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60" r:id="rId3"/>
    <p:sldId id="262" r:id="rId4"/>
    <p:sldId id="263" r:id="rId5"/>
    <p:sldId id="264" r:id="rId6"/>
    <p:sldId id="266" r:id="rId7"/>
    <p:sldId id="267" r:id="rId8"/>
    <p:sldId id="269" r:id="rId9"/>
    <p:sldId id="270" r:id="rId10"/>
    <p:sldId id="271" r:id="rId11"/>
    <p:sldId id="272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5" r:id="rId23"/>
    <p:sldId id="286" r:id="rId24"/>
    <p:sldId id="287" r:id="rId25"/>
    <p:sldId id="288" r:id="rId26"/>
    <p:sldId id="289" r:id="rId27"/>
    <p:sldId id="290" r:id="rId28"/>
    <p:sldId id="292" r:id="rId29"/>
    <p:sldId id="291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261" r:id="rId3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01479B"/>
    <a:srgbClr val="FA9A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3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4" Type="http://schemas.openxmlformats.org/officeDocument/2006/relationships/commentAuthors" Target="commentAuthors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39" Type="http://schemas.openxmlformats.org/officeDocument/2006/relationships/notesMaster" Target="notesMasters/notesMaster1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327660" y="298450"/>
            <a:ext cx="11831320" cy="475615"/>
            <a:chOff x="516" y="470"/>
            <a:chExt cx="18632" cy="749"/>
          </a:xfrm>
        </p:grpSpPr>
        <p:sp>
          <p:nvSpPr>
            <p:cNvPr id="32" name="平行四边形 31"/>
            <p:cNvSpPr/>
            <p:nvPr userDrawn="1"/>
          </p:nvSpPr>
          <p:spPr>
            <a:xfrm>
              <a:off x="616" y="615"/>
              <a:ext cx="399" cy="481"/>
            </a:xfrm>
            <a:prstGeom prst="parallelogram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 userDrawn="1"/>
          </p:nvCxnSpPr>
          <p:spPr>
            <a:xfrm>
              <a:off x="4928" y="1167"/>
              <a:ext cx="14220" cy="0"/>
            </a:xfrm>
            <a:prstGeom prst="line">
              <a:avLst/>
            </a:prstGeom>
            <a:ln>
              <a:solidFill>
                <a:srgbClr val="0147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平行四边形 8"/>
            <p:cNvSpPr/>
            <p:nvPr userDrawn="1"/>
          </p:nvSpPr>
          <p:spPr>
            <a:xfrm>
              <a:off x="516" y="739"/>
              <a:ext cx="399" cy="481"/>
            </a:xfrm>
            <a:prstGeom prst="parallelogram">
              <a:avLst/>
            </a:prstGeom>
            <a:solidFill>
              <a:srgbClr val="0147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 userDrawn="1"/>
          </p:nvSpPr>
          <p:spPr>
            <a:xfrm>
              <a:off x="17339" y="470"/>
              <a:ext cx="1568" cy="5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1479B"/>
                  </a:solidFill>
                  <a:latin typeface="+mn-ea"/>
                </a:rPr>
                <a:t>企业</a:t>
              </a:r>
              <a:r>
                <a:rPr lang="zh-CN" altLang="en-US" sz="1600" b="1" dirty="0">
                  <a:solidFill>
                    <a:srgbClr val="C00000"/>
                  </a:solidFill>
                  <a:latin typeface="+mn-ea"/>
                </a:rPr>
                <a:t>培训</a:t>
              </a:r>
              <a:endParaRPr lang="zh-CN" altLang="en-US" sz="1600" b="1" dirty="0">
                <a:solidFill>
                  <a:srgbClr val="C00000"/>
                </a:solidFill>
                <a:latin typeface="+mn-e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tags" Target="../tags/tag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eeform 8"/>
          <p:cNvSpPr>
            <a:spLocks noChangeAspect="1" noEditPoints="1"/>
          </p:cNvSpPr>
          <p:nvPr userDrawn="1"/>
        </p:nvSpPr>
        <p:spPr bwMode="auto">
          <a:xfrm>
            <a:off x="1806575" y="739140"/>
            <a:ext cx="8808720" cy="3620135"/>
          </a:xfrm>
          <a:custGeom>
            <a:avLst/>
            <a:gdLst>
              <a:gd name="T0" fmla="*/ 1131 w 14278"/>
              <a:gd name="T1" fmla="*/ 1914 h 5816"/>
              <a:gd name="T2" fmla="*/ 2760 w 14278"/>
              <a:gd name="T3" fmla="*/ 417 h 5816"/>
              <a:gd name="T4" fmla="*/ 1500 w 14278"/>
              <a:gd name="T5" fmla="*/ 168 h 5816"/>
              <a:gd name="T6" fmla="*/ 1532 w 14278"/>
              <a:gd name="T7" fmla="*/ 1993 h 5816"/>
              <a:gd name="T8" fmla="*/ 1762 w 14278"/>
              <a:gd name="T9" fmla="*/ 2176 h 5816"/>
              <a:gd name="T10" fmla="*/ 989 w 14278"/>
              <a:gd name="T11" fmla="*/ 3452 h 5816"/>
              <a:gd name="T12" fmla="*/ 2201 w 14278"/>
              <a:gd name="T13" fmla="*/ 2911 h 5816"/>
              <a:gd name="T14" fmla="*/ 2544 w 14278"/>
              <a:gd name="T15" fmla="*/ 2303 h 5816"/>
              <a:gd name="T16" fmla="*/ 4393 w 14278"/>
              <a:gd name="T17" fmla="*/ 3343 h 5816"/>
              <a:gd name="T18" fmla="*/ 5093 w 14278"/>
              <a:gd name="T19" fmla="*/ 1762 h 5816"/>
              <a:gd name="T20" fmla="*/ 6704 w 14278"/>
              <a:gd name="T21" fmla="*/ 879 h 5816"/>
              <a:gd name="T22" fmla="*/ 7631 w 14278"/>
              <a:gd name="T23" fmla="*/ 696 h 5816"/>
              <a:gd name="T24" fmla="*/ 4859 w 14278"/>
              <a:gd name="T25" fmla="*/ 417 h 5816"/>
              <a:gd name="T26" fmla="*/ 3485 w 14278"/>
              <a:gd name="T27" fmla="*/ 510 h 5816"/>
              <a:gd name="T28" fmla="*/ 2309 w 14278"/>
              <a:gd name="T29" fmla="*/ 670 h 5816"/>
              <a:gd name="T30" fmla="*/ 1047 w 14278"/>
              <a:gd name="T31" fmla="*/ 782 h 5816"/>
              <a:gd name="T32" fmla="*/ 1511 w 14278"/>
              <a:gd name="T33" fmla="*/ 1023 h 5816"/>
              <a:gd name="T34" fmla="*/ 605 w 14278"/>
              <a:gd name="T35" fmla="*/ 1582 h 5816"/>
              <a:gd name="T36" fmla="*/ 1407 w 14278"/>
              <a:gd name="T37" fmla="*/ 1847 h 5816"/>
              <a:gd name="T38" fmla="*/ 4288 w 14278"/>
              <a:gd name="T39" fmla="*/ 133 h 5816"/>
              <a:gd name="T40" fmla="*/ 5977 w 14278"/>
              <a:gd name="T41" fmla="*/ 1717 h 5816"/>
              <a:gd name="T42" fmla="*/ 5502 w 14278"/>
              <a:gd name="T43" fmla="*/ 2168 h 5816"/>
              <a:gd name="T44" fmla="*/ 5115 w 14278"/>
              <a:gd name="T45" fmla="*/ 2727 h 5816"/>
              <a:gd name="T46" fmla="*/ 5218 w 14278"/>
              <a:gd name="T47" fmla="*/ 3057 h 5816"/>
              <a:gd name="T48" fmla="*/ 5207 w 14278"/>
              <a:gd name="T49" fmla="*/ 3659 h 5816"/>
              <a:gd name="T50" fmla="*/ 5123 w 14278"/>
              <a:gd name="T51" fmla="*/ 3891 h 5816"/>
              <a:gd name="T52" fmla="*/ 6082 w 14278"/>
              <a:gd name="T53" fmla="*/ 3704 h 5816"/>
              <a:gd name="T54" fmla="*/ 6535 w 14278"/>
              <a:gd name="T55" fmla="*/ 3804 h 5816"/>
              <a:gd name="T56" fmla="*/ 6084 w 14278"/>
              <a:gd name="T57" fmla="*/ 5200 h 5816"/>
              <a:gd name="T58" fmla="*/ 4895 w 14278"/>
              <a:gd name="T59" fmla="*/ 4393 h 5816"/>
              <a:gd name="T60" fmla="*/ 5967 w 14278"/>
              <a:gd name="T61" fmla="*/ 4002 h 5816"/>
              <a:gd name="T62" fmla="*/ 5176 w 14278"/>
              <a:gd name="T63" fmla="*/ 3201 h 5816"/>
              <a:gd name="T64" fmla="*/ 372 w 14278"/>
              <a:gd name="T65" fmla="*/ 1080 h 5816"/>
              <a:gd name="T66" fmla="*/ 475 w 14278"/>
              <a:gd name="T67" fmla="*/ 1267 h 5816"/>
              <a:gd name="T68" fmla="*/ 8561 w 14278"/>
              <a:gd name="T69" fmla="*/ 637 h 5816"/>
              <a:gd name="T70" fmla="*/ 8947 w 14278"/>
              <a:gd name="T71" fmla="*/ 1094 h 5816"/>
              <a:gd name="T72" fmla="*/ 9843 w 14278"/>
              <a:gd name="T73" fmla="*/ 1172 h 5816"/>
              <a:gd name="T74" fmla="*/ 10664 w 14278"/>
              <a:gd name="T75" fmla="*/ 2489 h 5816"/>
              <a:gd name="T76" fmla="*/ 11872 w 14278"/>
              <a:gd name="T77" fmla="*/ 3298 h 5816"/>
              <a:gd name="T78" fmla="*/ 11990 w 14278"/>
              <a:gd name="T79" fmla="*/ 5663 h 5816"/>
              <a:gd name="T80" fmla="*/ 12420 w 14278"/>
              <a:gd name="T81" fmla="*/ 5202 h 5816"/>
              <a:gd name="T82" fmla="*/ 12897 w 14278"/>
              <a:gd name="T83" fmla="*/ 3565 h 5816"/>
              <a:gd name="T84" fmla="*/ 11448 w 14278"/>
              <a:gd name="T85" fmla="*/ 2801 h 5816"/>
              <a:gd name="T86" fmla="*/ 11913 w 14278"/>
              <a:gd name="T87" fmla="*/ 2008 h 5816"/>
              <a:gd name="T88" fmla="*/ 12341 w 14278"/>
              <a:gd name="T89" fmla="*/ 1472 h 5816"/>
              <a:gd name="T90" fmla="*/ 11829 w 14278"/>
              <a:gd name="T91" fmla="*/ 1197 h 5816"/>
              <a:gd name="T92" fmla="*/ 11488 w 14278"/>
              <a:gd name="T93" fmla="*/ 673 h 5816"/>
              <a:gd name="T94" fmla="*/ 10719 w 14278"/>
              <a:gd name="T95" fmla="*/ 635 h 5816"/>
              <a:gd name="T96" fmla="*/ 8498 w 14278"/>
              <a:gd name="T97" fmla="*/ 1260 h 5816"/>
              <a:gd name="T98" fmla="*/ 12323 w 14278"/>
              <a:gd name="T99" fmla="*/ 178 h 5816"/>
              <a:gd name="T100" fmla="*/ 13773 w 14278"/>
              <a:gd name="T101" fmla="*/ 549 h 5816"/>
              <a:gd name="T102" fmla="*/ 11455 w 14278"/>
              <a:gd name="T103" fmla="*/ 534 h 5816"/>
              <a:gd name="T104" fmla="*/ 12007 w 14278"/>
              <a:gd name="T105" fmla="*/ 499 h 5816"/>
              <a:gd name="T106" fmla="*/ 9084 w 14278"/>
              <a:gd name="T107" fmla="*/ 1090 h 5816"/>
              <a:gd name="T108" fmla="*/ 12563 w 14278"/>
              <a:gd name="T109" fmla="*/ 1476 h 5816"/>
              <a:gd name="T110" fmla="*/ 10659 w 14278"/>
              <a:gd name="T111" fmla="*/ 237 h 5816"/>
              <a:gd name="T112" fmla="*/ 10335 w 14278"/>
              <a:gd name="T113" fmla="*/ 491 h 5816"/>
              <a:gd name="T114" fmla="*/ 10364 w 14278"/>
              <a:gd name="T115" fmla="*/ 333 h 5816"/>
              <a:gd name="T116" fmla="*/ 11475 w 14278"/>
              <a:gd name="T117" fmla="*/ 338 h 5816"/>
              <a:gd name="T118" fmla="*/ 12451 w 14278"/>
              <a:gd name="T119" fmla="*/ 57 h 5816"/>
              <a:gd name="T120" fmla="*/ 11821 w 14278"/>
              <a:gd name="T121" fmla="*/ 563 h 5816"/>
              <a:gd name="T122" fmla="*/ 12535 w 14278"/>
              <a:gd name="T123" fmla="*/ 5629 h 5816"/>
              <a:gd name="T124" fmla="*/ 12294 w 14278"/>
              <a:gd name="T125" fmla="*/ 2722 h 5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278" h="5816">
                <a:moveTo>
                  <a:pt x="11833" y="2375"/>
                </a:moveTo>
                <a:lnTo>
                  <a:pt x="11829" y="2375"/>
                </a:lnTo>
                <a:lnTo>
                  <a:pt x="11826" y="2375"/>
                </a:lnTo>
                <a:lnTo>
                  <a:pt x="11824" y="2376"/>
                </a:lnTo>
                <a:lnTo>
                  <a:pt x="11823" y="2382"/>
                </a:lnTo>
                <a:lnTo>
                  <a:pt x="11822" y="2383"/>
                </a:lnTo>
                <a:lnTo>
                  <a:pt x="11833" y="2384"/>
                </a:lnTo>
                <a:lnTo>
                  <a:pt x="11846" y="2383"/>
                </a:lnTo>
                <a:lnTo>
                  <a:pt x="11849" y="2376"/>
                </a:lnTo>
                <a:lnTo>
                  <a:pt x="11833" y="2375"/>
                </a:lnTo>
                <a:close/>
                <a:moveTo>
                  <a:pt x="692" y="1850"/>
                </a:moveTo>
                <a:lnTo>
                  <a:pt x="685" y="1852"/>
                </a:lnTo>
                <a:lnTo>
                  <a:pt x="683" y="1855"/>
                </a:lnTo>
                <a:lnTo>
                  <a:pt x="687" y="1855"/>
                </a:lnTo>
                <a:lnTo>
                  <a:pt x="699" y="1850"/>
                </a:lnTo>
                <a:lnTo>
                  <a:pt x="692" y="1850"/>
                </a:lnTo>
                <a:close/>
                <a:moveTo>
                  <a:pt x="2447" y="3995"/>
                </a:moveTo>
                <a:lnTo>
                  <a:pt x="2446" y="4003"/>
                </a:lnTo>
                <a:lnTo>
                  <a:pt x="2448" y="4012"/>
                </a:lnTo>
                <a:lnTo>
                  <a:pt x="2450" y="4020"/>
                </a:lnTo>
                <a:lnTo>
                  <a:pt x="2448" y="4029"/>
                </a:lnTo>
                <a:lnTo>
                  <a:pt x="2440" y="4035"/>
                </a:lnTo>
                <a:lnTo>
                  <a:pt x="2429" y="4036"/>
                </a:lnTo>
                <a:lnTo>
                  <a:pt x="2419" y="4049"/>
                </a:lnTo>
                <a:lnTo>
                  <a:pt x="2412" y="4085"/>
                </a:lnTo>
                <a:lnTo>
                  <a:pt x="2397" y="4112"/>
                </a:lnTo>
                <a:lnTo>
                  <a:pt x="2378" y="4128"/>
                </a:lnTo>
                <a:lnTo>
                  <a:pt x="2352" y="4141"/>
                </a:lnTo>
                <a:lnTo>
                  <a:pt x="2321" y="4154"/>
                </a:lnTo>
                <a:lnTo>
                  <a:pt x="2309" y="4158"/>
                </a:lnTo>
                <a:lnTo>
                  <a:pt x="2302" y="4160"/>
                </a:lnTo>
                <a:lnTo>
                  <a:pt x="2291" y="4172"/>
                </a:lnTo>
                <a:lnTo>
                  <a:pt x="2271" y="4206"/>
                </a:lnTo>
                <a:lnTo>
                  <a:pt x="2271" y="4221"/>
                </a:lnTo>
                <a:lnTo>
                  <a:pt x="2275" y="4251"/>
                </a:lnTo>
                <a:lnTo>
                  <a:pt x="2280" y="4282"/>
                </a:lnTo>
                <a:lnTo>
                  <a:pt x="2283" y="4301"/>
                </a:lnTo>
                <a:lnTo>
                  <a:pt x="2280" y="4353"/>
                </a:lnTo>
                <a:lnTo>
                  <a:pt x="2261" y="4382"/>
                </a:lnTo>
                <a:lnTo>
                  <a:pt x="2249" y="4416"/>
                </a:lnTo>
                <a:lnTo>
                  <a:pt x="2265" y="4483"/>
                </a:lnTo>
                <a:lnTo>
                  <a:pt x="2270" y="4497"/>
                </a:lnTo>
                <a:lnTo>
                  <a:pt x="2271" y="4509"/>
                </a:lnTo>
                <a:lnTo>
                  <a:pt x="2275" y="4520"/>
                </a:lnTo>
                <a:lnTo>
                  <a:pt x="2286" y="4531"/>
                </a:lnTo>
                <a:lnTo>
                  <a:pt x="2304" y="4545"/>
                </a:lnTo>
                <a:lnTo>
                  <a:pt x="2312" y="4550"/>
                </a:lnTo>
                <a:lnTo>
                  <a:pt x="2322" y="4548"/>
                </a:lnTo>
                <a:lnTo>
                  <a:pt x="2347" y="4540"/>
                </a:lnTo>
                <a:lnTo>
                  <a:pt x="2355" y="4539"/>
                </a:lnTo>
                <a:lnTo>
                  <a:pt x="2360" y="4539"/>
                </a:lnTo>
                <a:lnTo>
                  <a:pt x="2364" y="4537"/>
                </a:lnTo>
                <a:lnTo>
                  <a:pt x="2371" y="4529"/>
                </a:lnTo>
                <a:lnTo>
                  <a:pt x="2383" y="4517"/>
                </a:lnTo>
                <a:lnTo>
                  <a:pt x="2388" y="4514"/>
                </a:lnTo>
                <a:lnTo>
                  <a:pt x="2390" y="4507"/>
                </a:lnTo>
                <a:lnTo>
                  <a:pt x="2396" y="4482"/>
                </a:lnTo>
                <a:lnTo>
                  <a:pt x="2402" y="4451"/>
                </a:lnTo>
                <a:lnTo>
                  <a:pt x="2406" y="4425"/>
                </a:lnTo>
                <a:lnTo>
                  <a:pt x="2412" y="4398"/>
                </a:lnTo>
                <a:lnTo>
                  <a:pt x="2422" y="4367"/>
                </a:lnTo>
                <a:lnTo>
                  <a:pt x="2442" y="4319"/>
                </a:lnTo>
                <a:lnTo>
                  <a:pt x="2451" y="4287"/>
                </a:lnTo>
                <a:lnTo>
                  <a:pt x="2457" y="4258"/>
                </a:lnTo>
                <a:lnTo>
                  <a:pt x="2467" y="4219"/>
                </a:lnTo>
                <a:lnTo>
                  <a:pt x="2473" y="4201"/>
                </a:lnTo>
                <a:lnTo>
                  <a:pt x="2479" y="4191"/>
                </a:lnTo>
                <a:lnTo>
                  <a:pt x="2485" y="4176"/>
                </a:lnTo>
                <a:lnTo>
                  <a:pt x="2494" y="4141"/>
                </a:lnTo>
                <a:lnTo>
                  <a:pt x="2495" y="4135"/>
                </a:lnTo>
                <a:lnTo>
                  <a:pt x="2497" y="4131"/>
                </a:lnTo>
                <a:lnTo>
                  <a:pt x="2501" y="4128"/>
                </a:lnTo>
                <a:lnTo>
                  <a:pt x="2505" y="4126"/>
                </a:lnTo>
                <a:lnTo>
                  <a:pt x="2509" y="4116"/>
                </a:lnTo>
                <a:lnTo>
                  <a:pt x="2512" y="4104"/>
                </a:lnTo>
                <a:lnTo>
                  <a:pt x="2509" y="4098"/>
                </a:lnTo>
                <a:lnTo>
                  <a:pt x="2504" y="4085"/>
                </a:lnTo>
                <a:lnTo>
                  <a:pt x="2498" y="4064"/>
                </a:lnTo>
                <a:lnTo>
                  <a:pt x="2496" y="4042"/>
                </a:lnTo>
                <a:lnTo>
                  <a:pt x="2493" y="4024"/>
                </a:lnTo>
                <a:lnTo>
                  <a:pt x="2484" y="4007"/>
                </a:lnTo>
                <a:lnTo>
                  <a:pt x="2470" y="3993"/>
                </a:lnTo>
                <a:lnTo>
                  <a:pt x="2453" y="3984"/>
                </a:lnTo>
                <a:lnTo>
                  <a:pt x="2447" y="3995"/>
                </a:lnTo>
                <a:close/>
                <a:moveTo>
                  <a:pt x="2779" y="4318"/>
                </a:moveTo>
                <a:lnTo>
                  <a:pt x="2770" y="4328"/>
                </a:lnTo>
                <a:lnTo>
                  <a:pt x="2764" y="4338"/>
                </a:lnTo>
                <a:lnTo>
                  <a:pt x="2773" y="4339"/>
                </a:lnTo>
                <a:lnTo>
                  <a:pt x="2782" y="4336"/>
                </a:lnTo>
                <a:lnTo>
                  <a:pt x="2789" y="4331"/>
                </a:lnTo>
                <a:lnTo>
                  <a:pt x="2792" y="4322"/>
                </a:lnTo>
                <a:lnTo>
                  <a:pt x="2791" y="4319"/>
                </a:lnTo>
                <a:lnTo>
                  <a:pt x="2790" y="4315"/>
                </a:lnTo>
                <a:lnTo>
                  <a:pt x="2787" y="4312"/>
                </a:lnTo>
                <a:lnTo>
                  <a:pt x="2784" y="4313"/>
                </a:lnTo>
                <a:lnTo>
                  <a:pt x="2781" y="4315"/>
                </a:lnTo>
                <a:lnTo>
                  <a:pt x="2779" y="4318"/>
                </a:lnTo>
                <a:close/>
                <a:moveTo>
                  <a:pt x="2694" y="4352"/>
                </a:moveTo>
                <a:lnTo>
                  <a:pt x="2683" y="4363"/>
                </a:lnTo>
                <a:lnTo>
                  <a:pt x="2689" y="4369"/>
                </a:lnTo>
                <a:lnTo>
                  <a:pt x="2706" y="4368"/>
                </a:lnTo>
                <a:lnTo>
                  <a:pt x="2724" y="4359"/>
                </a:lnTo>
                <a:lnTo>
                  <a:pt x="2715" y="4354"/>
                </a:lnTo>
                <a:lnTo>
                  <a:pt x="2705" y="4348"/>
                </a:lnTo>
                <a:lnTo>
                  <a:pt x="2694" y="4352"/>
                </a:lnTo>
                <a:close/>
                <a:moveTo>
                  <a:pt x="880" y="3465"/>
                </a:moveTo>
                <a:lnTo>
                  <a:pt x="883" y="3473"/>
                </a:lnTo>
                <a:lnTo>
                  <a:pt x="889" y="3466"/>
                </a:lnTo>
                <a:lnTo>
                  <a:pt x="891" y="3455"/>
                </a:lnTo>
                <a:lnTo>
                  <a:pt x="880" y="3452"/>
                </a:lnTo>
                <a:lnTo>
                  <a:pt x="880" y="3465"/>
                </a:lnTo>
                <a:close/>
                <a:moveTo>
                  <a:pt x="917" y="3395"/>
                </a:moveTo>
                <a:lnTo>
                  <a:pt x="914" y="3393"/>
                </a:lnTo>
                <a:lnTo>
                  <a:pt x="908" y="3397"/>
                </a:lnTo>
                <a:lnTo>
                  <a:pt x="902" y="3404"/>
                </a:lnTo>
                <a:lnTo>
                  <a:pt x="901" y="3413"/>
                </a:lnTo>
                <a:lnTo>
                  <a:pt x="910" y="3420"/>
                </a:lnTo>
                <a:lnTo>
                  <a:pt x="919" y="3417"/>
                </a:lnTo>
                <a:lnTo>
                  <a:pt x="923" y="3409"/>
                </a:lnTo>
                <a:lnTo>
                  <a:pt x="918" y="3399"/>
                </a:lnTo>
                <a:lnTo>
                  <a:pt x="917" y="3395"/>
                </a:lnTo>
                <a:close/>
                <a:moveTo>
                  <a:pt x="956" y="3333"/>
                </a:moveTo>
                <a:lnTo>
                  <a:pt x="953" y="3338"/>
                </a:lnTo>
                <a:lnTo>
                  <a:pt x="948" y="3346"/>
                </a:lnTo>
                <a:lnTo>
                  <a:pt x="945" y="3353"/>
                </a:lnTo>
                <a:lnTo>
                  <a:pt x="947" y="3357"/>
                </a:lnTo>
                <a:lnTo>
                  <a:pt x="955" y="3353"/>
                </a:lnTo>
                <a:lnTo>
                  <a:pt x="962" y="3342"/>
                </a:lnTo>
                <a:lnTo>
                  <a:pt x="964" y="3332"/>
                </a:lnTo>
                <a:lnTo>
                  <a:pt x="956" y="3333"/>
                </a:lnTo>
                <a:close/>
                <a:moveTo>
                  <a:pt x="1895" y="2007"/>
                </a:moveTo>
                <a:lnTo>
                  <a:pt x="1877" y="2007"/>
                </a:lnTo>
                <a:lnTo>
                  <a:pt x="1850" y="2007"/>
                </a:lnTo>
                <a:lnTo>
                  <a:pt x="1830" y="2013"/>
                </a:lnTo>
                <a:lnTo>
                  <a:pt x="1837" y="2031"/>
                </a:lnTo>
                <a:lnTo>
                  <a:pt x="1863" y="2043"/>
                </a:lnTo>
                <a:lnTo>
                  <a:pt x="1891" y="2035"/>
                </a:lnTo>
                <a:lnTo>
                  <a:pt x="1907" y="2020"/>
                </a:lnTo>
                <a:lnTo>
                  <a:pt x="1895" y="2007"/>
                </a:lnTo>
                <a:close/>
                <a:moveTo>
                  <a:pt x="967" y="1764"/>
                </a:moveTo>
                <a:lnTo>
                  <a:pt x="950" y="1766"/>
                </a:lnTo>
                <a:lnTo>
                  <a:pt x="941" y="1765"/>
                </a:lnTo>
                <a:lnTo>
                  <a:pt x="939" y="1769"/>
                </a:lnTo>
                <a:lnTo>
                  <a:pt x="942" y="1781"/>
                </a:lnTo>
                <a:lnTo>
                  <a:pt x="953" y="1790"/>
                </a:lnTo>
                <a:lnTo>
                  <a:pt x="956" y="1805"/>
                </a:lnTo>
                <a:lnTo>
                  <a:pt x="955" y="1823"/>
                </a:lnTo>
                <a:lnTo>
                  <a:pt x="953" y="1837"/>
                </a:lnTo>
                <a:lnTo>
                  <a:pt x="954" y="1850"/>
                </a:lnTo>
                <a:lnTo>
                  <a:pt x="963" y="1854"/>
                </a:lnTo>
                <a:lnTo>
                  <a:pt x="973" y="1852"/>
                </a:lnTo>
                <a:lnTo>
                  <a:pt x="976" y="1841"/>
                </a:lnTo>
                <a:lnTo>
                  <a:pt x="984" y="1848"/>
                </a:lnTo>
                <a:lnTo>
                  <a:pt x="991" y="1849"/>
                </a:lnTo>
                <a:lnTo>
                  <a:pt x="997" y="1844"/>
                </a:lnTo>
                <a:lnTo>
                  <a:pt x="1002" y="1837"/>
                </a:lnTo>
                <a:lnTo>
                  <a:pt x="996" y="1781"/>
                </a:lnTo>
                <a:lnTo>
                  <a:pt x="994" y="1769"/>
                </a:lnTo>
                <a:lnTo>
                  <a:pt x="988" y="1764"/>
                </a:lnTo>
                <a:lnTo>
                  <a:pt x="979" y="1763"/>
                </a:lnTo>
                <a:lnTo>
                  <a:pt x="967" y="1764"/>
                </a:lnTo>
                <a:close/>
                <a:moveTo>
                  <a:pt x="958" y="1698"/>
                </a:moveTo>
                <a:lnTo>
                  <a:pt x="956" y="1718"/>
                </a:lnTo>
                <a:lnTo>
                  <a:pt x="966" y="1733"/>
                </a:lnTo>
                <a:lnTo>
                  <a:pt x="981" y="1739"/>
                </a:lnTo>
                <a:lnTo>
                  <a:pt x="991" y="1728"/>
                </a:lnTo>
                <a:lnTo>
                  <a:pt x="993" y="1700"/>
                </a:lnTo>
                <a:lnTo>
                  <a:pt x="986" y="1691"/>
                </a:lnTo>
                <a:lnTo>
                  <a:pt x="974" y="1692"/>
                </a:lnTo>
                <a:lnTo>
                  <a:pt x="958" y="1698"/>
                </a:lnTo>
                <a:close/>
                <a:moveTo>
                  <a:pt x="1150" y="1899"/>
                </a:moveTo>
                <a:lnTo>
                  <a:pt x="1144" y="1894"/>
                </a:lnTo>
                <a:lnTo>
                  <a:pt x="1138" y="1890"/>
                </a:lnTo>
                <a:lnTo>
                  <a:pt x="1129" y="1890"/>
                </a:lnTo>
                <a:lnTo>
                  <a:pt x="1118" y="1892"/>
                </a:lnTo>
                <a:lnTo>
                  <a:pt x="1108" y="1896"/>
                </a:lnTo>
                <a:lnTo>
                  <a:pt x="1106" y="1903"/>
                </a:lnTo>
                <a:lnTo>
                  <a:pt x="1109" y="1907"/>
                </a:lnTo>
                <a:lnTo>
                  <a:pt x="1114" y="1908"/>
                </a:lnTo>
                <a:lnTo>
                  <a:pt x="1118" y="1908"/>
                </a:lnTo>
                <a:lnTo>
                  <a:pt x="1123" y="1909"/>
                </a:lnTo>
                <a:lnTo>
                  <a:pt x="1131" y="1914"/>
                </a:lnTo>
                <a:lnTo>
                  <a:pt x="1139" y="1920"/>
                </a:lnTo>
                <a:lnTo>
                  <a:pt x="1146" y="1926"/>
                </a:lnTo>
                <a:lnTo>
                  <a:pt x="1155" y="1929"/>
                </a:lnTo>
                <a:lnTo>
                  <a:pt x="1171" y="1936"/>
                </a:lnTo>
                <a:lnTo>
                  <a:pt x="1190" y="1945"/>
                </a:lnTo>
                <a:lnTo>
                  <a:pt x="1206" y="1949"/>
                </a:lnTo>
                <a:lnTo>
                  <a:pt x="1211" y="1936"/>
                </a:lnTo>
                <a:lnTo>
                  <a:pt x="1209" y="1928"/>
                </a:lnTo>
                <a:lnTo>
                  <a:pt x="1205" y="1923"/>
                </a:lnTo>
                <a:lnTo>
                  <a:pt x="1203" y="1916"/>
                </a:lnTo>
                <a:lnTo>
                  <a:pt x="1205" y="1899"/>
                </a:lnTo>
                <a:lnTo>
                  <a:pt x="1205" y="1891"/>
                </a:lnTo>
                <a:lnTo>
                  <a:pt x="1201" y="1887"/>
                </a:lnTo>
                <a:lnTo>
                  <a:pt x="1196" y="1886"/>
                </a:lnTo>
                <a:lnTo>
                  <a:pt x="1188" y="1887"/>
                </a:lnTo>
                <a:lnTo>
                  <a:pt x="1180" y="1891"/>
                </a:lnTo>
                <a:lnTo>
                  <a:pt x="1165" y="1900"/>
                </a:lnTo>
                <a:lnTo>
                  <a:pt x="1166" y="1900"/>
                </a:lnTo>
                <a:lnTo>
                  <a:pt x="1167" y="1900"/>
                </a:lnTo>
                <a:lnTo>
                  <a:pt x="1150" y="1899"/>
                </a:lnTo>
                <a:close/>
                <a:moveTo>
                  <a:pt x="1337" y="1070"/>
                </a:moveTo>
                <a:lnTo>
                  <a:pt x="1327" y="1073"/>
                </a:lnTo>
                <a:lnTo>
                  <a:pt x="1320" y="1078"/>
                </a:lnTo>
                <a:lnTo>
                  <a:pt x="1317" y="1085"/>
                </a:lnTo>
                <a:lnTo>
                  <a:pt x="1321" y="1094"/>
                </a:lnTo>
                <a:lnTo>
                  <a:pt x="1326" y="1097"/>
                </a:lnTo>
                <a:lnTo>
                  <a:pt x="1329" y="1095"/>
                </a:lnTo>
                <a:lnTo>
                  <a:pt x="1331" y="1090"/>
                </a:lnTo>
                <a:lnTo>
                  <a:pt x="1333" y="1086"/>
                </a:lnTo>
                <a:lnTo>
                  <a:pt x="1339" y="1080"/>
                </a:lnTo>
                <a:lnTo>
                  <a:pt x="1344" y="1072"/>
                </a:lnTo>
                <a:lnTo>
                  <a:pt x="1346" y="1067"/>
                </a:lnTo>
                <a:lnTo>
                  <a:pt x="1337" y="1070"/>
                </a:lnTo>
                <a:close/>
                <a:moveTo>
                  <a:pt x="1372" y="963"/>
                </a:moveTo>
                <a:lnTo>
                  <a:pt x="1376" y="969"/>
                </a:lnTo>
                <a:lnTo>
                  <a:pt x="1386" y="972"/>
                </a:lnTo>
                <a:lnTo>
                  <a:pt x="1392" y="970"/>
                </a:lnTo>
                <a:lnTo>
                  <a:pt x="1384" y="960"/>
                </a:lnTo>
                <a:lnTo>
                  <a:pt x="1372" y="963"/>
                </a:lnTo>
                <a:close/>
                <a:moveTo>
                  <a:pt x="1480" y="1031"/>
                </a:moveTo>
                <a:lnTo>
                  <a:pt x="1472" y="1034"/>
                </a:lnTo>
                <a:lnTo>
                  <a:pt x="1460" y="1038"/>
                </a:lnTo>
                <a:lnTo>
                  <a:pt x="1457" y="1043"/>
                </a:lnTo>
                <a:lnTo>
                  <a:pt x="1470" y="1045"/>
                </a:lnTo>
                <a:lnTo>
                  <a:pt x="1485" y="1043"/>
                </a:lnTo>
                <a:lnTo>
                  <a:pt x="1495" y="1039"/>
                </a:lnTo>
                <a:lnTo>
                  <a:pt x="1495" y="1035"/>
                </a:lnTo>
                <a:lnTo>
                  <a:pt x="1478" y="1034"/>
                </a:lnTo>
                <a:lnTo>
                  <a:pt x="1480" y="1031"/>
                </a:lnTo>
                <a:close/>
                <a:moveTo>
                  <a:pt x="1078" y="1155"/>
                </a:moveTo>
                <a:lnTo>
                  <a:pt x="1072" y="1150"/>
                </a:lnTo>
                <a:lnTo>
                  <a:pt x="1063" y="1153"/>
                </a:lnTo>
                <a:lnTo>
                  <a:pt x="1058" y="1160"/>
                </a:lnTo>
                <a:lnTo>
                  <a:pt x="1057" y="1166"/>
                </a:lnTo>
                <a:lnTo>
                  <a:pt x="1064" y="1171"/>
                </a:lnTo>
                <a:lnTo>
                  <a:pt x="1072" y="1175"/>
                </a:lnTo>
                <a:lnTo>
                  <a:pt x="1075" y="1184"/>
                </a:lnTo>
                <a:lnTo>
                  <a:pt x="1068" y="1185"/>
                </a:lnTo>
                <a:lnTo>
                  <a:pt x="1058" y="1185"/>
                </a:lnTo>
                <a:lnTo>
                  <a:pt x="1051" y="1189"/>
                </a:lnTo>
                <a:lnTo>
                  <a:pt x="1054" y="1195"/>
                </a:lnTo>
                <a:lnTo>
                  <a:pt x="1066" y="1195"/>
                </a:lnTo>
                <a:lnTo>
                  <a:pt x="1083" y="1192"/>
                </a:lnTo>
                <a:lnTo>
                  <a:pt x="1094" y="1186"/>
                </a:lnTo>
                <a:lnTo>
                  <a:pt x="1091" y="1173"/>
                </a:lnTo>
                <a:lnTo>
                  <a:pt x="1094" y="1170"/>
                </a:lnTo>
                <a:lnTo>
                  <a:pt x="1099" y="1169"/>
                </a:lnTo>
                <a:lnTo>
                  <a:pt x="1106" y="1165"/>
                </a:lnTo>
                <a:lnTo>
                  <a:pt x="1107" y="1156"/>
                </a:lnTo>
                <a:lnTo>
                  <a:pt x="1102" y="1151"/>
                </a:lnTo>
                <a:lnTo>
                  <a:pt x="1095" y="1147"/>
                </a:lnTo>
                <a:lnTo>
                  <a:pt x="1087" y="1146"/>
                </a:lnTo>
                <a:lnTo>
                  <a:pt x="1078" y="1155"/>
                </a:lnTo>
                <a:close/>
                <a:moveTo>
                  <a:pt x="1183" y="1177"/>
                </a:moveTo>
                <a:lnTo>
                  <a:pt x="1200" y="1184"/>
                </a:lnTo>
                <a:lnTo>
                  <a:pt x="1205" y="1180"/>
                </a:lnTo>
                <a:lnTo>
                  <a:pt x="1204" y="1177"/>
                </a:lnTo>
                <a:lnTo>
                  <a:pt x="1196" y="1175"/>
                </a:lnTo>
                <a:lnTo>
                  <a:pt x="1183" y="1177"/>
                </a:lnTo>
                <a:close/>
                <a:moveTo>
                  <a:pt x="2485" y="585"/>
                </a:moveTo>
                <a:lnTo>
                  <a:pt x="2482" y="583"/>
                </a:lnTo>
                <a:lnTo>
                  <a:pt x="2476" y="582"/>
                </a:lnTo>
                <a:lnTo>
                  <a:pt x="2461" y="583"/>
                </a:lnTo>
                <a:lnTo>
                  <a:pt x="2438" y="591"/>
                </a:lnTo>
                <a:lnTo>
                  <a:pt x="2427" y="599"/>
                </a:lnTo>
                <a:lnTo>
                  <a:pt x="2439" y="607"/>
                </a:lnTo>
                <a:lnTo>
                  <a:pt x="2462" y="610"/>
                </a:lnTo>
                <a:lnTo>
                  <a:pt x="2483" y="602"/>
                </a:lnTo>
                <a:lnTo>
                  <a:pt x="2490" y="600"/>
                </a:lnTo>
                <a:lnTo>
                  <a:pt x="2502" y="599"/>
                </a:lnTo>
                <a:lnTo>
                  <a:pt x="2510" y="598"/>
                </a:lnTo>
                <a:lnTo>
                  <a:pt x="2513" y="593"/>
                </a:lnTo>
                <a:lnTo>
                  <a:pt x="2510" y="592"/>
                </a:lnTo>
                <a:lnTo>
                  <a:pt x="2508" y="590"/>
                </a:lnTo>
                <a:lnTo>
                  <a:pt x="2485" y="585"/>
                </a:lnTo>
                <a:close/>
                <a:moveTo>
                  <a:pt x="3256" y="414"/>
                </a:moveTo>
                <a:lnTo>
                  <a:pt x="3242" y="415"/>
                </a:lnTo>
                <a:lnTo>
                  <a:pt x="3236" y="420"/>
                </a:lnTo>
                <a:lnTo>
                  <a:pt x="3237" y="424"/>
                </a:lnTo>
                <a:lnTo>
                  <a:pt x="3244" y="428"/>
                </a:lnTo>
                <a:lnTo>
                  <a:pt x="3265" y="429"/>
                </a:lnTo>
                <a:lnTo>
                  <a:pt x="3291" y="426"/>
                </a:lnTo>
                <a:lnTo>
                  <a:pt x="3299" y="422"/>
                </a:lnTo>
                <a:lnTo>
                  <a:pt x="3256" y="414"/>
                </a:lnTo>
                <a:close/>
                <a:moveTo>
                  <a:pt x="3160" y="267"/>
                </a:moveTo>
                <a:lnTo>
                  <a:pt x="3148" y="270"/>
                </a:lnTo>
                <a:lnTo>
                  <a:pt x="3122" y="272"/>
                </a:lnTo>
                <a:lnTo>
                  <a:pt x="3096" y="274"/>
                </a:lnTo>
                <a:lnTo>
                  <a:pt x="3083" y="276"/>
                </a:lnTo>
                <a:lnTo>
                  <a:pt x="3060" y="284"/>
                </a:lnTo>
                <a:lnTo>
                  <a:pt x="3022" y="295"/>
                </a:lnTo>
                <a:lnTo>
                  <a:pt x="2983" y="303"/>
                </a:lnTo>
                <a:lnTo>
                  <a:pt x="2961" y="303"/>
                </a:lnTo>
                <a:lnTo>
                  <a:pt x="2936" y="298"/>
                </a:lnTo>
                <a:lnTo>
                  <a:pt x="2901" y="301"/>
                </a:lnTo>
                <a:lnTo>
                  <a:pt x="2866" y="308"/>
                </a:lnTo>
                <a:lnTo>
                  <a:pt x="2838" y="312"/>
                </a:lnTo>
                <a:lnTo>
                  <a:pt x="2823" y="314"/>
                </a:lnTo>
                <a:lnTo>
                  <a:pt x="2814" y="320"/>
                </a:lnTo>
                <a:lnTo>
                  <a:pt x="2805" y="326"/>
                </a:lnTo>
                <a:lnTo>
                  <a:pt x="2792" y="329"/>
                </a:lnTo>
                <a:lnTo>
                  <a:pt x="2782" y="331"/>
                </a:lnTo>
                <a:lnTo>
                  <a:pt x="2767" y="334"/>
                </a:lnTo>
                <a:lnTo>
                  <a:pt x="2753" y="339"/>
                </a:lnTo>
                <a:lnTo>
                  <a:pt x="2747" y="345"/>
                </a:lnTo>
                <a:lnTo>
                  <a:pt x="2734" y="343"/>
                </a:lnTo>
                <a:lnTo>
                  <a:pt x="2722" y="350"/>
                </a:lnTo>
                <a:lnTo>
                  <a:pt x="2713" y="360"/>
                </a:lnTo>
                <a:lnTo>
                  <a:pt x="2709" y="366"/>
                </a:lnTo>
                <a:lnTo>
                  <a:pt x="2689" y="369"/>
                </a:lnTo>
                <a:lnTo>
                  <a:pt x="2687" y="375"/>
                </a:lnTo>
                <a:lnTo>
                  <a:pt x="2687" y="379"/>
                </a:lnTo>
                <a:lnTo>
                  <a:pt x="2682" y="383"/>
                </a:lnTo>
                <a:lnTo>
                  <a:pt x="2664" y="389"/>
                </a:lnTo>
                <a:lnTo>
                  <a:pt x="2656" y="392"/>
                </a:lnTo>
                <a:lnTo>
                  <a:pt x="2648" y="395"/>
                </a:lnTo>
                <a:lnTo>
                  <a:pt x="2643" y="400"/>
                </a:lnTo>
                <a:lnTo>
                  <a:pt x="2644" y="408"/>
                </a:lnTo>
                <a:lnTo>
                  <a:pt x="2637" y="412"/>
                </a:lnTo>
                <a:lnTo>
                  <a:pt x="2630" y="416"/>
                </a:lnTo>
                <a:lnTo>
                  <a:pt x="2625" y="421"/>
                </a:lnTo>
                <a:lnTo>
                  <a:pt x="2623" y="428"/>
                </a:lnTo>
                <a:lnTo>
                  <a:pt x="2613" y="430"/>
                </a:lnTo>
                <a:lnTo>
                  <a:pt x="2604" y="432"/>
                </a:lnTo>
                <a:lnTo>
                  <a:pt x="2596" y="436"/>
                </a:lnTo>
                <a:lnTo>
                  <a:pt x="2593" y="445"/>
                </a:lnTo>
                <a:lnTo>
                  <a:pt x="2591" y="444"/>
                </a:lnTo>
                <a:lnTo>
                  <a:pt x="2589" y="443"/>
                </a:lnTo>
                <a:lnTo>
                  <a:pt x="2588" y="453"/>
                </a:lnTo>
                <a:lnTo>
                  <a:pt x="2588" y="464"/>
                </a:lnTo>
                <a:lnTo>
                  <a:pt x="2584" y="471"/>
                </a:lnTo>
                <a:lnTo>
                  <a:pt x="2574" y="470"/>
                </a:lnTo>
                <a:lnTo>
                  <a:pt x="2558" y="469"/>
                </a:lnTo>
                <a:lnTo>
                  <a:pt x="2549" y="476"/>
                </a:lnTo>
                <a:lnTo>
                  <a:pt x="2549" y="486"/>
                </a:lnTo>
                <a:lnTo>
                  <a:pt x="2558" y="491"/>
                </a:lnTo>
                <a:lnTo>
                  <a:pt x="2568" y="490"/>
                </a:lnTo>
                <a:lnTo>
                  <a:pt x="2577" y="488"/>
                </a:lnTo>
                <a:lnTo>
                  <a:pt x="2587" y="489"/>
                </a:lnTo>
                <a:lnTo>
                  <a:pt x="2601" y="500"/>
                </a:lnTo>
                <a:lnTo>
                  <a:pt x="2610" y="503"/>
                </a:lnTo>
                <a:lnTo>
                  <a:pt x="2623" y="505"/>
                </a:lnTo>
                <a:lnTo>
                  <a:pt x="2632" y="509"/>
                </a:lnTo>
                <a:lnTo>
                  <a:pt x="2632" y="516"/>
                </a:lnTo>
                <a:lnTo>
                  <a:pt x="2643" y="515"/>
                </a:lnTo>
                <a:lnTo>
                  <a:pt x="2651" y="513"/>
                </a:lnTo>
                <a:lnTo>
                  <a:pt x="2657" y="515"/>
                </a:lnTo>
                <a:lnTo>
                  <a:pt x="2665" y="523"/>
                </a:lnTo>
                <a:lnTo>
                  <a:pt x="2690" y="532"/>
                </a:lnTo>
                <a:lnTo>
                  <a:pt x="2715" y="531"/>
                </a:lnTo>
                <a:lnTo>
                  <a:pt x="2739" y="529"/>
                </a:lnTo>
                <a:lnTo>
                  <a:pt x="2759" y="533"/>
                </a:lnTo>
                <a:lnTo>
                  <a:pt x="2759" y="525"/>
                </a:lnTo>
                <a:lnTo>
                  <a:pt x="2755" y="522"/>
                </a:lnTo>
                <a:lnTo>
                  <a:pt x="2748" y="521"/>
                </a:lnTo>
                <a:lnTo>
                  <a:pt x="2740" y="519"/>
                </a:lnTo>
                <a:lnTo>
                  <a:pt x="2736" y="515"/>
                </a:lnTo>
                <a:lnTo>
                  <a:pt x="2730" y="512"/>
                </a:lnTo>
                <a:lnTo>
                  <a:pt x="2712" y="480"/>
                </a:lnTo>
                <a:lnTo>
                  <a:pt x="2705" y="464"/>
                </a:lnTo>
                <a:lnTo>
                  <a:pt x="2718" y="449"/>
                </a:lnTo>
                <a:lnTo>
                  <a:pt x="2760" y="417"/>
                </a:lnTo>
                <a:lnTo>
                  <a:pt x="2768" y="414"/>
                </a:lnTo>
                <a:lnTo>
                  <a:pt x="2775" y="411"/>
                </a:lnTo>
                <a:lnTo>
                  <a:pt x="2824" y="379"/>
                </a:lnTo>
                <a:lnTo>
                  <a:pt x="2904" y="347"/>
                </a:lnTo>
                <a:lnTo>
                  <a:pt x="2985" y="324"/>
                </a:lnTo>
                <a:lnTo>
                  <a:pt x="3042" y="312"/>
                </a:lnTo>
                <a:lnTo>
                  <a:pt x="3076" y="309"/>
                </a:lnTo>
                <a:lnTo>
                  <a:pt x="3111" y="305"/>
                </a:lnTo>
                <a:lnTo>
                  <a:pt x="3147" y="298"/>
                </a:lnTo>
                <a:lnTo>
                  <a:pt x="3180" y="290"/>
                </a:lnTo>
                <a:lnTo>
                  <a:pt x="3187" y="284"/>
                </a:lnTo>
                <a:lnTo>
                  <a:pt x="3191" y="277"/>
                </a:lnTo>
                <a:lnTo>
                  <a:pt x="3185" y="270"/>
                </a:lnTo>
                <a:lnTo>
                  <a:pt x="3160" y="267"/>
                </a:lnTo>
                <a:close/>
                <a:moveTo>
                  <a:pt x="3040" y="92"/>
                </a:moveTo>
                <a:lnTo>
                  <a:pt x="3024" y="95"/>
                </a:lnTo>
                <a:lnTo>
                  <a:pt x="3006" y="99"/>
                </a:lnTo>
                <a:lnTo>
                  <a:pt x="2988" y="104"/>
                </a:lnTo>
                <a:lnTo>
                  <a:pt x="2979" y="111"/>
                </a:lnTo>
                <a:lnTo>
                  <a:pt x="3057" y="109"/>
                </a:lnTo>
                <a:lnTo>
                  <a:pt x="3061" y="106"/>
                </a:lnTo>
                <a:lnTo>
                  <a:pt x="3059" y="102"/>
                </a:lnTo>
                <a:lnTo>
                  <a:pt x="3055" y="98"/>
                </a:lnTo>
                <a:lnTo>
                  <a:pt x="3050" y="98"/>
                </a:lnTo>
                <a:lnTo>
                  <a:pt x="3040" y="92"/>
                </a:lnTo>
                <a:close/>
                <a:moveTo>
                  <a:pt x="2901" y="109"/>
                </a:moveTo>
                <a:lnTo>
                  <a:pt x="2889" y="110"/>
                </a:lnTo>
                <a:lnTo>
                  <a:pt x="2875" y="110"/>
                </a:lnTo>
                <a:lnTo>
                  <a:pt x="2861" y="112"/>
                </a:lnTo>
                <a:lnTo>
                  <a:pt x="2853" y="118"/>
                </a:lnTo>
                <a:lnTo>
                  <a:pt x="2870" y="124"/>
                </a:lnTo>
                <a:lnTo>
                  <a:pt x="2907" y="121"/>
                </a:lnTo>
                <a:lnTo>
                  <a:pt x="2940" y="113"/>
                </a:lnTo>
                <a:lnTo>
                  <a:pt x="2941" y="107"/>
                </a:lnTo>
                <a:lnTo>
                  <a:pt x="2929" y="104"/>
                </a:lnTo>
                <a:lnTo>
                  <a:pt x="2920" y="104"/>
                </a:lnTo>
                <a:lnTo>
                  <a:pt x="2911" y="105"/>
                </a:lnTo>
                <a:lnTo>
                  <a:pt x="2901" y="109"/>
                </a:lnTo>
                <a:close/>
                <a:moveTo>
                  <a:pt x="2984" y="67"/>
                </a:moveTo>
                <a:lnTo>
                  <a:pt x="2978" y="65"/>
                </a:lnTo>
                <a:lnTo>
                  <a:pt x="2973" y="64"/>
                </a:lnTo>
                <a:lnTo>
                  <a:pt x="2968" y="65"/>
                </a:lnTo>
                <a:lnTo>
                  <a:pt x="2962" y="69"/>
                </a:lnTo>
                <a:lnTo>
                  <a:pt x="2973" y="72"/>
                </a:lnTo>
                <a:lnTo>
                  <a:pt x="2989" y="73"/>
                </a:lnTo>
                <a:lnTo>
                  <a:pt x="3005" y="71"/>
                </a:lnTo>
                <a:lnTo>
                  <a:pt x="3013" y="66"/>
                </a:lnTo>
                <a:lnTo>
                  <a:pt x="3008" y="63"/>
                </a:lnTo>
                <a:lnTo>
                  <a:pt x="3000" y="63"/>
                </a:lnTo>
                <a:lnTo>
                  <a:pt x="2990" y="65"/>
                </a:lnTo>
                <a:lnTo>
                  <a:pt x="2984" y="67"/>
                </a:lnTo>
                <a:close/>
                <a:moveTo>
                  <a:pt x="2501" y="103"/>
                </a:moveTo>
                <a:lnTo>
                  <a:pt x="2486" y="109"/>
                </a:lnTo>
                <a:lnTo>
                  <a:pt x="2475" y="114"/>
                </a:lnTo>
                <a:lnTo>
                  <a:pt x="2417" y="120"/>
                </a:lnTo>
                <a:lnTo>
                  <a:pt x="2408" y="120"/>
                </a:lnTo>
                <a:lnTo>
                  <a:pt x="2401" y="116"/>
                </a:lnTo>
                <a:lnTo>
                  <a:pt x="2389" y="114"/>
                </a:lnTo>
                <a:lnTo>
                  <a:pt x="2368" y="117"/>
                </a:lnTo>
                <a:lnTo>
                  <a:pt x="2380" y="127"/>
                </a:lnTo>
                <a:lnTo>
                  <a:pt x="2391" y="130"/>
                </a:lnTo>
                <a:lnTo>
                  <a:pt x="2403" y="130"/>
                </a:lnTo>
                <a:lnTo>
                  <a:pt x="2415" y="131"/>
                </a:lnTo>
                <a:lnTo>
                  <a:pt x="2422" y="134"/>
                </a:lnTo>
                <a:lnTo>
                  <a:pt x="2431" y="138"/>
                </a:lnTo>
                <a:lnTo>
                  <a:pt x="2439" y="137"/>
                </a:lnTo>
                <a:lnTo>
                  <a:pt x="2443" y="127"/>
                </a:lnTo>
                <a:lnTo>
                  <a:pt x="2497" y="123"/>
                </a:lnTo>
                <a:lnTo>
                  <a:pt x="2514" y="118"/>
                </a:lnTo>
                <a:lnTo>
                  <a:pt x="2519" y="115"/>
                </a:lnTo>
                <a:lnTo>
                  <a:pt x="2536" y="111"/>
                </a:lnTo>
                <a:lnTo>
                  <a:pt x="2542" y="111"/>
                </a:lnTo>
                <a:lnTo>
                  <a:pt x="2547" y="110"/>
                </a:lnTo>
                <a:lnTo>
                  <a:pt x="2553" y="108"/>
                </a:lnTo>
                <a:lnTo>
                  <a:pt x="2558" y="105"/>
                </a:lnTo>
                <a:lnTo>
                  <a:pt x="2550" y="102"/>
                </a:lnTo>
                <a:lnTo>
                  <a:pt x="2534" y="102"/>
                </a:lnTo>
                <a:lnTo>
                  <a:pt x="2514" y="103"/>
                </a:lnTo>
                <a:lnTo>
                  <a:pt x="2501" y="103"/>
                </a:lnTo>
                <a:close/>
                <a:moveTo>
                  <a:pt x="2624" y="124"/>
                </a:moveTo>
                <a:lnTo>
                  <a:pt x="2608" y="123"/>
                </a:lnTo>
                <a:lnTo>
                  <a:pt x="2597" y="125"/>
                </a:lnTo>
                <a:lnTo>
                  <a:pt x="2592" y="128"/>
                </a:lnTo>
                <a:lnTo>
                  <a:pt x="2589" y="129"/>
                </a:lnTo>
                <a:lnTo>
                  <a:pt x="2636" y="129"/>
                </a:lnTo>
                <a:lnTo>
                  <a:pt x="2632" y="127"/>
                </a:lnTo>
                <a:lnTo>
                  <a:pt x="2630" y="126"/>
                </a:lnTo>
                <a:lnTo>
                  <a:pt x="2627" y="126"/>
                </a:lnTo>
                <a:lnTo>
                  <a:pt x="2624" y="126"/>
                </a:lnTo>
                <a:lnTo>
                  <a:pt x="2624" y="124"/>
                </a:lnTo>
                <a:close/>
                <a:moveTo>
                  <a:pt x="2678" y="98"/>
                </a:moveTo>
                <a:lnTo>
                  <a:pt x="2690" y="101"/>
                </a:lnTo>
                <a:lnTo>
                  <a:pt x="2703" y="105"/>
                </a:lnTo>
                <a:lnTo>
                  <a:pt x="2718" y="111"/>
                </a:lnTo>
                <a:lnTo>
                  <a:pt x="2738" y="111"/>
                </a:lnTo>
                <a:lnTo>
                  <a:pt x="2758" y="109"/>
                </a:lnTo>
                <a:lnTo>
                  <a:pt x="2777" y="106"/>
                </a:lnTo>
                <a:lnTo>
                  <a:pt x="2783" y="106"/>
                </a:lnTo>
                <a:lnTo>
                  <a:pt x="2795" y="105"/>
                </a:lnTo>
                <a:lnTo>
                  <a:pt x="2808" y="102"/>
                </a:lnTo>
                <a:lnTo>
                  <a:pt x="2813" y="98"/>
                </a:lnTo>
                <a:lnTo>
                  <a:pt x="2808" y="92"/>
                </a:lnTo>
                <a:lnTo>
                  <a:pt x="2795" y="92"/>
                </a:lnTo>
                <a:lnTo>
                  <a:pt x="2782" y="92"/>
                </a:lnTo>
                <a:lnTo>
                  <a:pt x="2774" y="89"/>
                </a:lnTo>
                <a:lnTo>
                  <a:pt x="2791" y="88"/>
                </a:lnTo>
                <a:lnTo>
                  <a:pt x="2808" y="83"/>
                </a:lnTo>
                <a:lnTo>
                  <a:pt x="2821" y="78"/>
                </a:lnTo>
                <a:lnTo>
                  <a:pt x="2825" y="75"/>
                </a:lnTo>
                <a:lnTo>
                  <a:pt x="2733" y="84"/>
                </a:lnTo>
                <a:lnTo>
                  <a:pt x="2741" y="91"/>
                </a:lnTo>
                <a:lnTo>
                  <a:pt x="2747" y="97"/>
                </a:lnTo>
                <a:lnTo>
                  <a:pt x="2744" y="98"/>
                </a:lnTo>
                <a:lnTo>
                  <a:pt x="2741" y="98"/>
                </a:lnTo>
                <a:lnTo>
                  <a:pt x="2742" y="98"/>
                </a:lnTo>
                <a:lnTo>
                  <a:pt x="2742" y="98"/>
                </a:lnTo>
                <a:lnTo>
                  <a:pt x="2678" y="98"/>
                </a:lnTo>
                <a:close/>
                <a:moveTo>
                  <a:pt x="2805" y="124"/>
                </a:moveTo>
                <a:lnTo>
                  <a:pt x="2792" y="122"/>
                </a:lnTo>
                <a:lnTo>
                  <a:pt x="2783" y="123"/>
                </a:lnTo>
                <a:lnTo>
                  <a:pt x="2775" y="125"/>
                </a:lnTo>
                <a:lnTo>
                  <a:pt x="2764" y="126"/>
                </a:lnTo>
                <a:lnTo>
                  <a:pt x="2743" y="127"/>
                </a:lnTo>
                <a:lnTo>
                  <a:pt x="2734" y="128"/>
                </a:lnTo>
                <a:lnTo>
                  <a:pt x="2729" y="130"/>
                </a:lnTo>
                <a:lnTo>
                  <a:pt x="2727" y="131"/>
                </a:lnTo>
                <a:lnTo>
                  <a:pt x="2720" y="130"/>
                </a:lnTo>
                <a:lnTo>
                  <a:pt x="2712" y="129"/>
                </a:lnTo>
                <a:lnTo>
                  <a:pt x="2737" y="138"/>
                </a:lnTo>
                <a:lnTo>
                  <a:pt x="2746" y="141"/>
                </a:lnTo>
                <a:lnTo>
                  <a:pt x="2749" y="139"/>
                </a:lnTo>
                <a:lnTo>
                  <a:pt x="2757" y="137"/>
                </a:lnTo>
                <a:lnTo>
                  <a:pt x="2769" y="137"/>
                </a:lnTo>
                <a:lnTo>
                  <a:pt x="2788" y="135"/>
                </a:lnTo>
                <a:lnTo>
                  <a:pt x="2806" y="132"/>
                </a:lnTo>
                <a:lnTo>
                  <a:pt x="2815" y="124"/>
                </a:lnTo>
                <a:lnTo>
                  <a:pt x="2805" y="124"/>
                </a:lnTo>
                <a:close/>
                <a:moveTo>
                  <a:pt x="1863" y="129"/>
                </a:moveTo>
                <a:lnTo>
                  <a:pt x="1852" y="124"/>
                </a:lnTo>
                <a:lnTo>
                  <a:pt x="1836" y="127"/>
                </a:lnTo>
                <a:lnTo>
                  <a:pt x="1820" y="132"/>
                </a:lnTo>
                <a:lnTo>
                  <a:pt x="1811" y="134"/>
                </a:lnTo>
                <a:lnTo>
                  <a:pt x="1836" y="135"/>
                </a:lnTo>
                <a:lnTo>
                  <a:pt x="1859" y="137"/>
                </a:lnTo>
                <a:lnTo>
                  <a:pt x="1874" y="135"/>
                </a:lnTo>
                <a:lnTo>
                  <a:pt x="1874" y="128"/>
                </a:lnTo>
                <a:lnTo>
                  <a:pt x="1863" y="129"/>
                </a:lnTo>
                <a:close/>
                <a:moveTo>
                  <a:pt x="1583" y="129"/>
                </a:moveTo>
                <a:lnTo>
                  <a:pt x="1569" y="132"/>
                </a:lnTo>
                <a:lnTo>
                  <a:pt x="1556" y="134"/>
                </a:lnTo>
                <a:lnTo>
                  <a:pt x="1532" y="129"/>
                </a:lnTo>
                <a:lnTo>
                  <a:pt x="1512" y="127"/>
                </a:lnTo>
                <a:lnTo>
                  <a:pt x="1494" y="126"/>
                </a:lnTo>
                <a:lnTo>
                  <a:pt x="1475" y="126"/>
                </a:lnTo>
                <a:lnTo>
                  <a:pt x="1461" y="127"/>
                </a:lnTo>
                <a:lnTo>
                  <a:pt x="1455" y="128"/>
                </a:lnTo>
                <a:lnTo>
                  <a:pt x="1451" y="131"/>
                </a:lnTo>
                <a:lnTo>
                  <a:pt x="1441" y="135"/>
                </a:lnTo>
                <a:lnTo>
                  <a:pt x="1428" y="134"/>
                </a:lnTo>
                <a:lnTo>
                  <a:pt x="1401" y="131"/>
                </a:lnTo>
                <a:lnTo>
                  <a:pt x="1370" y="129"/>
                </a:lnTo>
                <a:lnTo>
                  <a:pt x="1344" y="131"/>
                </a:lnTo>
                <a:lnTo>
                  <a:pt x="1342" y="135"/>
                </a:lnTo>
                <a:lnTo>
                  <a:pt x="1341" y="140"/>
                </a:lnTo>
                <a:lnTo>
                  <a:pt x="1339" y="143"/>
                </a:lnTo>
                <a:lnTo>
                  <a:pt x="1331" y="141"/>
                </a:lnTo>
                <a:lnTo>
                  <a:pt x="1334" y="148"/>
                </a:lnTo>
                <a:lnTo>
                  <a:pt x="1349" y="147"/>
                </a:lnTo>
                <a:lnTo>
                  <a:pt x="1366" y="144"/>
                </a:lnTo>
                <a:lnTo>
                  <a:pt x="1378" y="145"/>
                </a:lnTo>
                <a:lnTo>
                  <a:pt x="1386" y="151"/>
                </a:lnTo>
                <a:lnTo>
                  <a:pt x="1391" y="154"/>
                </a:lnTo>
                <a:lnTo>
                  <a:pt x="1398" y="155"/>
                </a:lnTo>
                <a:lnTo>
                  <a:pt x="1411" y="155"/>
                </a:lnTo>
                <a:lnTo>
                  <a:pt x="1407" y="155"/>
                </a:lnTo>
                <a:lnTo>
                  <a:pt x="1401" y="156"/>
                </a:lnTo>
                <a:lnTo>
                  <a:pt x="1397" y="158"/>
                </a:lnTo>
                <a:lnTo>
                  <a:pt x="1394" y="162"/>
                </a:lnTo>
                <a:lnTo>
                  <a:pt x="1419" y="162"/>
                </a:lnTo>
                <a:lnTo>
                  <a:pt x="1448" y="163"/>
                </a:lnTo>
                <a:lnTo>
                  <a:pt x="1477" y="164"/>
                </a:lnTo>
                <a:lnTo>
                  <a:pt x="1500" y="168"/>
                </a:lnTo>
                <a:lnTo>
                  <a:pt x="1515" y="172"/>
                </a:lnTo>
                <a:lnTo>
                  <a:pt x="1528" y="171"/>
                </a:lnTo>
                <a:lnTo>
                  <a:pt x="1542" y="169"/>
                </a:lnTo>
                <a:lnTo>
                  <a:pt x="1556" y="165"/>
                </a:lnTo>
                <a:lnTo>
                  <a:pt x="1595" y="156"/>
                </a:lnTo>
                <a:lnTo>
                  <a:pt x="1623" y="146"/>
                </a:lnTo>
                <a:lnTo>
                  <a:pt x="1639" y="138"/>
                </a:lnTo>
                <a:lnTo>
                  <a:pt x="1644" y="135"/>
                </a:lnTo>
                <a:lnTo>
                  <a:pt x="1583" y="129"/>
                </a:lnTo>
                <a:close/>
                <a:moveTo>
                  <a:pt x="1239" y="145"/>
                </a:moveTo>
                <a:lnTo>
                  <a:pt x="1223" y="150"/>
                </a:lnTo>
                <a:lnTo>
                  <a:pt x="1222" y="158"/>
                </a:lnTo>
                <a:lnTo>
                  <a:pt x="1227" y="164"/>
                </a:lnTo>
                <a:lnTo>
                  <a:pt x="1231" y="168"/>
                </a:lnTo>
                <a:lnTo>
                  <a:pt x="1229" y="173"/>
                </a:lnTo>
                <a:lnTo>
                  <a:pt x="1224" y="175"/>
                </a:lnTo>
                <a:lnTo>
                  <a:pt x="1215" y="173"/>
                </a:lnTo>
                <a:lnTo>
                  <a:pt x="1206" y="168"/>
                </a:lnTo>
                <a:lnTo>
                  <a:pt x="1188" y="161"/>
                </a:lnTo>
                <a:lnTo>
                  <a:pt x="1168" y="163"/>
                </a:lnTo>
                <a:lnTo>
                  <a:pt x="1150" y="166"/>
                </a:lnTo>
                <a:lnTo>
                  <a:pt x="1133" y="160"/>
                </a:lnTo>
                <a:lnTo>
                  <a:pt x="1137" y="160"/>
                </a:lnTo>
                <a:lnTo>
                  <a:pt x="1139" y="160"/>
                </a:lnTo>
                <a:lnTo>
                  <a:pt x="1141" y="158"/>
                </a:lnTo>
                <a:lnTo>
                  <a:pt x="1142" y="155"/>
                </a:lnTo>
                <a:lnTo>
                  <a:pt x="1138" y="154"/>
                </a:lnTo>
                <a:lnTo>
                  <a:pt x="1132" y="154"/>
                </a:lnTo>
                <a:lnTo>
                  <a:pt x="1127" y="155"/>
                </a:lnTo>
                <a:lnTo>
                  <a:pt x="1122" y="157"/>
                </a:lnTo>
                <a:lnTo>
                  <a:pt x="1118" y="157"/>
                </a:lnTo>
                <a:lnTo>
                  <a:pt x="1114" y="155"/>
                </a:lnTo>
                <a:lnTo>
                  <a:pt x="1111" y="153"/>
                </a:lnTo>
                <a:lnTo>
                  <a:pt x="1108" y="151"/>
                </a:lnTo>
                <a:lnTo>
                  <a:pt x="1099" y="154"/>
                </a:lnTo>
                <a:lnTo>
                  <a:pt x="1092" y="157"/>
                </a:lnTo>
                <a:lnTo>
                  <a:pt x="1083" y="153"/>
                </a:lnTo>
                <a:lnTo>
                  <a:pt x="1075" y="151"/>
                </a:lnTo>
                <a:lnTo>
                  <a:pt x="1046" y="160"/>
                </a:lnTo>
                <a:lnTo>
                  <a:pt x="1050" y="168"/>
                </a:lnTo>
                <a:lnTo>
                  <a:pt x="1064" y="176"/>
                </a:lnTo>
                <a:lnTo>
                  <a:pt x="1067" y="188"/>
                </a:lnTo>
                <a:lnTo>
                  <a:pt x="1074" y="190"/>
                </a:lnTo>
                <a:lnTo>
                  <a:pt x="1077" y="189"/>
                </a:lnTo>
                <a:lnTo>
                  <a:pt x="1079" y="191"/>
                </a:lnTo>
                <a:lnTo>
                  <a:pt x="1084" y="197"/>
                </a:lnTo>
                <a:lnTo>
                  <a:pt x="1089" y="199"/>
                </a:lnTo>
                <a:lnTo>
                  <a:pt x="1093" y="200"/>
                </a:lnTo>
                <a:lnTo>
                  <a:pt x="1099" y="199"/>
                </a:lnTo>
                <a:lnTo>
                  <a:pt x="1105" y="200"/>
                </a:lnTo>
                <a:lnTo>
                  <a:pt x="1109" y="210"/>
                </a:lnTo>
                <a:lnTo>
                  <a:pt x="1126" y="213"/>
                </a:lnTo>
                <a:lnTo>
                  <a:pt x="1149" y="212"/>
                </a:lnTo>
                <a:lnTo>
                  <a:pt x="1164" y="210"/>
                </a:lnTo>
                <a:lnTo>
                  <a:pt x="1173" y="210"/>
                </a:lnTo>
                <a:lnTo>
                  <a:pt x="1181" y="211"/>
                </a:lnTo>
                <a:lnTo>
                  <a:pt x="1193" y="207"/>
                </a:lnTo>
                <a:lnTo>
                  <a:pt x="1210" y="203"/>
                </a:lnTo>
                <a:lnTo>
                  <a:pt x="1224" y="203"/>
                </a:lnTo>
                <a:lnTo>
                  <a:pt x="1233" y="210"/>
                </a:lnTo>
                <a:lnTo>
                  <a:pt x="1207" y="216"/>
                </a:lnTo>
                <a:lnTo>
                  <a:pt x="1192" y="220"/>
                </a:lnTo>
                <a:lnTo>
                  <a:pt x="1178" y="222"/>
                </a:lnTo>
                <a:lnTo>
                  <a:pt x="1152" y="225"/>
                </a:lnTo>
                <a:lnTo>
                  <a:pt x="1147" y="228"/>
                </a:lnTo>
                <a:lnTo>
                  <a:pt x="1150" y="231"/>
                </a:lnTo>
                <a:lnTo>
                  <a:pt x="1159" y="233"/>
                </a:lnTo>
                <a:lnTo>
                  <a:pt x="1171" y="234"/>
                </a:lnTo>
                <a:lnTo>
                  <a:pt x="1179" y="231"/>
                </a:lnTo>
                <a:lnTo>
                  <a:pt x="1188" y="227"/>
                </a:lnTo>
                <a:lnTo>
                  <a:pt x="1197" y="224"/>
                </a:lnTo>
                <a:lnTo>
                  <a:pt x="1206" y="225"/>
                </a:lnTo>
                <a:lnTo>
                  <a:pt x="1212" y="233"/>
                </a:lnTo>
                <a:lnTo>
                  <a:pt x="1203" y="237"/>
                </a:lnTo>
                <a:lnTo>
                  <a:pt x="1188" y="238"/>
                </a:lnTo>
                <a:lnTo>
                  <a:pt x="1180" y="239"/>
                </a:lnTo>
                <a:lnTo>
                  <a:pt x="1163" y="249"/>
                </a:lnTo>
                <a:lnTo>
                  <a:pt x="1176" y="253"/>
                </a:lnTo>
                <a:lnTo>
                  <a:pt x="1187" y="254"/>
                </a:lnTo>
                <a:lnTo>
                  <a:pt x="1200" y="259"/>
                </a:lnTo>
                <a:lnTo>
                  <a:pt x="1219" y="276"/>
                </a:lnTo>
                <a:lnTo>
                  <a:pt x="1229" y="286"/>
                </a:lnTo>
                <a:lnTo>
                  <a:pt x="1239" y="288"/>
                </a:lnTo>
                <a:lnTo>
                  <a:pt x="1249" y="284"/>
                </a:lnTo>
                <a:lnTo>
                  <a:pt x="1263" y="281"/>
                </a:lnTo>
                <a:lnTo>
                  <a:pt x="1270" y="280"/>
                </a:lnTo>
                <a:lnTo>
                  <a:pt x="1274" y="279"/>
                </a:lnTo>
                <a:lnTo>
                  <a:pt x="1277" y="276"/>
                </a:lnTo>
                <a:lnTo>
                  <a:pt x="1279" y="270"/>
                </a:lnTo>
                <a:lnTo>
                  <a:pt x="1285" y="255"/>
                </a:lnTo>
                <a:lnTo>
                  <a:pt x="1293" y="251"/>
                </a:lnTo>
                <a:lnTo>
                  <a:pt x="1301" y="250"/>
                </a:lnTo>
                <a:lnTo>
                  <a:pt x="1306" y="245"/>
                </a:lnTo>
                <a:lnTo>
                  <a:pt x="1304" y="243"/>
                </a:lnTo>
                <a:lnTo>
                  <a:pt x="1303" y="239"/>
                </a:lnTo>
                <a:lnTo>
                  <a:pt x="1307" y="237"/>
                </a:lnTo>
                <a:lnTo>
                  <a:pt x="1310" y="237"/>
                </a:lnTo>
                <a:lnTo>
                  <a:pt x="1314" y="235"/>
                </a:lnTo>
                <a:lnTo>
                  <a:pt x="1319" y="228"/>
                </a:lnTo>
                <a:lnTo>
                  <a:pt x="1334" y="215"/>
                </a:lnTo>
                <a:lnTo>
                  <a:pt x="1356" y="209"/>
                </a:lnTo>
                <a:lnTo>
                  <a:pt x="1377" y="206"/>
                </a:lnTo>
                <a:lnTo>
                  <a:pt x="1391" y="203"/>
                </a:lnTo>
                <a:lnTo>
                  <a:pt x="1404" y="218"/>
                </a:lnTo>
                <a:lnTo>
                  <a:pt x="1411" y="217"/>
                </a:lnTo>
                <a:lnTo>
                  <a:pt x="1425" y="218"/>
                </a:lnTo>
                <a:lnTo>
                  <a:pt x="1436" y="225"/>
                </a:lnTo>
                <a:lnTo>
                  <a:pt x="1434" y="235"/>
                </a:lnTo>
                <a:lnTo>
                  <a:pt x="1429" y="240"/>
                </a:lnTo>
                <a:lnTo>
                  <a:pt x="1426" y="243"/>
                </a:lnTo>
                <a:lnTo>
                  <a:pt x="1421" y="244"/>
                </a:lnTo>
                <a:lnTo>
                  <a:pt x="1415" y="244"/>
                </a:lnTo>
                <a:lnTo>
                  <a:pt x="1494" y="248"/>
                </a:lnTo>
                <a:lnTo>
                  <a:pt x="1495" y="250"/>
                </a:lnTo>
                <a:lnTo>
                  <a:pt x="1495" y="253"/>
                </a:lnTo>
                <a:lnTo>
                  <a:pt x="1506" y="253"/>
                </a:lnTo>
                <a:lnTo>
                  <a:pt x="1515" y="247"/>
                </a:lnTo>
                <a:lnTo>
                  <a:pt x="1522" y="240"/>
                </a:lnTo>
                <a:lnTo>
                  <a:pt x="1527" y="231"/>
                </a:lnTo>
                <a:lnTo>
                  <a:pt x="1520" y="231"/>
                </a:lnTo>
                <a:lnTo>
                  <a:pt x="1513" y="232"/>
                </a:lnTo>
                <a:lnTo>
                  <a:pt x="1505" y="233"/>
                </a:lnTo>
                <a:lnTo>
                  <a:pt x="1498" y="230"/>
                </a:lnTo>
                <a:lnTo>
                  <a:pt x="1494" y="223"/>
                </a:lnTo>
                <a:lnTo>
                  <a:pt x="1495" y="218"/>
                </a:lnTo>
                <a:lnTo>
                  <a:pt x="1491" y="216"/>
                </a:lnTo>
                <a:lnTo>
                  <a:pt x="1475" y="216"/>
                </a:lnTo>
                <a:lnTo>
                  <a:pt x="1465" y="213"/>
                </a:lnTo>
                <a:lnTo>
                  <a:pt x="1449" y="207"/>
                </a:lnTo>
                <a:lnTo>
                  <a:pt x="1433" y="199"/>
                </a:lnTo>
                <a:lnTo>
                  <a:pt x="1426" y="192"/>
                </a:lnTo>
                <a:lnTo>
                  <a:pt x="1413" y="191"/>
                </a:lnTo>
                <a:lnTo>
                  <a:pt x="1399" y="191"/>
                </a:lnTo>
                <a:lnTo>
                  <a:pt x="1391" y="188"/>
                </a:lnTo>
                <a:lnTo>
                  <a:pt x="1385" y="181"/>
                </a:lnTo>
                <a:lnTo>
                  <a:pt x="1378" y="177"/>
                </a:lnTo>
                <a:lnTo>
                  <a:pt x="1366" y="176"/>
                </a:lnTo>
                <a:lnTo>
                  <a:pt x="1348" y="177"/>
                </a:lnTo>
                <a:lnTo>
                  <a:pt x="1338" y="174"/>
                </a:lnTo>
                <a:lnTo>
                  <a:pt x="1332" y="168"/>
                </a:lnTo>
                <a:lnTo>
                  <a:pt x="1326" y="161"/>
                </a:lnTo>
                <a:lnTo>
                  <a:pt x="1311" y="158"/>
                </a:lnTo>
                <a:lnTo>
                  <a:pt x="1296" y="155"/>
                </a:lnTo>
                <a:lnTo>
                  <a:pt x="1285" y="148"/>
                </a:lnTo>
                <a:lnTo>
                  <a:pt x="1272" y="149"/>
                </a:lnTo>
                <a:lnTo>
                  <a:pt x="1258" y="150"/>
                </a:lnTo>
                <a:lnTo>
                  <a:pt x="1246" y="145"/>
                </a:lnTo>
                <a:lnTo>
                  <a:pt x="1243" y="144"/>
                </a:lnTo>
                <a:lnTo>
                  <a:pt x="1240" y="143"/>
                </a:lnTo>
                <a:lnTo>
                  <a:pt x="1237" y="143"/>
                </a:lnTo>
                <a:lnTo>
                  <a:pt x="1233" y="143"/>
                </a:lnTo>
                <a:lnTo>
                  <a:pt x="1239" y="145"/>
                </a:lnTo>
                <a:close/>
                <a:moveTo>
                  <a:pt x="1347" y="369"/>
                </a:moveTo>
                <a:lnTo>
                  <a:pt x="1343" y="369"/>
                </a:lnTo>
                <a:lnTo>
                  <a:pt x="1340" y="370"/>
                </a:lnTo>
                <a:lnTo>
                  <a:pt x="1359" y="377"/>
                </a:lnTo>
                <a:lnTo>
                  <a:pt x="1357" y="373"/>
                </a:lnTo>
                <a:lnTo>
                  <a:pt x="1354" y="370"/>
                </a:lnTo>
                <a:lnTo>
                  <a:pt x="1350" y="367"/>
                </a:lnTo>
                <a:lnTo>
                  <a:pt x="1347" y="366"/>
                </a:lnTo>
                <a:lnTo>
                  <a:pt x="1347" y="369"/>
                </a:lnTo>
                <a:close/>
                <a:moveTo>
                  <a:pt x="1148" y="627"/>
                </a:moveTo>
                <a:lnTo>
                  <a:pt x="1143" y="628"/>
                </a:lnTo>
                <a:lnTo>
                  <a:pt x="1140" y="628"/>
                </a:lnTo>
                <a:lnTo>
                  <a:pt x="1138" y="629"/>
                </a:lnTo>
                <a:lnTo>
                  <a:pt x="1133" y="632"/>
                </a:lnTo>
                <a:lnTo>
                  <a:pt x="1156" y="631"/>
                </a:lnTo>
                <a:lnTo>
                  <a:pt x="1167" y="631"/>
                </a:lnTo>
                <a:lnTo>
                  <a:pt x="1174" y="630"/>
                </a:lnTo>
                <a:lnTo>
                  <a:pt x="1180" y="627"/>
                </a:lnTo>
                <a:lnTo>
                  <a:pt x="1153" y="621"/>
                </a:lnTo>
                <a:lnTo>
                  <a:pt x="1148" y="627"/>
                </a:lnTo>
                <a:close/>
                <a:moveTo>
                  <a:pt x="1581" y="2006"/>
                </a:moveTo>
                <a:lnTo>
                  <a:pt x="1573" y="2005"/>
                </a:lnTo>
                <a:lnTo>
                  <a:pt x="1565" y="2006"/>
                </a:lnTo>
                <a:lnTo>
                  <a:pt x="1558" y="2008"/>
                </a:lnTo>
                <a:lnTo>
                  <a:pt x="1552" y="2011"/>
                </a:lnTo>
                <a:lnTo>
                  <a:pt x="1550" y="2007"/>
                </a:lnTo>
                <a:lnTo>
                  <a:pt x="1546" y="2006"/>
                </a:lnTo>
                <a:lnTo>
                  <a:pt x="1543" y="2007"/>
                </a:lnTo>
                <a:lnTo>
                  <a:pt x="1539" y="2009"/>
                </a:lnTo>
                <a:lnTo>
                  <a:pt x="1532" y="1993"/>
                </a:lnTo>
                <a:lnTo>
                  <a:pt x="1527" y="1993"/>
                </a:lnTo>
                <a:lnTo>
                  <a:pt x="1522" y="1993"/>
                </a:lnTo>
                <a:lnTo>
                  <a:pt x="1517" y="1995"/>
                </a:lnTo>
                <a:lnTo>
                  <a:pt x="1513" y="1999"/>
                </a:lnTo>
                <a:lnTo>
                  <a:pt x="1515" y="2006"/>
                </a:lnTo>
                <a:lnTo>
                  <a:pt x="1522" y="2014"/>
                </a:lnTo>
                <a:lnTo>
                  <a:pt x="1531" y="2019"/>
                </a:lnTo>
                <a:lnTo>
                  <a:pt x="1537" y="2019"/>
                </a:lnTo>
                <a:lnTo>
                  <a:pt x="1543" y="2019"/>
                </a:lnTo>
                <a:lnTo>
                  <a:pt x="1549" y="2020"/>
                </a:lnTo>
                <a:lnTo>
                  <a:pt x="1556" y="2019"/>
                </a:lnTo>
                <a:lnTo>
                  <a:pt x="1560" y="2014"/>
                </a:lnTo>
                <a:lnTo>
                  <a:pt x="1564" y="2026"/>
                </a:lnTo>
                <a:lnTo>
                  <a:pt x="1580" y="2027"/>
                </a:lnTo>
                <a:lnTo>
                  <a:pt x="1598" y="2022"/>
                </a:lnTo>
                <a:lnTo>
                  <a:pt x="1614" y="2018"/>
                </a:lnTo>
                <a:lnTo>
                  <a:pt x="1610" y="2015"/>
                </a:lnTo>
                <a:lnTo>
                  <a:pt x="1606" y="2009"/>
                </a:lnTo>
                <a:lnTo>
                  <a:pt x="1581" y="2006"/>
                </a:lnTo>
                <a:close/>
                <a:moveTo>
                  <a:pt x="1682" y="1961"/>
                </a:moveTo>
                <a:lnTo>
                  <a:pt x="1671" y="1973"/>
                </a:lnTo>
                <a:lnTo>
                  <a:pt x="1663" y="1984"/>
                </a:lnTo>
                <a:lnTo>
                  <a:pt x="1665" y="1986"/>
                </a:lnTo>
                <a:lnTo>
                  <a:pt x="1684" y="1977"/>
                </a:lnTo>
                <a:lnTo>
                  <a:pt x="1688" y="1974"/>
                </a:lnTo>
                <a:lnTo>
                  <a:pt x="1688" y="1970"/>
                </a:lnTo>
                <a:lnTo>
                  <a:pt x="1685" y="1966"/>
                </a:lnTo>
                <a:lnTo>
                  <a:pt x="1682" y="1961"/>
                </a:lnTo>
                <a:close/>
                <a:moveTo>
                  <a:pt x="1594" y="1852"/>
                </a:moveTo>
                <a:lnTo>
                  <a:pt x="1610" y="1849"/>
                </a:lnTo>
                <a:lnTo>
                  <a:pt x="1614" y="1845"/>
                </a:lnTo>
                <a:lnTo>
                  <a:pt x="1611" y="1843"/>
                </a:lnTo>
                <a:lnTo>
                  <a:pt x="1604" y="1842"/>
                </a:lnTo>
                <a:lnTo>
                  <a:pt x="1594" y="1852"/>
                </a:lnTo>
                <a:close/>
                <a:moveTo>
                  <a:pt x="1576" y="1811"/>
                </a:moveTo>
                <a:lnTo>
                  <a:pt x="1572" y="1809"/>
                </a:lnTo>
                <a:lnTo>
                  <a:pt x="1567" y="1809"/>
                </a:lnTo>
                <a:lnTo>
                  <a:pt x="1564" y="1811"/>
                </a:lnTo>
                <a:lnTo>
                  <a:pt x="1563" y="1812"/>
                </a:lnTo>
                <a:lnTo>
                  <a:pt x="1563" y="1817"/>
                </a:lnTo>
                <a:lnTo>
                  <a:pt x="1567" y="1818"/>
                </a:lnTo>
                <a:lnTo>
                  <a:pt x="1573" y="1816"/>
                </a:lnTo>
                <a:lnTo>
                  <a:pt x="1576" y="1815"/>
                </a:lnTo>
                <a:lnTo>
                  <a:pt x="1576" y="1811"/>
                </a:lnTo>
                <a:close/>
                <a:moveTo>
                  <a:pt x="1593" y="1868"/>
                </a:moveTo>
                <a:lnTo>
                  <a:pt x="1590" y="1870"/>
                </a:lnTo>
                <a:lnTo>
                  <a:pt x="1586" y="1871"/>
                </a:lnTo>
                <a:lnTo>
                  <a:pt x="1592" y="1878"/>
                </a:lnTo>
                <a:lnTo>
                  <a:pt x="1601" y="1880"/>
                </a:lnTo>
                <a:lnTo>
                  <a:pt x="1606" y="1875"/>
                </a:lnTo>
                <a:lnTo>
                  <a:pt x="1593" y="1868"/>
                </a:lnTo>
                <a:close/>
                <a:moveTo>
                  <a:pt x="1539" y="1892"/>
                </a:moveTo>
                <a:lnTo>
                  <a:pt x="1545" y="1900"/>
                </a:lnTo>
                <a:lnTo>
                  <a:pt x="1556" y="1910"/>
                </a:lnTo>
                <a:lnTo>
                  <a:pt x="1570" y="1918"/>
                </a:lnTo>
                <a:lnTo>
                  <a:pt x="1581" y="1919"/>
                </a:lnTo>
                <a:lnTo>
                  <a:pt x="1575" y="1914"/>
                </a:lnTo>
                <a:lnTo>
                  <a:pt x="1567" y="1908"/>
                </a:lnTo>
                <a:lnTo>
                  <a:pt x="1561" y="1903"/>
                </a:lnTo>
                <a:lnTo>
                  <a:pt x="1558" y="1896"/>
                </a:lnTo>
                <a:lnTo>
                  <a:pt x="1539" y="1892"/>
                </a:lnTo>
                <a:close/>
                <a:moveTo>
                  <a:pt x="1422" y="1880"/>
                </a:moveTo>
                <a:lnTo>
                  <a:pt x="1428" y="1882"/>
                </a:lnTo>
                <a:lnTo>
                  <a:pt x="1432" y="1888"/>
                </a:lnTo>
                <a:lnTo>
                  <a:pt x="1433" y="1896"/>
                </a:lnTo>
                <a:lnTo>
                  <a:pt x="1430" y="1902"/>
                </a:lnTo>
                <a:lnTo>
                  <a:pt x="1434" y="1909"/>
                </a:lnTo>
                <a:lnTo>
                  <a:pt x="1438" y="1916"/>
                </a:lnTo>
                <a:lnTo>
                  <a:pt x="1442" y="1917"/>
                </a:lnTo>
                <a:lnTo>
                  <a:pt x="1445" y="1919"/>
                </a:lnTo>
                <a:lnTo>
                  <a:pt x="1443" y="1927"/>
                </a:lnTo>
                <a:lnTo>
                  <a:pt x="1442" y="1941"/>
                </a:lnTo>
                <a:lnTo>
                  <a:pt x="1444" y="1953"/>
                </a:lnTo>
                <a:lnTo>
                  <a:pt x="1455" y="1953"/>
                </a:lnTo>
                <a:lnTo>
                  <a:pt x="1457" y="1950"/>
                </a:lnTo>
                <a:lnTo>
                  <a:pt x="1458" y="1945"/>
                </a:lnTo>
                <a:lnTo>
                  <a:pt x="1460" y="1942"/>
                </a:lnTo>
                <a:lnTo>
                  <a:pt x="1463" y="1944"/>
                </a:lnTo>
                <a:lnTo>
                  <a:pt x="1465" y="1949"/>
                </a:lnTo>
                <a:lnTo>
                  <a:pt x="1465" y="1953"/>
                </a:lnTo>
                <a:lnTo>
                  <a:pt x="1464" y="1957"/>
                </a:lnTo>
                <a:lnTo>
                  <a:pt x="1464" y="1962"/>
                </a:lnTo>
                <a:lnTo>
                  <a:pt x="1466" y="1968"/>
                </a:lnTo>
                <a:lnTo>
                  <a:pt x="1469" y="1963"/>
                </a:lnTo>
                <a:lnTo>
                  <a:pt x="1470" y="1953"/>
                </a:lnTo>
                <a:lnTo>
                  <a:pt x="1471" y="1944"/>
                </a:lnTo>
                <a:lnTo>
                  <a:pt x="1480" y="1952"/>
                </a:lnTo>
                <a:lnTo>
                  <a:pt x="1486" y="1963"/>
                </a:lnTo>
                <a:lnTo>
                  <a:pt x="1491" y="1968"/>
                </a:lnTo>
                <a:lnTo>
                  <a:pt x="1495" y="1956"/>
                </a:lnTo>
                <a:lnTo>
                  <a:pt x="1495" y="1947"/>
                </a:lnTo>
                <a:lnTo>
                  <a:pt x="1492" y="1938"/>
                </a:lnTo>
                <a:lnTo>
                  <a:pt x="1488" y="1930"/>
                </a:lnTo>
                <a:lnTo>
                  <a:pt x="1485" y="1922"/>
                </a:lnTo>
                <a:lnTo>
                  <a:pt x="1485" y="1916"/>
                </a:lnTo>
                <a:lnTo>
                  <a:pt x="1490" y="1914"/>
                </a:lnTo>
                <a:lnTo>
                  <a:pt x="1496" y="1916"/>
                </a:lnTo>
                <a:lnTo>
                  <a:pt x="1503" y="1916"/>
                </a:lnTo>
                <a:lnTo>
                  <a:pt x="1500" y="1898"/>
                </a:lnTo>
                <a:lnTo>
                  <a:pt x="1507" y="1901"/>
                </a:lnTo>
                <a:lnTo>
                  <a:pt x="1517" y="1910"/>
                </a:lnTo>
                <a:lnTo>
                  <a:pt x="1523" y="1905"/>
                </a:lnTo>
                <a:lnTo>
                  <a:pt x="1520" y="1860"/>
                </a:lnTo>
                <a:lnTo>
                  <a:pt x="1513" y="1851"/>
                </a:lnTo>
                <a:lnTo>
                  <a:pt x="1497" y="1830"/>
                </a:lnTo>
                <a:lnTo>
                  <a:pt x="1486" y="1807"/>
                </a:lnTo>
                <a:lnTo>
                  <a:pt x="1487" y="1794"/>
                </a:lnTo>
                <a:lnTo>
                  <a:pt x="1494" y="1794"/>
                </a:lnTo>
                <a:lnTo>
                  <a:pt x="1500" y="1796"/>
                </a:lnTo>
                <a:lnTo>
                  <a:pt x="1506" y="1797"/>
                </a:lnTo>
                <a:lnTo>
                  <a:pt x="1512" y="1791"/>
                </a:lnTo>
                <a:lnTo>
                  <a:pt x="1515" y="1789"/>
                </a:lnTo>
                <a:lnTo>
                  <a:pt x="1518" y="1787"/>
                </a:lnTo>
                <a:lnTo>
                  <a:pt x="1521" y="1786"/>
                </a:lnTo>
                <a:lnTo>
                  <a:pt x="1525" y="1786"/>
                </a:lnTo>
                <a:lnTo>
                  <a:pt x="1528" y="1776"/>
                </a:lnTo>
                <a:lnTo>
                  <a:pt x="1533" y="1773"/>
                </a:lnTo>
                <a:lnTo>
                  <a:pt x="1539" y="1772"/>
                </a:lnTo>
                <a:lnTo>
                  <a:pt x="1545" y="1768"/>
                </a:lnTo>
                <a:lnTo>
                  <a:pt x="1551" y="1763"/>
                </a:lnTo>
                <a:lnTo>
                  <a:pt x="1555" y="1764"/>
                </a:lnTo>
                <a:lnTo>
                  <a:pt x="1559" y="1768"/>
                </a:lnTo>
                <a:lnTo>
                  <a:pt x="1563" y="1774"/>
                </a:lnTo>
                <a:lnTo>
                  <a:pt x="1608" y="1781"/>
                </a:lnTo>
                <a:lnTo>
                  <a:pt x="1609" y="1785"/>
                </a:lnTo>
                <a:lnTo>
                  <a:pt x="1609" y="1789"/>
                </a:lnTo>
                <a:lnTo>
                  <a:pt x="1625" y="1790"/>
                </a:lnTo>
                <a:lnTo>
                  <a:pt x="1638" y="1784"/>
                </a:lnTo>
                <a:lnTo>
                  <a:pt x="1652" y="1775"/>
                </a:lnTo>
                <a:lnTo>
                  <a:pt x="1677" y="1772"/>
                </a:lnTo>
                <a:lnTo>
                  <a:pt x="1722" y="1777"/>
                </a:lnTo>
                <a:lnTo>
                  <a:pt x="1716" y="1789"/>
                </a:lnTo>
                <a:lnTo>
                  <a:pt x="1683" y="1797"/>
                </a:lnTo>
                <a:lnTo>
                  <a:pt x="1651" y="1795"/>
                </a:lnTo>
                <a:lnTo>
                  <a:pt x="1634" y="1794"/>
                </a:lnTo>
                <a:lnTo>
                  <a:pt x="1624" y="1805"/>
                </a:lnTo>
                <a:lnTo>
                  <a:pt x="1621" y="1823"/>
                </a:lnTo>
                <a:lnTo>
                  <a:pt x="1625" y="1837"/>
                </a:lnTo>
                <a:lnTo>
                  <a:pt x="1625" y="1839"/>
                </a:lnTo>
                <a:lnTo>
                  <a:pt x="1626" y="1841"/>
                </a:lnTo>
                <a:lnTo>
                  <a:pt x="1629" y="1842"/>
                </a:lnTo>
                <a:lnTo>
                  <a:pt x="1633" y="1843"/>
                </a:lnTo>
                <a:lnTo>
                  <a:pt x="1628" y="1855"/>
                </a:lnTo>
                <a:lnTo>
                  <a:pt x="1622" y="1869"/>
                </a:lnTo>
                <a:lnTo>
                  <a:pt x="1621" y="1885"/>
                </a:lnTo>
                <a:lnTo>
                  <a:pt x="1632" y="1898"/>
                </a:lnTo>
                <a:lnTo>
                  <a:pt x="1644" y="1899"/>
                </a:lnTo>
                <a:lnTo>
                  <a:pt x="1655" y="1902"/>
                </a:lnTo>
                <a:lnTo>
                  <a:pt x="1656" y="1915"/>
                </a:lnTo>
                <a:lnTo>
                  <a:pt x="1669" y="1929"/>
                </a:lnTo>
                <a:lnTo>
                  <a:pt x="1685" y="1939"/>
                </a:lnTo>
                <a:lnTo>
                  <a:pt x="1700" y="1937"/>
                </a:lnTo>
                <a:lnTo>
                  <a:pt x="1716" y="1934"/>
                </a:lnTo>
                <a:lnTo>
                  <a:pt x="1729" y="1944"/>
                </a:lnTo>
                <a:lnTo>
                  <a:pt x="1744" y="1959"/>
                </a:lnTo>
                <a:lnTo>
                  <a:pt x="1761" y="1967"/>
                </a:lnTo>
                <a:lnTo>
                  <a:pt x="1772" y="1960"/>
                </a:lnTo>
                <a:lnTo>
                  <a:pt x="1774" y="1949"/>
                </a:lnTo>
                <a:lnTo>
                  <a:pt x="1785" y="1943"/>
                </a:lnTo>
                <a:lnTo>
                  <a:pt x="1821" y="1960"/>
                </a:lnTo>
                <a:lnTo>
                  <a:pt x="1857" y="1970"/>
                </a:lnTo>
                <a:lnTo>
                  <a:pt x="1884" y="1962"/>
                </a:lnTo>
                <a:lnTo>
                  <a:pt x="1909" y="1952"/>
                </a:lnTo>
                <a:lnTo>
                  <a:pt x="1933" y="1954"/>
                </a:lnTo>
                <a:lnTo>
                  <a:pt x="1950" y="1958"/>
                </a:lnTo>
                <a:lnTo>
                  <a:pt x="1959" y="1954"/>
                </a:lnTo>
                <a:lnTo>
                  <a:pt x="1968" y="1947"/>
                </a:lnTo>
                <a:lnTo>
                  <a:pt x="1980" y="1942"/>
                </a:lnTo>
                <a:lnTo>
                  <a:pt x="1984" y="1948"/>
                </a:lnTo>
                <a:lnTo>
                  <a:pt x="1983" y="1960"/>
                </a:lnTo>
                <a:lnTo>
                  <a:pt x="1979" y="1975"/>
                </a:lnTo>
                <a:lnTo>
                  <a:pt x="1977" y="1989"/>
                </a:lnTo>
                <a:lnTo>
                  <a:pt x="1978" y="2011"/>
                </a:lnTo>
                <a:lnTo>
                  <a:pt x="1976" y="2034"/>
                </a:lnTo>
                <a:lnTo>
                  <a:pt x="1971" y="2055"/>
                </a:lnTo>
                <a:lnTo>
                  <a:pt x="1957" y="2075"/>
                </a:lnTo>
                <a:lnTo>
                  <a:pt x="1943" y="2100"/>
                </a:lnTo>
                <a:lnTo>
                  <a:pt x="1926" y="2135"/>
                </a:lnTo>
                <a:lnTo>
                  <a:pt x="1906" y="2167"/>
                </a:lnTo>
                <a:lnTo>
                  <a:pt x="1883" y="2180"/>
                </a:lnTo>
                <a:lnTo>
                  <a:pt x="1786" y="2170"/>
                </a:lnTo>
                <a:lnTo>
                  <a:pt x="1762" y="2176"/>
                </a:lnTo>
                <a:lnTo>
                  <a:pt x="1743" y="2190"/>
                </a:lnTo>
                <a:lnTo>
                  <a:pt x="1720" y="2195"/>
                </a:lnTo>
                <a:lnTo>
                  <a:pt x="1683" y="2183"/>
                </a:lnTo>
                <a:lnTo>
                  <a:pt x="1663" y="2172"/>
                </a:lnTo>
                <a:lnTo>
                  <a:pt x="1652" y="2170"/>
                </a:lnTo>
                <a:lnTo>
                  <a:pt x="1642" y="2171"/>
                </a:lnTo>
                <a:lnTo>
                  <a:pt x="1625" y="2170"/>
                </a:lnTo>
                <a:lnTo>
                  <a:pt x="1596" y="2161"/>
                </a:lnTo>
                <a:lnTo>
                  <a:pt x="1575" y="2152"/>
                </a:lnTo>
                <a:lnTo>
                  <a:pt x="1550" y="2142"/>
                </a:lnTo>
                <a:lnTo>
                  <a:pt x="1508" y="2137"/>
                </a:lnTo>
                <a:lnTo>
                  <a:pt x="1494" y="2133"/>
                </a:lnTo>
                <a:lnTo>
                  <a:pt x="1483" y="2126"/>
                </a:lnTo>
                <a:lnTo>
                  <a:pt x="1472" y="2120"/>
                </a:lnTo>
                <a:lnTo>
                  <a:pt x="1459" y="2118"/>
                </a:lnTo>
                <a:lnTo>
                  <a:pt x="1388" y="2140"/>
                </a:lnTo>
                <a:lnTo>
                  <a:pt x="1387" y="2179"/>
                </a:lnTo>
                <a:lnTo>
                  <a:pt x="1385" y="2196"/>
                </a:lnTo>
                <a:lnTo>
                  <a:pt x="1375" y="2202"/>
                </a:lnTo>
                <a:lnTo>
                  <a:pt x="1352" y="2206"/>
                </a:lnTo>
                <a:lnTo>
                  <a:pt x="1328" y="2206"/>
                </a:lnTo>
                <a:lnTo>
                  <a:pt x="1317" y="2199"/>
                </a:lnTo>
                <a:lnTo>
                  <a:pt x="1303" y="2187"/>
                </a:lnTo>
                <a:lnTo>
                  <a:pt x="1268" y="2176"/>
                </a:lnTo>
                <a:lnTo>
                  <a:pt x="1237" y="2171"/>
                </a:lnTo>
                <a:lnTo>
                  <a:pt x="1225" y="2166"/>
                </a:lnTo>
                <a:lnTo>
                  <a:pt x="1217" y="2157"/>
                </a:lnTo>
                <a:lnTo>
                  <a:pt x="1195" y="2137"/>
                </a:lnTo>
                <a:lnTo>
                  <a:pt x="1158" y="2122"/>
                </a:lnTo>
                <a:lnTo>
                  <a:pt x="1118" y="2118"/>
                </a:lnTo>
                <a:lnTo>
                  <a:pt x="1076" y="2111"/>
                </a:lnTo>
                <a:lnTo>
                  <a:pt x="1030" y="2087"/>
                </a:lnTo>
                <a:lnTo>
                  <a:pt x="1010" y="2055"/>
                </a:lnTo>
                <a:lnTo>
                  <a:pt x="1022" y="2035"/>
                </a:lnTo>
                <a:lnTo>
                  <a:pt x="1042" y="2019"/>
                </a:lnTo>
                <a:lnTo>
                  <a:pt x="1044" y="1998"/>
                </a:lnTo>
                <a:lnTo>
                  <a:pt x="1033" y="1990"/>
                </a:lnTo>
                <a:lnTo>
                  <a:pt x="1023" y="1980"/>
                </a:lnTo>
                <a:lnTo>
                  <a:pt x="1018" y="1967"/>
                </a:lnTo>
                <a:lnTo>
                  <a:pt x="1026" y="1956"/>
                </a:lnTo>
                <a:lnTo>
                  <a:pt x="1030" y="1955"/>
                </a:lnTo>
                <a:lnTo>
                  <a:pt x="1033" y="1955"/>
                </a:lnTo>
                <a:lnTo>
                  <a:pt x="1037" y="1953"/>
                </a:lnTo>
                <a:lnTo>
                  <a:pt x="1038" y="1950"/>
                </a:lnTo>
                <a:lnTo>
                  <a:pt x="1038" y="1941"/>
                </a:lnTo>
                <a:lnTo>
                  <a:pt x="1030" y="1940"/>
                </a:lnTo>
                <a:lnTo>
                  <a:pt x="1019" y="1938"/>
                </a:lnTo>
                <a:lnTo>
                  <a:pt x="1006" y="1930"/>
                </a:lnTo>
                <a:lnTo>
                  <a:pt x="998" y="1926"/>
                </a:lnTo>
                <a:lnTo>
                  <a:pt x="992" y="1927"/>
                </a:lnTo>
                <a:lnTo>
                  <a:pt x="986" y="1929"/>
                </a:lnTo>
                <a:lnTo>
                  <a:pt x="979" y="1929"/>
                </a:lnTo>
                <a:lnTo>
                  <a:pt x="969" y="1926"/>
                </a:lnTo>
                <a:lnTo>
                  <a:pt x="967" y="1926"/>
                </a:lnTo>
                <a:lnTo>
                  <a:pt x="960" y="1929"/>
                </a:lnTo>
                <a:lnTo>
                  <a:pt x="939" y="1936"/>
                </a:lnTo>
                <a:lnTo>
                  <a:pt x="910" y="1937"/>
                </a:lnTo>
                <a:lnTo>
                  <a:pt x="853" y="1937"/>
                </a:lnTo>
                <a:lnTo>
                  <a:pt x="792" y="1937"/>
                </a:lnTo>
                <a:lnTo>
                  <a:pt x="753" y="1939"/>
                </a:lnTo>
                <a:lnTo>
                  <a:pt x="687" y="1957"/>
                </a:lnTo>
                <a:lnTo>
                  <a:pt x="649" y="1973"/>
                </a:lnTo>
                <a:lnTo>
                  <a:pt x="620" y="1990"/>
                </a:lnTo>
                <a:lnTo>
                  <a:pt x="581" y="2006"/>
                </a:lnTo>
                <a:lnTo>
                  <a:pt x="575" y="2008"/>
                </a:lnTo>
                <a:lnTo>
                  <a:pt x="572" y="2010"/>
                </a:lnTo>
                <a:lnTo>
                  <a:pt x="567" y="2010"/>
                </a:lnTo>
                <a:lnTo>
                  <a:pt x="559" y="2008"/>
                </a:lnTo>
                <a:lnTo>
                  <a:pt x="542" y="2005"/>
                </a:lnTo>
                <a:lnTo>
                  <a:pt x="514" y="2004"/>
                </a:lnTo>
                <a:lnTo>
                  <a:pt x="484" y="2004"/>
                </a:lnTo>
                <a:lnTo>
                  <a:pt x="465" y="2006"/>
                </a:lnTo>
                <a:lnTo>
                  <a:pt x="443" y="2010"/>
                </a:lnTo>
                <a:lnTo>
                  <a:pt x="436" y="2005"/>
                </a:lnTo>
                <a:lnTo>
                  <a:pt x="432" y="1999"/>
                </a:lnTo>
                <a:lnTo>
                  <a:pt x="419" y="1999"/>
                </a:lnTo>
                <a:lnTo>
                  <a:pt x="408" y="2037"/>
                </a:lnTo>
                <a:lnTo>
                  <a:pt x="387" y="2061"/>
                </a:lnTo>
                <a:lnTo>
                  <a:pt x="364" y="2076"/>
                </a:lnTo>
                <a:lnTo>
                  <a:pt x="349" y="2085"/>
                </a:lnTo>
                <a:lnTo>
                  <a:pt x="333" y="2095"/>
                </a:lnTo>
                <a:lnTo>
                  <a:pt x="326" y="2098"/>
                </a:lnTo>
                <a:lnTo>
                  <a:pt x="323" y="2097"/>
                </a:lnTo>
                <a:lnTo>
                  <a:pt x="319" y="2098"/>
                </a:lnTo>
                <a:lnTo>
                  <a:pt x="296" y="2121"/>
                </a:lnTo>
                <a:lnTo>
                  <a:pt x="281" y="2150"/>
                </a:lnTo>
                <a:lnTo>
                  <a:pt x="272" y="2175"/>
                </a:lnTo>
                <a:lnTo>
                  <a:pt x="269" y="2189"/>
                </a:lnTo>
                <a:lnTo>
                  <a:pt x="277" y="2197"/>
                </a:lnTo>
                <a:lnTo>
                  <a:pt x="285" y="2209"/>
                </a:lnTo>
                <a:lnTo>
                  <a:pt x="285" y="2226"/>
                </a:lnTo>
                <a:lnTo>
                  <a:pt x="268" y="2249"/>
                </a:lnTo>
                <a:lnTo>
                  <a:pt x="240" y="2272"/>
                </a:lnTo>
                <a:lnTo>
                  <a:pt x="200" y="2299"/>
                </a:lnTo>
                <a:lnTo>
                  <a:pt x="165" y="2322"/>
                </a:lnTo>
                <a:lnTo>
                  <a:pt x="148" y="2334"/>
                </a:lnTo>
                <a:lnTo>
                  <a:pt x="141" y="2345"/>
                </a:lnTo>
                <a:lnTo>
                  <a:pt x="135" y="2357"/>
                </a:lnTo>
                <a:lnTo>
                  <a:pt x="128" y="2367"/>
                </a:lnTo>
                <a:lnTo>
                  <a:pt x="116" y="2373"/>
                </a:lnTo>
                <a:lnTo>
                  <a:pt x="106" y="2376"/>
                </a:lnTo>
                <a:lnTo>
                  <a:pt x="101" y="2383"/>
                </a:lnTo>
                <a:lnTo>
                  <a:pt x="98" y="2396"/>
                </a:lnTo>
                <a:lnTo>
                  <a:pt x="93" y="2421"/>
                </a:lnTo>
                <a:lnTo>
                  <a:pt x="31" y="2526"/>
                </a:lnTo>
                <a:lnTo>
                  <a:pt x="20" y="2554"/>
                </a:lnTo>
                <a:lnTo>
                  <a:pt x="10" y="2569"/>
                </a:lnTo>
                <a:lnTo>
                  <a:pt x="10" y="2592"/>
                </a:lnTo>
                <a:lnTo>
                  <a:pt x="31" y="2637"/>
                </a:lnTo>
                <a:lnTo>
                  <a:pt x="39" y="2656"/>
                </a:lnTo>
                <a:lnTo>
                  <a:pt x="37" y="2679"/>
                </a:lnTo>
                <a:lnTo>
                  <a:pt x="36" y="2702"/>
                </a:lnTo>
                <a:lnTo>
                  <a:pt x="39" y="2724"/>
                </a:lnTo>
                <a:lnTo>
                  <a:pt x="45" y="2745"/>
                </a:lnTo>
                <a:lnTo>
                  <a:pt x="46" y="2761"/>
                </a:lnTo>
                <a:lnTo>
                  <a:pt x="41" y="2777"/>
                </a:lnTo>
                <a:lnTo>
                  <a:pt x="28" y="2797"/>
                </a:lnTo>
                <a:lnTo>
                  <a:pt x="3" y="2837"/>
                </a:lnTo>
                <a:lnTo>
                  <a:pt x="0" y="2863"/>
                </a:lnTo>
                <a:lnTo>
                  <a:pt x="9" y="2883"/>
                </a:lnTo>
                <a:lnTo>
                  <a:pt x="19" y="2908"/>
                </a:lnTo>
                <a:lnTo>
                  <a:pt x="17" y="2947"/>
                </a:lnTo>
                <a:lnTo>
                  <a:pt x="27" y="2966"/>
                </a:lnTo>
                <a:lnTo>
                  <a:pt x="46" y="2987"/>
                </a:lnTo>
                <a:lnTo>
                  <a:pt x="64" y="3008"/>
                </a:lnTo>
                <a:lnTo>
                  <a:pt x="79" y="3029"/>
                </a:lnTo>
                <a:lnTo>
                  <a:pt x="94" y="3052"/>
                </a:lnTo>
                <a:lnTo>
                  <a:pt x="115" y="3071"/>
                </a:lnTo>
                <a:lnTo>
                  <a:pt x="134" y="3090"/>
                </a:lnTo>
                <a:lnTo>
                  <a:pt x="148" y="3110"/>
                </a:lnTo>
                <a:lnTo>
                  <a:pt x="152" y="3127"/>
                </a:lnTo>
                <a:lnTo>
                  <a:pt x="152" y="3140"/>
                </a:lnTo>
                <a:lnTo>
                  <a:pt x="156" y="3153"/>
                </a:lnTo>
                <a:lnTo>
                  <a:pt x="174" y="3167"/>
                </a:lnTo>
                <a:lnTo>
                  <a:pt x="194" y="3183"/>
                </a:lnTo>
                <a:lnTo>
                  <a:pt x="214" y="3201"/>
                </a:lnTo>
                <a:lnTo>
                  <a:pt x="234" y="3221"/>
                </a:lnTo>
                <a:lnTo>
                  <a:pt x="257" y="3237"/>
                </a:lnTo>
                <a:lnTo>
                  <a:pt x="347" y="3297"/>
                </a:lnTo>
                <a:lnTo>
                  <a:pt x="379" y="3307"/>
                </a:lnTo>
                <a:lnTo>
                  <a:pt x="403" y="3292"/>
                </a:lnTo>
                <a:lnTo>
                  <a:pt x="474" y="3273"/>
                </a:lnTo>
                <a:lnTo>
                  <a:pt x="487" y="3271"/>
                </a:lnTo>
                <a:lnTo>
                  <a:pt x="495" y="3268"/>
                </a:lnTo>
                <a:lnTo>
                  <a:pt x="505" y="3268"/>
                </a:lnTo>
                <a:lnTo>
                  <a:pt x="518" y="3273"/>
                </a:lnTo>
                <a:lnTo>
                  <a:pt x="543" y="3281"/>
                </a:lnTo>
                <a:lnTo>
                  <a:pt x="562" y="3273"/>
                </a:lnTo>
                <a:lnTo>
                  <a:pt x="583" y="3262"/>
                </a:lnTo>
                <a:lnTo>
                  <a:pt x="610" y="3257"/>
                </a:lnTo>
                <a:lnTo>
                  <a:pt x="620" y="3256"/>
                </a:lnTo>
                <a:lnTo>
                  <a:pt x="628" y="3251"/>
                </a:lnTo>
                <a:lnTo>
                  <a:pt x="635" y="3244"/>
                </a:lnTo>
                <a:lnTo>
                  <a:pt x="642" y="3235"/>
                </a:lnTo>
                <a:lnTo>
                  <a:pt x="652" y="3237"/>
                </a:lnTo>
                <a:lnTo>
                  <a:pt x="669" y="3234"/>
                </a:lnTo>
                <a:lnTo>
                  <a:pt x="688" y="3228"/>
                </a:lnTo>
                <a:lnTo>
                  <a:pt x="700" y="3224"/>
                </a:lnTo>
                <a:lnTo>
                  <a:pt x="721" y="3216"/>
                </a:lnTo>
                <a:lnTo>
                  <a:pt x="743" y="3215"/>
                </a:lnTo>
                <a:lnTo>
                  <a:pt x="766" y="3217"/>
                </a:lnTo>
                <a:lnTo>
                  <a:pt x="788" y="3218"/>
                </a:lnTo>
                <a:lnTo>
                  <a:pt x="811" y="3226"/>
                </a:lnTo>
                <a:lnTo>
                  <a:pt x="826" y="3247"/>
                </a:lnTo>
                <a:lnTo>
                  <a:pt x="838" y="3270"/>
                </a:lnTo>
                <a:lnTo>
                  <a:pt x="850" y="3287"/>
                </a:lnTo>
                <a:lnTo>
                  <a:pt x="876" y="3291"/>
                </a:lnTo>
                <a:lnTo>
                  <a:pt x="913" y="3285"/>
                </a:lnTo>
                <a:lnTo>
                  <a:pt x="948" y="3283"/>
                </a:lnTo>
                <a:lnTo>
                  <a:pt x="971" y="3300"/>
                </a:lnTo>
                <a:lnTo>
                  <a:pt x="973" y="3306"/>
                </a:lnTo>
                <a:lnTo>
                  <a:pt x="976" y="3309"/>
                </a:lnTo>
                <a:lnTo>
                  <a:pt x="979" y="3310"/>
                </a:lnTo>
                <a:lnTo>
                  <a:pt x="984" y="3307"/>
                </a:lnTo>
                <a:lnTo>
                  <a:pt x="997" y="3337"/>
                </a:lnTo>
                <a:lnTo>
                  <a:pt x="1004" y="3361"/>
                </a:lnTo>
                <a:lnTo>
                  <a:pt x="1004" y="3385"/>
                </a:lnTo>
                <a:lnTo>
                  <a:pt x="996" y="3419"/>
                </a:lnTo>
                <a:lnTo>
                  <a:pt x="991" y="3424"/>
                </a:lnTo>
                <a:lnTo>
                  <a:pt x="985" y="3429"/>
                </a:lnTo>
                <a:lnTo>
                  <a:pt x="988" y="3442"/>
                </a:lnTo>
                <a:lnTo>
                  <a:pt x="989" y="3452"/>
                </a:lnTo>
                <a:lnTo>
                  <a:pt x="989" y="3462"/>
                </a:lnTo>
                <a:lnTo>
                  <a:pt x="991" y="3475"/>
                </a:lnTo>
                <a:lnTo>
                  <a:pt x="990" y="3492"/>
                </a:lnTo>
                <a:lnTo>
                  <a:pt x="981" y="3501"/>
                </a:lnTo>
                <a:lnTo>
                  <a:pt x="969" y="3504"/>
                </a:lnTo>
                <a:lnTo>
                  <a:pt x="964" y="3504"/>
                </a:lnTo>
                <a:lnTo>
                  <a:pt x="974" y="3541"/>
                </a:lnTo>
                <a:lnTo>
                  <a:pt x="985" y="3561"/>
                </a:lnTo>
                <a:lnTo>
                  <a:pt x="1006" y="3585"/>
                </a:lnTo>
                <a:lnTo>
                  <a:pt x="1044" y="3629"/>
                </a:lnTo>
                <a:lnTo>
                  <a:pt x="1065" y="3653"/>
                </a:lnTo>
                <a:lnTo>
                  <a:pt x="1075" y="3662"/>
                </a:lnTo>
                <a:lnTo>
                  <a:pt x="1079" y="3675"/>
                </a:lnTo>
                <a:lnTo>
                  <a:pt x="1091" y="3704"/>
                </a:lnTo>
                <a:lnTo>
                  <a:pt x="1105" y="3735"/>
                </a:lnTo>
                <a:lnTo>
                  <a:pt x="1118" y="3766"/>
                </a:lnTo>
                <a:lnTo>
                  <a:pt x="1126" y="3798"/>
                </a:lnTo>
                <a:lnTo>
                  <a:pt x="1126" y="3832"/>
                </a:lnTo>
                <a:lnTo>
                  <a:pt x="1122" y="3856"/>
                </a:lnTo>
                <a:lnTo>
                  <a:pt x="1122" y="3874"/>
                </a:lnTo>
                <a:lnTo>
                  <a:pt x="1128" y="3890"/>
                </a:lnTo>
                <a:lnTo>
                  <a:pt x="1146" y="3913"/>
                </a:lnTo>
                <a:lnTo>
                  <a:pt x="1153" y="3931"/>
                </a:lnTo>
                <a:lnTo>
                  <a:pt x="1154" y="3955"/>
                </a:lnTo>
                <a:lnTo>
                  <a:pt x="1148" y="3978"/>
                </a:lnTo>
                <a:lnTo>
                  <a:pt x="1137" y="3994"/>
                </a:lnTo>
                <a:lnTo>
                  <a:pt x="1112" y="4021"/>
                </a:lnTo>
                <a:lnTo>
                  <a:pt x="1110" y="4029"/>
                </a:lnTo>
                <a:lnTo>
                  <a:pt x="1109" y="4047"/>
                </a:lnTo>
                <a:lnTo>
                  <a:pt x="1090" y="4097"/>
                </a:lnTo>
                <a:lnTo>
                  <a:pt x="1086" y="4114"/>
                </a:lnTo>
                <a:lnTo>
                  <a:pt x="1084" y="4134"/>
                </a:lnTo>
                <a:lnTo>
                  <a:pt x="1081" y="4157"/>
                </a:lnTo>
                <a:lnTo>
                  <a:pt x="1076" y="4180"/>
                </a:lnTo>
                <a:lnTo>
                  <a:pt x="1075" y="4219"/>
                </a:lnTo>
                <a:lnTo>
                  <a:pt x="1091" y="4252"/>
                </a:lnTo>
                <a:lnTo>
                  <a:pt x="1111" y="4280"/>
                </a:lnTo>
                <a:lnTo>
                  <a:pt x="1123" y="4298"/>
                </a:lnTo>
                <a:lnTo>
                  <a:pt x="1142" y="4361"/>
                </a:lnTo>
                <a:lnTo>
                  <a:pt x="1156" y="4391"/>
                </a:lnTo>
                <a:lnTo>
                  <a:pt x="1165" y="4403"/>
                </a:lnTo>
                <a:lnTo>
                  <a:pt x="1173" y="4415"/>
                </a:lnTo>
                <a:lnTo>
                  <a:pt x="1175" y="4429"/>
                </a:lnTo>
                <a:lnTo>
                  <a:pt x="1181" y="4461"/>
                </a:lnTo>
                <a:lnTo>
                  <a:pt x="1185" y="4494"/>
                </a:lnTo>
                <a:lnTo>
                  <a:pt x="1185" y="4511"/>
                </a:lnTo>
                <a:lnTo>
                  <a:pt x="1193" y="4543"/>
                </a:lnTo>
                <a:lnTo>
                  <a:pt x="1196" y="4573"/>
                </a:lnTo>
                <a:lnTo>
                  <a:pt x="1198" y="4599"/>
                </a:lnTo>
                <a:lnTo>
                  <a:pt x="1203" y="4620"/>
                </a:lnTo>
                <a:lnTo>
                  <a:pt x="1212" y="4635"/>
                </a:lnTo>
                <a:lnTo>
                  <a:pt x="1226" y="4647"/>
                </a:lnTo>
                <a:lnTo>
                  <a:pt x="1241" y="4658"/>
                </a:lnTo>
                <a:lnTo>
                  <a:pt x="1250" y="4675"/>
                </a:lnTo>
                <a:lnTo>
                  <a:pt x="1267" y="4719"/>
                </a:lnTo>
                <a:lnTo>
                  <a:pt x="1294" y="4770"/>
                </a:lnTo>
                <a:lnTo>
                  <a:pt x="1317" y="4812"/>
                </a:lnTo>
                <a:lnTo>
                  <a:pt x="1325" y="4834"/>
                </a:lnTo>
                <a:lnTo>
                  <a:pt x="1321" y="4841"/>
                </a:lnTo>
                <a:lnTo>
                  <a:pt x="1315" y="4846"/>
                </a:lnTo>
                <a:lnTo>
                  <a:pt x="1308" y="4851"/>
                </a:lnTo>
                <a:lnTo>
                  <a:pt x="1303" y="4853"/>
                </a:lnTo>
                <a:lnTo>
                  <a:pt x="1325" y="4879"/>
                </a:lnTo>
                <a:lnTo>
                  <a:pt x="1337" y="4896"/>
                </a:lnTo>
                <a:lnTo>
                  <a:pt x="1343" y="4900"/>
                </a:lnTo>
                <a:lnTo>
                  <a:pt x="1349" y="4903"/>
                </a:lnTo>
                <a:lnTo>
                  <a:pt x="1358" y="4911"/>
                </a:lnTo>
                <a:lnTo>
                  <a:pt x="1371" y="4924"/>
                </a:lnTo>
                <a:lnTo>
                  <a:pt x="1374" y="4926"/>
                </a:lnTo>
                <a:lnTo>
                  <a:pt x="1382" y="4921"/>
                </a:lnTo>
                <a:lnTo>
                  <a:pt x="1405" y="4918"/>
                </a:lnTo>
                <a:lnTo>
                  <a:pt x="1418" y="4918"/>
                </a:lnTo>
                <a:lnTo>
                  <a:pt x="1425" y="4916"/>
                </a:lnTo>
                <a:lnTo>
                  <a:pt x="1432" y="4913"/>
                </a:lnTo>
                <a:lnTo>
                  <a:pt x="1443" y="4909"/>
                </a:lnTo>
                <a:lnTo>
                  <a:pt x="1471" y="4900"/>
                </a:lnTo>
                <a:lnTo>
                  <a:pt x="1488" y="4899"/>
                </a:lnTo>
                <a:lnTo>
                  <a:pt x="1501" y="4903"/>
                </a:lnTo>
                <a:lnTo>
                  <a:pt x="1513" y="4908"/>
                </a:lnTo>
                <a:lnTo>
                  <a:pt x="1555" y="4900"/>
                </a:lnTo>
                <a:lnTo>
                  <a:pt x="1616" y="4882"/>
                </a:lnTo>
                <a:lnTo>
                  <a:pt x="1674" y="4859"/>
                </a:lnTo>
                <a:lnTo>
                  <a:pt x="1707" y="4839"/>
                </a:lnTo>
                <a:lnTo>
                  <a:pt x="1813" y="4699"/>
                </a:lnTo>
                <a:lnTo>
                  <a:pt x="1822" y="4678"/>
                </a:lnTo>
                <a:lnTo>
                  <a:pt x="1833" y="4642"/>
                </a:lnTo>
                <a:lnTo>
                  <a:pt x="1844" y="4606"/>
                </a:lnTo>
                <a:lnTo>
                  <a:pt x="1848" y="4582"/>
                </a:lnTo>
                <a:lnTo>
                  <a:pt x="1870" y="4546"/>
                </a:lnTo>
                <a:lnTo>
                  <a:pt x="1915" y="4521"/>
                </a:lnTo>
                <a:lnTo>
                  <a:pt x="1955" y="4490"/>
                </a:lnTo>
                <a:lnTo>
                  <a:pt x="1960" y="4436"/>
                </a:lnTo>
                <a:lnTo>
                  <a:pt x="1953" y="4420"/>
                </a:lnTo>
                <a:lnTo>
                  <a:pt x="1944" y="4403"/>
                </a:lnTo>
                <a:lnTo>
                  <a:pt x="1937" y="4387"/>
                </a:lnTo>
                <a:lnTo>
                  <a:pt x="1930" y="4371"/>
                </a:lnTo>
                <a:lnTo>
                  <a:pt x="1930" y="4361"/>
                </a:lnTo>
                <a:lnTo>
                  <a:pt x="1930" y="4351"/>
                </a:lnTo>
                <a:lnTo>
                  <a:pt x="1931" y="4341"/>
                </a:lnTo>
                <a:lnTo>
                  <a:pt x="1930" y="4331"/>
                </a:lnTo>
                <a:lnTo>
                  <a:pt x="1927" y="4322"/>
                </a:lnTo>
                <a:lnTo>
                  <a:pt x="1926" y="4317"/>
                </a:lnTo>
                <a:lnTo>
                  <a:pt x="1929" y="4312"/>
                </a:lnTo>
                <a:lnTo>
                  <a:pt x="1939" y="4306"/>
                </a:lnTo>
                <a:lnTo>
                  <a:pt x="1970" y="4284"/>
                </a:lnTo>
                <a:lnTo>
                  <a:pt x="1997" y="4258"/>
                </a:lnTo>
                <a:lnTo>
                  <a:pt x="2027" y="4231"/>
                </a:lnTo>
                <a:lnTo>
                  <a:pt x="2062" y="4207"/>
                </a:lnTo>
                <a:lnTo>
                  <a:pt x="2106" y="4179"/>
                </a:lnTo>
                <a:lnTo>
                  <a:pt x="2131" y="4151"/>
                </a:lnTo>
                <a:lnTo>
                  <a:pt x="2146" y="4119"/>
                </a:lnTo>
                <a:lnTo>
                  <a:pt x="2150" y="4081"/>
                </a:lnTo>
                <a:lnTo>
                  <a:pt x="2150" y="4045"/>
                </a:lnTo>
                <a:lnTo>
                  <a:pt x="2149" y="4002"/>
                </a:lnTo>
                <a:lnTo>
                  <a:pt x="2144" y="3961"/>
                </a:lnTo>
                <a:lnTo>
                  <a:pt x="2133" y="3929"/>
                </a:lnTo>
                <a:lnTo>
                  <a:pt x="2126" y="3910"/>
                </a:lnTo>
                <a:lnTo>
                  <a:pt x="2124" y="3890"/>
                </a:lnTo>
                <a:lnTo>
                  <a:pt x="2121" y="3869"/>
                </a:lnTo>
                <a:lnTo>
                  <a:pt x="2114" y="3851"/>
                </a:lnTo>
                <a:lnTo>
                  <a:pt x="2101" y="3822"/>
                </a:lnTo>
                <a:lnTo>
                  <a:pt x="2094" y="3800"/>
                </a:lnTo>
                <a:lnTo>
                  <a:pt x="2092" y="3785"/>
                </a:lnTo>
                <a:lnTo>
                  <a:pt x="2091" y="3775"/>
                </a:lnTo>
                <a:lnTo>
                  <a:pt x="2085" y="3761"/>
                </a:lnTo>
                <a:lnTo>
                  <a:pt x="2080" y="3755"/>
                </a:lnTo>
                <a:lnTo>
                  <a:pt x="2076" y="3746"/>
                </a:lnTo>
                <a:lnTo>
                  <a:pt x="2074" y="3725"/>
                </a:lnTo>
                <a:lnTo>
                  <a:pt x="2076" y="3714"/>
                </a:lnTo>
                <a:lnTo>
                  <a:pt x="2077" y="3702"/>
                </a:lnTo>
                <a:lnTo>
                  <a:pt x="2092" y="3680"/>
                </a:lnTo>
                <a:lnTo>
                  <a:pt x="2109" y="3648"/>
                </a:lnTo>
                <a:lnTo>
                  <a:pt x="2129" y="3610"/>
                </a:lnTo>
                <a:lnTo>
                  <a:pt x="2156" y="3575"/>
                </a:lnTo>
                <a:lnTo>
                  <a:pt x="2206" y="3509"/>
                </a:lnTo>
                <a:lnTo>
                  <a:pt x="2229" y="3477"/>
                </a:lnTo>
                <a:lnTo>
                  <a:pt x="2269" y="3441"/>
                </a:lnTo>
                <a:lnTo>
                  <a:pt x="2310" y="3403"/>
                </a:lnTo>
                <a:lnTo>
                  <a:pt x="2343" y="3370"/>
                </a:lnTo>
                <a:lnTo>
                  <a:pt x="2359" y="3354"/>
                </a:lnTo>
                <a:lnTo>
                  <a:pt x="2377" y="3343"/>
                </a:lnTo>
                <a:lnTo>
                  <a:pt x="2397" y="3326"/>
                </a:lnTo>
                <a:lnTo>
                  <a:pt x="2420" y="3296"/>
                </a:lnTo>
                <a:lnTo>
                  <a:pt x="2436" y="3264"/>
                </a:lnTo>
                <a:lnTo>
                  <a:pt x="2455" y="3224"/>
                </a:lnTo>
                <a:lnTo>
                  <a:pt x="2475" y="3186"/>
                </a:lnTo>
                <a:lnTo>
                  <a:pt x="2493" y="3157"/>
                </a:lnTo>
                <a:lnTo>
                  <a:pt x="2508" y="3132"/>
                </a:lnTo>
                <a:lnTo>
                  <a:pt x="2511" y="3117"/>
                </a:lnTo>
                <a:lnTo>
                  <a:pt x="2509" y="3102"/>
                </a:lnTo>
                <a:lnTo>
                  <a:pt x="2511" y="3085"/>
                </a:lnTo>
                <a:lnTo>
                  <a:pt x="2519" y="3061"/>
                </a:lnTo>
                <a:lnTo>
                  <a:pt x="2528" y="3029"/>
                </a:lnTo>
                <a:lnTo>
                  <a:pt x="2528" y="3001"/>
                </a:lnTo>
                <a:lnTo>
                  <a:pt x="2509" y="2995"/>
                </a:lnTo>
                <a:lnTo>
                  <a:pt x="2501" y="3001"/>
                </a:lnTo>
                <a:lnTo>
                  <a:pt x="2493" y="3007"/>
                </a:lnTo>
                <a:lnTo>
                  <a:pt x="2484" y="3007"/>
                </a:lnTo>
                <a:lnTo>
                  <a:pt x="2475" y="3007"/>
                </a:lnTo>
                <a:lnTo>
                  <a:pt x="2439" y="3017"/>
                </a:lnTo>
                <a:lnTo>
                  <a:pt x="2418" y="3017"/>
                </a:lnTo>
                <a:lnTo>
                  <a:pt x="2402" y="3019"/>
                </a:lnTo>
                <a:lnTo>
                  <a:pt x="2382" y="3031"/>
                </a:lnTo>
                <a:lnTo>
                  <a:pt x="2374" y="3033"/>
                </a:lnTo>
                <a:lnTo>
                  <a:pt x="2365" y="3031"/>
                </a:lnTo>
                <a:lnTo>
                  <a:pt x="2358" y="3029"/>
                </a:lnTo>
                <a:lnTo>
                  <a:pt x="2349" y="3030"/>
                </a:lnTo>
                <a:lnTo>
                  <a:pt x="2338" y="3036"/>
                </a:lnTo>
                <a:lnTo>
                  <a:pt x="2329" y="3040"/>
                </a:lnTo>
                <a:lnTo>
                  <a:pt x="2320" y="3041"/>
                </a:lnTo>
                <a:lnTo>
                  <a:pt x="2307" y="3039"/>
                </a:lnTo>
                <a:lnTo>
                  <a:pt x="2291" y="3038"/>
                </a:lnTo>
                <a:lnTo>
                  <a:pt x="2284" y="3039"/>
                </a:lnTo>
                <a:lnTo>
                  <a:pt x="2273" y="3028"/>
                </a:lnTo>
                <a:lnTo>
                  <a:pt x="2247" y="2993"/>
                </a:lnTo>
                <a:lnTo>
                  <a:pt x="2244" y="2984"/>
                </a:lnTo>
                <a:lnTo>
                  <a:pt x="2245" y="2973"/>
                </a:lnTo>
                <a:lnTo>
                  <a:pt x="2242" y="2962"/>
                </a:lnTo>
                <a:lnTo>
                  <a:pt x="2226" y="2946"/>
                </a:lnTo>
                <a:lnTo>
                  <a:pt x="2217" y="2934"/>
                </a:lnTo>
                <a:lnTo>
                  <a:pt x="2209" y="2923"/>
                </a:lnTo>
                <a:lnTo>
                  <a:pt x="2201" y="2911"/>
                </a:lnTo>
                <a:lnTo>
                  <a:pt x="2191" y="2900"/>
                </a:lnTo>
                <a:lnTo>
                  <a:pt x="2135" y="2854"/>
                </a:lnTo>
                <a:lnTo>
                  <a:pt x="2108" y="2817"/>
                </a:lnTo>
                <a:lnTo>
                  <a:pt x="2092" y="2777"/>
                </a:lnTo>
                <a:lnTo>
                  <a:pt x="2064" y="2720"/>
                </a:lnTo>
                <a:lnTo>
                  <a:pt x="2055" y="2709"/>
                </a:lnTo>
                <a:lnTo>
                  <a:pt x="2039" y="2689"/>
                </a:lnTo>
                <a:lnTo>
                  <a:pt x="2021" y="2662"/>
                </a:lnTo>
                <a:lnTo>
                  <a:pt x="2010" y="2634"/>
                </a:lnTo>
                <a:lnTo>
                  <a:pt x="2010" y="2619"/>
                </a:lnTo>
                <a:lnTo>
                  <a:pt x="2013" y="2600"/>
                </a:lnTo>
                <a:lnTo>
                  <a:pt x="2014" y="2581"/>
                </a:lnTo>
                <a:lnTo>
                  <a:pt x="2007" y="2563"/>
                </a:lnTo>
                <a:lnTo>
                  <a:pt x="1982" y="2535"/>
                </a:lnTo>
                <a:lnTo>
                  <a:pt x="1971" y="2524"/>
                </a:lnTo>
                <a:lnTo>
                  <a:pt x="1963" y="2511"/>
                </a:lnTo>
                <a:lnTo>
                  <a:pt x="1953" y="2476"/>
                </a:lnTo>
                <a:lnTo>
                  <a:pt x="1937" y="2440"/>
                </a:lnTo>
                <a:lnTo>
                  <a:pt x="1913" y="2399"/>
                </a:lnTo>
                <a:lnTo>
                  <a:pt x="1891" y="2357"/>
                </a:lnTo>
                <a:lnTo>
                  <a:pt x="1878" y="2321"/>
                </a:lnTo>
                <a:lnTo>
                  <a:pt x="1871" y="2300"/>
                </a:lnTo>
                <a:lnTo>
                  <a:pt x="1860" y="2285"/>
                </a:lnTo>
                <a:lnTo>
                  <a:pt x="1849" y="2268"/>
                </a:lnTo>
                <a:lnTo>
                  <a:pt x="1838" y="2250"/>
                </a:lnTo>
                <a:lnTo>
                  <a:pt x="1835" y="2238"/>
                </a:lnTo>
                <a:lnTo>
                  <a:pt x="1833" y="2227"/>
                </a:lnTo>
                <a:lnTo>
                  <a:pt x="1831" y="2215"/>
                </a:lnTo>
                <a:lnTo>
                  <a:pt x="1826" y="2204"/>
                </a:lnTo>
                <a:lnTo>
                  <a:pt x="1817" y="2189"/>
                </a:lnTo>
                <a:lnTo>
                  <a:pt x="1823" y="2192"/>
                </a:lnTo>
                <a:lnTo>
                  <a:pt x="1836" y="2206"/>
                </a:lnTo>
                <a:lnTo>
                  <a:pt x="1846" y="2230"/>
                </a:lnTo>
                <a:lnTo>
                  <a:pt x="1853" y="2239"/>
                </a:lnTo>
                <a:lnTo>
                  <a:pt x="1864" y="2250"/>
                </a:lnTo>
                <a:lnTo>
                  <a:pt x="1879" y="2264"/>
                </a:lnTo>
                <a:lnTo>
                  <a:pt x="1893" y="2293"/>
                </a:lnTo>
                <a:lnTo>
                  <a:pt x="1904" y="2313"/>
                </a:lnTo>
                <a:lnTo>
                  <a:pt x="1910" y="2310"/>
                </a:lnTo>
                <a:lnTo>
                  <a:pt x="1915" y="2297"/>
                </a:lnTo>
                <a:lnTo>
                  <a:pt x="1919" y="2284"/>
                </a:lnTo>
                <a:lnTo>
                  <a:pt x="1957" y="2095"/>
                </a:lnTo>
                <a:lnTo>
                  <a:pt x="1956" y="2132"/>
                </a:lnTo>
                <a:lnTo>
                  <a:pt x="1955" y="2157"/>
                </a:lnTo>
                <a:lnTo>
                  <a:pt x="1953" y="2181"/>
                </a:lnTo>
                <a:lnTo>
                  <a:pt x="1947" y="2215"/>
                </a:lnTo>
                <a:lnTo>
                  <a:pt x="1947" y="2229"/>
                </a:lnTo>
                <a:lnTo>
                  <a:pt x="1946" y="2244"/>
                </a:lnTo>
                <a:lnTo>
                  <a:pt x="1935" y="2287"/>
                </a:lnTo>
                <a:lnTo>
                  <a:pt x="1932" y="2298"/>
                </a:lnTo>
                <a:lnTo>
                  <a:pt x="1942" y="2304"/>
                </a:lnTo>
                <a:lnTo>
                  <a:pt x="1959" y="2332"/>
                </a:lnTo>
                <a:lnTo>
                  <a:pt x="1970" y="2348"/>
                </a:lnTo>
                <a:lnTo>
                  <a:pt x="1982" y="2366"/>
                </a:lnTo>
                <a:lnTo>
                  <a:pt x="1994" y="2385"/>
                </a:lnTo>
                <a:lnTo>
                  <a:pt x="1999" y="2399"/>
                </a:lnTo>
                <a:lnTo>
                  <a:pt x="2013" y="2408"/>
                </a:lnTo>
                <a:lnTo>
                  <a:pt x="2024" y="2428"/>
                </a:lnTo>
                <a:lnTo>
                  <a:pt x="2035" y="2450"/>
                </a:lnTo>
                <a:lnTo>
                  <a:pt x="2045" y="2464"/>
                </a:lnTo>
                <a:lnTo>
                  <a:pt x="2066" y="2487"/>
                </a:lnTo>
                <a:lnTo>
                  <a:pt x="2077" y="2516"/>
                </a:lnTo>
                <a:lnTo>
                  <a:pt x="2083" y="2546"/>
                </a:lnTo>
                <a:lnTo>
                  <a:pt x="2090" y="2572"/>
                </a:lnTo>
                <a:lnTo>
                  <a:pt x="2120" y="2625"/>
                </a:lnTo>
                <a:lnTo>
                  <a:pt x="2149" y="2656"/>
                </a:lnTo>
                <a:lnTo>
                  <a:pt x="2171" y="2675"/>
                </a:lnTo>
                <a:lnTo>
                  <a:pt x="2179" y="2694"/>
                </a:lnTo>
                <a:lnTo>
                  <a:pt x="2181" y="2726"/>
                </a:lnTo>
                <a:lnTo>
                  <a:pt x="2192" y="2741"/>
                </a:lnTo>
                <a:lnTo>
                  <a:pt x="2209" y="2756"/>
                </a:lnTo>
                <a:lnTo>
                  <a:pt x="2229" y="2785"/>
                </a:lnTo>
                <a:lnTo>
                  <a:pt x="2230" y="2794"/>
                </a:lnTo>
                <a:lnTo>
                  <a:pt x="2226" y="2804"/>
                </a:lnTo>
                <a:lnTo>
                  <a:pt x="2223" y="2818"/>
                </a:lnTo>
                <a:lnTo>
                  <a:pt x="2226" y="2835"/>
                </a:lnTo>
                <a:lnTo>
                  <a:pt x="2239" y="2873"/>
                </a:lnTo>
                <a:lnTo>
                  <a:pt x="2246" y="2908"/>
                </a:lnTo>
                <a:lnTo>
                  <a:pt x="2252" y="2934"/>
                </a:lnTo>
                <a:lnTo>
                  <a:pt x="2263" y="2946"/>
                </a:lnTo>
                <a:lnTo>
                  <a:pt x="2288" y="2947"/>
                </a:lnTo>
                <a:lnTo>
                  <a:pt x="2309" y="2938"/>
                </a:lnTo>
                <a:lnTo>
                  <a:pt x="2332" y="2927"/>
                </a:lnTo>
                <a:lnTo>
                  <a:pt x="2368" y="2918"/>
                </a:lnTo>
                <a:lnTo>
                  <a:pt x="2383" y="2915"/>
                </a:lnTo>
                <a:lnTo>
                  <a:pt x="2391" y="2908"/>
                </a:lnTo>
                <a:lnTo>
                  <a:pt x="2397" y="2903"/>
                </a:lnTo>
                <a:lnTo>
                  <a:pt x="2405" y="2900"/>
                </a:lnTo>
                <a:lnTo>
                  <a:pt x="2422" y="2896"/>
                </a:lnTo>
                <a:lnTo>
                  <a:pt x="2443" y="2886"/>
                </a:lnTo>
                <a:lnTo>
                  <a:pt x="2461" y="2874"/>
                </a:lnTo>
                <a:lnTo>
                  <a:pt x="2476" y="2864"/>
                </a:lnTo>
                <a:lnTo>
                  <a:pt x="2484" y="2858"/>
                </a:lnTo>
                <a:lnTo>
                  <a:pt x="2496" y="2854"/>
                </a:lnTo>
                <a:lnTo>
                  <a:pt x="2510" y="2851"/>
                </a:lnTo>
                <a:lnTo>
                  <a:pt x="2521" y="2847"/>
                </a:lnTo>
                <a:lnTo>
                  <a:pt x="2529" y="2840"/>
                </a:lnTo>
                <a:lnTo>
                  <a:pt x="2539" y="2836"/>
                </a:lnTo>
                <a:lnTo>
                  <a:pt x="2546" y="2836"/>
                </a:lnTo>
                <a:lnTo>
                  <a:pt x="2553" y="2835"/>
                </a:lnTo>
                <a:lnTo>
                  <a:pt x="2569" y="2822"/>
                </a:lnTo>
                <a:lnTo>
                  <a:pt x="2578" y="2810"/>
                </a:lnTo>
                <a:lnTo>
                  <a:pt x="2587" y="2799"/>
                </a:lnTo>
                <a:lnTo>
                  <a:pt x="2607" y="2787"/>
                </a:lnTo>
                <a:lnTo>
                  <a:pt x="2624" y="2786"/>
                </a:lnTo>
                <a:lnTo>
                  <a:pt x="2647" y="2784"/>
                </a:lnTo>
                <a:lnTo>
                  <a:pt x="2670" y="2774"/>
                </a:lnTo>
                <a:lnTo>
                  <a:pt x="2685" y="2754"/>
                </a:lnTo>
                <a:lnTo>
                  <a:pt x="2693" y="2739"/>
                </a:lnTo>
                <a:lnTo>
                  <a:pt x="2704" y="2737"/>
                </a:lnTo>
                <a:lnTo>
                  <a:pt x="2719" y="2729"/>
                </a:lnTo>
                <a:lnTo>
                  <a:pt x="2745" y="2702"/>
                </a:lnTo>
                <a:lnTo>
                  <a:pt x="2754" y="2698"/>
                </a:lnTo>
                <a:lnTo>
                  <a:pt x="2765" y="2695"/>
                </a:lnTo>
                <a:lnTo>
                  <a:pt x="2778" y="2685"/>
                </a:lnTo>
                <a:lnTo>
                  <a:pt x="2788" y="2660"/>
                </a:lnTo>
                <a:lnTo>
                  <a:pt x="2793" y="2634"/>
                </a:lnTo>
                <a:lnTo>
                  <a:pt x="2806" y="2631"/>
                </a:lnTo>
                <a:lnTo>
                  <a:pt x="2817" y="2629"/>
                </a:lnTo>
                <a:lnTo>
                  <a:pt x="2823" y="2606"/>
                </a:lnTo>
                <a:lnTo>
                  <a:pt x="2831" y="2586"/>
                </a:lnTo>
                <a:lnTo>
                  <a:pt x="2848" y="2570"/>
                </a:lnTo>
                <a:lnTo>
                  <a:pt x="2858" y="2558"/>
                </a:lnTo>
                <a:lnTo>
                  <a:pt x="2851" y="2545"/>
                </a:lnTo>
                <a:lnTo>
                  <a:pt x="2836" y="2530"/>
                </a:lnTo>
                <a:lnTo>
                  <a:pt x="2814" y="2511"/>
                </a:lnTo>
                <a:lnTo>
                  <a:pt x="2792" y="2493"/>
                </a:lnTo>
                <a:lnTo>
                  <a:pt x="2778" y="2485"/>
                </a:lnTo>
                <a:lnTo>
                  <a:pt x="2761" y="2481"/>
                </a:lnTo>
                <a:lnTo>
                  <a:pt x="2752" y="2471"/>
                </a:lnTo>
                <a:lnTo>
                  <a:pt x="2744" y="2455"/>
                </a:lnTo>
                <a:lnTo>
                  <a:pt x="2729" y="2431"/>
                </a:lnTo>
                <a:lnTo>
                  <a:pt x="2728" y="2422"/>
                </a:lnTo>
                <a:lnTo>
                  <a:pt x="2727" y="2407"/>
                </a:lnTo>
                <a:lnTo>
                  <a:pt x="2722" y="2399"/>
                </a:lnTo>
                <a:lnTo>
                  <a:pt x="2709" y="2408"/>
                </a:lnTo>
                <a:lnTo>
                  <a:pt x="2662" y="2455"/>
                </a:lnTo>
                <a:lnTo>
                  <a:pt x="2632" y="2470"/>
                </a:lnTo>
                <a:lnTo>
                  <a:pt x="2611" y="2469"/>
                </a:lnTo>
                <a:lnTo>
                  <a:pt x="2591" y="2468"/>
                </a:lnTo>
                <a:lnTo>
                  <a:pt x="2585" y="2469"/>
                </a:lnTo>
                <a:lnTo>
                  <a:pt x="2580" y="2472"/>
                </a:lnTo>
                <a:lnTo>
                  <a:pt x="2575" y="2473"/>
                </a:lnTo>
                <a:lnTo>
                  <a:pt x="2568" y="2471"/>
                </a:lnTo>
                <a:lnTo>
                  <a:pt x="2552" y="2464"/>
                </a:lnTo>
                <a:lnTo>
                  <a:pt x="2546" y="2461"/>
                </a:lnTo>
                <a:lnTo>
                  <a:pt x="2546" y="2455"/>
                </a:lnTo>
                <a:lnTo>
                  <a:pt x="2552" y="2440"/>
                </a:lnTo>
                <a:lnTo>
                  <a:pt x="2552" y="2434"/>
                </a:lnTo>
                <a:lnTo>
                  <a:pt x="2551" y="2429"/>
                </a:lnTo>
                <a:lnTo>
                  <a:pt x="2549" y="2423"/>
                </a:lnTo>
                <a:lnTo>
                  <a:pt x="2548" y="2417"/>
                </a:lnTo>
                <a:lnTo>
                  <a:pt x="2543" y="2403"/>
                </a:lnTo>
                <a:lnTo>
                  <a:pt x="2531" y="2396"/>
                </a:lnTo>
                <a:lnTo>
                  <a:pt x="2523" y="2403"/>
                </a:lnTo>
                <a:lnTo>
                  <a:pt x="2530" y="2430"/>
                </a:lnTo>
                <a:lnTo>
                  <a:pt x="2529" y="2433"/>
                </a:lnTo>
                <a:lnTo>
                  <a:pt x="2528" y="2436"/>
                </a:lnTo>
                <a:lnTo>
                  <a:pt x="2528" y="2438"/>
                </a:lnTo>
                <a:lnTo>
                  <a:pt x="2528" y="2439"/>
                </a:lnTo>
                <a:lnTo>
                  <a:pt x="2527" y="2440"/>
                </a:lnTo>
                <a:lnTo>
                  <a:pt x="2525" y="2441"/>
                </a:lnTo>
                <a:lnTo>
                  <a:pt x="2514" y="2417"/>
                </a:lnTo>
                <a:lnTo>
                  <a:pt x="2506" y="2405"/>
                </a:lnTo>
                <a:lnTo>
                  <a:pt x="2503" y="2399"/>
                </a:lnTo>
                <a:lnTo>
                  <a:pt x="2505" y="2391"/>
                </a:lnTo>
                <a:lnTo>
                  <a:pt x="2502" y="2377"/>
                </a:lnTo>
                <a:lnTo>
                  <a:pt x="2485" y="2361"/>
                </a:lnTo>
                <a:lnTo>
                  <a:pt x="2467" y="2340"/>
                </a:lnTo>
                <a:lnTo>
                  <a:pt x="2455" y="2318"/>
                </a:lnTo>
                <a:lnTo>
                  <a:pt x="2445" y="2298"/>
                </a:lnTo>
                <a:lnTo>
                  <a:pt x="2428" y="2277"/>
                </a:lnTo>
                <a:lnTo>
                  <a:pt x="2419" y="2258"/>
                </a:lnTo>
                <a:lnTo>
                  <a:pt x="2430" y="2244"/>
                </a:lnTo>
                <a:lnTo>
                  <a:pt x="2435" y="2239"/>
                </a:lnTo>
                <a:lnTo>
                  <a:pt x="2445" y="2229"/>
                </a:lnTo>
                <a:lnTo>
                  <a:pt x="2458" y="2222"/>
                </a:lnTo>
                <a:lnTo>
                  <a:pt x="2474" y="2226"/>
                </a:lnTo>
                <a:lnTo>
                  <a:pt x="2494" y="2226"/>
                </a:lnTo>
                <a:lnTo>
                  <a:pt x="2516" y="2249"/>
                </a:lnTo>
                <a:lnTo>
                  <a:pt x="2534" y="2280"/>
                </a:lnTo>
                <a:lnTo>
                  <a:pt x="2544" y="2303"/>
                </a:lnTo>
                <a:lnTo>
                  <a:pt x="2561" y="2309"/>
                </a:lnTo>
                <a:lnTo>
                  <a:pt x="2573" y="2320"/>
                </a:lnTo>
                <a:lnTo>
                  <a:pt x="2582" y="2329"/>
                </a:lnTo>
                <a:lnTo>
                  <a:pt x="2596" y="2335"/>
                </a:lnTo>
                <a:lnTo>
                  <a:pt x="2608" y="2335"/>
                </a:lnTo>
                <a:lnTo>
                  <a:pt x="2616" y="2336"/>
                </a:lnTo>
                <a:lnTo>
                  <a:pt x="2622" y="2340"/>
                </a:lnTo>
                <a:lnTo>
                  <a:pt x="2629" y="2351"/>
                </a:lnTo>
                <a:lnTo>
                  <a:pt x="2634" y="2356"/>
                </a:lnTo>
                <a:lnTo>
                  <a:pt x="2638" y="2356"/>
                </a:lnTo>
                <a:lnTo>
                  <a:pt x="2642" y="2353"/>
                </a:lnTo>
                <a:lnTo>
                  <a:pt x="2648" y="2351"/>
                </a:lnTo>
                <a:lnTo>
                  <a:pt x="2658" y="2352"/>
                </a:lnTo>
                <a:lnTo>
                  <a:pt x="2674" y="2355"/>
                </a:lnTo>
                <a:lnTo>
                  <a:pt x="2691" y="2355"/>
                </a:lnTo>
                <a:lnTo>
                  <a:pt x="2712" y="2349"/>
                </a:lnTo>
                <a:lnTo>
                  <a:pt x="2719" y="2345"/>
                </a:lnTo>
                <a:lnTo>
                  <a:pt x="2722" y="2345"/>
                </a:lnTo>
                <a:lnTo>
                  <a:pt x="2727" y="2347"/>
                </a:lnTo>
                <a:lnTo>
                  <a:pt x="2735" y="2349"/>
                </a:lnTo>
                <a:lnTo>
                  <a:pt x="2748" y="2357"/>
                </a:lnTo>
                <a:lnTo>
                  <a:pt x="2752" y="2369"/>
                </a:lnTo>
                <a:lnTo>
                  <a:pt x="2755" y="2383"/>
                </a:lnTo>
                <a:lnTo>
                  <a:pt x="2763" y="2394"/>
                </a:lnTo>
                <a:lnTo>
                  <a:pt x="2771" y="2395"/>
                </a:lnTo>
                <a:lnTo>
                  <a:pt x="2778" y="2394"/>
                </a:lnTo>
                <a:lnTo>
                  <a:pt x="2820" y="2406"/>
                </a:lnTo>
                <a:lnTo>
                  <a:pt x="2870" y="2419"/>
                </a:lnTo>
                <a:lnTo>
                  <a:pt x="2919" y="2426"/>
                </a:lnTo>
                <a:lnTo>
                  <a:pt x="2961" y="2423"/>
                </a:lnTo>
                <a:lnTo>
                  <a:pt x="2972" y="2422"/>
                </a:lnTo>
                <a:lnTo>
                  <a:pt x="2983" y="2422"/>
                </a:lnTo>
                <a:lnTo>
                  <a:pt x="2994" y="2423"/>
                </a:lnTo>
                <a:lnTo>
                  <a:pt x="3004" y="2426"/>
                </a:lnTo>
                <a:lnTo>
                  <a:pt x="3027" y="2426"/>
                </a:lnTo>
                <a:lnTo>
                  <a:pt x="3059" y="2416"/>
                </a:lnTo>
                <a:lnTo>
                  <a:pt x="3088" y="2412"/>
                </a:lnTo>
                <a:lnTo>
                  <a:pt x="3106" y="2428"/>
                </a:lnTo>
                <a:lnTo>
                  <a:pt x="3110" y="2433"/>
                </a:lnTo>
                <a:lnTo>
                  <a:pt x="3116" y="2436"/>
                </a:lnTo>
                <a:lnTo>
                  <a:pt x="3133" y="2452"/>
                </a:lnTo>
                <a:lnTo>
                  <a:pt x="3167" y="2485"/>
                </a:lnTo>
                <a:lnTo>
                  <a:pt x="3202" y="2516"/>
                </a:lnTo>
                <a:lnTo>
                  <a:pt x="3226" y="2527"/>
                </a:lnTo>
                <a:lnTo>
                  <a:pt x="3239" y="2527"/>
                </a:lnTo>
                <a:lnTo>
                  <a:pt x="3243" y="2532"/>
                </a:lnTo>
                <a:lnTo>
                  <a:pt x="3232" y="2541"/>
                </a:lnTo>
                <a:lnTo>
                  <a:pt x="3201" y="2551"/>
                </a:lnTo>
                <a:lnTo>
                  <a:pt x="3214" y="2571"/>
                </a:lnTo>
                <a:lnTo>
                  <a:pt x="3224" y="2581"/>
                </a:lnTo>
                <a:lnTo>
                  <a:pt x="3235" y="2586"/>
                </a:lnTo>
                <a:lnTo>
                  <a:pt x="3246" y="2593"/>
                </a:lnTo>
                <a:lnTo>
                  <a:pt x="3255" y="2602"/>
                </a:lnTo>
                <a:lnTo>
                  <a:pt x="3260" y="2607"/>
                </a:lnTo>
                <a:lnTo>
                  <a:pt x="3267" y="2607"/>
                </a:lnTo>
                <a:lnTo>
                  <a:pt x="3278" y="2603"/>
                </a:lnTo>
                <a:lnTo>
                  <a:pt x="3286" y="2601"/>
                </a:lnTo>
                <a:lnTo>
                  <a:pt x="3297" y="2600"/>
                </a:lnTo>
                <a:lnTo>
                  <a:pt x="3309" y="2596"/>
                </a:lnTo>
                <a:lnTo>
                  <a:pt x="3316" y="2590"/>
                </a:lnTo>
                <a:lnTo>
                  <a:pt x="3317" y="2585"/>
                </a:lnTo>
                <a:lnTo>
                  <a:pt x="3318" y="2579"/>
                </a:lnTo>
                <a:lnTo>
                  <a:pt x="3320" y="2573"/>
                </a:lnTo>
                <a:lnTo>
                  <a:pt x="3323" y="2570"/>
                </a:lnTo>
                <a:lnTo>
                  <a:pt x="3329" y="2586"/>
                </a:lnTo>
                <a:lnTo>
                  <a:pt x="3337" y="2598"/>
                </a:lnTo>
                <a:lnTo>
                  <a:pt x="3342" y="2621"/>
                </a:lnTo>
                <a:lnTo>
                  <a:pt x="3342" y="2671"/>
                </a:lnTo>
                <a:lnTo>
                  <a:pt x="3343" y="2698"/>
                </a:lnTo>
                <a:lnTo>
                  <a:pt x="3348" y="2732"/>
                </a:lnTo>
                <a:lnTo>
                  <a:pt x="3357" y="2767"/>
                </a:lnTo>
                <a:lnTo>
                  <a:pt x="3369" y="2799"/>
                </a:lnTo>
                <a:lnTo>
                  <a:pt x="3390" y="2854"/>
                </a:lnTo>
                <a:lnTo>
                  <a:pt x="3410" y="2918"/>
                </a:lnTo>
                <a:lnTo>
                  <a:pt x="3429" y="2977"/>
                </a:lnTo>
                <a:lnTo>
                  <a:pt x="3450" y="3017"/>
                </a:lnTo>
                <a:lnTo>
                  <a:pt x="3471" y="3051"/>
                </a:lnTo>
                <a:lnTo>
                  <a:pt x="3485" y="3087"/>
                </a:lnTo>
                <a:lnTo>
                  <a:pt x="3495" y="3116"/>
                </a:lnTo>
                <a:lnTo>
                  <a:pt x="3506" y="3130"/>
                </a:lnTo>
                <a:lnTo>
                  <a:pt x="3536" y="3126"/>
                </a:lnTo>
                <a:lnTo>
                  <a:pt x="3558" y="3103"/>
                </a:lnTo>
                <a:lnTo>
                  <a:pt x="3576" y="3076"/>
                </a:lnTo>
                <a:lnTo>
                  <a:pt x="3588" y="3057"/>
                </a:lnTo>
                <a:lnTo>
                  <a:pt x="3598" y="3050"/>
                </a:lnTo>
                <a:lnTo>
                  <a:pt x="3603" y="3046"/>
                </a:lnTo>
                <a:lnTo>
                  <a:pt x="3605" y="3038"/>
                </a:lnTo>
                <a:lnTo>
                  <a:pt x="3604" y="3026"/>
                </a:lnTo>
                <a:lnTo>
                  <a:pt x="3603" y="2997"/>
                </a:lnTo>
                <a:lnTo>
                  <a:pt x="3607" y="2981"/>
                </a:lnTo>
                <a:lnTo>
                  <a:pt x="3612" y="2963"/>
                </a:lnTo>
                <a:lnTo>
                  <a:pt x="3614" y="2929"/>
                </a:lnTo>
                <a:lnTo>
                  <a:pt x="3613" y="2907"/>
                </a:lnTo>
                <a:lnTo>
                  <a:pt x="3613" y="2873"/>
                </a:lnTo>
                <a:lnTo>
                  <a:pt x="3615" y="2842"/>
                </a:lnTo>
                <a:lnTo>
                  <a:pt x="3621" y="2827"/>
                </a:lnTo>
                <a:lnTo>
                  <a:pt x="3629" y="2825"/>
                </a:lnTo>
                <a:lnTo>
                  <a:pt x="3637" y="2823"/>
                </a:lnTo>
                <a:lnTo>
                  <a:pt x="3643" y="2820"/>
                </a:lnTo>
                <a:lnTo>
                  <a:pt x="3649" y="2813"/>
                </a:lnTo>
                <a:lnTo>
                  <a:pt x="3660" y="2799"/>
                </a:lnTo>
                <a:lnTo>
                  <a:pt x="3673" y="2794"/>
                </a:lnTo>
                <a:lnTo>
                  <a:pt x="3682" y="2789"/>
                </a:lnTo>
                <a:lnTo>
                  <a:pt x="3689" y="2779"/>
                </a:lnTo>
                <a:lnTo>
                  <a:pt x="3705" y="2758"/>
                </a:lnTo>
                <a:lnTo>
                  <a:pt x="3737" y="2733"/>
                </a:lnTo>
                <a:lnTo>
                  <a:pt x="3771" y="2705"/>
                </a:lnTo>
                <a:lnTo>
                  <a:pt x="3798" y="2676"/>
                </a:lnTo>
                <a:lnTo>
                  <a:pt x="3813" y="2661"/>
                </a:lnTo>
                <a:lnTo>
                  <a:pt x="3832" y="2650"/>
                </a:lnTo>
                <a:lnTo>
                  <a:pt x="3849" y="2637"/>
                </a:lnTo>
                <a:lnTo>
                  <a:pt x="3862" y="2620"/>
                </a:lnTo>
                <a:lnTo>
                  <a:pt x="3867" y="2606"/>
                </a:lnTo>
                <a:lnTo>
                  <a:pt x="3868" y="2596"/>
                </a:lnTo>
                <a:lnTo>
                  <a:pt x="3874" y="2588"/>
                </a:lnTo>
                <a:lnTo>
                  <a:pt x="3893" y="2579"/>
                </a:lnTo>
                <a:lnTo>
                  <a:pt x="3914" y="2576"/>
                </a:lnTo>
                <a:lnTo>
                  <a:pt x="3950" y="2572"/>
                </a:lnTo>
                <a:lnTo>
                  <a:pt x="3987" y="2565"/>
                </a:lnTo>
                <a:lnTo>
                  <a:pt x="4013" y="2554"/>
                </a:lnTo>
                <a:lnTo>
                  <a:pt x="4017" y="2548"/>
                </a:lnTo>
                <a:lnTo>
                  <a:pt x="4020" y="2542"/>
                </a:lnTo>
                <a:lnTo>
                  <a:pt x="4024" y="2541"/>
                </a:lnTo>
                <a:lnTo>
                  <a:pt x="4033" y="2543"/>
                </a:lnTo>
                <a:lnTo>
                  <a:pt x="4045" y="2559"/>
                </a:lnTo>
                <a:lnTo>
                  <a:pt x="4058" y="2589"/>
                </a:lnTo>
                <a:lnTo>
                  <a:pt x="4072" y="2620"/>
                </a:lnTo>
                <a:lnTo>
                  <a:pt x="4083" y="2639"/>
                </a:lnTo>
                <a:lnTo>
                  <a:pt x="4086" y="2642"/>
                </a:lnTo>
                <a:lnTo>
                  <a:pt x="4090" y="2644"/>
                </a:lnTo>
                <a:lnTo>
                  <a:pt x="4093" y="2644"/>
                </a:lnTo>
                <a:lnTo>
                  <a:pt x="4098" y="2644"/>
                </a:lnTo>
                <a:lnTo>
                  <a:pt x="4105" y="2647"/>
                </a:lnTo>
                <a:lnTo>
                  <a:pt x="4107" y="2653"/>
                </a:lnTo>
                <a:lnTo>
                  <a:pt x="4108" y="2660"/>
                </a:lnTo>
                <a:lnTo>
                  <a:pt x="4108" y="2668"/>
                </a:lnTo>
                <a:lnTo>
                  <a:pt x="4146" y="2759"/>
                </a:lnTo>
                <a:lnTo>
                  <a:pt x="4145" y="2771"/>
                </a:lnTo>
                <a:lnTo>
                  <a:pt x="4139" y="2782"/>
                </a:lnTo>
                <a:lnTo>
                  <a:pt x="4135" y="2792"/>
                </a:lnTo>
                <a:lnTo>
                  <a:pt x="4144" y="2807"/>
                </a:lnTo>
                <a:lnTo>
                  <a:pt x="4153" y="2813"/>
                </a:lnTo>
                <a:lnTo>
                  <a:pt x="4166" y="2815"/>
                </a:lnTo>
                <a:lnTo>
                  <a:pt x="4177" y="2815"/>
                </a:lnTo>
                <a:lnTo>
                  <a:pt x="4186" y="2813"/>
                </a:lnTo>
                <a:lnTo>
                  <a:pt x="4189" y="2811"/>
                </a:lnTo>
                <a:lnTo>
                  <a:pt x="4191" y="2807"/>
                </a:lnTo>
                <a:lnTo>
                  <a:pt x="4197" y="2803"/>
                </a:lnTo>
                <a:lnTo>
                  <a:pt x="4211" y="2799"/>
                </a:lnTo>
                <a:lnTo>
                  <a:pt x="4225" y="2786"/>
                </a:lnTo>
                <a:lnTo>
                  <a:pt x="4238" y="2773"/>
                </a:lnTo>
                <a:lnTo>
                  <a:pt x="4261" y="2811"/>
                </a:lnTo>
                <a:lnTo>
                  <a:pt x="4270" y="2840"/>
                </a:lnTo>
                <a:lnTo>
                  <a:pt x="4276" y="2870"/>
                </a:lnTo>
                <a:lnTo>
                  <a:pt x="4290" y="2908"/>
                </a:lnTo>
                <a:lnTo>
                  <a:pt x="4296" y="2928"/>
                </a:lnTo>
                <a:lnTo>
                  <a:pt x="4300" y="2960"/>
                </a:lnTo>
                <a:lnTo>
                  <a:pt x="4301" y="2991"/>
                </a:lnTo>
                <a:lnTo>
                  <a:pt x="4298" y="3012"/>
                </a:lnTo>
                <a:lnTo>
                  <a:pt x="4292" y="3032"/>
                </a:lnTo>
                <a:lnTo>
                  <a:pt x="4292" y="3058"/>
                </a:lnTo>
                <a:lnTo>
                  <a:pt x="4296" y="3084"/>
                </a:lnTo>
                <a:lnTo>
                  <a:pt x="4294" y="3102"/>
                </a:lnTo>
                <a:lnTo>
                  <a:pt x="4291" y="3111"/>
                </a:lnTo>
                <a:lnTo>
                  <a:pt x="4288" y="3118"/>
                </a:lnTo>
                <a:lnTo>
                  <a:pt x="4286" y="3126"/>
                </a:lnTo>
                <a:lnTo>
                  <a:pt x="4287" y="3135"/>
                </a:lnTo>
                <a:lnTo>
                  <a:pt x="4291" y="3134"/>
                </a:lnTo>
                <a:lnTo>
                  <a:pt x="4297" y="3133"/>
                </a:lnTo>
                <a:lnTo>
                  <a:pt x="4299" y="3134"/>
                </a:lnTo>
                <a:lnTo>
                  <a:pt x="4302" y="3136"/>
                </a:lnTo>
                <a:lnTo>
                  <a:pt x="4315" y="3154"/>
                </a:lnTo>
                <a:lnTo>
                  <a:pt x="4338" y="3181"/>
                </a:lnTo>
                <a:lnTo>
                  <a:pt x="4357" y="3207"/>
                </a:lnTo>
                <a:lnTo>
                  <a:pt x="4365" y="3225"/>
                </a:lnTo>
                <a:lnTo>
                  <a:pt x="4360" y="3249"/>
                </a:lnTo>
                <a:lnTo>
                  <a:pt x="4365" y="3268"/>
                </a:lnTo>
                <a:lnTo>
                  <a:pt x="4375" y="3288"/>
                </a:lnTo>
                <a:lnTo>
                  <a:pt x="4387" y="3311"/>
                </a:lnTo>
                <a:lnTo>
                  <a:pt x="4390" y="3321"/>
                </a:lnTo>
                <a:lnTo>
                  <a:pt x="4391" y="3331"/>
                </a:lnTo>
                <a:lnTo>
                  <a:pt x="4393" y="3343"/>
                </a:lnTo>
                <a:lnTo>
                  <a:pt x="4399" y="3352"/>
                </a:lnTo>
                <a:lnTo>
                  <a:pt x="4438" y="3381"/>
                </a:lnTo>
                <a:lnTo>
                  <a:pt x="4458" y="3395"/>
                </a:lnTo>
                <a:lnTo>
                  <a:pt x="4475" y="3414"/>
                </a:lnTo>
                <a:lnTo>
                  <a:pt x="4489" y="3426"/>
                </a:lnTo>
                <a:lnTo>
                  <a:pt x="4503" y="3423"/>
                </a:lnTo>
                <a:lnTo>
                  <a:pt x="4500" y="3401"/>
                </a:lnTo>
                <a:lnTo>
                  <a:pt x="4488" y="3355"/>
                </a:lnTo>
                <a:lnTo>
                  <a:pt x="4477" y="3305"/>
                </a:lnTo>
                <a:lnTo>
                  <a:pt x="4470" y="3271"/>
                </a:lnTo>
                <a:lnTo>
                  <a:pt x="4458" y="3261"/>
                </a:lnTo>
                <a:lnTo>
                  <a:pt x="4440" y="3238"/>
                </a:lnTo>
                <a:lnTo>
                  <a:pt x="4423" y="3216"/>
                </a:lnTo>
                <a:lnTo>
                  <a:pt x="4415" y="3205"/>
                </a:lnTo>
                <a:lnTo>
                  <a:pt x="4400" y="3196"/>
                </a:lnTo>
                <a:lnTo>
                  <a:pt x="4387" y="3193"/>
                </a:lnTo>
                <a:lnTo>
                  <a:pt x="4378" y="3186"/>
                </a:lnTo>
                <a:lnTo>
                  <a:pt x="4369" y="3164"/>
                </a:lnTo>
                <a:lnTo>
                  <a:pt x="4347" y="3116"/>
                </a:lnTo>
                <a:lnTo>
                  <a:pt x="4344" y="3104"/>
                </a:lnTo>
                <a:lnTo>
                  <a:pt x="4339" y="3101"/>
                </a:lnTo>
                <a:lnTo>
                  <a:pt x="4332" y="3100"/>
                </a:lnTo>
                <a:lnTo>
                  <a:pt x="4326" y="3091"/>
                </a:lnTo>
                <a:lnTo>
                  <a:pt x="4323" y="3067"/>
                </a:lnTo>
                <a:lnTo>
                  <a:pt x="4336" y="3025"/>
                </a:lnTo>
                <a:lnTo>
                  <a:pt x="4349" y="2985"/>
                </a:lnTo>
                <a:lnTo>
                  <a:pt x="4352" y="2965"/>
                </a:lnTo>
                <a:lnTo>
                  <a:pt x="4351" y="2957"/>
                </a:lnTo>
                <a:lnTo>
                  <a:pt x="4349" y="2946"/>
                </a:lnTo>
                <a:lnTo>
                  <a:pt x="4348" y="2934"/>
                </a:lnTo>
                <a:lnTo>
                  <a:pt x="4349" y="2928"/>
                </a:lnTo>
                <a:lnTo>
                  <a:pt x="4357" y="2918"/>
                </a:lnTo>
                <a:lnTo>
                  <a:pt x="4372" y="2917"/>
                </a:lnTo>
                <a:lnTo>
                  <a:pt x="4383" y="2923"/>
                </a:lnTo>
                <a:lnTo>
                  <a:pt x="4385" y="2936"/>
                </a:lnTo>
                <a:lnTo>
                  <a:pt x="4388" y="2940"/>
                </a:lnTo>
                <a:lnTo>
                  <a:pt x="4389" y="2945"/>
                </a:lnTo>
                <a:lnTo>
                  <a:pt x="4391" y="2948"/>
                </a:lnTo>
                <a:lnTo>
                  <a:pt x="4398" y="2949"/>
                </a:lnTo>
                <a:lnTo>
                  <a:pt x="4414" y="2956"/>
                </a:lnTo>
                <a:lnTo>
                  <a:pt x="4437" y="2973"/>
                </a:lnTo>
                <a:lnTo>
                  <a:pt x="4457" y="2992"/>
                </a:lnTo>
                <a:lnTo>
                  <a:pt x="4469" y="3005"/>
                </a:lnTo>
                <a:lnTo>
                  <a:pt x="4478" y="3023"/>
                </a:lnTo>
                <a:lnTo>
                  <a:pt x="4484" y="3028"/>
                </a:lnTo>
                <a:lnTo>
                  <a:pt x="4489" y="3028"/>
                </a:lnTo>
                <a:lnTo>
                  <a:pt x="4493" y="3030"/>
                </a:lnTo>
                <a:lnTo>
                  <a:pt x="4499" y="3044"/>
                </a:lnTo>
                <a:lnTo>
                  <a:pt x="4501" y="3046"/>
                </a:lnTo>
                <a:lnTo>
                  <a:pt x="4504" y="3045"/>
                </a:lnTo>
                <a:lnTo>
                  <a:pt x="4513" y="3048"/>
                </a:lnTo>
                <a:lnTo>
                  <a:pt x="4532" y="3056"/>
                </a:lnTo>
                <a:lnTo>
                  <a:pt x="4537" y="3060"/>
                </a:lnTo>
                <a:lnTo>
                  <a:pt x="4535" y="3070"/>
                </a:lnTo>
                <a:lnTo>
                  <a:pt x="4534" y="3096"/>
                </a:lnTo>
                <a:lnTo>
                  <a:pt x="4532" y="3102"/>
                </a:lnTo>
                <a:lnTo>
                  <a:pt x="4530" y="3111"/>
                </a:lnTo>
                <a:lnTo>
                  <a:pt x="4530" y="3118"/>
                </a:lnTo>
                <a:lnTo>
                  <a:pt x="4536" y="3119"/>
                </a:lnTo>
                <a:lnTo>
                  <a:pt x="4541" y="3115"/>
                </a:lnTo>
                <a:lnTo>
                  <a:pt x="4549" y="3105"/>
                </a:lnTo>
                <a:lnTo>
                  <a:pt x="4559" y="3096"/>
                </a:lnTo>
                <a:lnTo>
                  <a:pt x="4572" y="3089"/>
                </a:lnTo>
                <a:lnTo>
                  <a:pt x="4584" y="3083"/>
                </a:lnTo>
                <a:lnTo>
                  <a:pt x="4592" y="3074"/>
                </a:lnTo>
                <a:lnTo>
                  <a:pt x="4598" y="3064"/>
                </a:lnTo>
                <a:lnTo>
                  <a:pt x="4602" y="3054"/>
                </a:lnTo>
                <a:lnTo>
                  <a:pt x="4616" y="3040"/>
                </a:lnTo>
                <a:lnTo>
                  <a:pt x="4640" y="3030"/>
                </a:lnTo>
                <a:lnTo>
                  <a:pt x="4665" y="3018"/>
                </a:lnTo>
                <a:lnTo>
                  <a:pt x="4680" y="3000"/>
                </a:lnTo>
                <a:lnTo>
                  <a:pt x="4691" y="2979"/>
                </a:lnTo>
                <a:lnTo>
                  <a:pt x="4699" y="2968"/>
                </a:lnTo>
                <a:lnTo>
                  <a:pt x="4701" y="2956"/>
                </a:lnTo>
                <a:lnTo>
                  <a:pt x="4696" y="2926"/>
                </a:lnTo>
                <a:lnTo>
                  <a:pt x="4680" y="2855"/>
                </a:lnTo>
                <a:lnTo>
                  <a:pt x="4669" y="2826"/>
                </a:lnTo>
                <a:lnTo>
                  <a:pt x="4650" y="2811"/>
                </a:lnTo>
                <a:lnTo>
                  <a:pt x="4611" y="2777"/>
                </a:lnTo>
                <a:lnTo>
                  <a:pt x="4605" y="2768"/>
                </a:lnTo>
                <a:lnTo>
                  <a:pt x="4601" y="2757"/>
                </a:lnTo>
                <a:lnTo>
                  <a:pt x="4597" y="2746"/>
                </a:lnTo>
                <a:lnTo>
                  <a:pt x="4592" y="2735"/>
                </a:lnTo>
                <a:lnTo>
                  <a:pt x="4581" y="2723"/>
                </a:lnTo>
                <a:lnTo>
                  <a:pt x="4574" y="2719"/>
                </a:lnTo>
                <a:lnTo>
                  <a:pt x="4568" y="2708"/>
                </a:lnTo>
                <a:lnTo>
                  <a:pt x="4564" y="2674"/>
                </a:lnTo>
                <a:lnTo>
                  <a:pt x="4563" y="2668"/>
                </a:lnTo>
                <a:lnTo>
                  <a:pt x="4570" y="2657"/>
                </a:lnTo>
                <a:lnTo>
                  <a:pt x="4582" y="2641"/>
                </a:lnTo>
                <a:lnTo>
                  <a:pt x="4594" y="2624"/>
                </a:lnTo>
                <a:lnTo>
                  <a:pt x="4601" y="2616"/>
                </a:lnTo>
                <a:lnTo>
                  <a:pt x="4609" y="2612"/>
                </a:lnTo>
                <a:lnTo>
                  <a:pt x="4616" y="2609"/>
                </a:lnTo>
                <a:lnTo>
                  <a:pt x="4622" y="2604"/>
                </a:lnTo>
                <a:lnTo>
                  <a:pt x="4627" y="2598"/>
                </a:lnTo>
                <a:lnTo>
                  <a:pt x="4632" y="2593"/>
                </a:lnTo>
                <a:lnTo>
                  <a:pt x="4637" y="2588"/>
                </a:lnTo>
                <a:lnTo>
                  <a:pt x="4644" y="2584"/>
                </a:lnTo>
                <a:lnTo>
                  <a:pt x="4665" y="2578"/>
                </a:lnTo>
                <a:lnTo>
                  <a:pt x="4698" y="2572"/>
                </a:lnTo>
                <a:lnTo>
                  <a:pt x="4729" y="2568"/>
                </a:lnTo>
                <a:lnTo>
                  <a:pt x="4745" y="2569"/>
                </a:lnTo>
                <a:lnTo>
                  <a:pt x="4741" y="2568"/>
                </a:lnTo>
                <a:lnTo>
                  <a:pt x="4730" y="2570"/>
                </a:lnTo>
                <a:lnTo>
                  <a:pt x="4732" y="2575"/>
                </a:lnTo>
                <a:lnTo>
                  <a:pt x="4765" y="2584"/>
                </a:lnTo>
                <a:lnTo>
                  <a:pt x="4773" y="2582"/>
                </a:lnTo>
                <a:lnTo>
                  <a:pt x="4781" y="2579"/>
                </a:lnTo>
                <a:lnTo>
                  <a:pt x="4789" y="2576"/>
                </a:lnTo>
                <a:lnTo>
                  <a:pt x="4798" y="2575"/>
                </a:lnTo>
                <a:lnTo>
                  <a:pt x="4811" y="2573"/>
                </a:lnTo>
                <a:lnTo>
                  <a:pt x="4818" y="2569"/>
                </a:lnTo>
                <a:lnTo>
                  <a:pt x="4822" y="2564"/>
                </a:lnTo>
                <a:lnTo>
                  <a:pt x="4829" y="2559"/>
                </a:lnTo>
                <a:lnTo>
                  <a:pt x="4835" y="2558"/>
                </a:lnTo>
                <a:lnTo>
                  <a:pt x="4841" y="2558"/>
                </a:lnTo>
                <a:lnTo>
                  <a:pt x="4846" y="2558"/>
                </a:lnTo>
                <a:lnTo>
                  <a:pt x="4850" y="2553"/>
                </a:lnTo>
                <a:lnTo>
                  <a:pt x="4852" y="2550"/>
                </a:lnTo>
                <a:lnTo>
                  <a:pt x="4853" y="2548"/>
                </a:lnTo>
                <a:lnTo>
                  <a:pt x="4854" y="2548"/>
                </a:lnTo>
                <a:lnTo>
                  <a:pt x="4858" y="2548"/>
                </a:lnTo>
                <a:lnTo>
                  <a:pt x="4868" y="2543"/>
                </a:lnTo>
                <a:lnTo>
                  <a:pt x="4876" y="2536"/>
                </a:lnTo>
                <a:lnTo>
                  <a:pt x="4883" y="2529"/>
                </a:lnTo>
                <a:lnTo>
                  <a:pt x="4892" y="2524"/>
                </a:lnTo>
                <a:lnTo>
                  <a:pt x="4897" y="2527"/>
                </a:lnTo>
                <a:lnTo>
                  <a:pt x="4904" y="2532"/>
                </a:lnTo>
                <a:lnTo>
                  <a:pt x="4913" y="2534"/>
                </a:lnTo>
                <a:lnTo>
                  <a:pt x="4926" y="2529"/>
                </a:lnTo>
                <a:lnTo>
                  <a:pt x="4935" y="2526"/>
                </a:lnTo>
                <a:lnTo>
                  <a:pt x="4948" y="2521"/>
                </a:lnTo>
                <a:lnTo>
                  <a:pt x="4968" y="2512"/>
                </a:lnTo>
                <a:lnTo>
                  <a:pt x="4989" y="2498"/>
                </a:lnTo>
                <a:lnTo>
                  <a:pt x="5012" y="2478"/>
                </a:lnTo>
                <a:lnTo>
                  <a:pt x="5031" y="2457"/>
                </a:lnTo>
                <a:lnTo>
                  <a:pt x="5048" y="2439"/>
                </a:lnTo>
                <a:lnTo>
                  <a:pt x="5070" y="2430"/>
                </a:lnTo>
                <a:lnTo>
                  <a:pt x="5073" y="2423"/>
                </a:lnTo>
                <a:lnTo>
                  <a:pt x="5078" y="2416"/>
                </a:lnTo>
                <a:lnTo>
                  <a:pt x="5084" y="2404"/>
                </a:lnTo>
                <a:lnTo>
                  <a:pt x="5090" y="2386"/>
                </a:lnTo>
                <a:lnTo>
                  <a:pt x="5108" y="2352"/>
                </a:lnTo>
                <a:lnTo>
                  <a:pt x="5138" y="2307"/>
                </a:lnTo>
                <a:lnTo>
                  <a:pt x="5163" y="2264"/>
                </a:lnTo>
                <a:lnTo>
                  <a:pt x="5168" y="2232"/>
                </a:lnTo>
                <a:lnTo>
                  <a:pt x="5126" y="2211"/>
                </a:lnTo>
                <a:lnTo>
                  <a:pt x="5119" y="2184"/>
                </a:lnTo>
                <a:lnTo>
                  <a:pt x="5131" y="2153"/>
                </a:lnTo>
                <a:lnTo>
                  <a:pt x="5143" y="2124"/>
                </a:lnTo>
                <a:lnTo>
                  <a:pt x="5140" y="2122"/>
                </a:lnTo>
                <a:lnTo>
                  <a:pt x="5134" y="2116"/>
                </a:lnTo>
                <a:lnTo>
                  <a:pt x="5124" y="2101"/>
                </a:lnTo>
                <a:lnTo>
                  <a:pt x="5113" y="2074"/>
                </a:lnTo>
                <a:lnTo>
                  <a:pt x="5108" y="2068"/>
                </a:lnTo>
                <a:lnTo>
                  <a:pt x="5103" y="2064"/>
                </a:lnTo>
                <a:lnTo>
                  <a:pt x="5095" y="2047"/>
                </a:lnTo>
                <a:lnTo>
                  <a:pt x="5080" y="2041"/>
                </a:lnTo>
                <a:lnTo>
                  <a:pt x="5064" y="2040"/>
                </a:lnTo>
                <a:lnTo>
                  <a:pt x="5052" y="2038"/>
                </a:lnTo>
                <a:lnTo>
                  <a:pt x="5044" y="2001"/>
                </a:lnTo>
                <a:lnTo>
                  <a:pt x="5071" y="1954"/>
                </a:lnTo>
                <a:lnTo>
                  <a:pt x="5101" y="1918"/>
                </a:lnTo>
                <a:lnTo>
                  <a:pt x="5101" y="1914"/>
                </a:lnTo>
                <a:lnTo>
                  <a:pt x="5099" y="1920"/>
                </a:lnTo>
                <a:lnTo>
                  <a:pt x="5098" y="1927"/>
                </a:lnTo>
                <a:lnTo>
                  <a:pt x="5070" y="1933"/>
                </a:lnTo>
                <a:lnTo>
                  <a:pt x="4963" y="1947"/>
                </a:lnTo>
                <a:lnTo>
                  <a:pt x="4893" y="1914"/>
                </a:lnTo>
                <a:lnTo>
                  <a:pt x="4898" y="1871"/>
                </a:lnTo>
                <a:lnTo>
                  <a:pt x="5010" y="1857"/>
                </a:lnTo>
                <a:lnTo>
                  <a:pt x="5012" y="1851"/>
                </a:lnTo>
                <a:lnTo>
                  <a:pt x="5016" y="1847"/>
                </a:lnTo>
                <a:lnTo>
                  <a:pt x="5021" y="1844"/>
                </a:lnTo>
                <a:lnTo>
                  <a:pt x="5028" y="1842"/>
                </a:lnTo>
                <a:lnTo>
                  <a:pt x="5031" y="1825"/>
                </a:lnTo>
                <a:lnTo>
                  <a:pt x="5033" y="1789"/>
                </a:lnTo>
                <a:lnTo>
                  <a:pt x="5035" y="1754"/>
                </a:lnTo>
                <a:lnTo>
                  <a:pt x="5038" y="1738"/>
                </a:lnTo>
                <a:lnTo>
                  <a:pt x="5069" y="1750"/>
                </a:lnTo>
                <a:lnTo>
                  <a:pt x="5093" y="1762"/>
                </a:lnTo>
                <a:lnTo>
                  <a:pt x="5115" y="1772"/>
                </a:lnTo>
                <a:lnTo>
                  <a:pt x="5136" y="1774"/>
                </a:lnTo>
                <a:lnTo>
                  <a:pt x="5167" y="1779"/>
                </a:lnTo>
                <a:lnTo>
                  <a:pt x="5159" y="1793"/>
                </a:lnTo>
                <a:lnTo>
                  <a:pt x="5155" y="1806"/>
                </a:lnTo>
                <a:lnTo>
                  <a:pt x="5199" y="1807"/>
                </a:lnTo>
                <a:lnTo>
                  <a:pt x="5207" y="1808"/>
                </a:lnTo>
                <a:lnTo>
                  <a:pt x="5221" y="1812"/>
                </a:lnTo>
                <a:lnTo>
                  <a:pt x="5238" y="1816"/>
                </a:lnTo>
                <a:lnTo>
                  <a:pt x="5251" y="1818"/>
                </a:lnTo>
                <a:lnTo>
                  <a:pt x="5287" y="1826"/>
                </a:lnTo>
                <a:lnTo>
                  <a:pt x="5296" y="1844"/>
                </a:lnTo>
                <a:lnTo>
                  <a:pt x="5289" y="1863"/>
                </a:lnTo>
                <a:lnTo>
                  <a:pt x="5284" y="1873"/>
                </a:lnTo>
                <a:lnTo>
                  <a:pt x="5288" y="1886"/>
                </a:lnTo>
                <a:lnTo>
                  <a:pt x="5297" y="1888"/>
                </a:lnTo>
                <a:lnTo>
                  <a:pt x="5308" y="1889"/>
                </a:lnTo>
                <a:lnTo>
                  <a:pt x="5321" y="1898"/>
                </a:lnTo>
                <a:lnTo>
                  <a:pt x="5331" y="1908"/>
                </a:lnTo>
                <a:lnTo>
                  <a:pt x="5342" y="1919"/>
                </a:lnTo>
                <a:lnTo>
                  <a:pt x="5349" y="1928"/>
                </a:lnTo>
                <a:lnTo>
                  <a:pt x="5349" y="1935"/>
                </a:lnTo>
                <a:lnTo>
                  <a:pt x="5341" y="1941"/>
                </a:lnTo>
                <a:lnTo>
                  <a:pt x="5337" y="1944"/>
                </a:lnTo>
                <a:lnTo>
                  <a:pt x="5337" y="1950"/>
                </a:lnTo>
                <a:lnTo>
                  <a:pt x="5340" y="1964"/>
                </a:lnTo>
                <a:lnTo>
                  <a:pt x="5341" y="1975"/>
                </a:lnTo>
                <a:lnTo>
                  <a:pt x="5341" y="1990"/>
                </a:lnTo>
                <a:lnTo>
                  <a:pt x="5340" y="2005"/>
                </a:lnTo>
                <a:lnTo>
                  <a:pt x="5337" y="2016"/>
                </a:lnTo>
                <a:lnTo>
                  <a:pt x="5330" y="2029"/>
                </a:lnTo>
                <a:lnTo>
                  <a:pt x="5333" y="2033"/>
                </a:lnTo>
                <a:lnTo>
                  <a:pt x="5343" y="2033"/>
                </a:lnTo>
                <a:lnTo>
                  <a:pt x="5352" y="2035"/>
                </a:lnTo>
                <a:lnTo>
                  <a:pt x="5356" y="2039"/>
                </a:lnTo>
                <a:lnTo>
                  <a:pt x="5358" y="2041"/>
                </a:lnTo>
                <a:lnTo>
                  <a:pt x="5362" y="2041"/>
                </a:lnTo>
                <a:lnTo>
                  <a:pt x="5368" y="2037"/>
                </a:lnTo>
                <a:lnTo>
                  <a:pt x="5377" y="2032"/>
                </a:lnTo>
                <a:lnTo>
                  <a:pt x="5384" y="2031"/>
                </a:lnTo>
                <a:lnTo>
                  <a:pt x="5390" y="2032"/>
                </a:lnTo>
                <a:lnTo>
                  <a:pt x="5398" y="2030"/>
                </a:lnTo>
                <a:lnTo>
                  <a:pt x="5412" y="2019"/>
                </a:lnTo>
                <a:lnTo>
                  <a:pt x="5415" y="2017"/>
                </a:lnTo>
                <a:lnTo>
                  <a:pt x="5416" y="2019"/>
                </a:lnTo>
                <a:lnTo>
                  <a:pt x="5423" y="2019"/>
                </a:lnTo>
                <a:lnTo>
                  <a:pt x="5447" y="2007"/>
                </a:lnTo>
                <a:lnTo>
                  <a:pt x="5453" y="1996"/>
                </a:lnTo>
                <a:lnTo>
                  <a:pt x="5449" y="1981"/>
                </a:lnTo>
                <a:lnTo>
                  <a:pt x="5445" y="1959"/>
                </a:lnTo>
                <a:lnTo>
                  <a:pt x="5444" y="1943"/>
                </a:lnTo>
                <a:lnTo>
                  <a:pt x="5441" y="1930"/>
                </a:lnTo>
                <a:lnTo>
                  <a:pt x="5434" y="1917"/>
                </a:lnTo>
                <a:lnTo>
                  <a:pt x="5422" y="1905"/>
                </a:lnTo>
                <a:lnTo>
                  <a:pt x="5412" y="1893"/>
                </a:lnTo>
                <a:lnTo>
                  <a:pt x="5406" y="1878"/>
                </a:lnTo>
                <a:lnTo>
                  <a:pt x="5401" y="1864"/>
                </a:lnTo>
                <a:lnTo>
                  <a:pt x="5390" y="1854"/>
                </a:lnTo>
                <a:lnTo>
                  <a:pt x="5383" y="1850"/>
                </a:lnTo>
                <a:lnTo>
                  <a:pt x="5376" y="1844"/>
                </a:lnTo>
                <a:lnTo>
                  <a:pt x="5372" y="1837"/>
                </a:lnTo>
                <a:lnTo>
                  <a:pt x="5372" y="1828"/>
                </a:lnTo>
                <a:lnTo>
                  <a:pt x="5394" y="1811"/>
                </a:lnTo>
                <a:lnTo>
                  <a:pt x="5422" y="1798"/>
                </a:lnTo>
                <a:lnTo>
                  <a:pt x="5447" y="1782"/>
                </a:lnTo>
                <a:lnTo>
                  <a:pt x="5458" y="1758"/>
                </a:lnTo>
                <a:lnTo>
                  <a:pt x="5465" y="1739"/>
                </a:lnTo>
                <a:lnTo>
                  <a:pt x="5479" y="1719"/>
                </a:lnTo>
                <a:lnTo>
                  <a:pt x="5498" y="1700"/>
                </a:lnTo>
                <a:lnTo>
                  <a:pt x="5514" y="1692"/>
                </a:lnTo>
                <a:lnTo>
                  <a:pt x="5566" y="1690"/>
                </a:lnTo>
                <a:lnTo>
                  <a:pt x="5589" y="1693"/>
                </a:lnTo>
                <a:lnTo>
                  <a:pt x="5616" y="1683"/>
                </a:lnTo>
                <a:lnTo>
                  <a:pt x="5675" y="1642"/>
                </a:lnTo>
                <a:lnTo>
                  <a:pt x="5697" y="1623"/>
                </a:lnTo>
                <a:lnTo>
                  <a:pt x="5713" y="1603"/>
                </a:lnTo>
                <a:lnTo>
                  <a:pt x="5725" y="1587"/>
                </a:lnTo>
                <a:lnTo>
                  <a:pt x="5735" y="1576"/>
                </a:lnTo>
                <a:lnTo>
                  <a:pt x="5793" y="1520"/>
                </a:lnTo>
                <a:lnTo>
                  <a:pt x="5798" y="1511"/>
                </a:lnTo>
                <a:lnTo>
                  <a:pt x="5806" y="1498"/>
                </a:lnTo>
                <a:lnTo>
                  <a:pt x="5815" y="1486"/>
                </a:lnTo>
                <a:lnTo>
                  <a:pt x="5822" y="1480"/>
                </a:lnTo>
                <a:lnTo>
                  <a:pt x="5829" y="1463"/>
                </a:lnTo>
                <a:lnTo>
                  <a:pt x="5841" y="1441"/>
                </a:lnTo>
                <a:lnTo>
                  <a:pt x="5852" y="1416"/>
                </a:lnTo>
                <a:lnTo>
                  <a:pt x="5856" y="1386"/>
                </a:lnTo>
                <a:lnTo>
                  <a:pt x="5858" y="1341"/>
                </a:lnTo>
                <a:lnTo>
                  <a:pt x="5866" y="1332"/>
                </a:lnTo>
                <a:lnTo>
                  <a:pt x="5877" y="1326"/>
                </a:lnTo>
                <a:lnTo>
                  <a:pt x="5885" y="1319"/>
                </a:lnTo>
                <a:lnTo>
                  <a:pt x="5886" y="1305"/>
                </a:lnTo>
                <a:lnTo>
                  <a:pt x="5882" y="1291"/>
                </a:lnTo>
                <a:lnTo>
                  <a:pt x="5883" y="1286"/>
                </a:lnTo>
                <a:lnTo>
                  <a:pt x="5885" y="1284"/>
                </a:lnTo>
                <a:lnTo>
                  <a:pt x="5886" y="1277"/>
                </a:lnTo>
                <a:lnTo>
                  <a:pt x="5872" y="1254"/>
                </a:lnTo>
                <a:lnTo>
                  <a:pt x="5840" y="1233"/>
                </a:lnTo>
                <a:lnTo>
                  <a:pt x="5807" y="1223"/>
                </a:lnTo>
                <a:lnTo>
                  <a:pt x="5788" y="1227"/>
                </a:lnTo>
                <a:lnTo>
                  <a:pt x="5788" y="1232"/>
                </a:lnTo>
                <a:lnTo>
                  <a:pt x="5790" y="1236"/>
                </a:lnTo>
                <a:lnTo>
                  <a:pt x="5789" y="1239"/>
                </a:lnTo>
                <a:lnTo>
                  <a:pt x="5780" y="1240"/>
                </a:lnTo>
                <a:lnTo>
                  <a:pt x="5761" y="1239"/>
                </a:lnTo>
                <a:lnTo>
                  <a:pt x="5756" y="1233"/>
                </a:lnTo>
                <a:lnTo>
                  <a:pt x="5756" y="1226"/>
                </a:lnTo>
                <a:lnTo>
                  <a:pt x="5750" y="1221"/>
                </a:lnTo>
                <a:lnTo>
                  <a:pt x="5741" y="1221"/>
                </a:lnTo>
                <a:lnTo>
                  <a:pt x="5739" y="1228"/>
                </a:lnTo>
                <a:lnTo>
                  <a:pt x="5737" y="1235"/>
                </a:lnTo>
                <a:lnTo>
                  <a:pt x="5730" y="1235"/>
                </a:lnTo>
                <a:lnTo>
                  <a:pt x="5724" y="1226"/>
                </a:lnTo>
                <a:lnTo>
                  <a:pt x="5722" y="1213"/>
                </a:lnTo>
                <a:lnTo>
                  <a:pt x="5716" y="1204"/>
                </a:lnTo>
                <a:lnTo>
                  <a:pt x="5700" y="1208"/>
                </a:lnTo>
                <a:lnTo>
                  <a:pt x="5693" y="1210"/>
                </a:lnTo>
                <a:lnTo>
                  <a:pt x="5689" y="1209"/>
                </a:lnTo>
                <a:lnTo>
                  <a:pt x="5685" y="1206"/>
                </a:lnTo>
                <a:lnTo>
                  <a:pt x="5680" y="1203"/>
                </a:lnTo>
                <a:lnTo>
                  <a:pt x="5665" y="1195"/>
                </a:lnTo>
                <a:lnTo>
                  <a:pt x="5676" y="1184"/>
                </a:lnTo>
                <a:lnTo>
                  <a:pt x="5703" y="1165"/>
                </a:lnTo>
                <a:lnTo>
                  <a:pt x="5735" y="1138"/>
                </a:lnTo>
                <a:lnTo>
                  <a:pt x="5770" y="1110"/>
                </a:lnTo>
                <a:lnTo>
                  <a:pt x="5824" y="1074"/>
                </a:lnTo>
                <a:lnTo>
                  <a:pt x="5882" y="1039"/>
                </a:lnTo>
                <a:lnTo>
                  <a:pt x="5930" y="1014"/>
                </a:lnTo>
                <a:lnTo>
                  <a:pt x="5943" y="1005"/>
                </a:lnTo>
                <a:lnTo>
                  <a:pt x="5951" y="999"/>
                </a:lnTo>
                <a:lnTo>
                  <a:pt x="5960" y="997"/>
                </a:lnTo>
                <a:lnTo>
                  <a:pt x="5975" y="1002"/>
                </a:lnTo>
                <a:lnTo>
                  <a:pt x="6009" y="1003"/>
                </a:lnTo>
                <a:lnTo>
                  <a:pt x="6070" y="1003"/>
                </a:lnTo>
                <a:lnTo>
                  <a:pt x="6131" y="1001"/>
                </a:lnTo>
                <a:lnTo>
                  <a:pt x="6160" y="998"/>
                </a:lnTo>
                <a:lnTo>
                  <a:pt x="6175" y="991"/>
                </a:lnTo>
                <a:lnTo>
                  <a:pt x="6193" y="987"/>
                </a:lnTo>
                <a:lnTo>
                  <a:pt x="6210" y="987"/>
                </a:lnTo>
                <a:lnTo>
                  <a:pt x="6227" y="992"/>
                </a:lnTo>
                <a:lnTo>
                  <a:pt x="6235" y="993"/>
                </a:lnTo>
                <a:lnTo>
                  <a:pt x="6249" y="991"/>
                </a:lnTo>
                <a:lnTo>
                  <a:pt x="6266" y="992"/>
                </a:lnTo>
                <a:lnTo>
                  <a:pt x="6280" y="997"/>
                </a:lnTo>
                <a:lnTo>
                  <a:pt x="6289" y="1008"/>
                </a:lnTo>
                <a:lnTo>
                  <a:pt x="6298" y="1019"/>
                </a:lnTo>
                <a:lnTo>
                  <a:pt x="6309" y="1019"/>
                </a:lnTo>
                <a:lnTo>
                  <a:pt x="6327" y="1013"/>
                </a:lnTo>
                <a:lnTo>
                  <a:pt x="6344" y="1010"/>
                </a:lnTo>
                <a:lnTo>
                  <a:pt x="6355" y="1017"/>
                </a:lnTo>
                <a:lnTo>
                  <a:pt x="6362" y="1014"/>
                </a:lnTo>
                <a:lnTo>
                  <a:pt x="6368" y="1013"/>
                </a:lnTo>
                <a:lnTo>
                  <a:pt x="6375" y="1011"/>
                </a:lnTo>
                <a:lnTo>
                  <a:pt x="6379" y="1008"/>
                </a:lnTo>
                <a:lnTo>
                  <a:pt x="6382" y="1002"/>
                </a:lnTo>
                <a:lnTo>
                  <a:pt x="6378" y="997"/>
                </a:lnTo>
                <a:lnTo>
                  <a:pt x="6373" y="994"/>
                </a:lnTo>
                <a:lnTo>
                  <a:pt x="6370" y="989"/>
                </a:lnTo>
                <a:lnTo>
                  <a:pt x="6373" y="982"/>
                </a:lnTo>
                <a:lnTo>
                  <a:pt x="6380" y="972"/>
                </a:lnTo>
                <a:lnTo>
                  <a:pt x="6392" y="960"/>
                </a:lnTo>
                <a:lnTo>
                  <a:pt x="6403" y="953"/>
                </a:lnTo>
                <a:lnTo>
                  <a:pt x="6431" y="942"/>
                </a:lnTo>
                <a:lnTo>
                  <a:pt x="6441" y="936"/>
                </a:lnTo>
                <a:lnTo>
                  <a:pt x="6444" y="931"/>
                </a:lnTo>
                <a:lnTo>
                  <a:pt x="6446" y="922"/>
                </a:lnTo>
                <a:lnTo>
                  <a:pt x="6461" y="909"/>
                </a:lnTo>
                <a:lnTo>
                  <a:pt x="6487" y="899"/>
                </a:lnTo>
                <a:lnTo>
                  <a:pt x="6516" y="895"/>
                </a:lnTo>
                <a:lnTo>
                  <a:pt x="6536" y="899"/>
                </a:lnTo>
                <a:lnTo>
                  <a:pt x="6548" y="905"/>
                </a:lnTo>
                <a:lnTo>
                  <a:pt x="6559" y="905"/>
                </a:lnTo>
                <a:lnTo>
                  <a:pt x="6572" y="906"/>
                </a:lnTo>
                <a:lnTo>
                  <a:pt x="6595" y="915"/>
                </a:lnTo>
                <a:lnTo>
                  <a:pt x="6598" y="922"/>
                </a:lnTo>
                <a:lnTo>
                  <a:pt x="6593" y="930"/>
                </a:lnTo>
                <a:lnTo>
                  <a:pt x="6591" y="936"/>
                </a:lnTo>
                <a:lnTo>
                  <a:pt x="6604" y="937"/>
                </a:lnTo>
                <a:lnTo>
                  <a:pt x="6672" y="907"/>
                </a:lnTo>
                <a:lnTo>
                  <a:pt x="6683" y="900"/>
                </a:lnTo>
                <a:lnTo>
                  <a:pt x="6694" y="893"/>
                </a:lnTo>
                <a:lnTo>
                  <a:pt x="6704" y="879"/>
                </a:lnTo>
                <a:lnTo>
                  <a:pt x="6714" y="870"/>
                </a:lnTo>
                <a:lnTo>
                  <a:pt x="6727" y="866"/>
                </a:lnTo>
                <a:lnTo>
                  <a:pt x="6745" y="864"/>
                </a:lnTo>
                <a:lnTo>
                  <a:pt x="6751" y="869"/>
                </a:lnTo>
                <a:lnTo>
                  <a:pt x="6747" y="880"/>
                </a:lnTo>
                <a:lnTo>
                  <a:pt x="6740" y="894"/>
                </a:lnTo>
                <a:lnTo>
                  <a:pt x="6735" y="903"/>
                </a:lnTo>
                <a:lnTo>
                  <a:pt x="6735" y="910"/>
                </a:lnTo>
                <a:lnTo>
                  <a:pt x="6733" y="918"/>
                </a:lnTo>
                <a:lnTo>
                  <a:pt x="6736" y="921"/>
                </a:lnTo>
                <a:lnTo>
                  <a:pt x="6734" y="925"/>
                </a:lnTo>
                <a:lnTo>
                  <a:pt x="6732" y="930"/>
                </a:lnTo>
                <a:lnTo>
                  <a:pt x="6730" y="934"/>
                </a:lnTo>
                <a:lnTo>
                  <a:pt x="6648" y="968"/>
                </a:lnTo>
                <a:lnTo>
                  <a:pt x="6616" y="991"/>
                </a:lnTo>
                <a:lnTo>
                  <a:pt x="6595" y="1013"/>
                </a:lnTo>
                <a:lnTo>
                  <a:pt x="6544" y="1047"/>
                </a:lnTo>
                <a:lnTo>
                  <a:pt x="6505" y="1068"/>
                </a:lnTo>
                <a:lnTo>
                  <a:pt x="6495" y="1069"/>
                </a:lnTo>
                <a:lnTo>
                  <a:pt x="6493" y="1065"/>
                </a:lnTo>
                <a:lnTo>
                  <a:pt x="6478" y="1065"/>
                </a:lnTo>
                <a:lnTo>
                  <a:pt x="6481" y="1075"/>
                </a:lnTo>
                <a:lnTo>
                  <a:pt x="6483" y="1080"/>
                </a:lnTo>
                <a:lnTo>
                  <a:pt x="6481" y="1084"/>
                </a:lnTo>
                <a:lnTo>
                  <a:pt x="6472" y="1091"/>
                </a:lnTo>
                <a:lnTo>
                  <a:pt x="6450" y="1107"/>
                </a:lnTo>
                <a:lnTo>
                  <a:pt x="6439" y="1114"/>
                </a:lnTo>
                <a:lnTo>
                  <a:pt x="6432" y="1125"/>
                </a:lnTo>
                <a:lnTo>
                  <a:pt x="6422" y="1150"/>
                </a:lnTo>
                <a:lnTo>
                  <a:pt x="6416" y="1173"/>
                </a:lnTo>
                <a:lnTo>
                  <a:pt x="6418" y="1184"/>
                </a:lnTo>
                <a:lnTo>
                  <a:pt x="6423" y="1193"/>
                </a:lnTo>
                <a:lnTo>
                  <a:pt x="6428" y="1212"/>
                </a:lnTo>
                <a:lnTo>
                  <a:pt x="6436" y="1247"/>
                </a:lnTo>
                <a:lnTo>
                  <a:pt x="6446" y="1264"/>
                </a:lnTo>
                <a:lnTo>
                  <a:pt x="6454" y="1286"/>
                </a:lnTo>
                <a:lnTo>
                  <a:pt x="6459" y="1334"/>
                </a:lnTo>
                <a:lnTo>
                  <a:pt x="6468" y="1351"/>
                </a:lnTo>
                <a:lnTo>
                  <a:pt x="6491" y="1333"/>
                </a:lnTo>
                <a:lnTo>
                  <a:pt x="6514" y="1302"/>
                </a:lnTo>
                <a:lnTo>
                  <a:pt x="6526" y="1283"/>
                </a:lnTo>
                <a:lnTo>
                  <a:pt x="6532" y="1271"/>
                </a:lnTo>
                <a:lnTo>
                  <a:pt x="6540" y="1269"/>
                </a:lnTo>
                <a:lnTo>
                  <a:pt x="6549" y="1269"/>
                </a:lnTo>
                <a:lnTo>
                  <a:pt x="6561" y="1265"/>
                </a:lnTo>
                <a:lnTo>
                  <a:pt x="6574" y="1255"/>
                </a:lnTo>
                <a:lnTo>
                  <a:pt x="6576" y="1249"/>
                </a:lnTo>
                <a:lnTo>
                  <a:pt x="6575" y="1241"/>
                </a:lnTo>
                <a:lnTo>
                  <a:pt x="6575" y="1232"/>
                </a:lnTo>
                <a:lnTo>
                  <a:pt x="6581" y="1220"/>
                </a:lnTo>
                <a:lnTo>
                  <a:pt x="6593" y="1209"/>
                </a:lnTo>
                <a:lnTo>
                  <a:pt x="6607" y="1202"/>
                </a:lnTo>
                <a:lnTo>
                  <a:pt x="6622" y="1201"/>
                </a:lnTo>
                <a:lnTo>
                  <a:pt x="6649" y="1200"/>
                </a:lnTo>
                <a:lnTo>
                  <a:pt x="6654" y="1192"/>
                </a:lnTo>
                <a:lnTo>
                  <a:pt x="6649" y="1180"/>
                </a:lnTo>
                <a:lnTo>
                  <a:pt x="6644" y="1172"/>
                </a:lnTo>
                <a:lnTo>
                  <a:pt x="6650" y="1147"/>
                </a:lnTo>
                <a:lnTo>
                  <a:pt x="6666" y="1140"/>
                </a:lnTo>
                <a:lnTo>
                  <a:pt x="6684" y="1137"/>
                </a:lnTo>
                <a:lnTo>
                  <a:pt x="6698" y="1125"/>
                </a:lnTo>
                <a:lnTo>
                  <a:pt x="6698" y="1112"/>
                </a:lnTo>
                <a:lnTo>
                  <a:pt x="6689" y="1106"/>
                </a:lnTo>
                <a:lnTo>
                  <a:pt x="6682" y="1101"/>
                </a:lnTo>
                <a:lnTo>
                  <a:pt x="6680" y="1089"/>
                </a:lnTo>
                <a:lnTo>
                  <a:pt x="6685" y="1080"/>
                </a:lnTo>
                <a:lnTo>
                  <a:pt x="6692" y="1072"/>
                </a:lnTo>
                <a:lnTo>
                  <a:pt x="6692" y="1066"/>
                </a:lnTo>
                <a:lnTo>
                  <a:pt x="6679" y="1067"/>
                </a:lnTo>
                <a:lnTo>
                  <a:pt x="6663" y="1065"/>
                </a:lnTo>
                <a:lnTo>
                  <a:pt x="6665" y="1051"/>
                </a:lnTo>
                <a:lnTo>
                  <a:pt x="6676" y="1032"/>
                </a:lnTo>
                <a:lnTo>
                  <a:pt x="6686" y="1019"/>
                </a:lnTo>
                <a:lnTo>
                  <a:pt x="6699" y="1004"/>
                </a:lnTo>
                <a:lnTo>
                  <a:pt x="6707" y="992"/>
                </a:lnTo>
                <a:lnTo>
                  <a:pt x="6716" y="981"/>
                </a:lnTo>
                <a:lnTo>
                  <a:pt x="6735" y="972"/>
                </a:lnTo>
                <a:lnTo>
                  <a:pt x="6743" y="972"/>
                </a:lnTo>
                <a:lnTo>
                  <a:pt x="6749" y="978"/>
                </a:lnTo>
                <a:lnTo>
                  <a:pt x="6754" y="985"/>
                </a:lnTo>
                <a:lnTo>
                  <a:pt x="6761" y="986"/>
                </a:lnTo>
                <a:lnTo>
                  <a:pt x="6789" y="974"/>
                </a:lnTo>
                <a:lnTo>
                  <a:pt x="6806" y="966"/>
                </a:lnTo>
                <a:lnTo>
                  <a:pt x="6813" y="966"/>
                </a:lnTo>
                <a:lnTo>
                  <a:pt x="6819" y="979"/>
                </a:lnTo>
                <a:lnTo>
                  <a:pt x="6839" y="971"/>
                </a:lnTo>
                <a:lnTo>
                  <a:pt x="6873" y="960"/>
                </a:lnTo>
                <a:lnTo>
                  <a:pt x="6911" y="956"/>
                </a:lnTo>
                <a:lnTo>
                  <a:pt x="6942" y="971"/>
                </a:lnTo>
                <a:lnTo>
                  <a:pt x="6962" y="973"/>
                </a:lnTo>
                <a:lnTo>
                  <a:pt x="6986" y="955"/>
                </a:lnTo>
                <a:lnTo>
                  <a:pt x="7016" y="930"/>
                </a:lnTo>
                <a:lnTo>
                  <a:pt x="7048" y="918"/>
                </a:lnTo>
                <a:lnTo>
                  <a:pt x="7091" y="909"/>
                </a:lnTo>
                <a:lnTo>
                  <a:pt x="7132" y="893"/>
                </a:lnTo>
                <a:lnTo>
                  <a:pt x="7167" y="876"/>
                </a:lnTo>
                <a:lnTo>
                  <a:pt x="7194" y="870"/>
                </a:lnTo>
                <a:lnTo>
                  <a:pt x="7211" y="868"/>
                </a:lnTo>
                <a:lnTo>
                  <a:pt x="7230" y="864"/>
                </a:lnTo>
                <a:lnTo>
                  <a:pt x="7248" y="863"/>
                </a:lnTo>
                <a:lnTo>
                  <a:pt x="7265" y="869"/>
                </a:lnTo>
                <a:lnTo>
                  <a:pt x="7281" y="875"/>
                </a:lnTo>
                <a:lnTo>
                  <a:pt x="7298" y="873"/>
                </a:lnTo>
                <a:lnTo>
                  <a:pt x="7305" y="865"/>
                </a:lnTo>
                <a:lnTo>
                  <a:pt x="7297" y="856"/>
                </a:lnTo>
                <a:lnTo>
                  <a:pt x="7290" y="848"/>
                </a:lnTo>
                <a:lnTo>
                  <a:pt x="7280" y="836"/>
                </a:lnTo>
                <a:lnTo>
                  <a:pt x="7272" y="823"/>
                </a:lnTo>
                <a:lnTo>
                  <a:pt x="7267" y="813"/>
                </a:lnTo>
                <a:lnTo>
                  <a:pt x="7259" y="805"/>
                </a:lnTo>
                <a:lnTo>
                  <a:pt x="7244" y="801"/>
                </a:lnTo>
                <a:lnTo>
                  <a:pt x="7232" y="795"/>
                </a:lnTo>
                <a:lnTo>
                  <a:pt x="7227" y="786"/>
                </a:lnTo>
                <a:lnTo>
                  <a:pt x="7233" y="787"/>
                </a:lnTo>
                <a:lnTo>
                  <a:pt x="7239" y="788"/>
                </a:lnTo>
                <a:lnTo>
                  <a:pt x="7262" y="784"/>
                </a:lnTo>
                <a:lnTo>
                  <a:pt x="7291" y="779"/>
                </a:lnTo>
                <a:lnTo>
                  <a:pt x="7316" y="773"/>
                </a:lnTo>
                <a:lnTo>
                  <a:pt x="7330" y="765"/>
                </a:lnTo>
                <a:lnTo>
                  <a:pt x="7330" y="758"/>
                </a:lnTo>
                <a:lnTo>
                  <a:pt x="7329" y="755"/>
                </a:lnTo>
                <a:lnTo>
                  <a:pt x="7330" y="749"/>
                </a:lnTo>
                <a:lnTo>
                  <a:pt x="7335" y="741"/>
                </a:lnTo>
                <a:lnTo>
                  <a:pt x="7332" y="737"/>
                </a:lnTo>
                <a:lnTo>
                  <a:pt x="7329" y="736"/>
                </a:lnTo>
                <a:lnTo>
                  <a:pt x="7326" y="735"/>
                </a:lnTo>
                <a:lnTo>
                  <a:pt x="7324" y="730"/>
                </a:lnTo>
                <a:lnTo>
                  <a:pt x="7326" y="725"/>
                </a:lnTo>
                <a:lnTo>
                  <a:pt x="7330" y="719"/>
                </a:lnTo>
                <a:lnTo>
                  <a:pt x="7339" y="718"/>
                </a:lnTo>
                <a:lnTo>
                  <a:pt x="7347" y="718"/>
                </a:lnTo>
                <a:lnTo>
                  <a:pt x="7356" y="718"/>
                </a:lnTo>
                <a:lnTo>
                  <a:pt x="7362" y="713"/>
                </a:lnTo>
                <a:lnTo>
                  <a:pt x="7366" y="713"/>
                </a:lnTo>
                <a:lnTo>
                  <a:pt x="7368" y="716"/>
                </a:lnTo>
                <a:lnTo>
                  <a:pt x="7369" y="723"/>
                </a:lnTo>
                <a:lnTo>
                  <a:pt x="7366" y="727"/>
                </a:lnTo>
                <a:lnTo>
                  <a:pt x="7361" y="731"/>
                </a:lnTo>
                <a:lnTo>
                  <a:pt x="7360" y="732"/>
                </a:lnTo>
                <a:lnTo>
                  <a:pt x="7362" y="732"/>
                </a:lnTo>
                <a:lnTo>
                  <a:pt x="7365" y="736"/>
                </a:lnTo>
                <a:lnTo>
                  <a:pt x="7369" y="736"/>
                </a:lnTo>
                <a:lnTo>
                  <a:pt x="7372" y="737"/>
                </a:lnTo>
                <a:lnTo>
                  <a:pt x="7382" y="743"/>
                </a:lnTo>
                <a:lnTo>
                  <a:pt x="7415" y="744"/>
                </a:lnTo>
                <a:lnTo>
                  <a:pt x="7451" y="746"/>
                </a:lnTo>
                <a:lnTo>
                  <a:pt x="7472" y="757"/>
                </a:lnTo>
                <a:lnTo>
                  <a:pt x="7472" y="761"/>
                </a:lnTo>
                <a:lnTo>
                  <a:pt x="7470" y="763"/>
                </a:lnTo>
                <a:lnTo>
                  <a:pt x="7467" y="766"/>
                </a:lnTo>
                <a:lnTo>
                  <a:pt x="7465" y="769"/>
                </a:lnTo>
                <a:lnTo>
                  <a:pt x="7485" y="774"/>
                </a:lnTo>
                <a:lnTo>
                  <a:pt x="7518" y="784"/>
                </a:lnTo>
                <a:lnTo>
                  <a:pt x="7551" y="792"/>
                </a:lnTo>
                <a:lnTo>
                  <a:pt x="7570" y="794"/>
                </a:lnTo>
                <a:lnTo>
                  <a:pt x="7575" y="792"/>
                </a:lnTo>
                <a:lnTo>
                  <a:pt x="7579" y="789"/>
                </a:lnTo>
                <a:lnTo>
                  <a:pt x="7581" y="786"/>
                </a:lnTo>
                <a:lnTo>
                  <a:pt x="7582" y="782"/>
                </a:lnTo>
                <a:lnTo>
                  <a:pt x="7584" y="773"/>
                </a:lnTo>
                <a:lnTo>
                  <a:pt x="7590" y="769"/>
                </a:lnTo>
                <a:lnTo>
                  <a:pt x="7597" y="765"/>
                </a:lnTo>
                <a:lnTo>
                  <a:pt x="7600" y="759"/>
                </a:lnTo>
                <a:lnTo>
                  <a:pt x="7598" y="749"/>
                </a:lnTo>
                <a:lnTo>
                  <a:pt x="7594" y="745"/>
                </a:lnTo>
                <a:lnTo>
                  <a:pt x="7591" y="742"/>
                </a:lnTo>
                <a:lnTo>
                  <a:pt x="7587" y="739"/>
                </a:lnTo>
                <a:lnTo>
                  <a:pt x="7601" y="738"/>
                </a:lnTo>
                <a:lnTo>
                  <a:pt x="7614" y="741"/>
                </a:lnTo>
                <a:lnTo>
                  <a:pt x="7629" y="743"/>
                </a:lnTo>
                <a:lnTo>
                  <a:pt x="7644" y="742"/>
                </a:lnTo>
                <a:lnTo>
                  <a:pt x="7646" y="741"/>
                </a:lnTo>
                <a:lnTo>
                  <a:pt x="7650" y="740"/>
                </a:lnTo>
                <a:lnTo>
                  <a:pt x="7657" y="737"/>
                </a:lnTo>
                <a:lnTo>
                  <a:pt x="7668" y="726"/>
                </a:lnTo>
                <a:lnTo>
                  <a:pt x="7672" y="724"/>
                </a:lnTo>
                <a:lnTo>
                  <a:pt x="7677" y="723"/>
                </a:lnTo>
                <a:lnTo>
                  <a:pt x="7682" y="724"/>
                </a:lnTo>
                <a:lnTo>
                  <a:pt x="7686" y="723"/>
                </a:lnTo>
                <a:lnTo>
                  <a:pt x="7670" y="711"/>
                </a:lnTo>
                <a:lnTo>
                  <a:pt x="7649" y="703"/>
                </a:lnTo>
                <a:lnTo>
                  <a:pt x="7631" y="696"/>
                </a:lnTo>
                <a:lnTo>
                  <a:pt x="7617" y="690"/>
                </a:lnTo>
                <a:lnTo>
                  <a:pt x="7605" y="686"/>
                </a:lnTo>
                <a:lnTo>
                  <a:pt x="7587" y="685"/>
                </a:lnTo>
                <a:lnTo>
                  <a:pt x="7569" y="685"/>
                </a:lnTo>
                <a:lnTo>
                  <a:pt x="7552" y="679"/>
                </a:lnTo>
                <a:lnTo>
                  <a:pt x="7546" y="677"/>
                </a:lnTo>
                <a:lnTo>
                  <a:pt x="7537" y="678"/>
                </a:lnTo>
                <a:lnTo>
                  <a:pt x="7530" y="680"/>
                </a:lnTo>
                <a:lnTo>
                  <a:pt x="7531" y="686"/>
                </a:lnTo>
                <a:lnTo>
                  <a:pt x="7537" y="698"/>
                </a:lnTo>
                <a:lnTo>
                  <a:pt x="7532" y="700"/>
                </a:lnTo>
                <a:lnTo>
                  <a:pt x="7527" y="702"/>
                </a:lnTo>
                <a:lnTo>
                  <a:pt x="7529" y="704"/>
                </a:lnTo>
                <a:lnTo>
                  <a:pt x="7529" y="707"/>
                </a:lnTo>
                <a:lnTo>
                  <a:pt x="7527" y="708"/>
                </a:lnTo>
                <a:lnTo>
                  <a:pt x="7524" y="709"/>
                </a:lnTo>
                <a:lnTo>
                  <a:pt x="7520" y="710"/>
                </a:lnTo>
                <a:lnTo>
                  <a:pt x="7518" y="707"/>
                </a:lnTo>
                <a:lnTo>
                  <a:pt x="7512" y="702"/>
                </a:lnTo>
                <a:lnTo>
                  <a:pt x="7505" y="701"/>
                </a:lnTo>
                <a:lnTo>
                  <a:pt x="7500" y="700"/>
                </a:lnTo>
                <a:lnTo>
                  <a:pt x="7505" y="697"/>
                </a:lnTo>
                <a:lnTo>
                  <a:pt x="7506" y="697"/>
                </a:lnTo>
                <a:lnTo>
                  <a:pt x="7507" y="696"/>
                </a:lnTo>
                <a:lnTo>
                  <a:pt x="7508" y="679"/>
                </a:lnTo>
                <a:lnTo>
                  <a:pt x="7496" y="667"/>
                </a:lnTo>
                <a:lnTo>
                  <a:pt x="7478" y="658"/>
                </a:lnTo>
                <a:lnTo>
                  <a:pt x="7461" y="652"/>
                </a:lnTo>
                <a:lnTo>
                  <a:pt x="7432" y="639"/>
                </a:lnTo>
                <a:lnTo>
                  <a:pt x="7399" y="627"/>
                </a:lnTo>
                <a:lnTo>
                  <a:pt x="7366" y="615"/>
                </a:lnTo>
                <a:lnTo>
                  <a:pt x="7336" y="608"/>
                </a:lnTo>
                <a:lnTo>
                  <a:pt x="7333" y="598"/>
                </a:lnTo>
                <a:lnTo>
                  <a:pt x="7286" y="588"/>
                </a:lnTo>
                <a:lnTo>
                  <a:pt x="7233" y="576"/>
                </a:lnTo>
                <a:lnTo>
                  <a:pt x="7180" y="570"/>
                </a:lnTo>
                <a:lnTo>
                  <a:pt x="7136" y="573"/>
                </a:lnTo>
                <a:lnTo>
                  <a:pt x="7108" y="570"/>
                </a:lnTo>
                <a:lnTo>
                  <a:pt x="7049" y="564"/>
                </a:lnTo>
                <a:lnTo>
                  <a:pt x="6995" y="564"/>
                </a:lnTo>
                <a:lnTo>
                  <a:pt x="6977" y="578"/>
                </a:lnTo>
                <a:lnTo>
                  <a:pt x="6986" y="582"/>
                </a:lnTo>
                <a:lnTo>
                  <a:pt x="6999" y="587"/>
                </a:lnTo>
                <a:lnTo>
                  <a:pt x="7004" y="593"/>
                </a:lnTo>
                <a:lnTo>
                  <a:pt x="6987" y="604"/>
                </a:lnTo>
                <a:lnTo>
                  <a:pt x="6958" y="607"/>
                </a:lnTo>
                <a:lnTo>
                  <a:pt x="6922" y="598"/>
                </a:lnTo>
                <a:lnTo>
                  <a:pt x="6900" y="587"/>
                </a:lnTo>
                <a:lnTo>
                  <a:pt x="6912" y="581"/>
                </a:lnTo>
                <a:lnTo>
                  <a:pt x="6940" y="576"/>
                </a:lnTo>
                <a:lnTo>
                  <a:pt x="6942" y="565"/>
                </a:lnTo>
                <a:lnTo>
                  <a:pt x="6927" y="559"/>
                </a:lnTo>
                <a:lnTo>
                  <a:pt x="6904" y="569"/>
                </a:lnTo>
                <a:lnTo>
                  <a:pt x="6897" y="572"/>
                </a:lnTo>
                <a:lnTo>
                  <a:pt x="6889" y="571"/>
                </a:lnTo>
                <a:lnTo>
                  <a:pt x="6881" y="568"/>
                </a:lnTo>
                <a:lnTo>
                  <a:pt x="6874" y="567"/>
                </a:lnTo>
                <a:lnTo>
                  <a:pt x="6868" y="570"/>
                </a:lnTo>
                <a:lnTo>
                  <a:pt x="6854" y="575"/>
                </a:lnTo>
                <a:lnTo>
                  <a:pt x="6840" y="580"/>
                </a:lnTo>
                <a:lnTo>
                  <a:pt x="6826" y="580"/>
                </a:lnTo>
                <a:lnTo>
                  <a:pt x="6802" y="578"/>
                </a:lnTo>
                <a:lnTo>
                  <a:pt x="6776" y="580"/>
                </a:lnTo>
                <a:lnTo>
                  <a:pt x="6750" y="582"/>
                </a:lnTo>
                <a:lnTo>
                  <a:pt x="6726" y="581"/>
                </a:lnTo>
                <a:lnTo>
                  <a:pt x="6700" y="579"/>
                </a:lnTo>
                <a:lnTo>
                  <a:pt x="6676" y="581"/>
                </a:lnTo>
                <a:lnTo>
                  <a:pt x="6656" y="585"/>
                </a:lnTo>
                <a:lnTo>
                  <a:pt x="6640" y="585"/>
                </a:lnTo>
                <a:lnTo>
                  <a:pt x="6628" y="579"/>
                </a:lnTo>
                <a:lnTo>
                  <a:pt x="6617" y="571"/>
                </a:lnTo>
                <a:lnTo>
                  <a:pt x="6606" y="563"/>
                </a:lnTo>
                <a:lnTo>
                  <a:pt x="6586" y="559"/>
                </a:lnTo>
                <a:lnTo>
                  <a:pt x="6581" y="556"/>
                </a:lnTo>
                <a:lnTo>
                  <a:pt x="6583" y="550"/>
                </a:lnTo>
                <a:lnTo>
                  <a:pt x="6582" y="541"/>
                </a:lnTo>
                <a:lnTo>
                  <a:pt x="6567" y="530"/>
                </a:lnTo>
                <a:lnTo>
                  <a:pt x="6532" y="522"/>
                </a:lnTo>
                <a:lnTo>
                  <a:pt x="6475" y="517"/>
                </a:lnTo>
                <a:lnTo>
                  <a:pt x="6416" y="517"/>
                </a:lnTo>
                <a:lnTo>
                  <a:pt x="6373" y="519"/>
                </a:lnTo>
                <a:lnTo>
                  <a:pt x="6344" y="524"/>
                </a:lnTo>
                <a:lnTo>
                  <a:pt x="6326" y="525"/>
                </a:lnTo>
                <a:lnTo>
                  <a:pt x="6308" y="521"/>
                </a:lnTo>
                <a:lnTo>
                  <a:pt x="6282" y="510"/>
                </a:lnTo>
                <a:lnTo>
                  <a:pt x="6260" y="498"/>
                </a:lnTo>
                <a:lnTo>
                  <a:pt x="6238" y="483"/>
                </a:lnTo>
                <a:lnTo>
                  <a:pt x="6214" y="473"/>
                </a:lnTo>
                <a:lnTo>
                  <a:pt x="6187" y="468"/>
                </a:lnTo>
                <a:lnTo>
                  <a:pt x="6138" y="465"/>
                </a:lnTo>
                <a:lnTo>
                  <a:pt x="6106" y="459"/>
                </a:lnTo>
                <a:lnTo>
                  <a:pt x="6082" y="454"/>
                </a:lnTo>
                <a:lnTo>
                  <a:pt x="6056" y="452"/>
                </a:lnTo>
                <a:lnTo>
                  <a:pt x="6038" y="450"/>
                </a:lnTo>
                <a:lnTo>
                  <a:pt x="6022" y="449"/>
                </a:lnTo>
                <a:lnTo>
                  <a:pt x="6007" y="447"/>
                </a:lnTo>
                <a:lnTo>
                  <a:pt x="5989" y="443"/>
                </a:lnTo>
                <a:lnTo>
                  <a:pt x="5889" y="440"/>
                </a:lnTo>
                <a:lnTo>
                  <a:pt x="5893" y="447"/>
                </a:lnTo>
                <a:lnTo>
                  <a:pt x="5895" y="449"/>
                </a:lnTo>
                <a:lnTo>
                  <a:pt x="5888" y="452"/>
                </a:lnTo>
                <a:lnTo>
                  <a:pt x="5869" y="456"/>
                </a:lnTo>
                <a:lnTo>
                  <a:pt x="5858" y="457"/>
                </a:lnTo>
                <a:lnTo>
                  <a:pt x="5847" y="455"/>
                </a:lnTo>
                <a:lnTo>
                  <a:pt x="5837" y="454"/>
                </a:lnTo>
                <a:lnTo>
                  <a:pt x="5827" y="459"/>
                </a:lnTo>
                <a:lnTo>
                  <a:pt x="5833" y="465"/>
                </a:lnTo>
                <a:lnTo>
                  <a:pt x="5840" y="465"/>
                </a:lnTo>
                <a:lnTo>
                  <a:pt x="5846" y="464"/>
                </a:lnTo>
                <a:lnTo>
                  <a:pt x="5850" y="466"/>
                </a:lnTo>
                <a:lnTo>
                  <a:pt x="5850" y="471"/>
                </a:lnTo>
                <a:lnTo>
                  <a:pt x="5846" y="476"/>
                </a:lnTo>
                <a:lnTo>
                  <a:pt x="5842" y="482"/>
                </a:lnTo>
                <a:lnTo>
                  <a:pt x="5843" y="489"/>
                </a:lnTo>
                <a:lnTo>
                  <a:pt x="5844" y="497"/>
                </a:lnTo>
                <a:lnTo>
                  <a:pt x="5826" y="495"/>
                </a:lnTo>
                <a:lnTo>
                  <a:pt x="5801" y="491"/>
                </a:lnTo>
                <a:lnTo>
                  <a:pt x="5783" y="491"/>
                </a:lnTo>
                <a:lnTo>
                  <a:pt x="5776" y="496"/>
                </a:lnTo>
                <a:lnTo>
                  <a:pt x="5771" y="502"/>
                </a:lnTo>
                <a:lnTo>
                  <a:pt x="5765" y="505"/>
                </a:lnTo>
                <a:lnTo>
                  <a:pt x="5755" y="503"/>
                </a:lnTo>
                <a:lnTo>
                  <a:pt x="5721" y="493"/>
                </a:lnTo>
                <a:lnTo>
                  <a:pt x="5686" y="493"/>
                </a:lnTo>
                <a:lnTo>
                  <a:pt x="5648" y="497"/>
                </a:lnTo>
                <a:lnTo>
                  <a:pt x="5605" y="499"/>
                </a:lnTo>
                <a:lnTo>
                  <a:pt x="5584" y="496"/>
                </a:lnTo>
                <a:lnTo>
                  <a:pt x="5575" y="488"/>
                </a:lnTo>
                <a:lnTo>
                  <a:pt x="5569" y="482"/>
                </a:lnTo>
                <a:lnTo>
                  <a:pt x="5558" y="484"/>
                </a:lnTo>
                <a:lnTo>
                  <a:pt x="5551" y="495"/>
                </a:lnTo>
                <a:lnTo>
                  <a:pt x="5543" y="508"/>
                </a:lnTo>
                <a:lnTo>
                  <a:pt x="5529" y="517"/>
                </a:lnTo>
                <a:lnTo>
                  <a:pt x="5499" y="516"/>
                </a:lnTo>
                <a:lnTo>
                  <a:pt x="5483" y="513"/>
                </a:lnTo>
                <a:lnTo>
                  <a:pt x="5478" y="514"/>
                </a:lnTo>
                <a:lnTo>
                  <a:pt x="5469" y="511"/>
                </a:lnTo>
                <a:lnTo>
                  <a:pt x="5444" y="498"/>
                </a:lnTo>
                <a:lnTo>
                  <a:pt x="5435" y="491"/>
                </a:lnTo>
                <a:lnTo>
                  <a:pt x="5431" y="482"/>
                </a:lnTo>
                <a:lnTo>
                  <a:pt x="5434" y="475"/>
                </a:lnTo>
                <a:lnTo>
                  <a:pt x="5445" y="470"/>
                </a:lnTo>
                <a:lnTo>
                  <a:pt x="5442" y="463"/>
                </a:lnTo>
                <a:lnTo>
                  <a:pt x="5441" y="458"/>
                </a:lnTo>
                <a:lnTo>
                  <a:pt x="5442" y="454"/>
                </a:lnTo>
                <a:lnTo>
                  <a:pt x="5448" y="448"/>
                </a:lnTo>
                <a:lnTo>
                  <a:pt x="5451" y="442"/>
                </a:lnTo>
                <a:lnTo>
                  <a:pt x="5443" y="435"/>
                </a:lnTo>
                <a:lnTo>
                  <a:pt x="5431" y="430"/>
                </a:lnTo>
                <a:lnTo>
                  <a:pt x="5420" y="425"/>
                </a:lnTo>
                <a:lnTo>
                  <a:pt x="5381" y="413"/>
                </a:lnTo>
                <a:lnTo>
                  <a:pt x="5328" y="409"/>
                </a:lnTo>
                <a:lnTo>
                  <a:pt x="5272" y="409"/>
                </a:lnTo>
                <a:lnTo>
                  <a:pt x="5229" y="415"/>
                </a:lnTo>
                <a:lnTo>
                  <a:pt x="5232" y="421"/>
                </a:lnTo>
                <a:lnTo>
                  <a:pt x="5235" y="424"/>
                </a:lnTo>
                <a:lnTo>
                  <a:pt x="5236" y="427"/>
                </a:lnTo>
                <a:lnTo>
                  <a:pt x="5230" y="432"/>
                </a:lnTo>
                <a:lnTo>
                  <a:pt x="5221" y="436"/>
                </a:lnTo>
                <a:lnTo>
                  <a:pt x="5216" y="436"/>
                </a:lnTo>
                <a:lnTo>
                  <a:pt x="5213" y="434"/>
                </a:lnTo>
                <a:lnTo>
                  <a:pt x="5206" y="431"/>
                </a:lnTo>
                <a:lnTo>
                  <a:pt x="5186" y="432"/>
                </a:lnTo>
                <a:lnTo>
                  <a:pt x="5154" y="435"/>
                </a:lnTo>
                <a:lnTo>
                  <a:pt x="5121" y="437"/>
                </a:lnTo>
                <a:lnTo>
                  <a:pt x="5099" y="433"/>
                </a:lnTo>
                <a:lnTo>
                  <a:pt x="5083" y="430"/>
                </a:lnTo>
                <a:lnTo>
                  <a:pt x="5067" y="429"/>
                </a:lnTo>
                <a:lnTo>
                  <a:pt x="5054" y="427"/>
                </a:lnTo>
                <a:lnTo>
                  <a:pt x="5052" y="421"/>
                </a:lnTo>
                <a:lnTo>
                  <a:pt x="5047" y="419"/>
                </a:lnTo>
                <a:lnTo>
                  <a:pt x="5045" y="415"/>
                </a:lnTo>
                <a:lnTo>
                  <a:pt x="5036" y="412"/>
                </a:lnTo>
                <a:lnTo>
                  <a:pt x="5007" y="411"/>
                </a:lnTo>
                <a:lnTo>
                  <a:pt x="4989" y="410"/>
                </a:lnTo>
                <a:lnTo>
                  <a:pt x="4972" y="409"/>
                </a:lnTo>
                <a:lnTo>
                  <a:pt x="4954" y="409"/>
                </a:lnTo>
                <a:lnTo>
                  <a:pt x="4937" y="411"/>
                </a:lnTo>
                <a:lnTo>
                  <a:pt x="4899" y="411"/>
                </a:lnTo>
                <a:lnTo>
                  <a:pt x="4887" y="412"/>
                </a:lnTo>
                <a:lnTo>
                  <a:pt x="4873" y="415"/>
                </a:lnTo>
                <a:lnTo>
                  <a:pt x="4859" y="417"/>
                </a:lnTo>
                <a:lnTo>
                  <a:pt x="4851" y="417"/>
                </a:lnTo>
                <a:lnTo>
                  <a:pt x="4849" y="409"/>
                </a:lnTo>
                <a:lnTo>
                  <a:pt x="4846" y="399"/>
                </a:lnTo>
                <a:lnTo>
                  <a:pt x="4839" y="397"/>
                </a:lnTo>
                <a:lnTo>
                  <a:pt x="4834" y="400"/>
                </a:lnTo>
                <a:lnTo>
                  <a:pt x="4823" y="402"/>
                </a:lnTo>
                <a:lnTo>
                  <a:pt x="4803" y="398"/>
                </a:lnTo>
                <a:lnTo>
                  <a:pt x="4731" y="395"/>
                </a:lnTo>
                <a:lnTo>
                  <a:pt x="4724" y="397"/>
                </a:lnTo>
                <a:lnTo>
                  <a:pt x="4719" y="400"/>
                </a:lnTo>
                <a:lnTo>
                  <a:pt x="4717" y="403"/>
                </a:lnTo>
                <a:lnTo>
                  <a:pt x="4722" y="406"/>
                </a:lnTo>
                <a:lnTo>
                  <a:pt x="4736" y="404"/>
                </a:lnTo>
                <a:lnTo>
                  <a:pt x="4750" y="403"/>
                </a:lnTo>
                <a:lnTo>
                  <a:pt x="4739" y="414"/>
                </a:lnTo>
                <a:lnTo>
                  <a:pt x="4715" y="420"/>
                </a:lnTo>
                <a:lnTo>
                  <a:pt x="4687" y="423"/>
                </a:lnTo>
                <a:lnTo>
                  <a:pt x="4670" y="423"/>
                </a:lnTo>
                <a:lnTo>
                  <a:pt x="4641" y="426"/>
                </a:lnTo>
                <a:lnTo>
                  <a:pt x="4600" y="430"/>
                </a:lnTo>
                <a:lnTo>
                  <a:pt x="4579" y="428"/>
                </a:lnTo>
                <a:lnTo>
                  <a:pt x="4611" y="413"/>
                </a:lnTo>
                <a:lnTo>
                  <a:pt x="4722" y="372"/>
                </a:lnTo>
                <a:lnTo>
                  <a:pt x="4733" y="371"/>
                </a:lnTo>
                <a:lnTo>
                  <a:pt x="4737" y="371"/>
                </a:lnTo>
                <a:lnTo>
                  <a:pt x="4741" y="369"/>
                </a:lnTo>
                <a:lnTo>
                  <a:pt x="4750" y="363"/>
                </a:lnTo>
                <a:lnTo>
                  <a:pt x="4760" y="357"/>
                </a:lnTo>
                <a:lnTo>
                  <a:pt x="4766" y="356"/>
                </a:lnTo>
                <a:lnTo>
                  <a:pt x="4768" y="358"/>
                </a:lnTo>
                <a:lnTo>
                  <a:pt x="4773" y="358"/>
                </a:lnTo>
                <a:lnTo>
                  <a:pt x="4829" y="341"/>
                </a:lnTo>
                <a:lnTo>
                  <a:pt x="4858" y="332"/>
                </a:lnTo>
                <a:lnTo>
                  <a:pt x="4865" y="322"/>
                </a:lnTo>
                <a:lnTo>
                  <a:pt x="4851" y="308"/>
                </a:lnTo>
                <a:lnTo>
                  <a:pt x="4823" y="292"/>
                </a:lnTo>
                <a:lnTo>
                  <a:pt x="4788" y="284"/>
                </a:lnTo>
                <a:lnTo>
                  <a:pt x="4733" y="279"/>
                </a:lnTo>
                <a:lnTo>
                  <a:pt x="4681" y="277"/>
                </a:lnTo>
                <a:lnTo>
                  <a:pt x="4657" y="277"/>
                </a:lnTo>
                <a:lnTo>
                  <a:pt x="4658" y="279"/>
                </a:lnTo>
                <a:lnTo>
                  <a:pt x="4659" y="281"/>
                </a:lnTo>
                <a:lnTo>
                  <a:pt x="4659" y="283"/>
                </a:lnTo>
                <a:lnTo>
                  <a:pt x="4657" y="286"/>
                </a:lnTo>
                <a:lnTo>
                  <a:pt x="4612" y="283"/>
                </a:lnTo>
                <a:lnTo>
                  <a:pt x="4616" y="279"/>
                </a:lnTo>
                <a:lnTo>
                  <a:pt x="4618" y="273"/>
                </a:lnTo>
                <a:lnTo>
                  <a:pt x="4615" y="267"/>
                </a:lnTo>
                <a:lnTo>
                  <a:pt x="4608" y="265"/>
                </a:lnTo>
                <a:lnTo>
                  <a:pt x="4599" y="266"/>
                </a:lnTo>
                <a:lnTo>
                  <a:pt x="4591" y="265"/>
                </a:lnTo>
                <a:lnTo>
                  <a:pt x="4579" y="255"/>
                </a:lnTo>
                <a:lnTo>
                  <a:pt x="4572" y="248"/>
                </a:lnTo>
                <a:lnTo>
                  <a:pt x="4562" y="245"/>
                </a:lnTo>
                <a:lnTo>
                  <a:pt x="4541" y="247"/>
                </a:lnTo>
                <a:lnTo>
                  <a:pt x="4537" y="248"/>
                </a:lnTo>
                <a:lnTo>
                  <a:pt x="4532" y="247"/>
                </a:lnTo>
                <a:lnTo>
                  <a:pt x="4527" y="246"/>
                </a:lnTo>
                <a:lnTo>
                  <a:pt x="4524" y="244"/>
                </a:lnTo>
                <a:lnTo>
                  <a:pt x="4503" y="243"/>
                </a:lnTo>
                <a:lnTo>
                  <a:pt x="4464" y="248"/>
                </a:lnTo>
                <a:lnTo>
                  <a:pt x="4425" y="258"/>
                </a:lnTo>
                <a:lnTo>
                  <a:pt x="4405" y="270"/>
                </a:lnTo>
                <a:lnTo>
                  <a:pt x="4396" y="279"/>
                </a:lnTo>
                <a:lnTo>
                  <a:pt x="4379" y="288"/>
                </a:lnTo>
                <a:lnTo>
                  <a:pt x="4361" y="294"/>
                </a:lnTo>
                <a:lnTo>
                  <a:pt x="4349" y="295"/>
                </a:lnTo>
                <a:lnTo>
                  <a:pt x="4343" y="294"/>
                </a:lnTo>
                <a:lnTo>
                  <a:pt x="4335" y="292"/>
                </a:lnTo>
                <a:lnTo>
                  <a:pt x="4326" y="293"/>
                </a:lnTo>
                <a:lnTo>
                  <a:pt x="4322" y="298"/>
                </a:lnTo>
                <a:lnTo>
                  <a:pt x="4324" y="299"/>
                </a:lnTo>
                <a:lnTo>
                  <a:pt x="4326" y="301"/>
                </a:lnTo>
                <a:lnTo>
                  <a:pt x="4298" y="304"/>
                </a:lnTo>
                <a:lnTo>
                  <a:pt x="4270" y="308"/>
                </a:lnTo>
                <a:lnTo>
                  <a:pt x="4247" y="309"/>
                </a:lnTo>
                <a:lnTo>
                  <a:pt x="4234" y="304"/>
                </a:lnTo>
                <a:lnTo>
                  <a:pt x="4212" y="300"/>
                </a:lnTo>
                <a:lnTo>
                  <a:pt x="4173" y="302"/>
                </a:lnTo>
                <a:lnTo>
                  <a:pt x="4134" y="307"/>
                </a:lnTo>
                <a:lnTo>
                  <a:pt x="4110" y="312"/>
                </a:lnTo>
                <a:lnTo>
                  <a:pt x="3959" y="332"/>
                </a:lnTo>
                <a:lnTo>
                  <a:pt x="3936" y="339"/>
                </a:lnTo>
                <a:lnTo>
                  <a:pt x="3913" y="348"/>
                </a:lnTo>
                <a:lnTo>
                  <a:pt x="3890" y="357"/>
                </a:lnTo>
                <a:lnTo>
                  <a:pt x="3866" y="361"/>
                </a:lnTo>
                <a:lnTo>
                  <a:pt x="3856" y="362"/>
                </a:lnTo>
                <a:lnTo>
                  <a:pt x="3844" y="366"/>
                </a:lnTo>
                <a:lnTo>
                  <a:pt x="3836" y="372"/>
                </a:lnTo>
                <a:lnTo>
                  <a:pt x="3836" y="380"/>
                </a:lnTo>
                <a:lnTo>
                  <a:pt x="3840" y="381"/>
                </a:lnTo>
                <a:lnTo>
                  <a:pt x="3844" y="380"/>
                </a:lnTo>
                <a:lnTo>
                  <a:pt x="3849" y="378"/>
                </a:lnTo>
                <a:lnTo>
                  <a:pt x="3853" y="378"/>
                </a:lnTo>
                <a:lnTo>
                  <a:pt x="3853" y="380"/>
                </a:lnTo>
                <a:lnTo>
                  <a:pt x="3853" y="382"/>
                </a:lnTo>
                <a:lnTo>
                  <a:pt x="3860" y="387"/>
                </a:lnTo>
                <a:lnTo>
                  <a:pt x="3868" y="392"/>
                </a:lnTo>
                <a:lnTo>
                  <a:pt x="3845" y="400"/>
                </a:lnTo>
                <a:lnTo>
                  <a:pt x="3801" y="405"/>
                </a:lnTo>
                <a:lnTo>
                  <a:pt x="3754" y="408"/>
                </a:lnTo>
                <a:lnTo>
                  <a:pt x="3724" y="409"/>
                </a:lnTo>
                <a:lnTo>
                  <a:pt x="3712" y="407"/>
                </a:lnTo>
                <a:lnTo>
                  <a:pt x="3706" y="409"/>
                </a:lnTo>
                <a:lnTo>
                  <a:pt x="3701" y="412"/>
                </a:lnTo>
                <a:lnTo>
                  <a:pt x="3690" y="416"/>
                </a:lnTo>
                <a:lnTo>
                  <a:pt x="3678" y="414"/>
                </a:lnTo>
                <a:lnTo>
                  <a:pt x="3658" y="411"/>
                </a:lnTo>
                <a:lnTo>
                  <a:pt x="3640" y="411"/>
                </a:lnTo>
                <a:lnTo>
                  <a:pt x="3632" y="420"/>
                </a:lnTo>
                <a:lnTo>
                  <a:pt x="3633" y="426"/>
                </a:lnTo>
                <a:lnTo>
                  <a:pt x="3636" y="428"/>
                </a:lnTo>
                <a:lnTo>
                  <a:pt x="3639" y="428"/>
                </a:lnTo>
                <a:lnTo>
                  <a:pt x="3644" y="429"/>
                </a:lnTo>
                <a:lnTo>
                  <a:pt x="3643" y="444"/>
                </a:lnTo>
                <a:lnTo>
                  <a:pt x="3643" y="453"/>
                </a:lnTo>
                <a:lnTo>
                  <a:pt x="3647" y="456"/>
                </a:lnTo>
                <a:lnTo>
                  <a:pt x="3665" y="457"/>
                </a:lnTo>
                <a:lnTo>
                  <a:pt x="3687" y="460"/>
                </a:lnTo>
                <a:lnTo>
                  <a:pt x="3699" y="467"/>
                </a:lnTo>
                <a:lnTo>
                  <a:pt x="3706" y="473"/>
                </a:lnTo>
                <a:lnTo>
                  <a:pt x="3715" y="476"/>
                </a:lnTo>
                <a:lnTo>
                  <a:pt x="3741" y="482"/>
                </a:lnTo>
                <a:lnTo>
                  <a:pt x="3744" y="490"/>
                </a:lnTo>
                <a:lnTo>
                  <a:pt x="3740" y="500"/>
                </a:lnTo>
                <a:lnTo>
                  <a:pt x="3743" y="512"/>
                </a:lnTo>
                <a:lnTo>
                  <a:pt x="3757" y="528"/>
                </a:lnTo>
                <a:lnTo>
                  <a:pt x="3753" y="535"/>
                </a:lnTo>
                <a:lnTo>
                  <a:pt x="3745" y="538"/>
                </a:lnTo>
                <a:lnTo>
                  <a:pt x="3738" y="538"/>
                </a:lnTo>
                <a:lnTo>
                  <a:pt x="3732" y="534"/>
                </a:lnTo>
                <a:lnTo>
                  <a:pt x="3724" y="527"/>
                </a:lnTo>
                <a:lnTo>
                  <a:pt x="3715" y="525"/>
                </a:lnTo>
                <a:lnTo>
                  <a:pt x="3708" y="525"/>
                </a:lnTo>
                <a:lnTo>
                  <a:pt x="3702" y="520"/>
                </a:lnTo>
                <a:lnTo>
                  <a:pt x="3703" y="509"/>
                </a:lnTo>
                <a:lnTo>
                  <a:pt x="3711" y="504"/>
                </a:lnTo>
                <a:lnTo>
                  <a:pt x="3721" y="500"/>
                </a:lnTo>
                <a:lnTo>
                  <a:pt x="3727" y="492"/>
                </a:lnTo>
                <a:lnTo>
                  <a:pt x="3714" y="490"/>
                </a:lnTo>
                <a:lnTo>
                  <a:pt x="3708" y="492"/>
                </a:lnTo>
                <a:lnTo>
                  <a:pt x="3702" y="493"/>
                </a:lnTo>
                <a:lnTo>
                  <a:pt x="3692" y="490"/>
                </a:lnTo>
                <a:lnTo>
                  <a:pt x="3682" y="487"/>
                </a:lnTo>
                <a:lnTo>
                  <a:pt x="3672" y="486"/>
                </a:lnTo>
                <a:lnTo>
                  <a:pt x="3662" y="487"/>
                </a:lnTo>
                <a:lnTo>
                  <a:pt x="3652" y="484"/>
                </a:lnTo>
                <a:lnTo>
                  <a:pt x="3642" y="479"/>
                </a:lnTo>
                <a:lnTo>
                  <a:pt x="3628" y="473"/>
                </a:lnTo>
                <a:lnTo>
                  <a:pt x="3609" y="467"/>
                </a:lnTo>
                <a:lnTo>
                  <a:pt x="3576" y="463"/>
                </a:lnTo>
                <a:lnTo>
                  <a:pt x="3553" y="461"/>
                </a:lnTo>
                <a:lnTo>
                  <a:pt x="3543" y="458"/>
                </a:lnTo>
                <a:lnTo>
                  <a:pt x="3538" y="456"/>
                </a:lnTo>
                <a:lnTo>
                  <a:pt x="3533" y="455"/>
                </a:lnTo>
                <a:lnTo>
                  <a:pt x="3518" y="459"/>
                </a:lnTo>
                <a:lnTo>
                  <a:pt x="3523" y="463"/>
                </a:lnTo>
                <a:lnTo>
                  <a:pt x="3536" y="467"/>
                </a:lnTo>
                <a:lnTo>
                  <a:pt x="3544" y="468"/>
                </a:lnTo>
                <a:lnTo>
                  <a:pt x="3546" y="474"/>
                </a:lnTo>
                <a:lnTo>
                  <a:pt x="3538" y="479"/>
                </a:lnTo>
                <a:lnTo>
                  <a:pt x="3526" y="483"/>
                </a:lnTo>
                <a:lnTo>
                  <a:pt x="3516" y="481"/>
                </a:lnTo>
                <a:lnTo>
                  <a:pt x="3504" y="474"/>
                </a:lnTo>
                <a:lnTo>
                  <a:pt x="3498" y="472"/>
                </a:lnTo>
                <a:lnTo>
                  <a:pt x="3490" y="475"/>
                </a:lnTo>
                <a:lnTo>
                  <a:pt x="3476" y="483"/>
                </a:lnTo>
                <a:lnTo>
                  <a:pt x="3479" y="488"/>
                </a:lnTo>
                <a:lnTo>
                  <a:pt x="3484" y="489"/>
                </a:lnTo>
                <a:lnTo>
                  <a:pt x="3490" y="490"/>
                </a:lnTo>
                <a:lnTo>
                  <a:pt x="3495" y="491"/>
                </a:lnTo>
                <a:lnTo>
                  <a:pt x="3502" y="495"/>
                </a:lnTo>
                <a:lnTo>
                  <a:pt x="3506" y="501"/>
                </a:lnTo>
                <a:lnTo>
                  <a:pt x="3513" y="507"/>
                </a:lnTo>
                <a:lnTo>
                  <a:pt x="3528" y="510"/>
                </a:lnTo>
                <a:lnTo>
                  <a:pt x="3533" y="511"/>
                </a:lnTo>
                <a:lnTo>
                  <a:pt x="3539" y="513"/>
                </a:lnTo>
                <a:lnTo>
                  <a:pt x="3543" y="516"/>
                </a:lnTo>
                <a:lnTo>
                  <a:pt x="3546" y="522"/>
                </a:lnTo>
                <a:lnTo>
                  <a:pt x="3529" y="522"/>
                </a:lnTo>
                <a:lnTo>
                  <a:pt x="3507" y="516"/>
                </a:lnTo>
                <a:lnTo>
                  <a:pt x="3485" y="510"/>
                </a:lnTo>
                <a:lnTo>
                  <a:pt x="3473" y="507"/>
                </a:lnTo>
                <a:lnTo>
                  <a:pt x="3455" y="506"/>
                </a:lnTo>
                <a:lnTo>
                  <a:pt x="3449" y="503"/>
                </a:lnTo>
                <a:lnTo>
                  <a:pt x="3447" y="500"/>
                </a:lnTo>
                <a:lnTo>
                  <a:pt x="3443" y="499"/>
                </a:lnTo>
                <a:lnTo>
                  <a:pt x="3437" y="491"/>
                </a:lnTo>
                <a:lnTo>
                  <a:pt x="3441" y="471"/>
                </a:lnTo>
                <a:lnTo>
                  <a:pt x="3439" y="450"/>
                </a:lnTo>
                <a:lnTo>
                  <a:pt x="3418" y="440"/>
                </a:lnTo>
                <a:lnTo>
                  <a:pt x="3424" y="445"/>
                </a:lnTo>
                <a:lnTo>
                  <a:pt x="3428" y="447"/>
                </a:lnTo>
                <a:lnTo>
                  <a:pt x="3429" y="450"/>
                </a:lnTo>
                <a:lnTo>
                  <a:pt x="3428" y="460"/>
                </a:lnTo>
                <a:lnTo>
                  <a:pt x="3414" y="477"/>
                </a:lnTo>
                <a:lnTo>
                  <a:pt x="3391" y="482"/>
                </a:lnTo>
                <a:lnTo>
                  <a:pt x="3372" y="488"/>
                </a:lnTo>
                <a:lnTo>
                  <a:pt x="3367" y="508"/>
                </a:lnTo>
                <a:lnTo>
                  <a:pt x="3376" y="515"/>
                </a:lnTo>
                <a:lnTo>
                  <a:pt x="3391" y="526"/>
                </a:lnTo>
                <a:lnTo>
                  <a:pt x="3400" y="539"/>
                </a:lnTo>
                <a:lnTo>
                  <a:pt x="3387" y="554"/>
                </a:lnTo>
                <a:lnTo>
                  <a:pt x="3380" y="560"/>
                </a:lnTo>
                <a:lnTo>
                  <a:pt x="3379" y="565"/>
                </a:lnTo>
                <a:lnTo>
                  <a:pt x="3380" y="570"/>
                </a:lnTo>
                <a:lnTo>
                  <a:pt x="3382" y="575"/>
                </a:lnTo>
                <a:lnTo>
                  <a:pt x="3380" y="581"/>
                </a:lnTo>
                <a:lnTo>
                  <a:pt x="3377" y="588"/>
                </a:lnTo>
                <a:lnTo>
                  <a:pt x="3380" y="591"/>
                </a:lnTo>
                <a:lnTo>
                  <a:pt x="3394" y="593"/>
                </a:lnTo>
                <a:lnTo>
                  <a:pt x="3425" y="591"/>
                </a:lnTo>
                <a:lnTo>
                  <a:pt x="3456" y="591"/>
                </a:lnTo>
                <a:lnTo>
                  <a:pt x="3485" y="595"/>
                </a:lnTo>
                <a:lnTo>
                  <a:pt x="3511" y="609"/>
                </a:lnTo>
                <a:lnTo>
                  <a:pt x="3532" y="626"/>
                </a:lnTo>
                <a:lnTo>
                  <a:pt x="3533" y="631"/>
                </a:lnTo>
                <a:lnTo>
                  <a:pt x="3524" y="631"/>
                </a:lnTo>
                <a:lnTo>
                  <a:pt x="3517" y="635"/>
                </a:lnTo>
                <a:lnTo>
                  <a:pt x="3518" y="639"/>
                </a:lnTo>
                <a:lnTo>
                  <a:pt x="3518" y="644"/>
                </a:lnTo>
                <a:lnTo>
                  <a:pt x="3517" y="648"/>
                </a:lnTo>
                <a:lnTo>
                  <a:pt x="3514" y="652"/>
                </a:lnTo>
                <a:lnTo>
                  <a:pt x="3507" y="646"/>
                </a:lnTo>
                <a:lnTo>
                  <a:pt x="3501" y="640"/>
                </a:lnTo>
                <a:lnTo>
                  <a:pt x="3501" y="632"/>
                </a:lnTo>
                <a:lnTo>
                  <a:pt x="3503" y="625"/>
                </a:lnTo>
                <a:lnTo>
                  <a:pt x="3501" y="619"/>
                </a:lnTo>
                <a:lnTo>
                  <a:pt x="3490" y="615"/>
                </a:lnTo>
                <a:lnTo>
                  <a:pt x="3479" y="611"/>
                </a:lnTo>
                <a:lnTo>
                  <a:pt x="3471" y="606"/>
                </a:lnTo>
                <a:lnTo>
                  <a:pt x="3461" y="604"/>
                </a:lnTo>
                <a:lnTo>
                  <a:pt x="3443" y="610"/>
                </a:lnTo>
                <a:lnTo>
                  <a:pt x="3426" y="615"/>
                </a:lnTo>
                <a:lnTo>
                  <a:pt x="3415" y="619"/>
                </a:lnTo>
                <a:lnTo>
                  <a:pt x="3409" y="620"/>
                </a:lnTo>
                <a:lnTo>
                  <a:pt x="3408" y="623"/>
                </a:lnTo>
                <a:lnTo>
                  <a:pt x="3424" y="635"/>
                </a:lnTo>
                <a:lnTo>
                  <a:pt x="3415" y="654"/>
                </a:lnTo>
                <a:lnTo>
                  <a:pt x="3394" y="673"/>
                </a:lnTo>
                <a:lnTo>
                  <a:pt x="3382" y="686"/>
                </a:lnTo>
                <a:lnTo>
                  <a:pt x="3375" y="690"/>
                </a:lnTo>
                <a:lnTo>
                  <a:pt x="3362" y="692"/>
                </a:lnTo>
                <a:lnTo>
                  <a:pt x="3351" y="694"/>
                </a:lnTo>
                <a:lnTo>
                  <a:pt x="3342" y="697"/>
                </a:lnTo>
                <a:lnTo>
                  <a:pt x="3339" y="704"/>
                </a:lnTo>
                <a:lnTo>
                  <a:pt x="3336" y="712"/>
                </a:lnTo>
                <a:lnTo>
                  <a:pt x="3321" y="715"/>
                </a:lnTo>
                <a:lnTo>
                  <a:pt x="3286" y="711"/>
                </a:lnTo>
                <a:lnTo>
                  <a:pt x="3275" y="711"/>
                </a:lnTo>
                <a:lnTo>
                  <a:pt x="3256" y="711"/>
                </a:lnTo>
                <a:lnTo>
                  <a:pt x="3244" y="709"/>
                </a:lnTo>
                <a:lnTo>
                  <a:pt x="3251" y="703"/>
                </a:lnTo>
                <a:lnTo>
                  <a:pt x="3268" y="699"/>
                </a:lnTo>
                <a:lnTo>
                  <a:pt x="3283" y="699"/>
                </a:lnTo>
                <a:lnTo>
                  <a:pt x="3301" y="693"/>
                </a:lnTo>
                <a:lnTo>
                  <a:pt x="3327" y="670"/>
                </a:lnTo>
                <a:lnTo>
                  <a:pt x="3340" y="654"/>
                </a:lnTo>
                <a:lnTo>
                  <a:pt x="3342" y="638"/>
                </a:lnTo>
                <a:lnTo>
                  <a:pt x="3339" y="623"/>
                </a:lnTo>
                <a:lnTo>
                  <a:pt x="3335" y="605"/>
                </a:lnTo>
                <a:lnTo>
                  <a:pt x="3334" y="597"/>
                </a:lnTo>
                <a:lnTo>
                  <a:pt x="3335" y="591"/>
                </a:lnTo>
                <a:lnTo>
                  <a:pt x="3334" y="582"/>
                </a:lnTo>
                <a:lnTo>
                  <a:pt x="3332" y="570"/>
                </a:lnTo>
                <a:lnTo>
                  <a:pt x="3330" y="560"/>
                </a:lnTo>
                <a:lnTo>
                  <a:pt x="3332" y="549"/>
                </a:lnTo>
                <a:lnTo>
                  <a:pt x="3334" y="539"/>
                </a:lnTo>
                <a:lnTo>
                  <a:pt x="3332" y="528"/>
                </a:lnTo>
                <a:lnTo>
                  <a:pt x="3323" y="509"/>
                </a:lnTo>
                <a:lnTo>
                  <a:pt x="3318" y="499"/>
                </a:lnTo>
                <a:lnTo>
                  <a:pt x="3320" y="492"/>
                </a:lnTo>
                <a:lnTo>
                  <a:pt x="3334" y="480"/>
                </a:lnTo>
                <a:lnTo>
                  <a:pt x="3340" y="475"/>
                </a:lnTo>
                <a:lnTo>
                  <a:pt x="3346" y="471"/>
                </a:lnTo>
                <a:lnTo>
                  <a:pt x="3348" y="466"/>
                </a:lnTo>
                <a:lnTo>
                  <a:pt x="3345" y="459"/>
                </a:lnTo>
                <a:lnTo>
                  <a:pt x="3319" y="443"/>
                </a:lnTo>
                <a:lnTo>
                  <a:pt x="3285" y="442"/>
                </a:lnTo>
                <a:lnTo>
                  <a:pt x="3253" y="443"/>
                </a:lnTo>
                <a:lnTo>
                  <a:pt x="3230" y="435"/>
                </a:lnTo>
                <a:lnTo>
                  <a:pt x="3206" y="452"/>
                </a:lnTo>
                <a:lnTo>
                  <a:pt x="3192" y="468"/>
                </a:lnTo>
                <a:lnTo>
                  <a:pt x="3184" y="484"/>
                </a:lnTo>
                <a:lnTo>
                  <a:pt x="3175" y="497"/>
                </a:lnTo>
                <a:lnTo>
                  <a:pt x="3161" y="504"/>
                </a:lnTo>
                <a:lnTo>
                  <a:pt x="3143" y="508"/>
                </a:lnTo>
                <a:lnTo>
                  <a:pt x="3127" y="513"/>
                </a:lnTo>
                <a:lnTo>
                  <a:pt x="3120" y="522"/>
                </a:lnTo>
                <a:lnTo>
                  <a:pt x="3127" y="523"/>
                </a:lnTo>
                <a:lnTo>
                  <a:pt x="3135" y="523"/>
                </a:lnTo>
                <a:lnTo>
                  <a:pt x="3140" y="526"/>
                </a:lnTo>
                <a:lnTo>
                  <a:pt x="3143" y="533"/>
                </a:lnTo>
                <a:lnTo>
                  <a:pt x="3145" y="540"/>
                </a:lnTo>
                <a:lnTo>
                  <a:pt x="3147" y="547"/>
                </a:lnTo>
                <a:lnTo>
                  <a:pt x="3147" y="555"/>
                </a:lnTo>
                <a:lnTo>
                  <a:pt x="3142" y="561"/>
                </a:lnTo>
                <a:lnTo>
                  <a:pt x="3139" y="562"/>
                </a:lnTo>
                <a:lnTo>
                  <a:pt x="3134" y="562"/>
                </a:lnTo>
                <a:lnTo>
                  <a:pt x="3128" y="562"/>
                </a:lnTo>
                <a:lnTo>
                  <a:pt x="3125" y="565"/>
                </a:lnTo>
                <a:lnTo>
                  <a:pt x="3125" y="569"/>
                </a:lnTo>
                <a:lnTo>
                  <a:pt x="3129" y="569"/>
                </a:lnTo>
                <a:lnTo>
                  <a:pt x="3135" y="568"/>
                </a:lnTo>
                <a:lnTo>
                  <a:pt x="3138" y="567"/>
                </a:lnTo>
                <a:lnTo>
                  <a:pt x="3148" y="572"/>
                </a:lnTo>
                <a:lnTo>
                  <a:pt x="3156" y="577"/>
                </a:lnTo>
                <a:lnTo>
                  <a:pt x="3163" y="585"/>
                </a:lnTo>
                <a:lnTo>
                  <a:pt x="3171" y="591"/>
                </a:lnTo>
                <a:lnTo>
                  <a:pt x="3178" y="593"/>
                </a:lnTo>
                <a:lnTo>
                  <a:pt x="3190" y="596"/>
                </a:lnTo>
                <a:lnTo>
                  <a:pt x="3204" y="602"/>
                </a:lnTo>
                <a:lnTo>
                  <a:pt x="3210" y="613"/>
                </a:lnTo>
                <a:lnTo>
                  <a:pt x="3209" y="619"/>
                </a:lnTo>
                <a:lnTo>
                  <a:pt x="3205" y="624"/>
                </a:lnTo>
                <a:lnTo>
                  <a:pt x="3200" y="629"/>
                </a:lnTo>
                <a:lnTo>
                  <a:pt x="3195" y="632"/>
                </a:lnTo>
                <a:lnTo>
                  <a:pt x="3164" y="626"/>
                </a:lnTo>
                <a:lnTo>
                  <a:pt x="3108" y="608"/>
                </a:lnTo>
                <a:lnTo>
                  <a:pt x="3052" y="591"/>
                </a:lnTo>
                <a:lnTo>
                  <a:pt x="3026" y="581"/>
                </a:lnTo>
                <a:lnTo>
                  <a:pt x="3006" y="575"/>
                </a:lnTo>
                <a:lnTo>
                  <a:pt x="2970" y="571"/>
                </a:lnTo>
                <a:lnTo>
                  <a:pt x="2933" y="568"/>
                </a:lnTo>
                <a:lnTo>
                  <a:pt x="2909" y="567"/>
                </a:lnTo>
                <a:lnTo>
                  <a:pt x="2891" y="563"/>
                </a:lnTo>
                <a:lnTo>
                  <a:pt x="2866" y="554"/>
                </a:lnTo>
                <a:lnTo>
                  <a:pt x="2841" y="546"/>
                </a:lnTo>
                <a:lnTo>
                  <a:pt x="2826" y="547"/>
                </a:lnTo>
                <a:lnTo>
                  <a:pt x="2827" y="552"/>
                </a:lnTo>
                <a:lnTo>
                  <a:pt x="2830" y="554"/>
                </a:lnTo>
                <a:lnTo>
                  <a:pt x="2834" y="556"/>
                </a:lnTo>
                <a:lnTo>
                  <a:pt x="2838" y="557"/>
                </a:lnTo>
                <a:lnTo>
                  <a:pt x="2847" y="565"/>
                </a:lnTo>
                <a:lnTo>
                  <a:pt x="2863" y="567"/>
                </a:lnTo>
                <a:lnTo>
                  <a:pt x="2879" y="571"/>
                </a:lnTo>
                <a:lnTo>
                  <a:pt x="2883" y="589"/>
                </a:lnTo>
                <a:lnTo>
                  <a:pt x="2874" y="610"/>
                </a:lnTo>
                <a:lnTo>
                  <a:pt x="2859" y="621"/>
                </a:lnTo>
                <a:lnTo>
                  <a:pt x="2845" y="622"/>
                </a:lnTo>
                <a:lnTo>
                  <a:pt x="2838" y="619"/>
                </a:lnTo>
                <a:lnTo>
                  <a:pt x="2839" y="609"/>
                </a:lnTo>
                <a:lnTo>
                  <a:pt x="2836" y="605"/>
                </a:lnTo>
                <a:lnTo>
                  <a:pt x="2814" y="606"/>
                </a:lnTo>
                <a:lnTo>
                  <a:pt x="2758" y="615"/>
                </a:lnTo>
                <a:lnTo>
                  <a:pt x="2659" y="632"/>
                </a:lnTo>
                <a:lnTo>
                  <a:pt x="2628" y="633"/>
                </a:lnTo>
                <a:lnTo>
                  <a:pt x="2629" y="625"/>
                </a:lnTo>
                <a:lnTo>
                  <a:pt x="2629" y="615"/>
                </a:lnTo>
                <a:lnTo>
                  <a:pt x="2585" y="614"/>
                </a:lnTo>
                <a:lnTo>
                  <a:pt x="2519" y="632"/>
                </a:lnTo>
                <a:lnTo>
                  <a:pt x="2456" y="652"/>
                </a:lnTo>
                <a:lnTo>
                  <a:pt x="2422" y="656"/>
                </a:lnTo>
                <a:lnTo>
                  <a:pt x="2423" y="672"/>
                </a:lnTo>
                <a:lnTo>
                  <a:pt x="2423" y="679"/>
                </a:lnTo>
                <a:lnTo>
                  <a:pt x="2419" y="682"/>
                </a:lnTo>
                <a:lnTo>
                  <a:pt x="2405" y="682"/>
                </a:lnTo>
                <a:lnTo>
                  <a:pt x="2356" y="686"/>
                </a:lnTo>
                <a:lnTo>
                  <a:pt x="2340" y="685"/>
                </a:lnTo>
                <a:lnTo>
                  <a:pt x="2336" y="680"/>
                </a:lnTo>
                <a:lnTo>
                  <a:pt x="2324" y="674"/>
                </a:lnTo>
                <a:lnTo>
                  <a:pt x="2318" y="675"/>
                </a:lnTo>
                <a:lnTo>
                  <a:pt x="2311" y="675"/>
                </a:lnTo>
                <a:lnTo>
                  <a:pt x="2309" y="670"/>
                </a:lnTo>
                <a:lnTo>
                  <a:pt x="2311" y="663"/>
                </a:lnTo>
                <a:lnTo>
                  <a:pt x="2321" y="655"/>
                </a:lnTo>
                <a:lnTo>
                  <a:pt x="2342" y="652"/>
                </a:lnTo>
                <a:lnTo>
                  <a:pt x="2348" y="652"/>
                </a:lnTo>
                <a:lnTo>
                  <a:pt x="2353" y="650"/>
                </a:lnTo>
                <a:lnTo>
                  <a:pt x="2358" y="647"/>
                </a:lnTo>
                <a:lnTo>
                  <a:pt x="2363" y="644"/>
                </a:lnTo>
                <a:lnTo>
                  <a:pt x="2348" y="635"/>
                </a:lnTo>
                <a:lnTo>
                  <a:pt x="2316" y="625"/>
                </a:lnTo>
                <a:lnTo>
                  <a:pt x="2284" y="616"/>
                </a:lnTo>
                <a:lnTo>
                  <a:pt x="2266" y="618"/>
                </a:lnTo>
                <a:lnTo>
                  <a:pt x="2275" y="625"/>
                </a:lnTo>
                <a:lnTo>
                  <a:pt x="2284" y="630"/>
                </a:lnTo>
                <a:lnTo>
                  <a:pt x="2289" y="637"/>
                </a:lnTo>
                <a:lnTo>
                  <a:pt x="2281" y="653"/>
                </a:lnTo>
                <a:lnTo>
                  <a:pt x="2271" y="670"/>
                </a:lnTo>
                <a:lnTo>
                  <a:pt x="2273" y="678"/>
                </a:lnTo>
                <a:lnTo>
                  <a:pt x="2282" y="681"/>
                </a:lnTo>
                <a:lnTo>
                  <a:pt x="2293" y="683"/>
                </a:lnTo>
                <a:lnTo>
                  <a:pt x="2289" y="704"/>
                </a:lnTo>
                <a:lnTo>
                  <a:pt x="2282" y="713"/>
                </a:lnTo>
                <a:lnTo>
                  <a:pt x="2268" y="714"/>
                </a:lnTo>
                <a:lnTo>
                  <a:pt x="2239" y="714"/>
                </a:lnTo>
                <a:lnTo>
                  <a:pt x="2228" y="712"/>
                </a:lnTo>
                <a:lnTo>
                  <a:pt x="2220" y="710"/>
                </a:lnTo>
                <a:lnTo>
                  <a:pt x="2213" y="710"/>
                </a:lnTo>
                <a:lnTo>
                  <a:pt x="2203" y="714"/>
                </a:lnTo>
                <a:lnTo>
                  <a:pt x="2130" y="742"/>
                </a:lnTo>
                <a:lnTo>
                  <a:pt x="2124" y="742"/>
                </a:lnTo>
                <a:lnTo>
                  <a:pt x="2118" y="743"/>
                </a:lnTo>
                <a:lnTo>
                  <a:pt x="2120" y="753"/>
                </a:lnTo>
                <a:lnTo>
                  <a:pt x="2124" y="757"/>
                </a:lnTo>
                <a:lnTo>
                  <a:pt x="2129" y="758"/>
                </a:lnTo>
                <a:lnTo>
                  <a:pt x="2138" y="760"/>
                </a:lnTo>
                <a:lnTo>
                  <a:pt x="2143" y="765"/>
                </a:lnTo>
                <a:lnTo>
                  <a:pt x="2140" y="771"/>
                </a:lnTo>
                <a:lnTo>
                  <a:pt x="2133" y="776"/>
                </a:lnTo>
                <a:lnTo>
                  <a:pt x="2127" y="779"/>
                </a:lnTo>
                <a:lnTo>
                  <a:pt x="2094" y="779"/>
                </a:lnTo>
                <a:lnTo>
                  <a:pt x="2058" y="773"/>
                </a:lnTo>
                <a:lnTo>
                  <a:pt x="2025" y="768"/>
                </a:lnTo>
                <a:lnTo>
                  <a:pt x="2002" y="768"/>
                </a:lnTo>
                <a:lnTo>
                  <a:pt x="1993" y="772"/>
                </a:lnTo>
                <a:lnTo>
                  <a:pt x="1999" y="775"/>
                </a:lnTo>
                <a:lnTo>
                  <a:pt x="2012" y="778"/>
                </a:lnTo>
                <a:lnTo>
                  <a:pt x="2021" y="779"/>
                </a:lnTo>
                <a:lnTo>
                  <a:pt x="2026" y="788"/>
                </a:lnTo>
                <a:lnTo>
                  <a:pt x="2037" y="790"/>
                </a:lnTo>
                <a:lnTo>
                  <a:pt x="2046" y="792"/>
                </a:lnTo>
                <a:lnTo>
                  <a:pt x="2052" y="799"/>
                </a:lnTo>
                <a:lnTo>
                  <a:pt x="2042" y="816"/>
                </a:lnTo>
                <a:lnTo>
                  <a:pt x="2013" y="813"/>
                </a:lnTo>
                <a:lnTo>
                  <a:pt x="1980" y="803"/>
                </a:lnTo>
                <a:lnTo>
                  <a:pt x="1956" y="798"/>
                </a:lnTo>
                <a:lnTo>
                  <a:pt x="1950" y="795"/>
                </a:lnTo>
                <a:lnTo>
                  <a:pt x="1942" y="787"/>
                </a:lnTo>
                <a:lnTo>
                  <a:pt x="1936" y="776"/>
                </a:lnTo>
                <a:lnTo>
                  <a:pt x="1933" y="768"/>
                </a:lnTo>
                <a:lnTo>
                  <a:pt x="1931" y="757"/>
                </a:lnTo>
                <a:lnTo>
                  <a:pt x="1927" y="751"/>
                </a:lnTo>
                <a:lnTo>
                  <a:pt x="1923" y="746"/>
                </a:lnTo>
                <a:lnTo>
                  <a:pt x="1921" y="743"/>
                </a:lnTo>
                <a:lnTo>
                  <a:pt x="1925" y="742"/>
                </a:lnTo>
                <a:lnTo>
                  <a:pt x="1927" y="739"/>
                </a:lnTo>
                <a:lnTo>
                  <a:pt x="1930" y="736"/>
                </a:lnTo>
                <a:lnTo>
                  <a:pt x="1933" y="733"/>
                </a:lnTo>
                <a:lnTo>
                  <a:pt x="1930" y="728"/>
                </a:lnTo>
                <a:lnTo>
                  <a:pt x="1923" y="726"/>
                </a:lnTo>
                <a:lnTo>
                  <a:pt x="1913" y="721"/>
                </a:lnTo>
                <a:lnTo>
                  <a:pt x="1895" y="705"/>
                </a:lnTo>
                <a:lnTo>
                  <a:pt x="1884" y="700"/>
                </a:lnTo>
                <a:lnTo>
                  <a:pt x="1871" y="698"/>
                </a:lnTo>
                <a:lnTo>
                  <a:pt x="1857" y="694"/>
                </a:lnTo>
                <a:lnTo>
                  <a:pt x="1848" y="683"/>
                </a:lnTo>
                <a:lnTo>
                  <a:pt x="1859" y="685"/>
                </a:lnTo>
                <a:lnTo>
                  <a:pt x="1873" y="689"/>
                </a:lnTo>
                <a:lnTo>
                  <a:pt x="1886" y="695"/>
                </a:lnTo>
                <a:lnTo>
                  <a:pt x="1896" y="699"/>
                </a:lnTo>
                <a:lnTo>
                  <a:pt x="2007" y="714"/>
                </a:lnTo>
                <a:lnTo>
                  <a:pt x="2018" y="718"/>
                </a:lnTo>
                <a:lnTo>
                  <a:pt x="2027" y="718"/>
                </a:lnTo>
                <a:lnTo>
                  <a:pt x="2041" y="714"/>
                </a:lnTo>
                <a:lnTo>
                  <a:pt x="2064" y="709"/>
                </a:lnTo>
                <a:lnTo>
                  <a:pt x="2078" y="708"/>
                </a:lnTo>
                <a:lnTo>
                  <a:pt x="2091" y="710"/>
                </a:lnTo>
                <a:lnTo>
                  <a:pt x="2106" y="710"/>
                </a:lnTo>
                <a:lnTo>
                  <a:pt x="2122" y="706"/>
                </a:lnTo>
                <a:lnTo>
                  <a:pt x="2147" y="692"/>
                </a:lnTo>
                <a:lnTo>
                  <a:pt x="2159" y="682"/>
                </a:lnTo>
                <a:lnTo>
                  <a:pt x="2159" y="671"/>
                </a:lnTo>
                <a:lnTo>
                  <a:pt x="2151" y="654"/>
                </a:lnTo>
                <a:lnTo>
                  <a:pt x="2122" y="641"/>
                </a:lnTo>
                <a:lnTo>
                  <a:pt x="2061" y="621"/>
                </a:lnTo>
                <a:lnTo>
                  <a:pt x="2000" y="601"/>
                </a:lnTo>
                <a:lnTo>
                  <a:pt x="1969" y="593"/>
                </a:lnTo>
                <a:lnTo>
                  <a:pt x="1927" y="593"/>
                </a:lnTo>
                <a:lnTo>
                  <a:pt x="1913" y="590"/>
                </a:lnTo>
                <a:lnTo>
                  <a:pt x="1903" y="585"/>
                </a:lnTo>
                <a:lnTo>
                  <a:pt x="1873" y="575"/>
                </a:lnTo>
                <a:lnTo>
                  <a:pt x="1863" y="570"/>
                </a:lnTo>
                <a:lnTo>
                  <a:pt x="1850" y="564"/>
                </a:lnTo>
                <a:lnTo>
                  <a:pt x="1838" y="560"/>
                </a:lnTo>
                <a:lnTo>
                  <a:pt x="1830" y="563"/>
                </a:lnTo>
                <a:lnTo>
                  <a:pt x="1827" y="570"/>
                </a:lnTo>
                <a:lnTo>
                  <a:pt x="1825" y="571"/>
                </a:lnTo>
                <a:lnTo>
                  <a:pt x="1822" y="569"/>
                </a:lnTo>
                <a:lnTo>
                  <a:pt x="1815" y="567"/>
                </a:lnTo>
                <a:lnTo>
                  <a:pt x="1804" y="567"/>
                </a:lnTo>
                <a:lnTo>
                  <a:pt x="1798" y="565"/>
                </a:lnTo>
                <a:lnTo>
                  <a:pt x="1793" y="563"/>
                </a:lnTo>
                <a:lnTo>
                  <a:pt x="1785" y="559"/>
                </a:lnTo>
                <a:lnTo>
                  <a:pt x="1778" y="559"/>
                </a:lnTo>
                <a:lnTo>
                  <a:pt x="1770" y="559"/>
                </a:lnTo>
                <a:lnTo>
                  <a:pt x="1762" y="557"/>
                </a:lnTo>
                <a:lnTo>
                  <a:pt x="1762" y="549"/>
                </a:lnTo>
                <a:lnTo>
                  <a:pt x="1774" y="546"/>
                </a:lnTo>
                <a:lnTo>
                  <a:pt x="1787" y="543"/>
                </a:lnTo>
                <a:lnTo>
                  <a:pt x="1774" y="540"/>
                </a:lnTo>
                <a:lnTo>
                  <a:pt x="1748" y="532"/>
                </a:lnTo>
                <a:lnTo>
                  <a:pt x="1717" y="527"/>
                </a:lnTo>
                <a:lnTo>
                  <a:pt x="1687" y="533"/>
                </a:lnTo>
                <a:lnTo>
                  <a:pt x="1684" y="519"/>
                </a:lnTo>
                <a:lnTo>
                  <a:pt x="1682" y="516"/>
                </a:lnTo>
                <a:lnTo>
                  <a:pt x="1677" y="517"/>
                </a:lnTo>
                <a:lnTo>
                  <a:pt x="1661" y="516"/>
                </a:lnTo>
                <a:lnTo>
                  <a:pt x="1653" y="517"/>
                </a:lnTo>
                <a:lnTo>
                  <a:pt x="1646" y="524"/>
                </a:lnTo>
                <a:lnTo>
                  <a:pt x="1639" y="529"/>
                </a:lnTo>
                <a:lnTo>
                  <a:pt x="1629" y="530"/>
                </a:lnTo>
                <a:lnTo>
                  <a:pt x="1628" y="528"/>
                </a:lnTo>
                <a:lnTo>
                  <a:pt x="1628" y="525"/>
                </a:lnTo>
                <a:lnTo>
                  <a:pt x="1608" y="524"/>
                </a:lnTo>
                <a:lnTo>
                  <a:pt x="1594" y="530"/>
                </a:lnTo>
                <a:lnTo>
                  <a:pt x="1585" y="535"/>
                </a:lnTo>
                <a:lnTo>
                  <a:pt x="1581" y="533"/>
                </a:lnTo>
                <a:lnTo>
                  <a:pt x="1583" y="527"/>
                </a:lnTo>
                <a:lnTo>
                  <a:pt x="1585" y="522"/>
                </a:lnTo>
                <a:lnTo>
                  <a:pt x="1582" y="519"/>
                </a:lnTo>
                <a:lnTo>
                  <a:pt x="1565" y="519"/>
                </a:lnTo>
                <a:lnTo>
                  <a:pt x="1534" y="525"/>
                </a:lnTo>
                <a:lnTo>
                  <a:pt x="1488" y="536"/>
                </a:lnTo>
                <a:lnTo>
                  <a:pt x="1437" y="547"/>
                </a:lnTo>
                <a:lnTo>
                  <a:pt x="1392" y="554"/>
                </a:lnTo>
                <a:lnTo>
                  <a:pt x="1360" y="560"/>
                </a:lnTo>
                <a:lnTo>
                  <a:pt x="1338" y="570"/>
                </a:lnTo>
                <a:lnTo>
                  <a:pt x="1321" y="579"/>
                </a:lnTo>
                <a:lnTo>
                  <a:pt x="1311" y="585"/>
                </a:lnTo>
                <a:lnTo>
                  <a:pt x="1306" y="583"/>
                </a:lnTo>
                <a:lnTo>
                  <a:pt x="1295" y="583"/>
                </a:lnTo>
                <a:lnTo>
                  <a:pt x="1281" y="587"/>
                </a:lnTo>
                <a:lnTo>
                  <a:pt x="1266" y="596"/>
                </a:lnTo>
                <a:lnTo>
                  <a:pt x="1273" y="600"/>
                </a:lnTo>
                <a:lnTo>
                  <a:pt x="1271" y="602"/>
                </a:lnTo>
                <a:lnTo>
                  <a:pt x="1265" y="603"/>
                </a:lnTo>
                <a:lnTo>
                  <a:pt x="1261" y="604"/>
                </a:lnTo>
                <a:lnTo>
                  <a:pt x="1251" y="612"/>
                </a:lnTo>
                <a:lnTo>
                  <a:pt x="1241" y="618"/>
                </a:lnTo>
                <a:lnTo>
                  <a:pt x="1238" y="606"/>
                </a:lnTo>
                <a:lnTo>
                  <a:pt x="1227" y="603"/>
                </a:lnTo>
                <a:lnTo>
                  <a:pt x="1216" y="604"/>
                </a:lnTo>
                <a:lnTo>
                  <a:pt x="1206" y="607"/>
                </a:lnTo>
                <a:lnTo>
                  <a:pt x="1199" y="619"/>
                </a:lnTo>
                <a:lnTo>
                  <a:pt x="1195" y="631"/>
                </a:lnTo>
                <a:lnTo>
                  <a:pt x="1210" y="623"/>
                </a:lnTo>
                <a:lnTo>
                  <a:pt x="1223" y="622"/>
                </a:lnTo>
                <a:lnTo>
                  <a:pt x="1228" y="627"/>
                </a:lnTo>
                <a:lnTo>
                  <a:pt x="1216" y="635"/>
                </a:lnTo>
                <a:lnTo>
                  <a:pt x="1212" y="636"/>
                </a:lnTo>
                <a:lnTo>
                  <a:pt x="1208" y="638"/>
                </a:lnTo>
                <a:lnTo>
                  <a:pt x="1205" y="641"/>
                </a:lnTo>
                <a:lnTo>
                  <a:pt x="1208" y="644"/>
                </a:lnTo>
                <a:lnTo>
                  <a:pt x="1193" y="658"/>
                </a:lnTo>
                <a:lnTo>
                  <a:pt x="1161" y="687"/>
                </a:lnTo>
                <a:lnTo>
                  <a:pt x="1126" y="715"/>
                </a:lnTo>
                <a:lnTo>
                  <a:pt x="1105" y="729"/>
                </a:lnTo>
                <a:lnTo>
                  <a:pt x="1104" y="739"/>
                </a:lnTo>
                <a:lnTo>
                  <a:pt x="1100" y="745"/>
                </a:lnTo>
                <a:lnTo>
                  <a:pt x="1093" y="753"/>
                </a:lnTo>
                <a:lnTo>
                  <a:pt x="1077" y="763"/>
                </a:lnTo>
                <a:lnTo>
                  <a:pt x="1070" y="768"/>
                </a:lnTo>
                <a:lnTo>
                  <a:pt x="1058" y="776"/>
                </a:lnTo>
                <a:lnTo>
                  <a:pt x="1047" y="782"/>
                </a:lnTo>
                <a:lnTo>
                  <a:pt x="1041" y="782"/>
                </a:lnTo>
                <a:lnTo>
                  <a:pt x="1033" y="789"/>
                </a:lnTo>
                <a:lnTo>
                  <a:pt x="1020" y="802"/>
                </a:lnTo>
                <a:lnTo>
                  <a:pt x="1005" y="815"/>
                </a:lnTo>
                <a:lnTo>
                  <a:pt x="991" y="822"/>
                </a:lnTo>
                <a:lnTo>
                  <a:pt x="983" y="826"/>
                </a:lnTo>
                <a:lnTo>
                  <a:pt x="967" y="834"/>
                </a:lnTo>
                <a:lnTo>
                  <a:pt x="949" y="844"/>
                </a:lnTo>
                <a:lnTo>
                  <a:pt x="928" y="853"/>
                </a:lnTo>
                <a:lnTo>
                  <a:pt x="908" y="859"/>
                </a:lnTo>
                <a:lnTo>
                  <a:pt x="872" y="872"/>
                </a:lnTo>
                <a:lnTo>
                  <a:pt x="836" y="889"/>
                </a:lnTo>
                <a:lnTo>
                  <a:pt x="823" y="903"/>
                </a:lnTo>
                <a:lnTo>
                  <a:pt x="833" y="905"/>
                </a:lnTo>
                <a:lnTo>
                  <a:pt x="834" y="908"/>
                </a:lnTo>
                <a:lnTo>
                  <a:pt x="831" y="911"/>
                </a:lnTo>
                <a:lnTo>
                  <a:pt x="828" y="915"/>
                </a:lnTo>
                <a:lnTo>
                  <a:pt x="830" y="925"/>
                </a:lnTo>
                <a:lnTo>
                  <a:pt x="831" y="935"/>
                </a:lnTo>
                <a:lnTo>
                  <a:pt x="830" y="945"/>
                </a:lnTo>
                <a:lnTo>
                  <a:pt x="830" y="955"/>
                </a:lnTo>
                <a:lnTo>
                  <a:pt x="832" y="956"/>
                </a:lnTo>
                <a:lnTo>
                  <a:pt x="836" y="956"/>
                </a:lnTo>
                <a:lnTo>
                  <a:pt x="839" y="958"/>
                </a:lnTo>
                <a:lnTo>
                  <a:pt x="835" y="961"/>
                </a:lnTo>
                <a:lnTo>
                  <a:pt x="836" y="967"/>
                </a:lnTo>
                <a:lnTo>
                  <a:pt x="834" y="971"/>
                </a:lnTo>
                <a:lnTo>
                  <a:pt x="835" y="982"/>
                </a:lnTo>
                <a:lnTo>
                  <a:pt x="845" y="1011"/>
                </a:lnTo>
                <a:lnTo>
                  <a:pt x="848" y="1011"/>
                </a:lnTo>
                <a:lnTo>
                  <a:pt x="853" y="1011"/>
                </a:lnTo>
                <a:lnTo>
                  <a:pt x="855" y="1012"/>
                </a:lnTo>
                <a:lnTo>
                  <a:pt x="855" y="1017"/>
                </a:lnTo>
                <a:lnTo>
                  <a:pt x="852" y="1020"/>
                </a:lnTo>
                <a:lnTo>
                  <a:pt x="849" y="1023"/>
                </a:lnTo>
                <a:lnTo>
                  <a:pt x="848" y="1028"/>
                </a:lnTo>
                <a:lnTo>
                  <a:pt x="855" y="1034"/>
                </a:lnTo>
                <a:lnTo>
                  <a:pt x="921" y="1054"/>
                </a:lnTo>
                <a:lnTo>
                  <a:pt x="968" y="1041"/>
                </a:lnTo>
                <a:lnTo>
                  <a:pt x="1005" y="1020"/>
                </a:lnTo>
                <a:lnTo>
                  <a:pt x="1038" y="1011"/>
                </a:lnTo>
                <a:lnTo>
                  <a:pt x="1052" y="1025"/>
                </a:lnTo>
                <a:lnTo>
                  <a:pt x="1065" y="1050"/>
                </a:lnTo>
                <a:lnTo>
                  <a:pt x="1077" y="1076"/>
                </a:lnTo>
                <a:lnTo>
                  <a:pt x="1090" y="1095"/>
                </a:lnTo>
                <a:lnTo>
                  <a:pt x="1115" y="1119"/>
                </a:lnTo>
                <a:lnTo>
                  <a:pt x="1118" y="1130"/>
                </a:lnTo>
                <a:lnTo>
                  <a:pt x="1111" y="1135"/>
                </a:lnTo>
                <a:lnTo>
                  <a:pt x="1105" y="1140"/>
                </a:lnTo>
                <a:lnTo>
                  <a:pt x="1112" y="1146"/>
                </a:lnTo>
                <a:lnTo>
                  <a:pt x="1117" y="1152"/>
                </a:lnTo>
                <a:lnTo>
                  <a:pt x="1119" y="1158"/>
                </a:lnTo>
                <a:lnTo>
                  <a:pt x="1120" y="1166"/>
                </a:lnTo>
                <a:lnTo>
                  <a:pt x="1130" y="1162"/>
                </a:lnTo>
                <a:lnTo>
                  <a:pt x="1140" y="1161"/>
                </a:lnTo>
                <a:lnTo>
                  <a:pt x="1147" y="1162"/>
                </a:lnTo>
                <a:lnTo>
                  <a:pt x="1157" y="1164"/>
                </a:lnTo>
                <a:lnTo>
                  <a:pt x="1163" y="1163"/>
                </a:lnTo>
                <a:lnTo>
                  <a:pt x="1164" y="1158"/>
                </a:lnTo>
                <a:lnTo>
                  <a:pt x="1167" y="1151"/>
                </a:lnTo>
                <a:lnTo>
                  <a:pt x="1180" y="1144"/>
                </a:lnTo>
                <a:lnTo>
                  <a:pt x="1183" y="1143"/>
                </a:lnTo>
                <a:lnTo>
                  <a:pt x="1186" y="1144"/>
                </a:lnTo>
                <a:lnTo>
                  <a:pt x="1189" y="1144"/>
                </a:lnTo>
                <a:lnTo>
                  <a:pt x="1191" y="1142"/>
                </a:lnTo>
                <a:lnTo>
                  <a:pt x="1226" y="1135"/>
                </a:lnTo>
                <a:lnTo>
                  <a:pt x="1235" y="1132"/>
                </a:lnTo>
                <a:lnTo>
                  <a:pt x="1234" y="1129"/>
                </a:lnTo>
                <a:lnTo>
                  <a:pt x="1239" y="1125"/>
                </a:lnTo>
                <a:lnTo>
                  <a:pt x="1243" y="1125"/>
                </a:lnTo>
                <a:lnTo>
                  <a:pt x="1245" y="1128"/>
                </a:lnTo>
                <a:lnTo>
                  <a:pt x="1247" y="1129"/>
                </a:lnTo>
                <a:lnTo>
                  <a:pt x="1251" y="1127"/>
                </a:lnTo>
                <a:lnTo>
                  <a:pt x="1253" y="1123"/>
                </a:lnTo>
                <a:lnTo>
                  <a:pt x="1253" y="1118"/>
                </a:lnTo>
                <a:lnTo>
                  <a:pt x="1252" y="1112"/>
                </a:lnTo>
                <a:lnTo>
                  <a:pt x="1251" y="1108"/>
                </a:lnTo>
                <a:lnTo>
                  <a:pt x="1263" y="1062"/>
                </a:lnTo>
                <a:lnTo>
                  <a:pt x="1265" y="1045"/>
                </a:lnTo>
                <a:lnTo>
                  <a:pt x="1266" y="1038"/>
                </a:lnTo>
                <a:lnTo>
                  <a:pt x="1272" y="1035"/>
                </a:lnTo>
                <a:lnTo>
                  <a:pt x="1289" y="1026"/>
                </a:lnTo>
                <a:lnTo>
                  <a:pt x="1297" y="1021"/>
                </a:lnTo>
                <a:lnTo>
                  <a:pt x="1308" y="1014"/>
                </a:lnTo>
                <a:lnTo>
                  <a:pt x="1316" y="1006"/>
                </a:lnTo>
                <a:lnTo>
                  <a:pt x="1319" y="998"/>
                </a:lnTo>
                <a:lnTo>
                  <a:pt x="1334" y="991"/>
                </a:lnTo>
                <a:lnTo>
                  <a:pt x="1337" y="980"/>
                </a:lnTo>
                <a:lnTo>
                  <a:pt x="1328" y="970"/>
                </a:lnTo>
                <a:lnTo>
                  <a:pt x="1314" y="963"/>
                </a:lnTo>
                <a:lnTo>
                  <a:pt x="1299" y="960"/>
                </a:lnTo>
                <a:lnTo>
                  <a:pt x="1287" y="957"/>
                </a:lnTo>
                <a:lnTo>
                  <a:pt x="1279" y="951"/>
                </a:lnTo>
                <a:lnTo>
                  <a:pt x="1276" y="937"/>
                </a:lnTo>
                <a:lnTo>
                  <a:pt x="1276" y="933"/>
                </a:lnTo>
                <a:lnTo>
                  <a:pt x="1276" y="930"/>
                </a:lnTo>
                <a:lnTo>
                  <a:pt x="1277" y="927"/>
                </a:lnTo>
                <a:lnTo>
                  <a:pt x="1280" y="924"/>
                </a:lnTo>
                <a:lnTo>
                  <a:pt x="1278" y="900"/>
                </a:lnTo>
                <a:lnTo>
                  <a:pt x="1292" y="877"/>
                </a:lnTo>
                <a:lnTo>
                  <a:pt x="1315" y="858"/>
                </a:lnTo>
                <a:lnTo>
                  <a:pt x="1337" y="842"/>
                </a:lnTo>
                <a:lnTo>
                  <a:pt x="1344" y="839"/>
                </a:lnTo>
                <a:lnTo>
                  <a:pt x="1355" y="836"/>
                </a:lnTo>
                <a:lnTo>
                  <a:pt x="1371" y="831"/>
                </a:lnTo>
                <a:lnTo>
                  <a:pt x="1389" y="823"/>
                </a:lnTo>
                <a:lnTo>
                  <a:pt x="1403" y="812"/>
                </a:lnTo>
                <a:lnTo>
                  <a:pt x="1415" y="801"/>
                </a:lnTo>
                <a:lnTo>
                  <a:pt x="1422" y="797"/>
                </a:lnTo>
                <a:lnTo>
                  <a:pt x="1427" y="794"/>
                </a:lnTo>
                <a:lnTo>
                  <a:pt x="1428" y="791"/>
                </a:lnTo>
                <a:lnTo>
                  <a:pt x="1427" y="782"/>
                </a:lnTo>
                <a:lnTo>
                  <a:pt x="1432" y="758"/>
                </a:lnTo>
                <a:lnTo>
                  <a:pt x="1454" y="742"/>
                </a:lnTo>
                <a:lnTo>
                  <a:pt x="1480" y="735"/>
                </a:lnTo>
                <a:lnTo>
                  <a:pt x="1499" y="731"/>
                </a:lnTo>
                <a:lnTo>
                  <a:pt x="1515" y="730"/>
                </a:lnTo>
                <a:lnTo>
                  <a:pt x="1528" y="733"/>
                </a:lnTo>
                <a:lnTo>
                  <a:pt x="1540" y="737"/>
                </a:lnTo>
                <a:lnTo>
                  <a:pt x="1553" y="739"/>
                </a:lnTo>
                <a:lnTo>
                  <a:pt x="1572" y="743"/>
                </a:lnTo>
                <a:lnTo>
                  <a:pt x="1582" y="752"/>
                </a:lnTo>
                <a:lnTo>
                  <a:pt x="1584" y="762"/>
                </a:lnTo>
                <a:lnTo>
                  <a:pt x="1576" y="770"/>
                </a:lnTo>
                <a:lnTo>
                  <a:pt x="1562" y="775"/>
                </a:lnTo>
                <a:lnTo>
                  <a:pt x="1560" y="775"/>
                </a:lnTo>
                <a:lnTo>
                  <a:pt x="1553" y="779"/>
                </a:lnTo>
                <a:lnTo>
                  <a:pt x="1530" y="797"/>
                </a:lnTo>
                <a:lnTo>
                  <a:pt x="1510" y="813"/>
                </a:lnTo>
                <a:lnTo>
                  <a:pt x="1487" y="830"/>
                </a:lnTo>
                <a:lnTo>
                  <a:pt x="1463" y="844"/>
                </a:lnTo>
                <a:lnTo>
                  <a:pt x="1438" y="855"/>
                </a:lnTo>
                <a:lnTo>
                  <a:pt x="1431" y="856"/>
                </a:lnTo>
                <a:lnTo>
                  <a:pt x="1425" y="857"/>
                </a:lnTo>
                <a:lnTo>
                  <a:pt x="1433" y="889"/>
                </a:lnTo>
                <a:lnTo>
                  <a:pt x="1440" y="909"/>
                </a:lnTo>
                <a:lnTo>
                  <a:pt x="1440" y="924"/>
                </a:lnTo>
                <a:lnTo>
                  <a:pt x="1432" y="937"/>
                </a:lnTo>
                <a:lnTo>
                  <a:pt x="1432" y="942"/>
                </a:lnTo>
                <a:lnTo>
                  <a:pt x="1442" y="946"/>
                </a:lnTo>
                <a:lnTo>
                  <a:pt x="1452" y="953"/>
                </a:lnTo>
                <a:lnTo>
                  <a:pt x="1458" y="963"/>
                </a:lnTo>
                <a:lnTo>
                  <a:pt x="1464" y="965"/>
                </a:lnTo>
                <a:lnTo>
                  <a:pt x="1470" y="966"/>
                </a:lnTo>
                <a:lnTo>
                  <a:pt x="1477" y="965"/>
                </a:lnTo>
                <a:lnTo>
                  <a:pt x="1483" y="964"/>
                </a:lnTo>
                <a:lnTo>
                  <a:pt x="1487" y="965"/>
                </a:lnTo>
                <a:lnTo>
                  <a:pt x="1492" y="971"/>
                </a:lnTo>
                <a:lnTo>
                  <a:pt x="1504" y="975"/>
                </a:lnTo>
                <a:lnTo>
                  <a:pt x="1526" y="971"/>
                </a:lnTo>
                <a:lnTo>
                  <a:pt x="1560" y="965"/>
                </a:lnTo>
                <a:lnTo>
                  <a:pt x="1606" y="960"/>
                </a:lnTo>
                <a:lnTo>
                  <a:pt x="1627" y="957"/>
                </a:lnTo>
                <a:lnTo>
                  <a:pt x="1649" y="952"/>
                </a:lnTo>
                <a:lnTo>
                  <a:pt x="1670" y="945"/>
                </a:lnTo>
                <a:lnTo>
                  <a:pt x="1687" y="943"/>
                </a:lnTo>
                <a:lnTo>
                  <a:pt x="1700" y="951"/>
                </a:lnTo>
                <a:lnTo>
                  <a:pt x="1717" y="961"/>
                </a:lnTo>
                <a:lnTo>
                  <a:pt x="1727" y="963"/>
                </a:lnTo>
                <a:lnTo>
                  <a:pt x="1739" y="965"/>
                </a:lnTo>
                <a:lnTo>
                  <a:pt x="1750" y="967"/>
                </a:lnTo>
                <a:lnTo>
                  <a:pt x="1756" y="974"/>
                </a:lnTo>
                <a:lnTo>
                  <a:pt x="1741" y="972"/>
                </a:lnTo>
                <a:lnTo>
                  <a:pt x="1727" y="972"/>
                </a:lnTo>
                <a:lnTo>
                  <a:pt x="1715" y="981"/>
                </a:lnTo>
                <a:lnTo>
                  <a:pt x="1707" y="984"/>
                </a:lnTo>
                <a:lnTo>
                  <a:pt x="1698" y="984"/>
                </a:lnTo>
                <a:lnTo>
                  <a:pt x="1684" y="986"/>
                </a:lnTo>
                <a:lnTo>
                  <a:pt x="1684" y="990"/>
                </a:lnTo>
                <a:lnTo>
                  <a:pt x="1684" y="994"/>
                </a:lnTo>
                <a:lnTo>
                  <a:pt x="1586" y="992"/>
                </a:lnTo>
                <a:lnTo>
                  <a:pt x="1579" y="994"/>
                </a:lnTo>
                <a:lnTo>
                  <a:pt x="1559" y="999"/>
                </a:lnTo>
                <a:lnTo>
                  <a:pt x="1537" y="1005"/>
                </a:lnTo>
                <a:lnTo>
                  <a:pt x="1516" y="1014"/>
                </a:lnTo>
                <a:lnTo>
                  <a:pt x="1517" y="1014"/>
                </a:lnTo>
                <a:lnTo>
                  <a:pt x="1518" y="1017"/>
                </a:lnTo>
                <a:lnTo>
                  <a:pt x="1518" y="1018"/>
                </a:lnTo>
                <a:lnTo>
                  <a:pt x="1518" y="1019"/>
                </a:lnTo>
                <a:lnTo>
                  <a:pt x="1515" y="1020"/>
                </a:lnTo>
                <a:lnTo>
                  <a:pt x="1512" y="1021"/>
                </a:lnTo>
                <a:lnTo>
                  <a:pt x="1511" y="1023"/>
                </a:lnTo>
                <a:lnTo>
                  <a:pt x="1510" y="1026"/>
                </a:lnTo>
                <a:lnTo>
                  <a:pt x="1533" y="1039"/>
                </a:lnTo>
                <a:lnTo>
                  <a:pt x="1544" y="1045"/>
                </a:lnTo>
                <a:lnTo>
                  <a:pt x="1545" y="1052"/>
                </a:lnTo>
                <a:lnTo>
                  <a:pt x="1543" y="1065"/>
                </a:lnTo>
                <a:lnTo>
                  <a:pt x="1543" y="1084"/>
                </a:lnTo>
                <a:lnTo>
                  <a:pt x="1543" y="1094"/>
                </a:lnTo>
                <a:lnTo>
                  <a:pt x="1539" y="1098"/>
                </a:lnTo>
                <a:lnTo>
                  <a:pt x="1528" y="1099"/>
                </a:lnTo>
                <a:lnTo>
                  <a:pt x="1510" y="1095"/>
                </a:lnTo>
                <a:lnTo>
                  <a:pt x="1500" y="1087"/>
                </a:lnTo>
                <a:lnTo>
                  <a:pt x="1492" y="1077"/>
                </a:lnTo>
                <a:lnTo>
                  <a:pt x="1478" y="1070"/>
                </a:lnTo>
                <a:lnTo>
                  <a:pt x="1462" y="1071"/>
                </a:lnTo>
                <a:lnTo>
                  <a:pt x="1452" y="1080"/>
                </a:lnTo>
                <a:lnTo>
                  <a:pt x="1444" y="1093"/>
                </a:lnTo>
                <a:lnTo>
                  <a:pt x="1432" y="1102"/>
                </a:lnTo>
                <a:lnTo>
                  <a:pt x="1422" y="1120"/>
                </a:lnTo>
                <a:lnTo>
                  <a:pt x="1426" y="1146"/>
                </a:lnTo>
                <a:lnTo>
                  <a:pt x="1429" y="1172"/>
                </a:lnTo>
                <a:lnTo>
                  <a:pt x="1417" y="1187"/>
                </a:lnTo>
                <a:lnTo>
                  <a:pt x="1405" y="1188"/>
                </a:lnTo>
                <a:lnTo>
                  <a:pt x="1390" y="1189"/>
                </a:lnTo>
                <a:lnTo>
                  <a:pt x="1383" y="1191"/>
                </a:lnTo>
                <a:lnTo>
                  <a:pt x="1387" y="1196"/>
                </a:lnTo>
                <a:lnTo>
                  <a:pt x="1389" y="1203"/>
                </a:lnTo>
                <a:lnTo>
                  <a:pt x="1374" y="1207"/>
                </a:lnTo>
                <a:lnTo>
                  <a:pt x="1353" y="1209"/>
                </a:lnTo>
                <a:lnTo>
                  <a:pt x="1340" y="1209"/>
                </a:lnTo>
                <a:lnTo>
                  <a:pt x="1328" y="1203"/>
                </a:lnTo>
                <a:lnTo>
                  <a:pt x="1320" y="1193"/>
                </a:lnTo>
                <a:lnTo>
                  <a:pt x="1304" y="1189"/>
                </a:lnTo>
                <a:lnTo>
                  <a:pt x="1267" y="1204"/>
                </a:lnTo>
                <a:lnTo>
                  <a:pt x="1245" y="1217"/>
                </a:lnTo>
                <a:lnTo>
                  <a:pt x="1235" y="1218"/>
                </a:lnTo>
                <a:lnTo>
                  <a:pt x="1228" y="1216"/>
                </a:lnTo>
                <a:lnTo>
                  <a:pt x="1211" y="1220"/>
                </a:lnTo>
                <a:lnTo>
                  <a:pt x="1161" y="1228"/>
                </a:lnTo>
                <a:lnTo>
                  <a:pt x="1144" y="1221"/>
                </a:lnTo>
                <a:lnTo>
                  <a:pt x="1132" y="1209"/>
                </a:lnTo>
                <a:lnTo>
                  <a:pt x="1105" y="1209"/>
                </a:lnTo>
                <a:lnTo>
                  <a:pt x="1092" y="1213"/>
                </a:lnTo>
                <a:lnTo>
                  <a:pt x="1075" y="1221"/>
                </a:lnTo>
                <a:lnTo>
                  <a:pt x="1056" y="1226"/>
                </a:lnTo>
                <a:lnTo>
                  <a:pt x="1045" y="1226"/>
                </a:lnTo>
                <a:lnTo>
                  <a:pt x="1047" y="1218"/>
                </a:lnTo>
                <a:lnTo>
                  <a:pt x="1049" y="1212"/>
                </a:lnTo>
                <a:lnTo>
                  <a:pt x="1047" y="1209"/>
                </a:lnTo>
                <a:lnTo>
                  <a:pt x="1037" y="1209"/>
                </a:lnTo>
                <a:lnTo>
                  <a:pt x="1018" y="1208"/>
                </a:lnTo>
                <a:lnTo>
                  <a:pt x="1011" y="1204"/>
                </a:lnTo>
                <a:lnTo>
                  <a:pt x="1010" y="1200"/>
                </a:lnTo>
                <a:lnTo>
                  <a:pt x="1011" y="1195"/>
                </a:lnTo>
                <a:lnTo>
                  <a:pt x="1008" y="1188"/>
                </a:lnTo>
                <a:lnTo>
                  <a:pt x="1001" y="1178"/>
                </a:lnTo>
                <a:lnTo>
                  <a:pt x="998" y="1170"/>
                </a:lnTo>
                <a:lnTo>
                  <a:pt x="1004" y="1166"/>
                </a:lnTo>
                <a:lnTo>
                  <a:pt x="1011" y="1171"/>
                </a:lnTo>
                <a:lnTo>
                  <a:pt x="1021" y="1178"/>
                </a:lnTo>
                <a:lnTo>
                  <a:pt x="1030" y="1184"/>
                </a:lnTo>
                <a:lnTo>
                  <a:pt x="1037" y="1181"/>
                </a:lnTo>
                <a:lnTo>
                  <a:pt x="1039" y="1168"/>
                </a:lnTo>
                <a:lnTo>
                  <a:pt x="1031" y="1164"/>
                </a:lnTo>
                <a:lnTo>
                  <a:pt x="1022" y="1164"/>
                </a:lnTo>
                <a:lnTo>
                  <a:pt x="1015" y="1163"/>
                </a:lnTo>
                <a:lnTo>
                  <a:pt x="1011" y="1160"/>
                </a:lnTo>
                <a:lnTo>
                  <a:pt x="1008" y="1158"/>
                </a:lnTo>
                <a:lnTo>
                  <a:pt x="1010" y="1156"/>
                </a:lnTo>
                <a:lnTo>
                  <a:pt x="1014" y="1155"/>
                </a:lnTo>
                <a:lnTo>
                  <a:pt x="1021" y="1140"/>
                </a:lnTo>
                <a:lnTo>
                  <a:pt x="1030" y="1134"/>
                </a:lnTo>
                <a:lnTo>
                  <a:pt x="1038" y="1132"/>
                </a:lnTo>
                <a:lnTo>
                  <a:pt x="1037" y="1125"/>
                </a:lnTo>
                <a:lnTo>
                  <a:pt x="1030" y="1122"/>
                </a:lnTo>
                <a:lnTo>
                  <a:pt x="1024" y="1121"/>
                </a:lnTo>
                <a:lnTo>
                  <a:pt x="1021" y="1113"/>
                </a:lnTo>
                <a:lnTo>
                  <a:pt x="1026" y="1095"/>
                </a:lnTo>
                <a:lnTo>
                  <a:pt x="1027" y="1076"/>
                </a:lnTo>
                <a:lnTo>
                  <a:pt x="1009" y="1083"/>
                </a:lnTo>
                <a:lnTo>
                  <a:pt x="984" y="1097"/>
                </a:lnTo>
                <a:lnTo>
                  <a:pt x="966" y="1104"/>
                </a:lnTo>
                <a:lnTo>
                  <a:pt x="952" y="1107"/>
                </a:lnTo>
                <a:lnTo>
                  <a:pt x="953" y="1114"/>
                </a:lnTo>
                <a:lnTo>
                  <a:pt x="954" y="1121"/>
                </a:lnTo>
                <a:lnTo>
                  <a:pt x="945" y="1119"/>
                </a:lnTo>
                <a:lnTo>
                  <a:pt x="946" y="1127"/>
                </a:lnTo>
                <a:lnTo>
                  <a:pt x="944" y="1135"/>
                </a:lnTo>
                <a:lnTo>
                  <a:pt x="943" y="1143"/>
                </a:lnTo>
                <a:lnTo>
                  <a:pt x="944" y="1152"/>
                </a:lnTo>
                <a:lnTo>
                  <a:pt x="950" y="1159"/>
                </a:lnTo>
                <a:lnTo>
                  <a:pt x="954" y="1161"/>
                </a:lnTo>
                <a:lnTo>
                  <a:pt x="959" y="1172"/>
                </a:lnTo>
                <a:lnTo>
                  <a:pt x="966" y="1206"/>
                </a:lnTo>
                <a:lnTo>
                  <a:pt x="969" y="1217"/>
                </a:lnTo>
                <a:lnTo>
                  <a:pt x="974" y="1219"/>
                </a:lnTo>
                <a:lnTo>
                  <a:pt x="978" y="1219"/>
                </a:lnTo>
                <a:lnTo>
                  <a:pt x="981" y="1226"/>
                </a:lnTo>
                <a:lnTo>
                  <a:pt x="956" y="1229"/>
                </a:lnTo>
                <a:lnTo>
                  <a:pt x="955" y="1236"/>
                </a:lnTo>
                <a:lnTo>
                  <a:pt x="951" y="1242"/>
                </a:lnTo>
                <a:lnTo>
                  <a:pt x="946" y="1245"/>
                </a:lnTo>
                <a:lnTo>
                  <a:pt x="939" y="1245"/>
                </a:lnTo>
                <a:lnTo>
                  <a:pt x="937" y="1236"/>
                </a:lnTo>
                <a:lnTo>
                  <a:pt x="930" y="1233"/>
                </a:lnTo>
                <a:lnTo>
                  <a:pt x="923" y="1233"/>
                </a:lnTo>
                <a:lnTo>
                  <a:pt x="913" y="1234"/>
                </a:lnTo>
                <a:lnTo>
                  <a:pt x="909" y="1237"/>
                </a:lnTo>
                <a:lnTo>
                  <a:pt x="907" y="1243"/>
                </a:lnTo>
                <a:lnTo>
                  <a:pt x="905" y="1250"/>
                </a:lnTo>
                <a:lnTo>
                  <a:pt x="898" y="1252"/>
                </a:lnTo>
                <a:lnTo>
                  <a:pt x="854" y="1259"/>
                </a:lnTo>
                <a:lnTo>
                  <a:pt x="843" y="1269"/>
                </a:lnTo>
                <a:lnTo>
                  <a:pt x="846" y="1280"/>
                </a:lnTo>
                <a:lnTo>
                  <a:pt x="843" y="1292"/>
                </a:lnTo>
                <a:lnTo>
                  <a:pt x="841" y="1294"/>
                </a:lnTo>
                <a:lnTo>
                  <a:pt x="836" y="1296"/>
                </a:lnTo>
                <a:lnTo>
                  <a:pt x="832" y="1297"/>
                </a:lnTo>
                <a:lnTo>
                  <a:pt x="830" y="1297"/>
                </a:lnTo>
                <a:lnTo>
                  <a:pt x="829" y="1277"/>
                </a:lnTo>
                <a:lnTo>
                  <a:pt x="827" y="1277"/>
                </a:lnTo>
                <a:lnTo>
                  <a:pt x="825" y="1276"/>
                </a:lnTo>
                <a:lnTo>
                  <a:pt x="822" y="1269"/>
                </a:lnTo>
                <a:lnTo>
                  <a:pt x="817" y="1266"/>
                </a:lnTo>
                <a:lnTo>
                  <a:pt x="811" y="1267"/>
                </a:lnTo>
                <a:lnTo>
                  <a:pt x="810" y="1274"/>
                </a:lnTo>
                <a:lnTo>
                  <a:pt x="813" y="1286"/>
                </a:lnTo>
                <a:lnTo>
                  <a:pt x="815" y="1291"/>
                </a:lnTo>
                <a:lnTo>
                  <a:pt x="812" y="1296"/>
                </a:lnTo>
                <a:lnTo>
                  <a:pt x="799" y="1308"/>
                </a:lnTo>
                <a:lnTo>
                  <a:pt x="749" y="1343"/>
                </a:lnTo>
                <a:lnTo>
                  <a:pt x="714" y="1357"/>
                </a:lnTo>
                <a:lnTo>
                  <a:pt x="695" y="1363"/>
                </a:lnTo>
                <a:lnTo>
                  <a:pt x="692" y="1373"/>
                </a:lnTo>
                <a:lnTo>
                  <a:pt x="690" y="1388"/>
                </a:lnTo>
                <a:lnTo>
                  <a:pt x="676" y="1393"/>
                </a:lnTo>
                <a:lnTo>
                  <a:pt x="657" y="1396"/>
                </a:lnTo>
                <a:lnTo>
                  <a:pt x="644" y="1403"/>
                </a:lnTo>
                <a:lnTo>
                  <a:pt x="640" y="1410"/>
                </a:lnTo>
                <a:lnTo>
                  <a:pt x="635" y="1421"/>
                </a:lnTo>
                <a:lnTo>
                  <a:pt x="622" y="1426"/>
                </a:lnTo>
                <a:lnTo>
                  <a:pt x="597" y="1417"/>
                </a:lnTo>
                <a:lnTo>
                  <a:pt x="590" y="1413"/>
                </a:lnTo>
                <a:lnTo>
                  <a:pt x="581" y="1410"/>
                </a:lnTo>
                <a:lnTo>
                  <a:pt x="572" y="1410"/>
                </a:lnTo>
                <a:lnTo>
                  <a:pt x="568" y="1417"/>
                </a:lnTo>
                <a:lnTo>
                  <a:pt x="570" y="1421"/>
                </a:lnTo>
                <a:lnTo>
                  <a:pt x="572" y="1425"/>
                </a:lnTo>
                <a:lnTo>
                  <a:pt x="574" y="1425"/>
                </a:lnTo>
                <a:lnTo>
                  <a:pt x="577" y="1426"/>
                </a:lnTo>
                <a:lnTo>
                  <a:pt x="579" y="1434"/>
                </a:lnTo>
                <a:lnTo>
                  <a:pt x="583" y="1439"/>
                </a:lnTo>
                <a:lnTo>
                  <a:pt x="582" y="1444"/>
                </a:lnTo>
                <a:lnTo>
                  <a:pt x="572" y="1449"/>
                </a:lnTo>
                <a:lnTo>
                  <a:pt x="557" y="1454"/>
                </a:lnTo>
                <a:lnTo>
                  <a:pt x="544" y="1457"/>
                </a:lnTo>
                <a:lnTo>
                  <a:pt x="532" y="1457"/>
                </a:lnTo>
                <a:lnTo>
                  <a:pt x="519" y="1451"/>
                </a:lnTo>
                <a:lnTo>
                  <a:pt x="507" y="1447"/>
                </a:lnTo>
                <a:lnTo>
                  <a:pt x="493" y="1450"/>
                </a:lnTo>
                <a:lnTo>
                  <a:pt x="479" y="1453"/>
                </a:lnTo>
                <a:lnTo>
                  <a:pt x="466" y="1455"/>
                </a:lnTo>
                <a:lnTo>
                  <a:pt x="473" y="1455"/>
                </a:lnTo>
                <a:lnTo>
                  <a:pt x="479" y="1455"/>
                </a:lnTo>
                <a:lnTo>
                  <a:pt x="472" y="1470"/>
                </a:lnTo>
                <a:lnTo>
                  <a:pt x="484" y="1475"/>
                </a:lnTo>
                <a:lnTo>
                  <a:pt x="505" y="1477"/>
                </a:lnTo>
                <a:lnTo>
                  <a:pt x="522" y="1487"/>
                </a:lnTo>
                <a:lnTo>
                  <a:pt x="531" y="1499"/>
                </a:lnTo>
                <a:lnTo>
                  <a:pt x="535" y="1503"/>
                </a:lnTo>
                <a:lnTo>
                  <a:pt x="542" y="1503"/>
                </a:lnTo>
                <a:lnTo>
                  <a:pt x="554" y="1504"/>
                </a:lnTo>
                <a:lnTo>
                  <a:pt x="558" y="1507"/>
                </a:lnTo>
                <a:lnTo>
                  <a:pt x="561" y="1515"/>
                </a:lnTo>
                <a:lnTo>
                  <a:pt x="563" y="1523"/>
                </a:lnTo>
                <a:lnTo>
                  <a:pt x="565" y="1530"/>
                </a:lnTo>
                <a:lnTo>
                  <a:pt x="577" y="1537"/>
                </a:lnTo>
                <a:lnTo>
                  <a:pt x="588" y="1544"/>
                </a:lnTo>
                <a:lnTo>
                  <a:pt x="593" y="1556"/>
                </a:lnTo>
                <a:lnTo>
                  <a:pt x="598" y="1567"/>
                </a:lnTo>
                <a:lnTo>
                  <a:pt x="602" y="1572"/>
                </a:lnTo>
                <a:lnTo>
                  <a:pt x="606" y="1577"/>
                </a:lnTo>
                <a:lnTo>
                  <a:pt x="605" y="1582"/>
                </a:lnTo>
                <a:lnTo>
                  <a:pt x="598" y="1584"/>
                </a:lnTo>
                <a:lnTo>
                  <a:pt x="589" y="1643"/>
                </a:lnTo>
                <a:lnTo>
                  <a:pt x="583" y="1667"/>
                </a:lnTo>
                <a:lnTo>
                  <a:pt x="569" y="1670"/>
                </a:lnTo>
                <a:lnTo>
                  <a:pt x="539" y="1665"/>
                </a:lnTo>
                <a:lnTo>
                  <a:pt x="529" y="1667"/>
                </a:lnTo>
                <a:lnTo>
                  <a:pt x="515" y="1669"/>
                </a:lnTo>
                <a:lnTo>
                  <a:pt x="496" y="1670"/>
                </a:lnTo>
                <a:lnTo>
                  <a:pt x="478" y="1665"/>
                </a:lnTo>
                <a:lnTo>
                  <a:pt x="468" y="1663"/>
                </a:lnTo>
                <a:lnTo>
                  <a:pt x="459" y="1663"/>
                </a:lnTo>
                <a:lnTo>
                  <a:pt x="452" y="1659"/>
                </a:lnTo>
                <a:lnTo>
                  <a:pt x="451" y="1657"/>
                </a:lnTo>
                <a:lnTo>
                  <a:pt x="446" y="1658"/>
                </a:lnTo>
                <a:lnTo>
                  <a:pt x="430" y="1662"/>
                </a:lnTo>
                <a:lnTo>
                  <a:pt x="416" y="1665"/>
                </a:lnTo>
                <a:lnTo>
                  <a:pt x="406" y="1663"/>
                </a:lnTo>
                <a:lnTo>
                  <a:pt x="394" y="1660"/>
                </a:lnTo>
                <a:lnTo>
                  <a:pt x="378" y="1656"/>
                </a:lnTo>
                <a:lnTo>
                  <a:pt x="372" y="1657"/>
                </a:lnTo>
                <a:lnTo>
                  <a:pt x="359" y="1661"/>
                </a:lnTo>
                <a:lnTo>
                  <a:pt x="344" y="1664"/>
                </a:lnTo>
                <a:lnTo>
                  <a:pt x="330" y="1663"/>
                </a:lnTo>
                <a:lnTo>
                  <a:pt x="302" y="1668"/>
                </a:lnTo>
                <a:lnTo>
                  <a:pt x="300" y="1700"/>
                </a:lnTo>
                <a:lnTo>
                  <a:pt x="310" y="1740"/>
                </a:lnTo>
                <a:lnTo>
                  <a:pt x="316" y="1771"/>
                </a:lnTo>
                <a:lnTo>
                  <a:pt x="314" y="1790"/>
                </a:lnTo>
                <a:lnTo>
                  <a:pt x="310" y="1807"/>
                </a:lnTo>
                <a:lnTo>
                  <a:pt x="301" y="1825"/>
                </a:lnTo>
                <a:lnTo>
                  <a:pt x="290" y="1840"/>
                </a:lnTo>
                <a:lnTo>
                  <a:pt x="301" y="1857"/>
                </a:lnTo>
                <a:lnTo>
                  <a:pt x="305" y="1859"/>
                </a:lnTo>
                <a:lnTo>
                  <a:pt x="307" y="1864"/>
                </a:lnTo>
                <a:lnTo>
                  <a:pt x="309" y="1873"/>
                </a:lnTo>
                <a:lnTo>
                  <a:pt x="315" y="1887"/>
                </a:lnTo>
                <a:lnTo>
                  <a:pt x="318" y="1899"/>
                </a:lnTo>
                <a:lnTo>
                  <a:pt x="319" y="1912"/>
                </a:lnTo>
                <a:lnTo>
                  <a:pt x="322" y="1923"/>
                </a:lnTo>
                <a:lnTo>
                  <a:pt x="336" y="1926"/>
                </a:lnTo>
                <a:lnTo>
                  <a:pt x="352" y="1924"/>
                </a:lnTo>
                <a:lnTo>
                  <a:pt x="366" y="1923"/>
                </a:lnTo>
                <a:lnTo>
                  <a:pt x="381" y="1925"/>
                </a:lnTo>
                <a:lnTo>
                  <a:pt x="395" y="1936"/>
                </a:lnTo>
                <a:lnTo>
                  <a:pt x="402" y="1948"/>
                </a:lnTo>
                <a:lnTo>
                  <a:pt x="410" y="1960"/>
                </a:lnTo>
                <a:lnTo>
                  <a:pt x="421" y="1968"/>
                </a:lnTo>
                <a:lnTo>
                  <a:pt x="439" y="1968"/>
                </a:lnTo>
                <a:lnTo>
                  <a:pt x="439" y="1964"/>
                </a:lnTo>
                <a:lnTo>
                  <a:pt x="440" y="1960"/>
                </a:lnTo>
                <a:lnTo>
                  <a:pt x="449" y="1957"/>
                </a:lnTo>
                <a:lnTo>
                  <a:pt x="457" y="1953"/>
                </a:lnTo>
                <a:lnTo>
                  <a:pt x="466" y="1949"/>
                </a:lnTo>
                <a:lnTo>
                  <a:pt x="480" y="1949"/>
                </a:lnTo>
                <a:lnTo>
                  <a:pt x="489" y="1953"/>
                </a:lnTo>
                <a:lnTo>
                  <a:pt x="497" y="1956"/>
                </a:lnTo>
                <a:lnTo>
                  <a:pt x="516" y="1955"/>
                </a:lnTo>
                <a:lnTo>
                  <a:pt x="534" y="1948"/>
                </a:lnTo>
                <a:lnTo>
                  <a:pt x="552" y="1937"/>
                </a:lnTo>
                <a:lnTo>
                  <a:pt x="568" y="1930"/>
                </a:lnTo>
                <a:lnTo>
                  <a:pt x="592" y="1918"/>
                </a:lnTo>
                <a:lnTo>
                  <a:pt x="603" y="1903"/>
                </a:lnTo>
                <a:lnTo>
                  <a:pt x="608" y="1891"/>
                </a:lnTo>
                <a:lnTo>
                  <a:pt x="615" y="1884"/>
                </a:lnTo>
                <a:lnTo>
                  <a:pt x="632" y="1871"/>
                </a:lnTo>
                <a:lnTo>
                  <a:pt x="628" y="1855"/>
                </a:lnTo>
                <a:lnTo>
                  <a:pt x="629" y="1823"/>
                </a:lnTo>
                <a:lnTo>
                  <a:pt x="663" y="1769"/>
                </a:lnTo>
                <a:lnTo>
                  <a:pt x="688" y="1752"/>
                </a:lnTo>
                <a:lnTo>
                  <a:pt x="719" y="1743"/>
                </a:lnTo>
                <a:lnTo>
                  <a:pt x="746" y="1738"/>
                </a:lnTo>
                <a:lnTo>
                  <a:pt x="758" y="1732"/>
                </a:lnTo>
                <a:lnTo>
                  <a:pt x="760" y="1710"/>
                </a:lnTo>
                <a:lnTo>
                  <a:pt x="755" y="1700"/>
                </a:lnTo>
                <a:lnTo>
                  <a:pt x="749" y="1693"/>
                </a:lnTo>
                <a:lnTo>
                  <a:pt x="751" y="1683"/>
                </a:lnTo>
                <a:lnTo>
                  <a:pt x="773" y="1670"/>
                </a:lnTo>
                <a:lnTo>
                  <a:pt x="808" y="1667"/>
                </a:lnTo>
                <a:lnTo>
                  <a:pt x="845" y="1671"/>
                </a:lnTo>
                <a:lnTo>
                  <a:pt x="871" y="1675"/>
                </a:lnTo>
                <a:lnTo>
                  <a:pt x="882" y="1672"/>
                </a:lnTo>
                <a:lnTo>
                  <a:pt x="897" y="1666"/>
                </a:lnTo>
                <a:lnTo>
                  <a:pt x="913" y="1663"/>
                </a:lnTo>
                <a:lnTo>
                  <a:pt x="932" y="1657"/>
                </a:lnTo>
                <a:lnTo>
                  <a:pt x="950" y="1649"/>
                </a:lnTo>
                <a:lnTo>
                  <a:pt x="962" y="1640"/>
                </a:lnTo>
                <a:lnTo>
                  <a:pt x="977" y="1634"/>
                </a:lnTo>
                <a:lnTo>
                  <a:pt x="996" y="1636"/>
                </a:lnTo>
                <a:lnTo>
                  <a:pt x="1015" y="1643"/>
                </a:lnTo>
                <a:lnTo>
                  <a:pt x="1023" y="1656"/>
                </a:lnTo>
                <a:lnTo>
                  <a:pt x="1029" y="1685"/>
                </a:lnTo>
                <a:lnTo>
                  <a:pt x="1038" y="1693"/>
                </a:lnTo>
                <a:lnTo>
                  <a:pt x="1050" y="1696"/>
                </a:lnTo>
                <a:lnTo>
                  <a:pt x="1066" y="1706"/>
                </a:lnTo>
                <a:lnTo>
                  <a:pt x="1076" y="1719"/>
                </a:lnTo>
                <a:lnTo>
                  <a:pt x="1086" y="1731"/>
                </a:lnTo>
                <a:lnTo>
                  <a:pt x="1105" y="1741"/>
                </a:lnTo>
                <a:lnTo>
                  <a:pt x="1135" y="1757"/>
                </a:lnTo>
                <a:lnTo>
                  <a:pt x="1172" y="1777"/>
                </a:lnTo>
                <a:lnTo>
                  <a:pt x="1201" y="1805"/>
                </a:lnTo>
                <a:lnTo>
                  <a:pt x="1207" y="1814"/>
                </a:lnTo>
                <a:lnTo>
                  <a:pt x="1208" y="1819"/>
                </a:lnTo>
                <a:lnTo>
                  <a:pt x="1212" y="1824"/>
                </a:lnTo>
                <a:lnTo>
                  <a:pt x="1228" y="1834"/>
                </a:lnTo>
                <a:lnTo>
                  <a:pt x="1228" y="1860"/>
                </a:lnTo>
                <a:lnTo>
                  <a:pt x="1225" y="1875"/>
                </a:lnTo>
                <a:lnTo>
                  <a:pt x="1222" y="1884"/>
                </a:lnTo>
                <a:lnTo>
                  <a:pt x="1220" y="1889"/>
                </a:lnTo>
                <a:lnTo>
                  <a:pt x="1239" y="1890"/>
                </a:lnTo>
                <a:lnTo>
                  <a:pt x="1247" y="1882"/>
                </a:lnTo>
                <a:lnTo>
                  <a:pt x="1251" y="1871"/>
                </a:lnTo>
                <a:lnTo>
                  <a:pt x="1256" y="1864"/>
                </a:lnTo>
                <a:lnTo>
                  <a:pt x="1259" y="1864"/>
                </a:lnTo>
                <a:lnTo>
                  <a:pt x="1262" y="1865"/>
                </a:lnTo>
                <a:lnTo>
                  <a:pt x="1264" y="1865"/>
                </a:lnTo>
                <a:lnTo>
                  <a:pt x="1268" y="1863"/>
                </a:lnTo>
                <a:lnTo>
                  <a:pt x="1277" y="1847"/>
                </a:lnTo>
                <a:lnTo>
                  <a:pt x="1274" y="1832"/>
                </a:lnTo>
                <a:lnTo>
                  <a:pt x="1270" y="1817"/>
                </a:lnTo>
                <a:lnTo>
                  <a:pt x="1277" y="1798"/>
                </a:lnTo>
                <a:lnTo>
                  <a:pt x="1296" y="1800"/>
                </a:lnTo>
                <a:lnTo>
                  <a:pt x="1300" y="1805"/>
                </a:lnTo>
                <a:lnTo>
                  <a:pt x="1308" y="1812"/>
                </a:lnTo>
                <a:lnTo>
                  <a:pt x="1316" y="1815"/>
                </a:lnTo>
                <a:lnTo>
                  <a:pt x="1323" y="1801"/>
                </a:lnTo>
                <a:lnTo>
                  <a:pt x="1316" y="1794"/>
                </a:lnTo>
                <a:lnTo>
                  <a:pt x="1297" y="1778"/>
                </a:lnTo>
                <a:lnTo>
                  <a:pt x="1274" y="1764"/>
                </a:lnTo>
                <a:lnTo>
                  <a:pt x="1252" y="1758"/>
                </a:lnTo>
                <a:lnTo>
                  <a:pt x="1242" y="1755"/>
                </a:lnTo>
                <a:lnTo>
                  <a:pt x="1232" y="1751"/>
                </a:lnTo>
                <a:lnTo>
                  <a:pt x="1231" y="1746"/>
                </a:lnTo>
                <a:lnTo>
                  <a:pt x="1231" y="1742"/>
                </a:lnTo>
                <a:lnTo>
                  <a:pt x="1232" y="1739"/>
                </a:lnTo>
                <a:lnTo>
                  <a:pt x="1234" y="1735"/>
                </a:lnTo>
                <a:lnTo>
                  <a:pt x="1224" y="1734"/>
                </a:lnTo>
                <a:lnTo>
                  <a:pt x="1211" y="1730"/>
                </a:lnTo>
                <a:lnTo>
                  <a:pt x="1188" y="1717"/>
                </a:lnTo>
                <a:lnTo>
                  <a:pt x="1156" y="1685"/>
                </a:lnTo>
                <a:lnTo>
                  <a:pt x="1152" y="1678"/>
                </a:lnTo>
                <a:lnTo>
                  <a:pt x="1147" y="1669"/>
                </a:lnTo>
                <a:lnTo>
                  <a:pt x="1138" y="1657"/>
                </a:lnTo>
                <a:lnTo>
                  <a:pt x="1120" y="1643"/>
                </a:lnTo>
                <a:lnTo>
                  <a:pt x="1113" y="1638"/>
                </a:lnTo>
                <a:lnTo>
                  <a:pt x="1105" y="1629"/>
                </a:lnTo>
                <a:lnTo>
                  <a:pt x="1096" y="1620"/>
                </a:lnTo>
                <a:lnTo>
                  <a:pt x="1094" y="1613"/>
                </a:lnTo>
                <a:lnTo>
                  <a:pt x="1101" y="1610"/>
                </a:lnTo>
                <a:lnTo>
                  <a:pt x="1100" y="1601"/>
                </a:lnTo>
                <a:lnTo>
                  <a:pt x="1099" y="1592"/>
                </a:lnTo>
                <a:lnTo>
                  <a:pt x="1109" y="1587"/>
                </a:lnTo>
                <a:lnTo>
                  <a:pt x="1116" y="1584"/>
                </a:lnTo>
                <a:lnTo>
                  <a:pt x="1122" y="1580"/>
                </a:lnTo>
                <a:lnTo>
                  <a:pt x="1128" y="1580"/>
                </a:lnTo>
                <a:lnTo>
                  <a:pt x="1135" y="1590"/>
                </a:lnTo>
                <a:lnTo>
                  <a:pt x="1140" y="1596"/>
                </a:lnTo>
                <a:lnTo>
                  <a:pt x="1145" y="1602"/>
                </a:lnTo>
                <a:lnTo>
                  <a:pt x="1151" y="1606"/>
                </a:lnTo>
                <a:lnTo>
                  <a:pt x="1158" y="1606"/>
                </a:lnTo>
                <a:lnTo>
                  <a:pt x="1160" y="1599"/>
                </a:lnTo>
                <a:lnTo>
                  <a:pt x="1165" y="1596"/>
                </a:lnTo>
                <a:lnTo>
                  <a:pt x="1173" y="1597"/>
                </a:lnTo>
                <a:lnTo>
                  <a:pt x="1178" y="1600"/>
                </a:lnTo>
                <a:lnTo>
                  <a:pt x="1188" y="1626"/>
                </a:lnTo>
                <a:lnTo>
                  <a:pt x="1256" y="1661"/>
                </a:lnTo>
                <a:lnTo>
                  <a:pt x="1265" y="1670"/>
                </a:lnTo>
                <a:lnTo>
                  <a:pt x="1272" y="1676"/>
                </a:lnTo>
                <a:lnTo>
                  <a:pt x="1279" y="1682"/>
                </a:lnTo>
                <a:lnTo>
                  <a:pt x="1291" y="1688"/>
                </a:lnTo>
                <a:lnTo>
                  <a:pt x="1341" y="1721"/>
                </a:lnTo>
                <a:lnTo>
                  <a:pt x="1350" y="1726"/>
                </a:lnTo>
                <a:lnTo>
                  <a:pt x="1361" y="1731"/>
                </a:lnTo>
                <a:lnTo>
                  <a:pt x="1367" y="1740"/>
                </a:lnTo>
                <a:lnTo>
                  <a:pt x="1364" y="1756"/>
                </a:lnTo>
                <a:lnTo>
                  <a:pt x="1364" y="1801"/>
                </a:lnTo>
                <a:lnTo>
                  <a:pt x="1372" y="1809"/>
                </a:lnTo>
                <a:lnTo>
                  <a:pt x="1381" y="1818"/>
                </a:lnTo>
                <a:lnTo>
                  <a:pt x="1383" y="1824"/>
                </a:lnTo>
                <a:lnTo>
                  <a:pt x="1385" y="1830"/>
                </a:lnTo>
                <a:lnTo>
                  <a:pt x="1393" y="1834"/>
                </a:lnTo>
                <a:lnTo>
                  <a:pt x="1401" y="1838"/>
                </a:lnTo>
                <a:lnTo>
                  <a:pt x="1407" y="1847"/>
                </a:lnTo>
                <a:lnTo>
                  <a:pt x="1412" y="1861"/>
                </a:lnTo>
                <a:lnTo>
                  <a:pt x="1418" y="1873"/>
                </a:lnTo>
                <a:lnTo>
                  <a:pt x="1428" y="1876"/>
                </a:lnTo>
                <a:lnTo>
                  <a:pt x="1422" y="1880"/>
                </a:lnTo>
                <a:close/>
                <a:moveTo>
                  <a:pt x="7335" y="519"/>
                </a:moveTo>
                <a:lnTo>
                  <a:pt x="7382" y="516"/>
                </a:lnTo>
                <a:lnTo>
                  <a:pt x="7397" y="510"/>
                </a:lnTo>
                <a:lnTo>
                  <a:pt x="7380" y="501"/>
                </a:lnTo>
                <a:lnTo>
                  <a:pt x="7337" y="491"/>
                </a:lnTo>
                <a:lnTo>
                  <a:pt x="7325" y="496"/>
                </a:lnTo>
                <a:lnTo>
                  <a:pt x="7308" y="501"/>
                </a:lnTo>
                <a:lnTo>
                  <a:pt x="7293" y="506"/>
                </a:lnTo>
                <a:lnTo>
                  <a:pt x="7284" y="513"/>
                </a:lnTo>
                <a:lnTo>
                  <a:pt x="7288" y="522"/>
                </a:lnTo>
                <a:lnTo>
                  <a:pt x="7306" y="524"/>
                </a:lnTo>
                <a:lnTo>
                  <a:pt x="7325" y="522"/>
                </a:lnTo>
                <a:lnTo>
                  <a:pt x="7335" y="519"/>
                </a:lnTo>
                <a:close/>
                <a:moveTo>
                  <a:pt x="6198" y="347"/>
                </a:moveTo>
                <a:lnTo>
                  <a:pt x="6180" y="345"/>
                </a:lnTo>
                <a:lnTo>
                  <a:pt x="6163" y="341"/>
                </a:lnTo>
                <a:lnTo>
                  <a:pt x="6145" y="336"/>
                </a:lnTo>
                <a:lnTo>
                  <a:pt x="6128" y="331"/>
                </a:lnTo>
                <a:lnTo>
                  <a:pt x="6092" y="329"/>
                </a:lnTo>
                <a:lnTo>
                  <a:pt x="6077" y="333"/>
                </a:lnTo>
                <a:lnTo>
                  <a:pt x="6083" y="340"/>
                </a:lnTo>
                <a:lnTo>
                  <a:pt x="6104" y="344"/>
                </a:lnTo>
                <a:lnTo>
                  <a:pt x="6112" y="344"/>
                </a:lnTo>
                <a:lnTo>
                  <a:pt x="6119" y="344"/>
                </a:lnTo>
                <a:lnTo>
                  <a:pt x="6127" y="344"/>
                </a:lnTo>
                <a:lnTo>
                  <a:pt x="6133" y="347"/>
                </a:lnTo>
                <a:lnTo>
                  <a:pt x="6134" y="350"/>
                </a:lnTo>
                <a:lnTo>
                  <a:pt x="6137" y="350"/>
                </a:lnTo>
                <a:lnTo>
                  <a:pt x="6139" y="350"/>
                </a:lnTo>
                <a:lnTo>
                  <a:pt x="6142" y="351"/>
                </a:lnTo>
                <a:lnTo>
                  <a:pt x="6154" y="360"/>
                </a:lnTo>
                <a:lnTo>
                  <a:pt x="6162" y="366"/>
                </a:lnTo>
                <a:lnTo>
                  <a:pt x="6178" y="368"/>
                </a:lnTo>
                <a:lnTo>
                  <a:pt x="6218" y="361"/>
                </a:lnTo>
                <a:lnTo>
                  <a:pt x="6222" y="360"/>
                </a:lnTo>
                <a:lnTo>
                  <a:pt x="6227" y="358"/>
                </a:lnTo>
                <a:lnTo>
                  <a:pt x="6231" y="355"/>
                </a:lnTo>
                <a:lnTo>
                  <a:pt x="6233" y="351"/>
                </a:lnTo>
                <a:lnTo>
                  <a:pt x="6198" y="347"/>
                </a:lnTo>
                <a:close/>
                <a:moveTo>
                  <a:pt x="5989" y="321"/>
                </a:moveTo>
                <a:lnTo>
                  <a:pt x="5962" y="313"/>
                </a:lnTo>
                <a:lnTo>
                  <a:pt x="5947" y="316"/>
                </a:lnTo>
                <a:lnTo>
                  <a:pt x="5932" y="317"/>
                </a:lnTo>
                <a:lnTo>
                  <a:pt x="5902" y="307"/>
                </a:lnTo>
                <a:lnTo>
                  <a:pt x="5881" y="301"/>
                </a:lnTo>
                <a:lnTo>
                  <a:pt x="5870" y="305"/>
                </a:lnTo>
                <a:lnTo>
                  <a:pt x="5864" y="312"/>
                </a:lnTo>
                <a:lnTo>
                  <a:pt x="5854" y="317"/>
                </a:lnTo>
                <a:lnTo>
                  <a:pt x="5802" y="309"/>
                </a:lnTo>
                <a:lnTo>
                  <a:pt x="5782" y="301"/>
                </a:lnTo>
                <a:lnTo>
                  <a:pt x="5767" y="306"/>
                </a:lnTo>
                <a:lnTo>
                  <a:pt x="5753" y="315"/>
                </a:lnTo>
                <a:lnTo>
                  <a:pt x="5743" y="322"/>
                </a:lnTo>
                <a:lnTo>
                  <a:pt x="5725" y="329"/>
                </a:lnTo>
                <a:lnTo>
                  <a:pt x="5742" y="340"/>
                </a:lnTo>
                <a:lnTo>
                  <a:pt x="5772" y="351"/>
                </a:lnTo>
                <a:lnTo>
                  <a:pt x="5794" y="358"/>
                </a:lnTo>
                <a:lnTo>
                  <a:pt x="5813" y="360"/>
                </a:lnTo>
                <a:lnTo>
                  <a:pt x="5834" y="355"/>
                </a:lnTo>
                <a:lnTo>
                  <a:pt x="5860" y="348"/>
                </a:lnTo>
                <a:lnTo>
                  <a:pt x="5896" y="350"/>
                </a:lnTo>
                <a:lnTo>
                  <a:pt x="5905" y="351"/>
                </a:lnTo>
                <a:lnTo>
                  <a:pt x="5915" y="349"/>
                </a:lnTo>
                <a:lnTo>
                  <a:pt x="5926" y="346"/>
                </a:lnTo>
                <a:lnTo>
                  <a:pt x="5934" y="344"/>
                </a:lnTo>
                <a:lnTo>
                  <a:pt x="5943" y="344"/>
                </a:lnTo>
                <a:lnTo>
                  <a:pt x="5957" y="344"/>
                </a:lnTo>
                <a:lnTo>
                  <a:pt x="5974" y="345"/>
                </a:lnTo>
                <a:lnTo>
                  <a:pt x="5986" y="343"/>
                </a:lnTo>
                <a:lnTo>
                  <a:pt x="5998" y="340"/>
                </a:lnTo>
                <a:lnTo>
                  <a:pt x="6009" y="336"/>
                </a:lnTo>
                <a:lnTo>
                  <a:pt x="6019" y="333"/>
                </a:lnTo>
                <a:lnTo>
                  <a:pt x="6031" y="331"/>
                </a:lnTo>
                <a:lnTo>
                  <a:pt x="6024" y="324"/>
                </a:lnTo>
                <a:lnTo>
                  <a:pt x="6012" y="322"/>
                </a:lnTo>
                <a:lnTo>
                  <a:pt x="6000" y="321"/>
                </a:lnTo>
                <a:lnTo>
                  <a:pt x="5989" y="321"/>
                </a:lnTo>
                <a:close/>
                <a:moveTo>
                  <a:pt x="5673" y="325"/>
                </a:moveTo>
                <a:lnTo>
                  <a:pt x="5671" y="329"/>
                </a:lnTo>
                <a:lnTo>
                  <a:pt x="5671" y="333"/>
                </a:lnTo>
                <a:lnTo>
                  <a:pt x="5672" y="336"/>
                </a:lnTo>
                <a:lnTo>
                  <a:pt x="5676" y="338"/>
                </a:lnTo>
                <a:lnTo>
                  <a:pt x="5686" y="336"/>
                </a:lnTo>
                <a:lnTo>
                  <a:pt x="5689" y="328"/>
                </a:lnTo>
                <a:lnTo>
                  <a:pt x="5684" y="322"/>
                </a:lnTo>
                <a:lnTo>
                  <a:pt x="5673" y="325"/>
                </a:lnTo>
                <a:close/>
                <a:moveTo>
                  <a:pt x="5961" y="403"/>
                </a:moveTo>
                <a:lnTo>
                  <a:pt x="5921" y="395"/>
                </a:lnTo>
                <a:lnTo>
                  <a:pt x="5882" y="400"/>
                </a:lnTo>
                <a:lnTo>
                  <a:pt x="5865" y="409"/>
                </a:lnTo>
                <a:lnTo>
                  <a:pt x="5893" y="413"/>
                </a:lnTo>
                <a:lnTo>
                  <a:pt x="5899" y="414"/>
                </a:lnTo>
                <a:lnTo>
                  <a:pt x="5909" y="416"/>
                </a:lnTo>
                <a:lnTo>
                  <a:pt x="5927" y="419"/>
                </a:lnTo>
                <a:lnTo>
                  <a:pt x="5951" y="420"/>
                </a:lnTo>
                <a:lnTo>
                  <a:pt x="5968" y="419"/>
                </a:lnTo>
                <a:lnTo>
                  <a:pt x="5973" y="414"/>
                </a:lnTo>
                <a:lnTo>
                  <a:pt x="5971" y="411"/>
                </a:lnTo>
                <a:lnTo>
                  <a:pt x="5966" y="410"/>
                </a:lnTo>
                <a:lnTo>
                  <a:pt x="5961" y="403"/>
                </a:lnTo>
                <a:close/>
                <a:moveTo>
                  <a:pt x="5694" y="387"/>
                </a:moveTo>
                <a:lnTo>
                  <a:pt x="5668" y="377"/>
                </a:lnTo>
                <a:lnTo>
                  <a:pt x="5671" y="384"/>
                </a:lnTo>
                <a:lnTo>
                  <a:pt x="5686" y="397"/>
                </a:lnTo>
                <a:lnTo>
                  <a:pt x="5702" y="400"/>
                </a:lnTo>
                <a:lnTo>
                  <a:pt x="5700" y="396"/>
                </a:lnTo>
                <a:lnTo>
                  <a:pt x="5699" y="391"/>
                </a:lnTo>
                <a:lnTo>
                  <a:pt x="5694" y="387"/>
                </a:lnTo>
                <a:close/>
                <a:moveTo>
                  <a:pt x="5851" y="376"/>
                </a:moveTo>
                <a:lnTo>
                  <a:pt x="5847" y="383"/>
                </a:lnTo>
                <a:lnTo>
                  <a:pt x="5854" y="387"/>
                </a:lnTo>
                <a:lnTo>
                  <a:pt x="5866" y="389"/>
                </a:lnTo>
                <a:lnTo>
                  <a:pt x="5875" y="388"/>
                </a:lnTo>
                <a:lnTo>
                  <a:pt x="5879" y="384"/>
                </a:lnTo>
                <a:lnTo>
                  <a:pt x="5881" y="379"/>
                </a:lnTo>
                <a:lnTo>
                  <a:pt x="5874" y="375"/>
                </a:lnTo>
                <a:lnTo>
                  <a:pt x="5851" y="376"/>
                </a:lnTo>
                <a:close/>
                <a:moveTo>
                  <a:pt x="6747" y="1010"/>
                </a:moveTo>
                <a:lnTo>
                  <a:pt x="6742" y="1013"/>
                </a:lnTo>
                <a:lnTo>
                  <a:pt x="6736" y="1018"/>
                </a:lnTo>
                <a:lnTo>
                  <a:pt x="6731" y="1022"/>
                </a:lnTo>
                <a:lnTo>
                  <a:pt x="6730" y="1025"/>
                </a:lnTo>
                <a:lnTo>
                  <a:pt x="6754" y="1015"/>
                </a:lnTo>
                <a:lnTo>
                  <a:pt x="6747" y="1010"/>
                </a:lnTo>
                <a:close/>
                <a:moveTo>
                  <a:pt x="5755" y="1181"/>
                </a:moveTo>
                <a:lnTo>
                  <a:pt x="5750" y="1181"/>
                </a:lnTo>
                <a:lnTo>
                  <a:pt x="5746" y="1181"/>
                </a:lnTo>
                <a:lnTo>
                  <a:pt x="5742" y="1183"/>
                </a:lnTo>
                <a:lnTo>
                  <a:pt x="5740" y="1188"/>
                </a:lnTo>
                <a:lnTo>
                  <a:pt x="5750" y="1190"/>
                </a:lnTo>
                <a:lnTo>
                  <a:pt x="5764" y="1193"/>
                </a:lnTo>
                <a:lnTo>
                  <a:pt x="5776" y="1194"/>
                </a:lnTo>
                <a:lnTo>
                  <a:pt x="5779" y="1188"/>
                </a:lnTo>
                <a:lnTo>
                  <a:pt x="5775" y="1185"/>
                </a:lnTo>
                <a:lnTo>
                  <a:pt x="5769" y="1183"/>
                </a:lnTo>
                <a:lnTo>
                  <a:pt x="5761" y="1183"/>
                </a:lnTo>
                <a:lnTo>
                  <a:pt x="5755" y="1181"/>
                </a:lnTo>
                <a:close/>
                <a:moveTo>
                  <a:pt x="4810" y="371"/>
                </a:moveTo>
                <a:lnTo>
                  <a:pt x="4802" y="369"/>
                </a:lnTo>
                <a:lnTo>
                  <a:pt x="4793" y="370"/>
                </a:lnTo>
                <a:lnTo>
                  <a:pt x="4787" y="374"/>
                </a:lnTo>
                <a:lnTo>
                  <a:pt x="4788" y="381"/>
                </a:lnTo>
                <a:lnTo>
                  <a:pt x="4797" y="384"/>
                </a:lnTo>
                <a:lnTo>
                  <a:pt x="4814" y="386"/>
                </a:lnTo>
                <a:lnTo>
                  <a:pt x="4832" y="386"/>
                </a:lnTo>
                <a:lnTo>
                  <a:pt x="4842" y="384"/>
                </a:lnTo>
                <a:lnTo>
                  <a:pt x="4845" y="378"/>
                </a:lnTo>
                <a:lnTo>
                  <a:pt x="4834" y="374"/>
                </a:lnTo>
                <a:lnTo>
                  <a:pt x="4818" y="372"/>
                </a:lnTo>
                <a:lnTo>
                  <a:pt x="4810" y="371"/>
                </a:lnTo>
                <a:close/>
                <a:moveTo>
                  <a:pt x="4516" y="189"/>
                </a:moveTo>
                <a:lnTo>
                  <a:pt x="4509" y="187"/>
                </a:lnTo>
                <a:lnTo>
                  <a:pt x="4502" y="187"/>
                </a:lnTo>
                <a:lnTo>
                  <a:pt x="4496" y="182"/>
                </a:lnTo>
                <a:lnTo>
                  <a:pt x="4491" y="177"/>
                </a:lnTo>
                <a:lnTo>
                  <a:pt x="4485" y="173"/>
                </a:lnTo>
                <a:lnTo>
                  <a:pt x="4478" y="173"/>
                </a:lnTo>
                <a:lnTo>
                  <a:pt x="4450" y="173"/>
                </a:lnTo>
                <a:lnTo>
                  <a:pt x="4433" y="169"/>
                </a:lnTo>
                <a:lnTo>
                  <a:pt x="4413" y="173"/>
                </a:lnTo>
                <a:lnTo>
                  <a:pt x="4379" y="197"/>
                </a:lnTo>
                <a:lnTo>
                  <a:pt x="4373" y="201"/>
                </a:lnTo>
                <a:lnTo>
                  <a:pt x="4366" y="203"/>
                </a:lnTo>
                <a:lnTo>
                  <a:pt x="4358" y="205"/>
                </a:lnTo>
                <a:lnTo>
                  <a:pt x="4352" y="206"/>
                </a:lnTo>
                <a:lnTo>
                  <a:pt x="4343" y="211"/>
                </a:lnTo>
                <a:lnTo>
                  <a:pt x="4340" y="218"/>
                </a:lnTo>
                <a:lnTo>
                  <a:pt x="4345" y="224"/>
                </a:lnTo>
                <a:lnTo>
                  <a:pt x="4363" y="226"/>
                </a:lnTo>
                <a:lnTo>
                  <a:pt x="4478" y="212"/>
                </a:lnTo>
                <a:lnTo>
                  <a:pt x="4509" y="211"/>
                </a:lnTo>
                <a:lnTo>
                  <a:pt x="4546" y="208"/>
                </a:lnTo>
                <a:lnTo>
                  <a:pt x="4558" y="201"/>
                </a:lnTo>
                <a:lnTo>
                  <a:pt x="4516" y="189"/>
                </a:lnTo>
                <a:close/>
                <a:moveTo>
                  <a:pt x="4346" y="143"/>
                </a:moveTo>
                <a:lnTo>
                  <a:pt x="4311" y="141"/>
                </a:lnTo>
                <a:lnTo>
                  <a:pt x="4297" y="136"/>
                </a:lnTo>
                <a:lnTo>
                  <a:pt x="4288" y="133"/>
                </a:lnTo>
                <a:lnTo>
                  <a:pt x="4276" y="133"/>
                </a:lnTo>
                <a:lnTo>
                  <a:pt x="4260" y="134"/>
                </a:lnTo>
                <a:lnTo>
                  <a:pt x="4257" y="129"/>
                </a:lnTo>
                <a:lnTo>
                  <a:pt x="4260" y="121"/>
                </a:lnTo>
                <a:lnTo>
                  <a:pt x="4264" y="114"/>
                </a:lnTo>
                <a:lnTo>
                  <a:pt x="4231" y="107"/>
                </a:lnTo>
                <a:lnTo>
                  <a:pt x="4205" y="99"/>
                </a:lnTo>
                <a:lnTo>
                  <a:pt x="4185" y="93"/>
                </a:lnTo>
                <a:lnTo>
                  <a:pt x="4169" y="91"/>
                </a:lnTo>
                <a:lnTo>
                  <a:pt x="4159" y="93"/>
                </a:lnTo>
                <a:lnTo>
                  <a:pt x="4151" y="97"/>
                </a:lnTo>
                <a:lnTo>
                  <a:pt x="4140" y="102"/>
                </a:lnTo>
                <a:lnTo>
                  <a:pt x="4117" y="104"/>
                </a:lnTo>
                <a:lnTo>
                  <a:pt x="4105" y="104"/>
                </a:lnTo>
                <a:lnTo>
                  <a:pt x="4093" y="106"/>
                </a:lnTo>
                <a:lnTo>
                  <a:pt x="4086" y="112"/>
                </a:lnTo>
                <a:lnTo>
                  <a:pt x="4087" y="123"/>
                </a:lnTo>
                <a:lnTo>
                  <a:pt x="4056" y="133"/>
                </a:lnTo>
                <a:lnTo>
                  <a:pt x="4066" y="136"/>
                </a:lnTo>
                <a:lnTo>
                  <a:pt x="4076" y="137"/>
                </a:lnTo>
                <a:lnTo>
                  <a:pt x="4074" y="141"/>
                </a:lnTo>
                <a:lnTo>
                  <a:pt x="4070" y="144"/>
                </a:lnTo>
                <a:lnTo>
                  <a:pt x="4064" y="147"/>
                </a:lnTo>
                <a:lnTo>
                  <a:pt x="4059" y="150"/>
                </a:lnTo>
                <a:lnTo>
                  <a:pt x="4078" y="157"/>
                </a:lnTo>
                <a:lnTo>
                  <a:pt x="4099" y="151"/>
                </a:lnTo>
                <a:lnTo>
                  <a:pt x="4120" y="142"/>
                </a:lnTo>
                <a:lnTo>
                  <a:pt x="4141" y="137"/>
                </a:lnTo>
                <a:lnTo>
                  <a:pt x="4149" y="140"/>
                </a:lnTo>
                <a:lnTo>
                  <a:pt x="4150" y="145"/>
                </a:lnTo>
                <a:lnTo>
                  <a:pt x="4145" y="150"/>
                </a:lnTo>
                <a:lnTo>
                  <a:pt x="4135" y="154"/>
                </a:lnTo>
                <a:lnTo>
                  <a:pt x="4141" y="160"/>
                </a:lnTo>
                <a:lnTo>
                  <a:pt x="4155" y="163"/>
                </a:lnTo>
                <a:lnTo>
                  <a:pt x="4171" y="166"/>
                </a:lnTo>
                <a:lnTo>
                  <a:pt x="4182" y="172"/>
                </a:lnTo>
                <a:lnTo>
                  <a:pt x="4186" y="178"/>
                </a:lnTo>
                <a:lnTo>
                  <a:pt x="4187" y="184"/>
                </a:lnTo>
                <a:lnTo>
                  <a:pt x="4191" y="188"/>
                </a:lnTo>
                <a:lnTo>
                  <a:pt x="4200" y="187"/>
                </a:lnTo>
                <a:lnTo>
                  <a:pt x="4340" y="185"/>
                </a:lnTo>
                <a:lnTo>
                  <a:pt x="4349" y="183"/>
                </a:lnTo>
                <a:lnTo>
                  <a:pt x="4351" y="178"/>
                </a:lnTo>
                <a:lnTo>
                  <a:pt x="4348" y="173"/>
                </a:lnTo>
                <a:lnTo>
                  <a:pt x="4340" y="169"/>
                </a:lnTo>
                <a:lnTo>
                  <a:pt x="4343" y="163"/>
                </a:lnTo>
                <a:lnTo>
                  <a:pt x="4349" y="159"/>
                </a:lnTo>
                <a:lnTo>
                  <a:pt x="4354" y="154"/>
                </a:lnTo>
                <a:lnTo>
                  <a:pt x="4354" y="143"/>
                </a:lnTo>
                <a:lnTo>
                  <a:pt x="4346" y="143"/>
                </a:lnTo>
                <a:close/>
                <a:moveTo>
                  <a:pt x="4009" y="88"/>
                </a:moveTo>
                <a:lnTo>
                  <a:pt x="3995" y="87"/>
                </a:lnTo>
                <a:lnTo>
                  <a:pt x="3982" y="88"/>
                </a:lnTo>
                <a:lnTo>
                  <a:pt x="3991" y="97"/>
                </a:lnTo>
                <a:lnTo>
                  <a:pt x="4009" y="98"/>
                </a:lnTo>
                <a:lnTo>
                  <a:pt x="4030" y="96"/>
                </a:lnTo>
                <a:lnTo>
                  <a:pt x="4043" y="93"/>
                </a:lnTo>
                <a:lnTo>
                  <a:pt x="4042" y="90"/>
                </a:lnTo>
                <a:lnTo>
                  <a:pt x="4038" y="85"/>
                </a:lnTo>
                <a:lnTo>
                  <a:pt x="4034" y="83"/>
                </a:lnTo>
                <a:lnTo>
                  <a:pt x="4032" y="88"/>
                </a:lnTo>
                <a:lnTo>
                  <a:pt x="4009" y="88"/>
                </a:lnTo>
                <a:close/>
                <a:moveTo>
                  <a:pt x="4188" y="262"/>
                </a:moveTo>
                <a:lnTo>
                  <a:pt x="4194" y="267"/>
                </a:lnTo>
                <a:lnTo>
                  <a:pt x="4203" y="269"/>
                </a:lnTo>
                <a:lnTo>
                  <a:pt x="4212" y="269"/>
                </a:lnTo>
                <a:lnTo>
                  <a:pt x="4219" y="268"/>
                </a:lnTo>
                <a:lnTo>
                  <a:pt x="4216" y="261"/>
                </a:lnTo>
                <a:lnTo>
                  <a:pt x="4207" y="259"/>
                </a:lnTo>
                <a:lnTo>
                  <a:pt x="4197" y="260"/>
                </a:lnTo>
                <a:lnTo>
                  <a:pt x="4188" y="262"/>
                </a:lnTo>
                <a:close/>
                <a:moveTo>
                  <a:pt x="3674" y="334"/>
                </a:moveTo>
                <a:lnTo>
                  <a:pt x="3665" y="338"/>
                </a:lnTo>
                <a:lnTo>
                  <a:pt x="3669" y="344"/>
                </a:lnTo>
                <a:lnTo>
                  <a:pt x="3679" y="348"/>
                </a:lnTo>
                <a:lnTo>
                  <a:pt x="3690" y="346"/>
                </a:lnTo>
                <a:lnTo>
                  <a:pt x="3698" y="340"/>
                </a:lnTo>
                <a:lnTo>
                  <a:pt x="3692" y="336"/>
                </a:lnTo>
                <a:lnTo>
                  <a:pt x="3682" y="335"/>
                </a:lnTo>
                <a:lnTo>
                  <a:pt x="3674" y="334"/>
                </a:lnTo>
                <a:close/>
                <a:moveTo>
                  <a:pt x="3586" y="427"/>
                </a:moveTo>
                <a:lnTo>
                  <a:pt x="3578" y="427"/>
                </a:lnTo>
                <a:lnTo>
                  <a:pt x="3569" y="427"/>
                </a:lnTo>
                <a:lnTo>
                  <a:pt x="3561" y="430"/>
                </a:lnTo>
                <a:lnTo>
                  <a:pt x="3559" y="436"/>
                </a:lnTo>
                <a:lnTo>
                  <a:pt x="3566" y="440"/>
                </a:lnTo>
                <a:lnTo>
                  <a:pt x="3576" y="440"/>
                </a:lnTo>
                <a:lnTo>
                  <a:pt x="3586" y="438"/>
                </a:lnTo>
                <a:lnTo>
                  <a:pt x="3593" y="437"/>
                </a:lnTo>
                <a:lnTo>
                  <a:pt x="3586" y="427"/>
                </a:lnTo>
                <a:close/>
                <a:moveTo>
                  <a:pt x="5946" y="1224"/>
                </a:moveTo>
                <a:lnTo>
                  <a:pt x="5939" y="1224"/>
                </a:lnTo>
                <a:lnTo>
                  <a:pt x="5933" y="1222"/>
                </a:lnTo>
                <a:lnTo>
                  <a:pt x="5930" y="1223"/>
                </a:lnTo>
                <a:lnTo>
                  <a:pt x="5928" y="1231"/>
                </a:lnTo>
                <a:lnTo>
                  <a:pt x="5926" y="1249"/>
                </a:lnTo>
                <a:lnTo>
                  <a:pt x="5920" y="1250"/>
                </a:lnTo>
                <a:lnTo>
                  <a:pt x="5915" y="1254"/>
                </a:lnTo>
                <a:lnTo>
                  <a:pt x="5913" y="1276"/>
                </a:lnTo>
                <a:lnTo>
                  <a:pt x="5911" y="1291"/>
                </a:lnTo>
                <a:lnTo>
                  <a:pt x="5907" y="1300"/>
                </a:lnTo>
                <a:lnTo>
                  <a:pt x="5906" y="1309"/>
                </a:lnTo>
                <a:lnTo>
                  <a:pt x="5913" y="1326"/>
                </a:lnTo>
                <a:lnTo>
                  <a:pt x="5927" y="1367"/>
                </a:lnTo>
                <a:lnTo>
                  <a:pt x="5924" y="1395"/>
                </a:lnTo>
                <a:lnTo>
                  <a:pt x="5918" y="1421"/>
                </a:lnTo>
                <a:lnTo>
                  <a:pt x="5920" y="1455"/>
                </a:lnTo>
                <a:lnTo>
                  <a:pt x="5922" y="1474"/>
                </a:lnTo>
                <a:lnTo>
                  <a:pt x="5920" y="1488"/>
                </a:lnTo>
                <a:lnTo>
                  <a:pt x="5917" y="1499"/>
                </a:lnTo>
                <a:lnTo>
                  <a:pt x="5916" y="1510"/>
                </a:lnTo>
                <a:lnTo>
                  <a:pt x="5918" y="1518"/>
                </a:lnTo>
                <a:lnTo>
                  <a:pt x="5920" y="1526"/>
                </a:lnTo>
                <a:lnTo>
                  <a:pt x="5922" y="1533"/>
                </a:lnTo>
                <a:lnTo>
                  <a:pt x="5922" y="1540"/>
                </a:lnTo>
                <a:lnTo>
                  <a:pt x="5921" y="1554"/>
                </a:lnTo>
                <a:lnTo>
                  <a:pt x="5929" y="1550"/>
                </a:lnTo>
                <a:lnTo>
                  <a:pt x="5938" y="1539"/>
                </a:lnTo>
                <a:lnTo>
                  <a:pt x="5945" y="1534"/>
                </a:lnTo>
                <a:lnTo>
                  <a:pt x="5950" y="1537"/>
                </a:lnTo>
                <a:lnTo>
                  <a:pt x="5955" y="1539"/>
                </a:lnTo>
                <a:lnTo>
                  <a:pt x="5961" y="1541"/>
                </a:lnTo>
                <a:lnTo>
                  <a:pt x="5969" y="1539"/>
                </a:lnTo>
                <a:lnTo>
                  <a:pt x="5964" y="1528"/>
                </a:lnTo>
                <a:lnTo>
                  <a:pt x="5954" y="1521"/>
                </a:lnTo>
                <a:lnTo>
                  <a:pt x="5946" y="1517"/>
                </a:lnTo>
                <a:lnTo>
                  <a:pt x="5940" y="1511"/>
                </a:lnTo>
                <a:lnTo>
                  <a:pt x="5938" y="1491"/>
                </a:lnTo>
                <a:lnTo>
                  <a:pt x="5942" y="1462"/>
                </a:lnTo>
                <a:lnTo>
                  <a:pt x="5952" y="1435"/>
                </a:lnTo>
                <a:lnTo>
                  <a:pt x="5966" y="1422"/>
                </a:lnTo>
                <a:lnTo>
                  <a:pt x="5976" y="1426"/>
                </a:lnTo>
                <a:lnTo>
                  <a:pt x="5987" y="1435"/>
                </a:lnTo>
                <a:lnTo>
                  <a:pt x="5996" y="1433"/>
                </a:lnTo>
                <a:lnTo>
                  <a:pt x="5999" y="1408"/>
                </a:lnTo>
                <a:lnTo>
                  <a:pt x="5964" y="1313"/>
                </a:lnTo>
                <a:lnTo>
                  <a:pt x="5960" y="1299"/>
                </a:lnTo>
                <a:lnTo>
                  <a:pt x="5962" y="1288"/>
                </a:lnTo>
                <a:lnTo>
                  <a:pt x="5962" y="1273"/>
                </a:lnTo>
                <a:lnTo>
                  <a:pt x="5952" y="1253"/>
                </a:lnTo>
                <a:lnTo>
                  <a:pt x="5946" y="1224"/>
                </a:lnTo>
                <a:close/>
                <a:moveTo>
                  <a:pt x="6013" y="1642"/>
                </a:moveTo>
                <a:lnTo>
                  <a:pt x="6001" y="1640"/>
                </a:lnTo>
                <a:lnTo>
                  <a:pt x="5987" y="1631"/>
                </a:lnTo>
                <a:lnTo>
                  <a:pt x="5973" y="1624"/>
                </a:lnTo>
                <a:lnTo>
                  <a:pt x="5960" y="1628"/>
                </a:lnTo>
                <a:lnTo>
                  <a:pt x="5951" y="1618"/>
                </a:lnTo>
                <a:lnTo>
                  <a:pt x="5940" y="1609"/>
                </a:lnTo>
                <a:lnTo>
                  <a:pt x="5928" y="1602"/>
                </a:lnTo>
                <a:lnTo>
                  <a:pt x="5915" y="1594"/>
                </a:lnTo>
                <a:lnTo>
                  <a:pt x="5898" y="1587"/>
                </a:lnTo>
                <a:lnTo>
                  <a:pt x="5899" y="1604"/>
                </a:lnTo>
                <a:lnTo>
                  <a:pt x="5905" y="1633"/>
                </a:lnTo>
                <a:lnTo>
                  <a:pt x="5907" y="1656"/>
                </a:lnTo>
                <a:lnTo>
                  <a:pt x="5902" y="1664"/>
                </a:lnTo>
                <a:lnTo>
                  <a:pt x="5896" y="1665"/>
                </a:lnTo>
                <a:lnTo>
                  <a:pt x="5888" y="1664"/>
                </a:lnTo>
                <a:lnTo>
                  <a:pt x="5881" y="1666"/>
                </a:lnTo>
                <a:lnTo>
                  <a:pt x="5878" y="1672"/>
                </a:lnTo>
                <a:lnTo>
                  <a:pt x="5877" y="1677"/>
                </a:lnTo>
                <a:lnTo>
                  <a:pt x="5875" y="1681"/>
                </a:lnTo>
                <a:lnTo>
                  <a:pt x="5867" y="1683"/>
                </a:lnTo>
                <a:lnTo>
                  <a:pt x="5857" y="1684"/>
                </a:lnTo>
                <a:lnTo>
                  <a:pt x="5854" y="1688"/>
                </a:lnTo>
                <a:lnTo>
                  <a:pt x="5854" y="1694"/>
                </a:lnTo>
                <a:lnTo>
                  <a:pt x="5857" y="1701"/>
                </a:lnTo>
                <a:lnTo>
                  <a:pt x="5844" y="1712"/>
                </a:lnTo>
                <a:lnTo>
                  <a:pt x="5849" y="1728"/>
                </a:lnTo>
                <a:lnTo>
                  <a:pt x="5861" y="1737"/>
                </a:lnTo>
                <a:lnTo>
                  <a:pt x="5867" y="1728"/>
                </a:lnTo>
                <a:lnTo>
                  <a:pt x="5865" y="1723"/>
                </a:lnTo>
                <a:lnTo>
                  <a:pt x="5863" y="1719"/>
                </a:lnTo>
                <a:lnTo>
                  <a:pt x="5866" y="1716"/>
                </a:lnTo>
                <a:lnTo>
                  <a:pt x="5871" y="1715"/>
                </a:lnTo>
                <a:lnTo>
                  <a:pt x="5876" y="1715"/>
                </a:lnTo>
                <a:lnTo>
                  <a:pt x="5880" y="1715"/>
                </a:lnTo>
                <a:lnTo>
                  <a:pt x="5889" y="1709"/>
                </a:lnTo>
                <a:lnTo>
                  <a:pt x="5896" y="1705"/>
                </a:lnTo>
                <a:lnTo>
                  <a:pt x="5903" y="1705"/>
                </a:lnTo>
                <a:lnTo>
                  <a:pt x="5913" y="1711"/>
                </a:lnTo>
                <a:lnTo>
                  <a:pt x="5959" y="1722"/>
                </a:lnTo>
                <a:lnTo>
                  <a:pt x="5977" y="1717"/>
                </a:lnTo>
                <a:lnTo>
                  <a:pt x="5978" y="1707"/>
                </a:lnTo>
                <a:lnTo>
                  <a:pt x="5981" y="1698"/>
                </a:lnTo>
                <a:lnTo>
                  <a:pt x="6007" y="1692"/>
                </a:lnTo>
                <a:lnTo>
                  <a:pt x="6030" y="1683"/>
                </a:lnTo>
                <a:lnTo>
                  <a:pt x="6031" y="1663"/>
                </a:lnTo>
                <a:lnTo>
                  <a:pt x="6022" y="1644"/>
                </a:lnTo>
                <a:lnTo>
                  <a:pt x="6016" y="1636"/>
                </a:lnTo>
                <a:lnTo>
                  <a:pt x="6013" y="1642"/>
                </a:lnTo>
                <a:close/>
                <a:moveTo>
                  <a:pt x="6439" y="1363"/>
                </a:moveTo>
                <a:lnTo>
                  <a:pt x="6432" y="1369"/>
                </a:lnTo>
                <a:lnTo>
                  <a:pt x="6425" y="1376"/>
                </a:lnTo>
                <a:lnTo>
                  <a:pt x="6417" y="1384"/>
                </a:lnTo>
                <a:lnTo>
                  <a:pt x="6413" y="1392"/>
                </a:lnTo>
                <a:lnTo>
                  <a:pt x="6425" y="1392"/>
                </a:lnTo>
                <a:lnTo>
                  <a:pt x="6433" y="1384"/>
                </a:lnTo>
                <a:lnTo>
                  <a:pt x="6437" y="1373"/>
                </a:lnTo>
                <a:lnTo>
                  <a:pt x="6439" y="1363"/>
                </a:lnTo>
                <a:close/>
                <a:moveTo>
                  <a:pt x="6382" y="1416"/>
                </a:moveTo>
                <a:lnTo>
                  <a:pt x="6379" y="1413"/>
                </a:lnTo>
                <a:lnTo>
                  <a:pt x="6376" y="1418"/>
                </a:lnTo>
                <a:lnTo>
                  <a:pt x="6374" y="1425"/>
                </a:lnTo>
                <a:lnTo>
                  <a:pt x="6372" y="1431"/>
                </a:lnTo>
                <a:lnTo>
                  <a:pt x="6381" y="1430"/>
                </a:lnTo>
                <a:lnTo>
                  <a:pt x="6386" y="1425"/>
                </a:lnTo>
                <a:lnTo>
                  <a:pt x="6387" y="1418"/>
                </a:lnTo>
                <a:lnTo>
                  <a:pt x="6382" y="1416"/>
                </a:lnTo>
                <a:close/>
                <a:moveTo>
                  <a:pt x="6307" y="1497"/>
                </a:moveTo>
                <a:lnTo>
                  <a:pt x="6290" y="1511"/>
                </a:lnTo>
                <a:lnTo>
                  <a:pt x="6305" y="1509"/>
                </a:lnTo>
                <a:lnTo>
                  <a:pt x="6316" y="1503"/>
                </a:lnTo>
                <a:lnTo>
                  <a:pt x="6325" y="1495"/>
                </a:lnTo>
                <a:lnTo>
                  <a:pt x="6328" y="1482"/>
                </a:lnTo>
                <a:lnTo>
                  <a:pt x="6307" y="1497"/>
                </a:lnTo>
                <a:close/>
                <a:moveTo>
                  <a:pt x="6239" y="1543"/>
                </a:moveTo>
                <a:lnTo>
                  <a:pt x="6223" y="1549"/>
                </a:lnTo>
                <a:lnTo>
                  <a:pt x="6204" y="1558"/>
                </a:lnTo>
                <a:lnTo>
                  <a:pt x="6187" y="1569"/>
                </a:lnTo>
                <a:lnTo>
                  <a:pt x="6180" y="1575"/>
                </a:lnTo>
                <a:lnTo>
                  <a:pt x="6184" y="1580"/>
                </a:lnTo>
                <a:lnTo>
                  <a:pt x="6203" y="1573"/>
                </a:lnTo>
                <a:lnTo>
                  <a:pt x="6223" y="1560"/>
                </a:lnTo>
                <a:lnTo>
                  <a:pt x="6233" y="1548"/>
                </a:lnTo>
                <a:lnTo>
                  <a:pt x="6239" y="1543"/>
                </a:lnTo>
                <a:close/>
                <a:moveTo>
                  <a:pt x="6142" y="1587"/>
                </a:moveTo>
                <a:lnTo>
                  <a:pt x="6127" y="1592"/>
                </a:lnTo>
                <a:lnTo>
                  <a:pt x="6112" y="1603"/>
                </a:lnTo>
                <a:lnTo>
                  <a:pt x="6103" y="1613"/>
                </a:lnTo>
                <a:lnTo>
                  <a:pt x="6099" y="1619"/>
                </a:lnTo>
                <a:lnTo>
                  <a:pt x="6106" y="1617"/>
                </a:lnTo>
                <a:lnTo>
                  <a:pt x="6122" y="1608"/>
                </a:lnTo>
                <a:lnTo>
                  <a:pt x="6140" y="1598"/>
                </a:lnTo>
                <a:lnTo>
                  <a:pt x="6151" y="1588"/>
                </a:lnTo>
                <a:lnTo>
                  <a:pt x="6142" y="1587"/>
                </a:lnTo>
                <a:close/>
                <a:moveTo>
                  <a:pt x="5855" y="1778"/>
                </a:moveTo>
                <a:lnTo>
                  <a:pt x="5833" y="1804"/>
                </a:lnTo>
                <a:lnTo>
                  <a:pt x="5832" y="1826"/>
                </a:lnTo>
                <a:lnTo>
                  <a:pt x="5834" y="1847"/>
                </a:lnTo>
                <a:lnTo>
                  <a:pt x="5819" y="1869"/>
                </a:lnTo>
                <a:lnTo>
                  <a:pt x="5811" y="1881"/>
                </a:lnTo>
                <a:lnTo>
                  <a:pt x="5804" y="1894"/>
                </a:lnTo>
                <a:lnTo>
                  <a:pt x="5789" y="1908"/>
                </a:lnTo>
                <a:lnTo>
                  <a:pt x="5754" y="1926"/>
                </a:lnTo>
                <a:lnTo>
                  <a:pt x="5749" y="1929"/>
                </a:lnTo>
                <a:lnTo>
                  <a:pt x="5744" y="1931"/>
                </a:lnTo>
                <a:lnTo>
                  <a:pt x="5739" y="1933"/>
                </a:lnTo>
                <a:lnTo>
                  <a:pt x="5732" y="1932"/>
                </a:lnTo>
                <a:lnTo>
                  <a:pt x="5733" y="1928"/>
                </a:lnTo>
                <a:lnTo>
                  <a:pt x="5734" y="1923"/>
                </a:lnTo>
                <a:lnTo>
                  <a:pt x="5720" y="1926"/>
                </a:lnTo>
                <a:lnTo>
                  <a:pt x="5712" y="1941"/>
                </a:lnTo>
                <a:lnTo>
                  <a:pt x="5707" y="1960"/>
                </a:lnTo>
                <a:lnTo>
                  <a:pt x="5702" y="1972"/>
                </a:lnTo>
                <a:lnTo>
                  <a:pt x="5689" y="1985"/>
                </a:lnTo>
                <a:lnTo>
                  <a:pt x="5672" y="1997"/>
                </a:lnTo>
                <a:lnTo>
                  <a:pt x="5654" y="2006"/>
                </a:lnTo>
                <a:lnTo>
                  <a:pt x="5643" y="2008"/>
                </a:lnTo>
                <a:lnTo>
                  <a:pt x="5635" y="2005"/>
                </a:lnTo>
                <a:lnTo>
                  <a:pt x="5630" y="2002"/>
                </a:lnTo>
                <a:lnTo>
                  <a:pt x="5623" y="2000"/>
                </a:lnTo>
                <a:lnTo>
                  <a:pt x="5614" y="2002"/>
                </a:lnTo>
                <a:lnTo>
                  <a:pt x="5589" y="2009"/>
                </a:lnTo>
                <a:lnTo>
                  <a:pt x="5562" y="2017"/>
                </a:lnTo>
                <a:lnTo>
                  <a:pt x="5540" y="2026"/>
                </a:lnTo>
                <a:lnTo>
                  <a:pt x="5532" y="2040"/>
                </a:lnTo>
                <a:lnTo>
                  <a:pt x="5506" y="2050"/>
                </a:lnTo>
                <a:lnTo>
                  <a:pt x="5501" y="2056"/>
                </a:lnTo>
                <a:lnTo>
                  <a:pt x="5508" y="2059"/>
                </a:lnTo>
                <a:lnTo>
                  <a:pt x="5523" y="2058"/>
                </a:lnTo>
                <a:lnTo>
                  <a:pt x="5529" y="2056"/>
                </a:lnTo>
                <a:lnTo>
                  <a:pt x="5535" y="2055"/>
                </a:lnTo>
                <a:lnTo>
                  <a:pt x="5542" y="2056"/>
                </a:lnTo>
                <a:lnTo>
                  <a:pt x="5549" y="2059"/>
                </a:lnTo>
                <a:lnTo>
                  <a:pt x="5562" y="2058"/>
                </a:lnTo>
                <a:lnTo>
                  <a:pt x="5584" y="2049"/>
                </a:lnTo>
                <a:lnTo>
                  <a:pt x="5598" y="2044"/>
                </a:lnTo>
                <a:lnTo>
                  <a:pt x="5623" y="2039"/>
                </a:lnTo>
                <a:lnTo>
                  <a:pt x="5648" y="2036"/>
                </a:lnTo>
                <a:lnTo>
                  <a:pt x="5662" y="2037"/>
                </a:lnTo>
                <a:lnTo>
                  <a:pt x="5664" y="2048"/>
                </a:lnTo>
                <a:lnTo>
                  <a:pt x="5662" y="2059"/>
                </a:lnTo>
                <a:lnTo>
                  <a:pt x="5668" y="2066"/>
                </a:lnTo>
                <a:lnTo>
                  <a:pt x="5694" y="2062"/>
                </a:lnTo>
                <a:lnTo>
                  <a:pt x="5711" y="2057"/>
                </a:lnTo>
                <a:lnTo>
                  <a:pt x="5716" y="2055"/>
                </a:lnTo>
                <a:lnTo>
                  <a:pt x="5714" y="2050"/>
                </a:lnTo>
                <a:lnTo>
                  <a:pt x="5711" y="2037"/>
                </a:lnTo>
                <a:lnTo>
                  <a:pt x="5715" y="2027"/>
                </a:lnTo>
                <a:lnTo>
                  <a:pt x="5725" y="2029"/>
                </a:lnTo>
                <a:lnTo>
                  <a:pt x="5737" y="2035"/>
                </a:lnTo>
                <a:lnTo>
                  <a:pt x="5743" y="2038"/>
                </a:lnTo>
                <a:lnTo>
                  <a:pt x="5747" y="2037"/>
                </a:lnTo>
                <a:lnTo>
                  <a:pt x="5750" y="2035"/>
                </a:lnTo>
                <a:lnTo>
                  <a:pt x="5753" y="2035"/>
                </a:lnTo>
                <a:lnTo>
                  <a:pt x="5757" y="2035"/>
                </a:lnTo>
                <a:lnTo>
                  <a:pt x="5777" y="2036"/>
                </a:lnTo>
                <a:lnTo>
                  <a:pt x="5787" y="2028"/>
                </a:lnTo>
                <a:lnTo>
                  <a:pt x="5795" y="2018"/>
                </a:lnTo>
                <a:lnTo>
                  <a:pt x="5805" y="2015"/>
                </a:lnTo>
                <a:lnTo>
                  <a:pt x="5813" y="2018"/>
                </a:lnTo>
                <a:lnTo>
                  <a:pt x="5819" y="2022"/>
                </a:lnTo>
                <a:lnTo>
                  <a:pt x="5824" y="2021"/>
                </a:lnTo>
                <a:lnTo>
                  <a:pt x="5829" y="2013"/>
                </a:lnTo>
                <a:lnTo>
                  <a:pt x="5834" y="2002"/>
                </a:lnTo>
                <a:lnTo>
                  <a:pt x="5840" y="1998"/>
                </a:lnTo>
                <a:lnTo>
                  <a:pt x="5844" y="2001"/>
                </a:lnTo>
                <a:lnTo>
                  <a:pt x="5846" y="2011"/>
                </a:lnTo>
                <a:lnTo>
                  <a:pt x="5857" y="2006"/>
                </a:lnTo>
                <a:lnTo>
                  <a:pt x="5862" y="1989"/>
                </a:lnTo>
                <a:lnTo>
                  <a:pt x="5864" y="1966"/>
                </a:lnTo>
                <a:lnTo>
                  <a:pt x="5870" y="1947"/>
                </a:lnTo>
                <a:lnTo>
                  <a:pt x="5883" y="1916"/>
                </a:lnTo>
                <a:lnTo>
                  <a:pt x="5882" y="1902"/>
                </a:lnTo>
                <a:lnTo>
                  <a:pt x="5881" y="1894"/>
                </a:lnTo>
                <a:lnTo>
                  <a:pt x="5893" y="1880"/>
                </a:lnTo>
                <a:lnTo>
                  <a:pt x="5902" y="1867"/>
                </a:lnTo>
                <a:lnTo>
                  <a:pt x="5903" y="1856"/>
                </a:lnTo>
                <a:lnTo>
                  <a:pt x="5902" y="1844"/>
                </a:lnTo>
                <a:lnTo>
                  <a:pt x="5902" y="1830"/>
                </a:lnTo>
                <a:lnTo>
                  <a:pt x="5903" y="1826"/>
                </a:lnTo>
                <a:lnTo>
                  <a:pt x="5904" y="1821"/>
                </a:lnTo>
                <a:lnTo>
                  <a:pt x="5905" y="1817"/>
                </a:lnTo>
                <a:lnTo>
                  <a:pt x="5904" y="1811"/>
                </a:lnTo>
                <a:lnTo>
                  <a:pt x="5900" y="1791"/>
                </a:lnTo>
                <a:lnTo>
                  <a:pt x="5902" y="1781"/>
                </a:lnTo>
                <a:lnTo>
                  <a:pt x="5893" y="1777"/>
                </a:lnTo>
                <a:lnTo>
                  <a:pt x="5855" y="1778"/>
                </a:lnTo>
                <a:close/>
                <a:moveTo>
                  <a:pt x="5520" y="2169"/>
                </a:moveTo>
                <a:lnTo>
                  <a:pt x="5518" y="2162"/>
                </a:lnTo>
                <a:lnTo>
                  <a:pt x="5515" y="2154"/>
                </a:lnTo>
                <a:lnTo>
                  <a:pt x="5516" y="2151"/>
                </a:lnTo>
                <a:lnTo>
                  <a:pt x="5517" y="2147"/>
                </a:lnTo>
                <a:lnTo>
                  <a:pt x="5520" y="2137"/>
                </a:lnTo>
                <a:lnTo>
                  <a:pt x="5524" y="2131"/>
                </a:lnTo>
                <a:lnTo>
                  <a:pt x="5530" y="2124"/>
                </a:lnTo>
                <a:lnTo>
                  <a:pt x="5537" y="2118"/>
                </a:lnTo>
                <a:lnTo>
                  <a:pt x="5533" y="2108"/>
                </a:lnTo>
                <a:lnTo>
                  <a:pt x="5531" y="2096"/>
                </a:lnTo>
                <a:lnTo>
                  <a:pt x="5529" y="2084"/>
                </a:lnTo>
                <a:lnTo>
                  <a:pt x="5523" y="2076"/>
                </a:lnTo>
                <a:lnTo>
                  <a:pt x="5512" y="2076"/>
                </a:lnTo>
                <a:lnTo>
                  <a:pt x="5500" y="2076"/>
                </a:lnTo>
                <a:lnTo>
                  <a:pt x="5490" y="2071"/>
                </a:lnTo>
                <a:lnTo>
                  <a:pt x="5482" y="2065"/>
                </a:lnTo>
                <a:lnTo>
                  <a:pt x="5481" y="2075"/>
                </a:lnTo>
                <a:lnTo>
                  <a:pt x="5481" y="2078"/>
                </a:lnTo>
                <a:lnTo>
                  <a:pt x="5478" y="2081"/>
                </a:lnTo>
                <a:lnTo>
                  <a:pt x="5467" y="2084"/>
                </a:lnTo>
                <a:lnTo>
                  <a:pt x="5463" y="2087"/>
                </a:lnTo>
                <a:lnTo>
                  <a:pt x="5457" y="2093"/>
                </a:lnTo>
                <a:lnTo>
                  <a:pt x="5461" y="2100"/>
                </a:lnTo>
                <a:lnTo>
                  <a:pt x="5476" y="2107"/>
                </a:lnTo>
                <a:lnTo>
                  <a:pt x="5476" y="2113"/>
                </a:lnTo>
                <a:lnTo>
                  <a:pt x="5476" y="2117"/>
                </a:lnTo>
                <a:lnTo>
                  <a:pt x="5480" y="2117"/>
                </a:lnTo>
                <a:lnTo>
                  <a:pt x="5484" y="2118"/>
                </a:lnTo>
                <a:lnTo>
                  <a:pt x="5481" y="2125"/>
                </a:lnTo>
                <a:lnTo>
                  <a:pt x="5478" y="2133"/>
                </a:lnTo>
                <a:lnTo>
                  <a:pt x="5478" y="2140"/>
                </a:lnTo>
                <a:lnTo>
                  <a:pt x="5484" y="2148"/>
                </a:lnTo>
                <a:lnTo>
                  <a:pt x="5495" y="2157"/>
                </a:lnTo>
                <a:lnTo>
                  <a:pt x="5497" y="2164"/>
                </a:lnTo>
                <a:lnTo>
                  <a:pt x="5502" y="2168"/>
                </a:lnTo>
                <a:lnTo>
                  <a:pt x="5520" y="2169"/>
                </a:lnTo>
                <a:close/>
                <a:moveTo>
                  <a:pt x="5635" y="2064"/>
                </a:moveTo>
                <a:lnTo>
                  <a:pt x="5623" y="2059"/>
                </a:lnTo>
                <a:lnTo>
                  <a:pt x="5617" y="2058"/>
                </a:lnTo>
                <a:lnTo>
                  <a:pt x="5612" y="2061"/>
                </a:lnTo>
                <a:lnTo>
                  <a:pt x="5603" y="2068"/>
                </a:lnTo>
                <a:lnTo>
                  <a:pt x="5599" y="2069"/>
                </a:lnTo>
                <a:lnTo>
                  <a:pt x="5596" y="2070"/>
                </a:lnTo>
                <a:lnTo>
                  <a:pt x="5588" y="2070"/>
                </a:lnTo>
                <a:lnTo>
                  <a:pt x="5579" y="2070"/>
                </a:lnTo>
                <a:lnTo>
                  <a:pt x="5571" y="2070"/>
                </a:lnTo>
                <a:lnTo>
                  <a:pt x="5564" y="2073"/>
                </a:lnTo>
                <a:lnTo>
                  <a:pt x="5557" y="2087"/>
                </a:lnTo>
                <a:lnTo>
                  <a:pt x="5561" y="2100"/>
                </a:lnTo>
                <a:lnTo>
                  <a:pt x="5572" y="2106"/>
                </a:lnTo>
                <a:lnTo>
                  <a:pt x="5587" y="2100"/>
                </a:lnTo>
                <a:lnTo>
                  <a:pt x="5591" y="2094"/>
                </a:lnTo>
                <a:lnTo>
                  <a:pt x="5595" y="2088"/>
                </a:lnTo>
                <a:lnTo>
                  <a:pt x="5599" y="2084"/>
                </a:lnTo>
                <a:lnTo>
                  <a:pt x="5608" y="2084"/>
                </a:lnTo>
                <a:lnTo>
                  <a:pt x="5631" y="2085"/>
                </a:lnTo>
                <a:lnTo>
                  <a:pt x="5640" y="2075"/>
                </a:lnTo>
                <a:lnTo>
                  <a:pt x="5641" y="2065"/>
                </a:lnTo>
                <a:lnTo>
                  <a:pt x="5635" y="2061"/>
                </a:lnTo>
                <a:lnTo>
                  <a:pt x="5635" y="2064"/>
                </a:lnTo>
                <a:close/>
                <a:moveTo>
                  <a:pt x="5071" y="3035"/>
                </a:moveTo>
                <a:lnTo>
                  <a:pt x="5065" y="3041"/>
                </a:lnTo>
                <a:lnTo>
                  <a:pt x="5059" y="3046"/>
                </a:lnTo>
                <a:lnTo>
                  <a:pt x="5054" y="3051"/>
                </a:lnTo>
                <a:lnTo>
                  <a:pt x="5051" y="3057"/>
                </a:lnTo>
                <a:lnTo>
                  <a:pt x="5040" y="3077"/>
                </a:lnTo>
                <a:lnTo>
                  <a:pt x="5028" y="3089"/>
                </a:lnTo>
                <a:lnTo>
                  <a:pt x="5015" y="3095"/>
                </a:lnTo>
                <a:lnTo>
                  <a:pt x="5007" y="3099"/>
                </a:lnTo>
                <a:lnTo>
                  <a:pt x="5003" y="3107"/>
                </a:lnTo>
                <a:lnTo>
                  <a:pt x="4999" y="3116"/>
                </a:lnTo>
                <a:lnTo>
                  <a:pt x="5017" y="3104"/>
                </a:lnTo>
                <a:lnTo>
                  <a:pt x="5046" y="3078"/>
                </a:lnTo>
                <a:lnTo>
                  <a:pt x="5074" y="3050"/>
                </a:lnTo>
                <a:lnTo>
                  <a:pt x="5088" y="3031"/>
                </a:lnTo>
                <a:lnTo>
                  <a:pt x="5081" y="3025"/>
                </a:lnTo>
                <a:lnTo>
                  <a:pt x="5076" y="3024"/>
                </a:lnTo>
                <a:lnTo>
                  <a:pt x="5072" y="3028"/>
                </a:lnTo>
                <a:lnTo>
                  <a:pt x="5071" y="3035"/>
                </a:lnTo>
                <a:close/>
                <a:moveTo>
                  <a:pt x="4464" y="3437"/>
                </a:moveTo>
                <a:lnTo>
                  <a:pt x="4450" y="3428"/>
                </a:lnTo>
                <a:lnTo>
                  <a:pt x="4436" y="3419"/>
                </a:lnTo>
                <a:lnTo>
                  <a:pt x="4422" y="3409"/>
                </a:lnTo>
                <a:lnTo>
                  <a:pt x="4413" y="3396"/>
                </a:lnTo>
                <a:lnTo>
                  <a:pt x="4405" y="3388"/>
                </a:lnTo>
                <a:lnTo>
                  <a:pt x="4399" y="3389"/>
                </a:lnTo>
                <a:lnTo>
                  <a:pt x="4390" y="3388"/>
                </a:lnTo>
                <a:lnTo>
                  <a:pt x="4376" y="3372"/>
                </a:lnTo>
                <a:lnTo>
                  <a:pt x="4323" y="3322"/>
                </a:lnTo>
                <a:lnTo>
                  <a:pt x="4305" y="3305"/>
                </a:lnTo>
                <a:lnTo>
                  <a:pt x="4289" y="3286"/>
                </a:lnTo>
                <a:lnTo>
                  <a:pt x="4273" y="3268"/>
                </a:lnTo>
                <a:lnTo>
                  <a:pt x="4249" y="3257"/>
                </a:lnTo>
                <a:lnTo>
                  <a:pt x="4236" y="3254"/>
                </a:lnTo>
                <a:lnTo>
                  <a:pt x="4220" y="3251"/>
                </a:lnTo>
                <a:lnTo>
                  <a:pt x="4206" y="3248"/>
                </a:lnTo>
                <a:lnTo>
                  <a:pt x="4193" y="3242"/>
                </a:lnTo>
                <a:lnTo>
                  <a:pt x="4173" y="3232"/>
                </a:lnTo>
                <a:lnTo>
                  <a:pt x="4168" y="3237"/>
                </a:lnTo>
                <a:lnTo>
                  <a:pt x="4176" y="3251"/>
                </a:lnTo>
                <a:lnTo>
                  <a:pt x="4193" y="3267"/>
                </a:lnTo>
                <a:lnTo>
                  <a:pt x="4215" y="3288"/>
                </a:lnTo>
                <a:lnTo>
                  <a:pt x="4231" y="3312"/>
                </a:lnTo>
                <a:lnTo>
                  <a:pt x="4242" y="3332"/>
                </a:lnTo>
                <a:lnTo>
                  <a:pt x="4252" y="3349"/>
                </a:lnTo>
                <a:lnTo>
                  <a:pt x="4267" y="3359"/>
                </a:lnTo>
                <a:lnTo>
                  <a:pt x="4281" y="3370"/>
                </a:lnTo>
                <a:lnTo>
                  <a:pt x="4308" y="3406"/>
                </a:lnTo>
                <a:lnTo>
                  <a:pt x="4315" y="3417"/>
                </a:lnTo>
                <a:lnTo>
                  <a:pt x="4314" y="3421"/>
                </a:lnTo>
                <a:lnTo>
                  <a:pt x="4319" y="3438"/>
                </a:lnTo>
                <a:lnTo>
                  <a:pt x="4367" y="3518"/>
                </a:lnTo>
                <a:lnTo>
                  <a:pt x="4381" y="3534"/>
                </a:lnTo>
                <a:lnTo>
                  <a:pt x="4385" y="3545"/>
                </a:lnTo>
                <a:lnTo>
                  <a:pt x="4389" y="3559"/>
                </a:lnTo>
                <a:lnTo>
                  <a:pt x="4401" y="3591"/>
                </a:lnTo>
                <a:lnTo>
                  <a:pt x="4422" y="3618"/>
                </a:lnTo>
                <a:lnTo>
                  <a:pt x="4464" y="3661"/>
                </a:lnTo>
                <a:lnTo>
                  <a:pt x="4509" y="3700"/>
                </a:lnTo>
                <a:lnTo>
                  <a:pt x="4543" y="3719"/>
                </a:lnTo>
                <a:lnTo>
                  <a:pt x="4550" y="3720"/>
                </a:lnTo>
                <a:lnTo>
                  <a:pt x="4556" y="3722"/>
                </a:lnTo>
                <a:lnTo>
                  <a:pt x="4568" y="3705"/>
                </a:lnTo>
                <a:lnTo>
                  <a:pt x="4577" y="3696"/>
                </a:lnTo>
                <a:lnTo>
                  <a:pt x="4584" y="3684"/>
                </a:lnTo>
                <a:lnTo>
                  <a:pt x="4586" y="3662"/>
                </a:lnTo>
                <a:lnTo>
                  <a:pt x="4588" y="3650"/>
                </a:lnTo>
                <a:lnTo>
                  <a:pt x="4590" y="3635"/>
                </a:lnTo>
                <a:lnTo>
                  <a:pt x="4592" y="3621"/>
                </a:lnTo>
                <a:lnTo>
                  <a:pt x="4589" y="3610"/>
                </a:lnTo>
                <a:lnTo>
                  <a:pt x="4586" y="3608"/>
                </a:lnTo>
                <a:lnTo>
                  <a:pt x="4579" y="3602"/>
                </a:lnTo>
                <a:lnTo>
                  <a:pt x="4569" y="3592"/>
                </a:lnTo>
                <a:lnTo>
                  <a:pt x="4558" y="3577"/>
                </a:lnTo>
                <a:lnTo>
                  <a:pt x="4554" y="3571"/>
                </a:lnTo>
                <a:lnTo>
                  <a:pt x="4550" y="3568"/>
                </a:lnTo>
                <a:lnTo>
                  <a:pt x="4545" y="3568"/>
                </a:lnTo>
                <a:lnTo>
                  <a:pt x="4540" y="3572"/>
                </a:lnTo>
                <a:lnTo>
                  <a:pt x="4530" y="3558"/>
                </a:lnTo>
                <a:lnTo>
                  <a:pt x="4527" y="3550"/>
                </a:lnTo>
                <a:lnTo>
                  <a:pt x="4519" y="3539"/>
                </a:lnTo>
                <a:lnTo>
                  <a:pt x="4489" y="3519"/>
                </a:lnTo>
                <a:lnTo>
                  <a:pt x="4485" y="3509"/>
                </a:lnTo>
                <a:lnTo>
                  <a:pt x="4490" y="3493"/>
                </a:lnTo>
                <a:lnTo>
                  <a:pt x="4488" y="3471"/>
                </a:lnTo>
                <a:lnTo>
                  <a:pt x="4464" y="3437"/>
                </a:lnTo>
                <a:close/>
                <a:moveTo>
                  <a:pt x="4264" y="3428"/>
                </a:moveTo>
                <a:lnTo>
                  <a:pt x="4253" y="3418"/>
                </a:lnTo>
                <a:lnTo>
                  <a:pt x="4247" y="3417"/>
                </a:lnTo>
                <a:lnTo>
                  <a:pt x="4251" y="3428"/>
                </a:lnTo>
                <a:lnTo>
                  <a:pt x="4275" y="3455"/>
                </a:lnTo>
                <a:lnTo>
                  <a:pt x="4275" y="3449"/>
                </a:lnTo>
                <a:lnTo>
                  <a:pt x="4272" y="3442"/>
                </a:lnTo>
                <a:lnTo>
                  <a:pt x="4268" y="3435"/>
                </a:lnTo>
                <a:lnTo>
                  <a:pt x="4264" y="3428"/>
                </a:lnTo>
                <a:close/>
                <a:moveTo>
                  <a:pt x="4316" y="3521"/>
                </a:moveTo>
                <a:lnTo>
                  <a:pt x="4309" y="3512"/>
                </a:lnTo>
                <a:lnTo>
                  <a:pt x="4301" y="3513"/>
                </a:lnTo>
                <a:lnTo>
                  <a:pt x="4304" y="3526"/>
                </a:lnTo>
                <a:lnTo>
                  <a:pt x="4332" y="3554"/>
                </a:lnTo>
                <a:lnTo>
                  <a:pt x="4340" y="3563"/>
                </a:lnTo>
                <a:lnTo>
                  <a:pt x="4348" y="3570"/>
                </a:lnTo>
                <a:lnTo>
                  <a:pt x="4347" y="3556"/>
                </a:lnTo>
                <a:lnTo>
                  <a:pt x="4337" y="3545"/>
                </a:lnTo>
                <a:lnTo>
                  <a:pt x="4324" y="3533"/>
                </a:lnTo>
                <a:lnTo>
                  <a:pt x="4316" y="3521"/>
                </a:lnTo>
                <a:close/>
                <a:moveTo>
                  <a:pt x="4211" y="3362"/>
                </a:moveTo>
                <a:lnTo>
                  <a:pt x="4206" y="3360"/>
                </a:lnTo>
                <a:lnTo>
                  <a:pt x="4201" y="3359"/>
                </a:lnTo>
                <a:lnTo>
                  <a:pt x="4195" y="3359"/>
                </a:lnTo>
                <a:lnTo>
                  <a:pt x="4190" y="3360"/>
                </a:lnTo>
                <a:lnTo>
                  <a:pt x="4195" y="3367"/>
                </a:lnTo>
                <a:lnTo>
                  <a:pt x="4207" y="3375"/>
                </a:lnTo>
                <a:lnTo>
                  <a:pt x="4218" y="3379"/>
                </a:lnTo>
                <a:lnTo>
                  <a:pt x="4228" y="3379"/>
                </a:lnTo>
                <a:lnTo>
                  <a:pt x="4225" y="3373"/>
                </a:lnTo>
                <a:lnTo>
                  <a:pt x="4222" y="3369"/>
                </a:lnTo>
                <a:lnTo>
                  <a:pt x="4211" y="3362"/>
                </a:lnTo>
                <a:close/>
                <a:moveTo>
                  <a:pt x="4522" y="3432"/>
                </a:moveTo>
                <a:lnTo>
                  <a:pt x="4512" y="3433"/>
                </a:lnTo>
                <a:lnTo>
                  <a:pt x="4509" y="3438"/>
                </a:lnTo>
                <a:lnTo>
                  <a:pt x="4509" y="3446"/>
                </a:lnTo>
                <a:lnTo>
                  <a:pt x="4510" y="3455"/>
                </a:lnTo>
                <a:lnTo>
                  <a:pt x="4511" y="3465"/>
                </a:lnTo>
                <a:lnTo>
                  <a:pt x="4513" y="3484"/>
                </a:lnTo>
                <a:lnTo>
                  <a:pt x="4518" y="3498"/>
                </a:lnTo>
                <a:lnTo>
                  <a:pt x="4529" y="3495"/>
                </a:lnTo>
                <a:lnTo>
                  <a:pt x="4522" y="3432"/>
                </a:lnTo>
                <a:close/>
                <a:moveTo>
                  <a:pt x="4560" y="3547"/>
                </a:moveTo>
                <a:lnTo>
                  <a:pt x="4550" y="3553"/>
                </a:lnTo>
                <a:lnTo>
                  <a:pt x="4554" y="3560"/>
                </a:lnTo>
                <a:lnTo>
                  <a:pt x="4566" y="3570"/>
                </a:lnTo>
                <a:lnTo>
                  <a:pt x="4575" y="3584"/>
                </a:lnTo>
                <a:lnTo>
                  <a:pt x="4579" y="3589"/>
                </a:lnTo>
                <a:lnTo>
                  <a:pt x="4587" y="3593"/>
                </a:lnTo>
                <a:lnTo>
                  <a:pt x="4597" y="3595"/>
                </a:lnTo>
                <a:lnTo>
                  <a:pt x="4602" y="3594"/>
                </a:lnTo>
                <a:lnTo>
                  <a:pt x="4602" y="3582"/>
                </a:lnTo>
                <a:lnTo>
                  <a:pt x="4589" y="3565"/>
                </a:lnTo>
                <a:lnTo>
                  <a:pt x="4576" y="3550"/>
                </a:lnTo>
                <a:lnTo>
                  <a:pt x="4569" y="3544"/>
                </a:lnTo>
                <a:lnTo>
                  <a:pt x="4560" y="3547"/>
                </a:lnTo>
                <a:close/>
                <a:moveTo>
                  <a:pt x="4625" y="3597"/>
                </a:moveTo>
                <a:lnTo>
                  <a:pt x="4632" y="3602"/>
                </a:lnTo>
                <a:lnTo>
                  <a:pt x="4643" y="3605"/>
                </a:lnTo>
                <a:lnTo>
                  <a:pt x="4652" y="3603"/>
                </a:lnTo>
                <a:lnTo>
                  <a:pt x="4651" y="3590"/>
                </a:lnTo>
                <a:lnTo>
                  <a:pt x="4625" y="3597"/>
                </a:lnTo>
                <a:close/>
                <a:moveTo>
                  <a:pt x="5177" y="2703"/>
                </a:moveTo>
                <a:lnTo>
                  <a:pt x="5171" y="2709"/>
                </a:lnTo>
                <a:lnTo>
                  <a:pt x="5165" y="2715"/>
                </a:lnTo>
                <a:lnTo>
                  <a:pt x="5156" y="2719"/>
                </a:lnTo>
                <a:lnTo>
                  <a:pt x="5148" y="2717"/>
                </a:lnTo>
                <a:lnTo>
                  <a:pt x="5143" y="2713"/>
                </a:lnTo>
                <a:lnTo>
                  <a:pt x="5133" y="2706"/>
                </a:lnTo>
                <a:lnTo>
                  <a:pt x="5122" y="2708"/>
                </a:lnTo>
                <a:lnTo>
                  <a:pt x="5115" y="2727"/>
                </a:lnTo>
                <a:lnTo>
                  <a:pt x="5115" y="2737"/>
                </a:lnTo>
                <a:lnTo>
                  <a:pt x="5116" y="2748"/>
                </a:lnTo>
                <a:lnTo>
                  <a:pt x="5117" y="2758"/>
                </a:lnTo>
                <a:lnTo>
                  <a:pt x="5114" y="2769"/>
                </a:lnTo>
                <a:lnTo>
                  <a:pt x="5110" y="2780"/>
                </a:lnTo>
                <a:lnTo>
                  <a:pt x="5110" y="2788"/>
                </a:lnTo>
                <a:lnTo>
                  <a:pt x="5113" y="2795"/>
                </a:lnTo>
                <a:lnTo>
                  <a:pt x="5117" y="2805"/>
                </a:lnTo>
                <a:lnTo>
                  <a:pt x="5110" y="2810"/>
                </a:lnTo>
                <a:lnTo>
                  <a:pt x="5102" y="2813"/>
                </a:lnTo>
                <a:lnTo>
                  <a:pt x="5097" y="2817"/>
                </a:lnTo>
                <a:lnTo>
                  <a:pt x="5098" y="2825"/>
                </a:lnTo>
                <a:lnTo>
                  <a:pt x="5103" y="2833"/>
                </a:lnTo>
                <a:lnTo>
                  <a:pt x="5107" y="2838"/>
                </a:lnTo>
                <a:lnTo>
                  <a:pt x="5109" y="2845"/>
                </a:lnTo>
                <a:lnTo>
                  <a:pt x="5109" y="2859"/>
                </a:lnTo>
                <a:lnTo>
                  <a:pt x="5113" y="2877"/>
                </a:lnTo>
                <a:lnTo>
                  <a:pt x="5121" y="2880"/>
                </a:lnTo>
                <a:lnTo>
                  <a:pt x="5126" y="2881"/>
                </a:lnTo>
                <a:lnTo>
                  <a:pt x="5124" y="2895"/>
                </a:lnTo>
                <a:lnTo>
                  <a:pt x="5124" y="2905"/>
                </a:lnTo>
                <a:lnTo>
                  <a:pt x="5123" y="2914"/>
                </a:lnTo>
                <a:lnTo>
                  <a:pt x="5119" y="2916"/>
                </a:lnTo>
                <a:lnTo>
                  <a:pt x="5116" y="2917"/>
                </a:lnTo>
                <a:lnTo>
                  <a:pt x="5114" y="2919"/>
                </a:lnTo>
                <a:lnTo>
                  <a:pt x="5115" y="2925"/>
                </a:lnTo>
                <a:lnTo>
                  <a:pt x="5121" y="2931"/>
                </a:lnTo>
                <a:lnTo>
                  <a:pt x="5128" y="2936"/>
                </a:lnTo>
                <a:lnTo>
                  <a:pt x="5131" y="2945"/>
                </a:lnTo>
                <a:lnTo>
                  <a:pt x="5134" y="2953"/>
                </a:lnTo>
                <a:lnTo>
                  <a:pt x="5138" y="2960"/>
                </a:lnTo>
                <a:lnTo>
                  <a:pt x="5147" y="2964"/>
                </a:lnTo>
                <a:lnTo>
                  <a:pt x="5157" y="2961"/>
                </a:lnTo>
                <a:lnTo>
                  <a:pt x="5152" y="2948"/>
                </a:lnTo>
                <a:lnTo>
                  <a:pt x="5142" y="2932"/>
                </a:lnTo>
                <a:lnTo>
                  <a:pt x="5139" y="2922"/>
                </a:lnTo>
                <a:lnTo>
                  <a:pt x="5148" y="2914"/>
                </a:lnTo>
                <a:lnTo>
                  <a:pt x="5161" y="2917"/>
                </a:lnTo>
                <a:lnTo>
                  <a:pt x="5172" y="2922"/>
                </a:lnTo>
                <a:lnTo>
                  <a:pt x="5182" y="2921"/>
                </a:lnTo>
                <a:lnTo>
                  <a:pt x="5198" y="2916"/>
                </a:lnTo>
                <a:lnTo>
                  <a:pt x="5209" y="2922"/>
                </a:lnTo>
                <a:lnTo>
                  <a:pt x="5221" y="2933"/>
                </a:lnTo>
                <a:lnTo>
                  <a:pt x="5235" y="2946"/>
                </a:lnTo>
                <a:lnTo>
                  <a:pt x="5244" y="2949"/>
                </a:lnTo>
                <a:lnTo>
                  <a:pt x="5250" y="2947"/>
                </a:lnTo>
                <a:lnTo>
                  <a:pt x="5251" y="2943"/>
                </a:lnTo>
                <a:lnTo>
                  <a:pt x="5241" y="2935"/>
                </a:lnTo>
                <a:lnTo>
                  <a:pt x="5233" y="2928"/>
                </a:lnTo>
                <a:lnTo>
                  <a:pt x="5231" y="2921"/>
                </a:lnTo>
                <a:lnTo>
                  <a:pt x="5230" y="2914"/>
                </a:lnTo>
                <a:lnTo>
                  <a:pt x="5226" y="2907"/>
                </a:lnTo>
                <a:lnTo>
                  <a:pt x="5205" y="2892"/>
                </a:lnTo>
                <a:lnTo>
                  <a:pt x="5188" y="2889"/>
                </a:lnTo>
                <a:lnTo>
                  <a:pt x="5175" y="2888"/>
                </a:lnTo>
                <a:lnTo>
                  <a:pt x="5165" y="2874"/>
                </a:lnTo>
                <a:lnTo>
                  <a:pt x="5156" y="2858"/>
                </a:lnTo>
                <a:lnTo>
                  <a:pt x="5152" y="2842"/>
                </a:lnTo>
                <a:lnTo>
                  <a:pt x="5159" y="2825"/>
                </a:lnTo>
                <a:lnTo>
                  <a:pt x="5185" y="2801"/>
                </a:lnTo>
                <a:lnTo>
                  <a:pt x="5194" y="2789"/>
                </a:lnTo>
                <a:lnTo>
                  <a:pt x="5189" y="2769"/>
                </a:lnTo>
                <a:lnTo>
                  <a:pt x="5181" y="2742"/>
                </a:lnTo>
                <a:lnTo>
                  <a:pt x="5177" y="2703"/>
                </a:lnTo>
                <a:close/>
                <a:moveTo>
                  <a:pt x="4966" y="3195"/>
                </a:moveTo>
                <a:lnTo>
                  <a:pt x="4947" y="3201"/>
                </a:lnTo>
                <a:lnTo>
                  <a:pt x="4937" y="3221"/>
                </a:lnTo>
                <a:lnTo>
                  <a:pt x="4918" y="3253"/>
                </a:lnTo>
                <a:lnTo>
                  <a:pt x="4874" y="3297"/>
                </a:lnTo>
                <a:lnTo>
                  <a:pt x="4853" y="3316"/>
                </a:lnTo>
                <a:lnTo>
                  <a:pt x="4834" y="3336"/>
                </a:lnTo>
                <a:lnTo>
                  <a:pt x="4814" y="3353"/>
                </a:lnTo>
                <a:lnTo>
                  <a:pt x="4789" y="3363"/>
                </a:lnTo>
                <a:lnTo>
                  <a:pt x="4775" y="3367"/>
                </a:lnTo>
                <a:lnTo>
                  <a:pt x="4770" y="3376"/>
                </a:lnTo>
                <a:lnTo>
                  <a:pt x="4766" y="3388"/>
                </a:lnTo>
                <a:lnTo>
                  <a:pt x="4751" y="3409"/>
                </a:lnTo>
                <a:lnTo>
                  <a:pt x="4743" y="3415"/>
                </a:lnTo>
                <a:lnTo>
                  <a:pt x="4737" y="3415"/>
                </a:lnTo>
                <a:lnTo>
                  <a:pt x="4732" y="3411"/>
                </a:lnTo>
                <a:lnTo>
                  <a:pt x="4724" y="3406"/>
                </a:lnTo>
                <a:lnTo>
                  <a:pt x="4699" y="3409"/>
                </a:lnTo>
                <a:lnTo>
                  <a:pt x="4696" y="3436"/>
                </a:lnTo>
                <a:lnTo>
                  <a:pt x="4702" y="3475"/>
                </a:lnTo>
                <a:lnTo>
                  <a:pt x="4704" y="3504"/>
                </a:lnTo>
                <a:lnTo>
                  <a:pt x="4702" y="3515"/>
                </a:lnTo>
                <a:lnTo>
                  <a:pt x="4701" y="3522"/>
                </a:lnTo>
                <a:lnTo>
                  <a:pt x="4704" y="3527"/>
                </a:lnTo>
                <a:lnTo>
                  <a:pt x="4716" y="3530"/>
                </a:lnTo>
                <a:lnTo>
                  <a:pt x="4725" y="3537"/>
                </a:lnTo>
                <a:lnTo>
                  <a:pt x="4727" y="3554"/>
                </a:lnTo>
                <a:lnTo>
                  <a:pt x="4733" y="3576"/>
                </a:lnTo>
                <a:lnTo>
                  <a:pt x="4751" y="3604"/>
                </a:lnTo>
                <a:lnTo>
                  <a:pt x="4764" y="3610"/>
                </a:lnTo>
                <a:lnTo>
                  <a:pt x="4778" y="3607"/>
                </a:lnTo>
                <a:lnTo>
                  <a:pt x="4791" y="3603"/>
                </a:lnTo>
                <a:lnTo>
                  <a:pt x="4801" y="3607"/>
                </a:lnTo>
                <a:lnTo>
                  <a:pt x="4815" y="3618"/>
                </a:lnTo>
                <a:lnTo>
                  <a:pt x="4825" y="3620"/>
                </a:lnTo>
                <a:lnTo>
                  <a:pt x="4835" y="3617"/>
                </a:lnTo>
                <a:lnTo>
                  <a:pt x="4845" y="3613"/>
                </a:lnTo>
                <a:lnTo>
                  <a:pt x="4850" y="3614"/>
                </a:lnTo>
                <a:lnTo>
                  <a:pt x="4856" y="3617"/>
                </a:lnTo>
                <a:lnTo>
                  <a:pt x="4863" y="3621"/>
                </a:lnTo>
                <a:lnTo>
                  <a:pt x="4869" y="3623"/>
                </a:lnTo>
                <a:lnTo>
                  <a:pt x="4875" y="3624"/>
                </a:lnTo>
                <a:lnTo>
                  <a:pt x="4883" y="3624"/>
                </a:lnTo>
                <a:lnTo>
                  <a:pt x="4890" y="3627"/>
                </a:lnTo>
                <a:lnTo>
                  <a:pt x="4895" y="3632"/>
                </a:lnTo>
                <a:lnTo>
                  <a:pt x="4904" y="3646"/>
                </a:lnTo>
                <a:lnTo>
                  <a:pt x="4916" y="3645"/>
                </a:lnTo>
                <a:lnTo>
                  <a:pt x="4930" y="3638"/>
                </a:lnTo>
                <a:lnTo>
                  <a:pt x="4945" y="3633"/>
                </a:lnTo>
                <a:lnTo>
                  <a:pt x="4954" y="3628"/>
                </a:lnTo>
                <a:lnTo>
                  <a:pt x="4958" y="3617"/>
                </a:lnTo>
                <a:lnTo>
                  <a:pt x="4962" y="3601"/>
                </a:lnTo>
                <a:lnTo>
                  <a:pt x="4973" y="3581"/>
                </a:lnTo>
                <a:lnTo>
                  <a:pt x="4984" y="3558"/>
                </a:lnTo>
                <a:lnTo>
                  <a:pt x="4981" y="3547"/>
                </a:lnTo>
                <a:lnTo>
                  <a:pt x="4978" y="3537"/>
                </a:lnTo>
                <a:lnTo>
                  <a:pt x="4989" y="3522"/>
                </a:lnTo>
                <a:lnTo>
                  <a:pt x="5004" y="3500"/>
                </a:lnTo>
                <a:lnTo>
                  <a:pt x="5011" y="3475"/>
                </a:lnTo>
                <a:lnTo>
                  <a:pt x="5019" y="3453"/>
                </a:lnTo>
                <a:lnTo>
                  <a:pt x="5033" y="3442"/>
                </a:lnTo>
                <a:lnTo>
                  <a:pt x="5041" y="3441"/>
                </a:lnTo>
                <a:lnTo>
                  <a:pt x="5048" y="3438"/>
                </a:lnTo>
                <a:lnTo>
                  <a:pt x="5055" y="3435"/>
                </a:lnTo>
                <a:lnTo>
                  <a:pt x="5062" y="3431"/>
                </a:lnTo>
                <a:lnTo>
                  <a:pt x="5054" y="3422"/>
                </a:lnTo>
                <a:lnTo>
                  <a:pt x="5042" y="3417"/>
                </a:lnTo>
                <a:lnTo>
                  <a:pt x="5030" y="3410"/>
                </a:lnTo>
                <a:lnTo>
                  <a:pt x="5021" y="3395"/>
                </a:lnTo>
                <a:lnTo>
                  <a:pt x="5022" y="3390"/>
                </a:lnTo>
                <a:lnTo>
                  <a:pt x="5024" y="3386"/>
                </a:lnTo>
                <a:lnTo>
                  <a:pt x="5026" y="3382"/>
                </a:lnTo>
                <a:lnTo>
                  <a:pt x="5024" y="3376"/>
                </a:lnTo>
                <a:lnTo>
                  <a:pt x="5009" y="3348"/>
                </a:lnTo>
                <a:lnTo>
                  <a:pt x="5011" y="3331"/>
                </a:lnTo>
                <a:lnTo>
                  <a:pt x="5020" y="3318"/>
                </a:lnTo>
                <a:lnTo>
                  <a:pt x="5028" y="3300"/>
                </a:lnTo>
                <a:lnTo>
                  <a:pt x="5042" y="3296"/>
                </a:lnTo>
                <a:lnTo>
                  <a:pt x="5042" y="3289"/>
                </a:lnTo>
                <a:lnTo>
                  <a:pt x="5041" y="3281"/>
                </a:lnTo>
                <a:lnTo>
                  <a:pt x="5047" y="3272"/>
                </a:lnTo>
                <a:lnTo>
                  <a:pt x="5064" y="3259"/>
                </a:lnTo>
                <a:lnTo>
                  <a:pt x="5054" y="3249"/>
                </a:lnTo>
                <a:lnTo>
                  <a:pt x="5036" y="3238"/>
                </a:lnTo>
                <a:lnTo>
                  <a:pt x="5021" y="3227"/>
                </a:lnTo>
                <a:lnTo>
                  <a:pt x="5012" y="3213"/>
                </a:lnTo>
                <a:lnTo>
                  <a:pt x="5002" y="3201"/>
                </a:lnTo>
                <a:lnTo>
                  <a:pt x="4987" y="3194"/>
                </a:lnTo>
                <a:lnTo>
                  <a:pt x="4968" y="3191"/>
                </a:lnTo>
                <a:lnTo>
                  <a:pt x="4966" y="3195"/>
                </a:lnTo>
                <a:close/>
                <a:moveTo>
                  <a:pt x="5188" y="2991"/>
                </a:moveTo>
                <a:lnTo>
                  <a:pt x="5167" y="2985"/>
                </a:lnTo>
                <a:lnTo>
                  <a:pt x="5166" y="2993"/>
                </a:lnTo>
                <a:lnTo>
                  <a:pt x="5173" y="3006"/>
                </a:lnTo>
                <a:lnTo>
                  <a:pt x="5179" y="3017"/>
                </a:lnTo>
                <a:lnTo>
                  <a:pt x="5181" y="3027"/>
                </a:lnTo>
                <a:lnTo>
                  <a:pt x="5183" y="3034"/>
                </a:lnTo>
                <a:lnTo>
                  <a:pt x="5188" y="3033"/>
                </a:lnTo>
                <a:lnTo>
                  <a:pt x="5201" y="3024"/>
                </a:lnTo>
                <a:lnTo>
                  <a:pt x="5206" y="3015"/>
                </a:lnTo>
                <a:lnTo>
                  <a:pt x="5203" y="3006"/>
                </a:lnTo>
                <a:lnTo>
                  <a:pt x="5195" y="2999"/>
                </a:lnTo>
                <a:lnTo>
                  <a:pt x="5188" y="2991"/>
                </a:lnTo>
                <a:close/>
                <a:moveTo>
                  <a:pt x="5244" y="2970"/>
                </a:moveTo>
                <a:lnTo>
                  <a:pt x="5212" y="2958"/>
                </a:lnTo>
                <a:lnTo>
                  <a:pt x="5217" y="2967"/>
                </a:lnTo>
                <a:lnTo>
                  <a:pt x="5225" y="2972"/>
                </a:lnTo>
                <a:lnTo>
                  <a:pt x="5235" y="2973"/>
                </a:lnTo>
                <a:lnTo>
                  <a:pt x="5244" y="2970"/>
                </a:lnTo>
                <a:close/>
                <a:moveTo>
                  <a:pt x="5204" y="3044"/>
                </a:moveTo>
                <a:lnTo>
                  <a:pt x="5200" y="3056"/>
                </a:lnTo>
                <a:lnTo>
                  <a:pt x="5196" y="3069"/>
                </a:lnTo>
                <a:lnTo>
                  <a:pt x="5194" y="3080"/>
                </a:lnTo>
                <a:lnTo>
                  <a:pt x="5197" y="3086"/>
                </a:lnTo>
                <a:lnTo>
                  <a:pt x="5208" y="3087"/>
                </a:lnTo>
                <a:lnTo>
                  <a:pt x="5213" y="3079"/>
                </a:lnTo>
                <a:lnTo>
                  <a:pt x="5215" y="3066"/>
                </a:lnTo>
                <a:lnTo>
                  <a:pt x="5218" y="3057"/>
                </a:lnTo>
                <a:lnTo>
                  <a:pt x="5222" y="3049"/>
                </a:lnTo>
                <a:lnTo>
                  <a:pt x="5223" y="3040"/>
                </a:lnTo>
                <a:lnTo>
                  <a:pt x="5221" y="3033"/>
                </a:lnTo>
                <a:lnTo>
                  <a:pt x="5212" y="3030"/>
                </a:lnTo>
                <a:lnTo>
                  <a:pt x="5204" y="3044"/>
                </a:lnTo>
                <a:close/>
                <a:moveTo>
                  <a:pt x="5241" y="3053"/>
                </a:moveTo>
                <a:lnTo>
                  <a:pt x="5236" y="3062"/>
                </a:lnTo>
                <a:lnTo>
                  <a:pt x="5239" y="3069"/>
                </a:lnTo>
                <a:lnTo>
                  <a:pt x="5247" y="3072"/>
                </a:lnTo>
                <a:lnTo>
                  <a:pt x="5256" y="3066"/>
                </a:lnTo>
                <a:lnTo>
                  <a:pt x="5257" y="3061"/>
                </a:lnTo>
                <a:lnTo>
                  <a:pt x="5259" y="3056"/>
                </a:lnTo>
                <a:lnTo>
                  <a:pt x="5257" y="3054"/>
                </a:lnTo>
                <a:lnTo>
                  <a:pt x="5255" y="3052"/>
                </a:lnTo>
                <a:lnTo>
                  <a:pt x="5252" y="3051"/>
                </a:lnTo>
                <a:lnTo>
                  <a:pt x="5250" y="3050"/>
                </a:lnTo>
                <a:lnTo>
                  <a:pt x="5241" y="3053"/>
                </a:lnTo>
                <a:close/>
                <a:moveTo>
                  <a:pt x="5253" y="2958"/>
                </a:moveTo>
                <a:lnTo>
                  <a:pt x="5254" y="2967"/>
                </a:lnTo>
                <a:lnTo>
                  <a:pt x="5262" y="2977"/>
                </a:lnTo>
                <a:lnTo>
                  <a:pt x="5270" y="2986"/>
                </a:lnTo>
                <a:lnTo>
                  <a:pt x="5273" y="2996"/>
                </a:lnTo>
                <a:lnTo>
                  <a:pt x="5263" y="3002"/>
                </a:lnTo>
                <a:lnTo>
                  <a:pt x="5265" y="3012"/>
                </a:lnTo>
                <a:lnTo>
                  <a:pt x="5273" y="3023"/>
                </a:lnTo>
                <a:lnTo>
                  <a:pt x="5279" y="3033"/>
                </a:lnTo>
                <a:lnTo>
                  <a:pt x="5282" y="3039"/>
                </a:lnTo>
                <a:lnTo>
                  <a:pt x="5285" y="3032"/>
                </a:lnTo>
                <a:lnTo>
                  <a:pt x="5290" y="3021"/>
                </a:lnTo>
                <a:lnTo>
                  <a:pt x="5305" y="3013"/>
                </a:lnTo>
                <a:lnTo>
                  <a:pt x="5304" y="2989"/>
                </a:lnTo>
                <a:lnTo>
                  <a:pt x="5303" y="2973"/>
                </a:lnTo>
                <a:lnTo>
                  <a:pt x="5289" y="2964"/>
                </a:lnTo>
                <a:lnTo>
                  <a:pt x="5253" y="2958"/>
                </a:lnTo>
                <a:close/>
                <a:moveTo>
                  <a:pt x="5303" y="3050"/>
                </a:moveTo>
                <a:lnTo>
                  <a:pt x="5281" y="3059"/>
                </a:lnTo>
                <a:lnTo>
                  <a:pt x="5286" y="3066"/>
                </a:lnTo>
                <a:lnTo>
                  <a:pt x="5298" y="3076"/>
                </a:lnTo>
                <a:lnTo>
                  <a:pt x="5295" y="3090"/>
                </a:lnTo>
                <a:lnTo>
                  <a:pt x="5280" y="3094"/>
                </a:lnTo>
                <a:lnTo>
                  <a:pt x="5268" y="3096"/>
                </a:lnTo>
                <a:lnTo>
                  <a:pt x="5267" y="3103"/>
                </a:lnTo>
                <a:lnTo>
                  <a:pt x="5266" y="3112"/>
                </a:lnTo>
                <a:lnTo>
                  <a:pt x="5258" y="3118"/>
                </a:lnTo>
                <a:lnTo>
                  <a:pt x="5239" y="3116"/>
                </a:lnTo>
                <a:lnTo>
                  <a:pt x="5207" y="3123"/>
                </a:lnTo>
                <a:lnTo>
                  <a:pt x="5195" y="3130"/>
                </a:lnTo>
                <a:lnTo>
                  <a:pt x="5188" y="3137"/>
                </a:lnTo>
                <a:lnTo>
                  <a:pt x="5187" y="3145"/>
                </a:lnTo>
                <a:lnTo>
                  <a:pt x="5185" y="3152"/>
                </a:lnTo>
                <a:lnTo>
                  <a:pt x="5181" y="3158"/>
                </a:lnTo>
                <a:lnTo>
                  <a:pt x="5175" y="3166"/>
                </a:lnTo>
                <a:lnTo>
                  <a:pt x="5173" y="3174"/>
                </a:lnTo>
                <a:lnTo>
                  <a:pt x="5179" y="3179"/>
                </a:lnTo>
                <a:lnTo>
                  <a:pt x="5185" y="3178"/>
                </a:lnTo>
                <a:lnTo>
                  <a:pt x="5188" y="3176"/>
                </a:lnTo>
                <a:lnTo>
                  <a:pt x="5190" y="3171"/>
                </a:lnTo>
                <a:lnTo>
                  <a:pt x="5191" y="3165"/>
                </a:lnTo>
                <a:lnTo>
                  <a:pt x="5210" y="3164"/>
                </a:lnTo>
                <a:lnTo>
                  <a:pt x="5224" y="3164"/>
                </a:lnTo>
                <a:lnTo>
                  <a:pt x="5235" y="3168"/>
                </a:lnTo>
                <a:lnTo>
                  <a:pt x="5241" y="3182"/>
                </a:lnTo>
                <a:lnTo>
                  <a:pt x="5244" y="3187"/>
                </a:lnTo>
                <a:lnTo>
                  <a:pt x="5247" y="3189"/>
                </a:lnTo>
                <a:lnTo>
                  <a:pt x="5252" y="3191"/>
                </a:lnTo>
                <a:lnTo>
                  <a:pt x="5256" y="3194"/>
                </a:lnTo>
                <a:lnTo>
                  <a:pt x="5258" y="3201"/>
                </a:lnTo>
                <a:lnTo>
                  <a:pt x="5257" y="3212"/>
                </a:lnTo>
                <a:lnTo>
                  <a:pt x="5258" y="3221"/>
                </a:lnTo>
                <a:lnTo>
                  <a:pt x="5271" y="3228"/>
                </a:lnTo>
                <a:lnTo>
                  <a:pt x="5282" y="3231"/>
                </a:lnTo>
                <a:lnTo>
                  <a:pt x="5290" y="3232"/>
                </a:lnTo>
                <a:lnTo>
                  <a:pt x="5298" y="3232"/>
                </a:lnTo>
                <a:lnTo>
                  <a:pt x="5311" y="3230"/>
                </a:lnTo>
                <a:lnTo>
                  <a:pt x="5313" y="3224"/>
                </a:lnTo>
                <a:lnTo>
                  <a:pt x="5315" y="3218"/>
                </a:lnTo>
                <a:lnTo>
                  <a:pt x="5312" y="3210"/>
                </a:lnTo>
                <a:lnTo>
                  <a:pt x="5309" y="3201"/>
                </a:lnTo>
                <a:lnTo>
                  <a:pt x="5311" y="3196"/>
                </a:lnTo>
                <a:lnTo>
                  <a:pt x="5324" y="3197"/>
                </a:lnTo>
                <a:lnTo>
                  <a:pt x="5339" y="3179"/>
                </a:lnTo>
                <a:lnTo>
                  <a:pt x="5339" y="3131"/>
                </a:lnTo>
                <a:lnTo>
                  <a:pt x="5332" y="3083"/>
                </a:lnTo>
                <a:lnTo>
                  <a:pt x="5328" y="3059"/>
                </a:lnTo>
                <a:lnTo>
                  <a:pt x="5324" y="3057"/>
                </a:lnTo>
                <a:lnTo>
                  <a:pt x="5321" y="3056"/>
                </a:lnTo>
                <a:lnTo>
                  <a:pt x="5318" y="3056"/>
                </a:lnTo>
                <a:lnTo>
                  <a:pt x="5315" y="3056"/>
                </a:lnTo>
                <a:lnTo>
                  <a:pt x="5315" y="3052"/>
                </a:lnTo>
                <a:lnTo>
                  <a:pt x="5314" y="3048"/>
                </a:lnTo>
                <a:lnTo>
                  <a:pt x="5312" y="3045"/>
                </a:lnTo>
                <a:lnTo>
                  <a:pt x="5309" y="3044"/>
                </a:lnTo>
                <a:lnTo>
                  <a:pt x="5303" y="3050"/>
                </a:lnTo>
                <a:close/>
                <a:moveTo>
                  <a:pt x="5347" y="3287"/>
                </a:moveTo>
                <a:lnTo>
                  <a:pt x="5348" y="3292"/>
                </a:lnTo>
                <a:lnTo>
                  <a:pt x="5347" y="3299"/>
                </a:lnTo>
                <a:lnTo>
                  <a:pt x="5346" y="3305"/>
                </a:lnTo>
                <a:lnTo>
                  <a:pt x="5349" y="3311"/>
                </a:lnTo>
                <a:lnTo>
                  <a:pt x="5354" y="3307"/>
                </a:lnTo>
                <a:lnTo>
                  <a:pt x="5356" y="3299"/>
                </a:lnTo>
                <a:lnTo>
                  <a:pt x="5354" y="3291"/>
                </a:lnTo>
                <a:lnTo>
                  <a:pt x="5347" y="3287"/>
                </a:lnTo>
                <a:close/>
                <a:moveTo>
                  <a:pt x="5297" y="3306"/>
                </a:moveTo>
                <a:lnTo>
                  <a:pt x="5294" y="3305"/>
                </a:lnTo>
                <a:lnTo>
                  <a:pt x="5289" y="3302"/>
                </a:lnTo>
                <a:lnTo>
                  <a:pt x="5285" y="3300"/>
                </a:lnTo>
                <a:lnTo>
                  <a:pt x="5283" y="3300"/>
                </a:lnTo>
                <a:lnTo>
                  <a:pt x="5283" y="3306"/>
                </a:lnTo>
                <a:lnTo>
                  <a:pt x="5291" y="3312"/>
                </a:lnTo>
                <a:lnTo>
                  <a:pt x="5301" y="3313"/>
                </a:lnTo>
                <a:lnTo>
                  <a:pt x="5306" y="3310"/>
                </a:lnTo>
                <a:lnTo>
                  <a:pt x="5297" y="3306"/>
                </a:lnTo>
                <a:close/>
                <a:moveTo>
                  <a:pt x="5284" y="3375"/>
                </a:moveTo>
                <a:lnTo>
                  <a:pt x="5281" y="3382"/>
                </a:lnTo>
                <a:lnTo>
                  <a:pt x="5279" y="3388"/>
                </a:lnTo>
                <a:lnTo>
                  <a:pt x="5273" y="3393"/>
                </a:lnTo>
                <a:lnTo>
                  <a:pt x="5268" y="3399"/>
                </a:lnTo>
                <a:lnTo>
                  <a:pt x="5266" y="3408"/>
                </a:lnTo>
                <a:lnTo>
                  <a:pt x="5268" y="3411"/>
                </a:lnTo>
                <a:lnTo>
                  <a:pt x="5266" y="3416"/>
                </a:lnTo>
                <a:lnTo>
                  <a:pt x="5253" y="3432"/>
                </a:lnTo>
                <a:lnTo>
                  <a:pt x="5240" y="3439"/>
                </a:lnTo>
                <a:lnTo>
                  <a:pt x="5220" y="3444"/>
                </a:lnTo>
                <a:lnTo>
                  <a:pt x="5200" y="3443"/>
                </a:lnTo>
                <a:lnTo>
                  <a:pt x="5185" y="3437"/>
                </a:lnTo>
                <a:lnTo>
                  <a:pt x="5175" y="3431"/>
                </a:lnTo>
                <a:lnTo>
                  <a:pt x="5168" y="3431"/>
                </a:lnTo>
                <a:lnTo>
                  <a:pt x="5163" y="3434"/>
                </a:lnTo>
                <a:lnTo>
                  <a:pt x="5156" y="3435"/>
                </a:lnTo>
                <a:lnTo>
                  <a:pt x="5150" y="3433"/>
                </a:lnTo>
                <a:lnTo>
                  <a:pt x="5142" y="3430"/>
                </a:lnTo>
                <a:lnTo>
                  <a:pt x="5132" y="3427"/>
                </a:lnTo>
                <a:lnTo>
                  <a:pt x="5124" y="3429"/>
                </a:lnTo>
                <a:lnTo>
                  <a:pt x="5122" y="3434"/>
                </a:lnTo>
                <a:lnTo>
                  <a:pt x="5120" y="3438"/>
                </a:lnTo>
                <a:lnTo>
                  <a:pt x="5112" y="3439"/>
                </a:lnTo>
                <a:lnTo>
                  <a:pt x="5099" y="3439"/>
                </a:lnTo>
                <a:lnTo>
                  <a:pt x="5086" y="3446"/>
                </a:lnTo>
                <a:lnTo>
                  <a:pt x="5080" y="3461"/>
                </a:lnTo>
                <a:lnTo>
                  <a:pt x="5081" y="3473"/>
                </a:lnTo>
                <a:lnTo>
                  <a:pt x="5084" y="3483"/>
                </a:lnTo>
                <a:lnTo>
                  <a:pt x="5087" y="3490"/>
                </a:lnTo>
                <a:lnTo>
                  <a:pt x="5088" y="3494"/>
                </a:lnTo>
                <a:lnTo>
                  <a:pt x="5085" y="3501"/>
                </a:lnTo>
                <a:lnTo>
                  <a:pt x="5080" y="3506"/>
                </a:lnTo>
                <a:lnTo>
                  <a:pt x="5073" y="3528"/>
                </a:lnTo>
                <a:lnTo>
                  <a:pt x="5067" y="3555"/>
                </a:lnTo>
                <a:lnTo>
                  <a:pt x="5062" y="3580"/>
                </a:lnTo>
                <a:lnTo>
                  <a:pt x="5058" y="3592"/>
                </a:lnTo>
                <a:lnTo>
                  <a:pt x="5055" y="3610"/>
                </a:lnTo>
                <a:lnTo>
                  <a:pt x="5063" y="3626"/>
                </a:lnTo>
                <a:lnTo>
                  <a:pt x="5072" y="3647"/>
                </a:lnTo>
                <a:lnTo>
                  <a:pt x="5077" y="3676"/>
                </a:lnTo>
                <a:lnTo>
                  <a:pt x="5077" y="3692"/>
                </a:lnTo>
                <a:lnTo>
                  <a:pt x="5081" y="3702"/>
                </a:lnTo>
                <a:lnTo>
                  <a:pt x="5089" y="3710"/>
                </a:lnTo>
                <a:lnTo>
                  <a:pt x="5106" y="3712"/>
                </a:lnTo>
                <a:lnTo>
                  <a:pt x="5116" y="3709"/>
                </a:lnTo>
                <a:lnTo>
                  <a:pt x="5117" y="3700"/>
                </a:lnTo>
                <a:lnTo>
                  <a:pt x="5114" y="3690"/>
                </a:lnTo>
                <a:lnTo>
                  <a:pt x="5112" y="3679"/>
                </a:lnTo>
                <a:lnTo>
                  <a:pt x="5113" y="3664"/>
                </a:lnTo>
                <a:lnTo>
                  <a:pt x="5114" y="3649"/>
                </a:lnTo>
                <a:lnTo>
                  <a:pt x="5113" y="3633"/>
                </a:lnTo>
                <a:lnTo>
                  <a:pt x="5109" y="3619"/>
                </a:lnTo>
                <a:lnTo>
                  <a:pt x="5103" y="3598"/>
                </a:lnTo>
                <a:lnTo>
                  <a:pt x="5105" y="3585"/>
                </a:lnTo>
                <a:lnTo>
                  <a:pt x="5113" y="3582"/>
                </a:lnTo>
                <a:lnTo>
                  <a:pt x="5123" y="3588"/>
                </a:lnTo>
                <a:lnTo>
                  <a:pt x="5129" y="3599"/>
                </a:lnTo>
                <a:lnTo>
                  <a:pt x="5125" y="3610"/>
                </a:lnTo>
                <a:lnTo>
                  <a:pt x="5129" y="3624"/>
                </a:lnTo>
                <a:lnTo>
                  <a:pt x="5146" y="3647"/>
                </a:lnTo>
                <a:lnTo>
                  <a:pt x="5150" y="3650"/>
                </a:lnTo>
                <a:lnTo>
                  <a:pt x="5154" y="3652"/>
                </a:lnTo>
                <a:lnTo>
                  <a:pt x="5157" y="3655"/>
                </a:lnTo>
                <a:lnTo>
                  <a:pt x="5159" y="3659"/>
                </a:lnTo>
                <a:lnTo>
                  <a:pt x="5167" y="3677"/>
                </a:lnTo>
                <a:lnTo>
                  <a:pt x="5178" y="3677"/>
                </a:lnTo>
                <a:lnTo>
                  <a:pt x="5190" y="3672"/>
                </a:lnTo>
                <a:lnTo>
                  <a:pt x="5201" y="3675"/>
                </a:lnTo>
                <a:lnTo>
                  <a:pt x="5207" y="3659"/>
                </a:lnTo>
                <a:lnTo>
                  <a:pt x="5203" y="3651"/>
                </a:lnTo>
                <a:lnTo>
                  <a:pt x="5195" y="3646"/>
                </a:lnTo>
                <a:lnTo>
                  <a:pt x="5188" y="3636"/>
                </a:lnTo>
                <a:lnTo>
                  <a:pt x="5187" y="3621"/>
                </a:lnTo>
                <a:lnTo>
                  <a:pt x="5191" y="3614"/>
                </a:lnTo>
                <a:lnTo>
                  <a:pt x="5194" y="3610"/>
                </a:lnTo>
                <a:lnTo>
                  <a:pt x="5191" y="3603"/>
                </a:lnTo>
                <a:lnTo>
                  <a:pt x="5183" y="3593"/>
                </a:lnTo>
                <a:lnTo>
                  <a:pt x="5181" y="3589"/>
                </a:lnTo>
                <a:lnTo>
                  <a:pt x="5181" y="3584"/>
                </a:lnTo>
                <a:lnTo>
                  <a:pt x="5180" y="3574"/>
                </a:lnTo>
                <a:lnTo>
                  <a:pt x="5173" y="3564"/>
                </a:lnTo>
                <a:lnTo>
                  <a:pt x="5166" y="3555"/>
                </a:lnTo>
                <a:lnTo>
                  <a:pt x="5169" y="3549"/>
                </a:lnTo>
                <a:lnTo>
                  <a:pt x="5191" y="3547"/>
                </a:lnTo>
                <a:lnTo>
                  <a:pt x="5211" y="3541"/>
                </a:lnTo>
                <a:lnTo>
                  <a:pt x="5218" y="3525"/>
                </a:lnTo>
                <a:lnTo>
                  <a:pt x="5208" y="3513"/>
                </a:lnTo>
                <a:lnTo>
                  <a:pt x="5179" y="3514"/>
                </a:lnTo>
                <a:lnTo>
                  <a:pt x="5148" y="3523"/>
                </a:lnTo>
                <a:lnTo>
                  <a:pt x="5146" y="3522"/>
                </a:lnTo>
                <a:lnTo>
                  <a:pt x="5142" y="3521"/>
                </a:lnTo>
                <a:lnTo>
                  <a:pt x="5134" y="3527"/>
                </a:lnTo>
                <a:lnTo>
                  <a:pt x="5128" y="3531"/>
                </a:lnTo>
                <a:lnTo>
                  <a:pt x="5120" y="3529"/>
                </a:lnTo>
                <a:lnTo>
                  <a:pt x="5108" y="3515"/>
                </a:lnTo>
                <a:lnTo>
                  <a:pt x="5104" y="3505"/>
                </a:lnTo>
                <a:lnTo>
                  <a:pt x="5105" y="3500"/>
                </a:lnTo>
                <a:lnTo>
                  <a:pt x="5107" y="3494"/>
                </a:lnTo>
                <a:lnTo>
                  <a:pt x="5107" y="3481"/>
                </a:lnTo>
                <a:lnTo>
                  <a:pt x="5108" y="3476"/>
                </a:lnTo>
                <a:lnTo>
                  <a:pt x="5113" y="3471"/>
                </a:lnTo>
                <a:lnTo>
                  <a:pt x="5118" y="3467"/>
                </a:lnTo>
                <a:lnTo>
                  <a:pt x="5123" y="3464"/>
                </a:lnTo>
                <a:lnTo>
                  <a:pt x="5137" y="3458"/>
                </a:lnTo>
                <a:lnTo>
                  <a:pt x="5157" y="3458"/>
                </a:lnTo>
                <a:lnTo>
                  <a:pt x="5181" y="3460"/>
                </a:lnTo>
                <a:lnTo>
                  <a:pt x="5206" y="3458"/>
                </a:lnTo>
                <a:lnTo>
                  <a:pt x="5210" y="3456"/>
                </a:lnTo>
                <a:lnTo>
                  <a:pt x="5213" y="3454"/>
                </a:lnTo>
                <a:lnTo>
                  <a:pt x="5216" y="3453"/>
                </a:lnTo>
                <a:lnTo>
                  <a:pt x="5220" y="3455"/>
                </a:lnTo>
                <a:lnTo>
                  <a:pt x="5223" y="3459"/>
                </a:lnTo>
                <a:lnTo>
                  <a:pt x="5228" y="3461"/>
                </a:lnTo>
                <a:lnTo>
                  <a:pt x="5235" y="3460"/>
                </a:lnTo>
                <a:lnTo>
                  <a:pt x="5248" y="3453"/>
                </a:lnTo>
                <a:lnTo>
                  <a:pt x="5263" y="3445"/>
                </a:lnTo>
                <a:lnTo>
                  <a:pt x="5269" y="3444"/>
                </a:lnTo>
                <a:lnTo>
                  <a:pt x="5273" y="3441"/>
                </a:lnTo>
                <a:lnTo>
                  <a:pt x="5277" y="3426"/>
                </a:lnTo>
                <a:lnTo>
                  <a:pt x="5281" y="3425"/>
                </a:lnTo>
                <a:lnTo>
                  <a:pt x="5282" y="3421"/>
                </a:lnTo>
                <a:lnTo>
                  <a:pt x="5281" y="3417"/>
                </a:lnTo>
                <a:lnTo>
                  <a:pt x="5280" y="3413"/>
                </a:lnTo>
                <a:lnTo>
                  <a:pt x="5285" y="3404"/>
                </a:lnTo>
                <a:lnTo>
                  <a:pt x="5290" y="3392"/>
                </a:lnTo>
                <a:lnTo>
                  <a:pt x="5295" y="3379"/>
                </a:lnTo>
                <a:lnTo>
                  <a:pt x="5295" y="3369"/>
                </a:lnTo>
                <a:lnTo>
                  <a:pt x="5284" y="3375"/>
                </a:lnTo>
                <a:close/>
                <a:moveTo>
                  <a:pt x="4848" y="3765"/>
                </a:moveTo>
                <a:lnTo>
                  <a:pt x="4819" y="3765"/>
                </a:lnTo>
                <a:lnTo>
                  <a:pt x="4788" y="3758"/>
                </a:lnTo>
                <a:lnTo>
                  <a:pt x="4760" y="3753"/>
                </a:lnTo>
                <a:lnTo>
                  <a:pt x="4743" y="3755"/>
                </a:lnTo>
                <a:lnTo>
                  <a:pt x="4729" y="3764"/>
                </a:lnTo>
                <a:lnTo>
                  <a:pt x="4718" y="3767"/>
                </a:lnTo>
                <a:lnTo>
                  <a:pt x="4708" y="3766"/>
                </a:lnTo>
                <a:lnTo>
                  <a:pt x="4692" y="3764"/>
                </a:lnTo>
                <a:lnTo>
                  <a:pt x="4671" y="3760"/>
                </a:lnTo>
                <a:lnTo>
                  <a:pt x="4665" y="3752"/>
                </a:lnTo>
                <a:lnTo>
                  <a:pt x="4658" y="3743"/>
                </a:lnTo>
                <a:lnTo>
                  <a:pt x="4634" y="3738"/>
                </a:lnTo>
                <a:lnTo>
                  <a:pt x="4611" y="3736"/>
                </a:lnTo>
                <a:lnTo>
                  <a:pt x="4596" y="3734"/>
                </a:lnTo>
                <a:lnTo>
                  <a:pt x="4582" y="3735"/>
                </a:lnTo>
                <a:lnTo>
                  <a:pt x="4567" y="3743"/>
                </a:lnTo>
                <a:lnTo>
                  <a:pt x="4562" y="3752"/>
                </a:lnTo>
                <a:lnTo>
                  <a:pt x="4573" y="3761"/>
                </a:lnTo>
                <a:lnTo>
                  <a:pt x="4591" y="3770"/>
                </a:lnTo>
                <a:lnTo>
                  <a:pt x="4607" y="3781"/>
                </a:lnTo>
                <a:lnTo>
                  <a:pt x="4621" y="3791"/>
                </a:lnTo>
                <a:lnTo>
                  <a:pt x="4638" y="3794"/>
                </a:lnTo>
                <a:lnTo>
                  <a:pt x="4656" y="3794"/>
                </a:lnTo>
                <a:lnTo>
                  <a:pt x="4675" y="3797"/>
                </a:lnTo>
                <a:lnTo>
                  <a:pt x="4708" y="3805"/>
                </a:lnTo>
                <a:lnTo>
                  <a:pt x="4758" y="3817"/>
                </a:lnTo>
                <a:lnTo>
                  <a:pt x="4809" y="3825"/>
                </a:lnTo>
                <a:lnTo>
                  <a:pt x="4839" y="3826"/>
                </a:lnTo>
                <a:lnTo>
                  <a:pt x="4848" y="3823"/>
                </a:lnTo>
                <a:lnTo>
                  <a:pt x="4856" y="3821"/>
                </a:lnTo>
                <a:lnTo>
                  <a:pt x="4867" y="3823"/>
                </a:lnTo>
                <a:lnTo>
                  <a:pt x="4877" y="3827"/>
                </a:lnTo>
                <a:lnTo>
                  <a:pt x="4885" y="3826"/>
                </a:lnTo>
                <a:lnTo>
                  <a:pt x="4886" y="3814"/>
                </a:lnTo>
                <a:lnTo>
                  <a:pt x="4875" y="3807"/>
                </a:lnTo>
                <a:lnTo>
                  <a:pt x="4851" y="3799"/>
                </a:lnTo>
                <a:lnTo>
                  <a:pt x="4830" y="3791"/>
                </a:lnTo>
                <a:lnTo>
                  <a:pt x="4824" y="3782"/>
                </a:lnTo>
                <a:lnTo>
                  <a:pt x="4832" y="3780"/>
                </a:lnTo>
                <a:lnTo>
                  <a:pt x="4840" y="3783"/>
                </a:lnTo>
                <a:lnTo>
                  <a:pt x="4849" y="3786"/>
                </a:lnTo>
                <a:lnTo>
                  <a:pt x="4857" y="3786"/>
                </a:lnTo>
                <a:lnTo>
                  <a:pt x="4864" y="3778"/>
                </a:lnTo>
                <a:lnTo>
                  <a:pt x="4863" y="3772"/>
                </a:lnTo>
                <a:lnTo>
                  <a:pt x="4857" y="3767"/>
                </a:lnTo>
                <a:lnTo>
                  <a:pt x="4853" y="3761"/>
                </a:lnTo>
                <a:lnTo>
                  <a:pt x="4848" y="3765"/>
                </a:lnTo>
                <a:close/>
                <a:moveTo>
                  <a:pt x="5185" y="3692"/>
                </a:moveTo>
                <a:lnTo>
                  <a:pt x="5181" y="3693"/>
                </a:lnTo>
                <a:lnTo>
                  <a:pt x="5179" y="3696"/>
                </a:lnTo>
                <a:lnTo>
                  <a:pt x="5179" y="3699"/>
                </a:lnTo>
                <a:lnTo>
                  <a:pt x="5180" y="3704"/>
                </a:lnTo>
                <a:lnTo>
                  <a:pt x="5188" y="3705"/>
                </a:lnTo>
                <a:lnTo>
                  <a:pt x="5200" y="3703"/>
                </a:lnTo>
                <a:lnTo>
                  <a:pt x="5209" y="3699"/>
                </a:lnTo>
                <a:lnTo>
                  <a:pt x="5214" y="3693"/>
                </a:lnTo>
                <a:lnTo>
                  <a:pt x="5208" y="3689"/>
                </a:lnTo>
                <a:lnTo>
                  <a:pt x="5201" y="3689"/>
                </a:lnTo>
                <a:lnTo>
                  <a:pt x="5192" y="3690"/>
                </a:lnTo>
                <a:lnTo>
                  <a:pt x="5185" y="3692"/>
                </a:lnTo>
                <a:close/>
                <a:moveTo>
                  <a:pt x="5045" y="3827"/>
                </a:moveTo>
                <a:lnTo>
                  <a:pt x="5031" y="3821"/>
                </a:lnTo>
                <a:lnTo>
                  <a:pt x="5008" y="3824"/>
                </a:lnTo>
                <a:lnTo>
                  <a:pt x="4982" y="3829"/>
                </a:lnTo>
                <a:lnTo>
                  <a:pt x="4956" y="3830"/>
                </a:lnTo>
                <a:lnTo>
                  <a:pt x="4946" y="3828"/>
                </a:lnTo>
                <a:lnTo>
                  <a:pt x="4934" y="3824"/>
                </a:lnTo>
                <a:lnTo>
                  <a:pt x="4919" y="3821"/>
                </a:lnTo>
                <a:lnTo>
                  <a:pt x="4906" y="3821"/>
                </a:lnTo>
                <a:lnTo>
                  <a:pt x="4903" y="3824"/>
                </a:lnTo>
                <a:lnTo>
                  <a:pt x="4907" y="3826"/>
                </a:lnTo>
                <a:lnTo>
                  <a:pt x="4916" y="3828"/>
                </a:lnTo>
                <a:lnTo>
                  <a:pt x="4926" y="3831"/>
                </a:lnTo>
                <a:lnTo>
                  <a:pt x="4970" y="3843"/>
                </a:lnTo>
                <a:lnTo>
                  <a:pt x="5023" y="3846"/>
                </a:lnTo>
                <a:lnTo>
                  <a:pt x="5069" y="3844"/>
                </a:lnTo>
                <a:lnTo>
                  <a:pt x="5091" y="3840"/>
                </a:lnTo>
                <a:lnTo>
                  <a:pt x="5092" y="3835"/>
                </a:lnTo>
                <a:lnTo>
                  <a:pt x="5095" y="3831"/>
                </a:lnTo>
                <a:lnTo>
                  <a:pt x="5045" y="3827"/>
                </a:lnTo>
                <a:close/>
                <a:moveTo>
                  <a:pt x="5281" y="3813"/>
                </a:moveTo>
                <a:lnTo>
                  <a:pt x="5258" y="3813"/>
                </a:lnTo>
                <a:lnTo>
                  <a:pt x="5234" y="3813"/>
                </a:lnTo>
                <a:lnTo>
                  <a:pt x="5209" y="3816"/>
                </a:lnTo>
                <a:lnTo>
                  <a:pt x="5188" y="3823"/>
                </a:lnTo>
                <a:lnTo>
                  <a:pt x="5168" y="3831"/>
                </a:lnTo>
                <a:lnTo>
                  <a:pt x="5155" y="3831"/>
                </a:lnTo>
                <a:lnTo>
                  <a:pt x="5144" y="3826"/>
                </a:lnTo>
                <a:lnTo>
                  <a:pt x="5130" y="3824"/>
                </a:lnTo>
                <a:lnTo>
                  <a:pt x="5124" y="3824"/>
                </a:lnTo>
                <a:lnTo>
                  <a:pt x="5119" y="3826"/>
                </a:lnTo>
                <a:lnTo>
                  <a:pt x="5117" y="3829"/>
                </a:lnTo>
                <a:lnTo>
                  <a:pt x="5120" y="3834"/>
                </a:lnTo>
                <a:lnTo>
                  <a:pt x="5182" y="3841"/>
                </a:lnTo>
                <a:lnTo>
                  <a:pt x="5186" y="3838"/>
                </a:lnTo>
                <a:lnTo>
                  <a:pt x="5191" y="3836"/>
                </a:lnTo>
                <a:lnTo>
                  <a:pt x="5197" y="3838"/>
                </a:lnTo>
                <a:lnTo>
                  <a:pt x="5203" y="3841"/>
                </a:lnTo>
                <a:lnTo>
                  <a:pt x="5233" y="3840"/>
                </a:lnTo>
                <a:lnTo>
                  <a:pt x="5246" y="3836"/>
                </a:lnTo>
                <a:lnTo>
                  <a:pt x="5258" y="3831"/>
                </a:lnTo>
                <a:lnTo>
                  <a:pt x="5285" y="3823"/>
                </a:lnTo>
                <a:lnTo>
                  <a:pt x="5284" y="3821"/>
                </a:lnTo>
                <a:lnTo>
                  <a:pt x="5282" y="3818"/>
                </a:lnTo>
                <a:lnTo>
                  <a:pt x="5279" y="3817"/>
                </a:lnTo>
                <a:lnTo>
                  <a:pt x="5276" y="3818"/>
                </a:lnTo>
                <a:lnTo>
                  <a:pt x="5281" y="3813"/>
                </a:lnTo>
                <a:close/>
                <a:moveTo>
                  <a:pt x="5106" y="3880"/>
                </a:moveTo>
                <a:lnTo>
                  <a:pt x="5097" y="3875"/>
                </a:lnTo>
                <a:lnTo>
                  <a:pt x="5087" y="3870"/>
                </a:lnTo>
                <a:lnTo>
                  <a:pt x="5077" y="3868"/>
                </a:lnTo>
                <a:lnTo>
                  <a:pt x="5066" y="3870"/>
                </a:lnTo>
                <a:lnTo>
                  <a:pt x="5070" y="3877"/>
                </a:lnTo>
                <a:lnTo>
                  <a:pt x="5079" y="3883"/>
                </a:lnTo>
                <a:lnTo>
                  <a:pt x="5089" y="3889"/>
                </a:lnTo>
                <a:lnTo>
                  <a:pt x="5098" y="3894"/>
                </a:lnTo>
                <a:lnTo>
                  <a:pt x="5104" y="3900"/>
                </a:lnTo>
                <a:lnTo>
                  <a:pt x="5109" y="3904"/>
                </a:lnTo>
                <a:lnTo>
                  <a:pt x="5115" y="3907"/>
                </a:lnTo>
                <a:lnTo>
                  <a:pt x="5123" y="3903"/>
                </a:lnTo>
                <a:lnTo>
                  <a:pt x="5129" y="3897"/>
                </a:lnTo>
                <a:lnTo>
                  <a:pt x="5123" y="3891"/>
                </a:lnTo>
                <a:lnTo>
                  <a:pt x="5114" y="3885"/>
                </a:lnTo>
                <a:lnTo>
                  <a:pt x="5106" y="3880"/>
                </a:lnTo>
                <a:close/>
                <a:moveTo>
                  <a:pt x="5371" y="3824"/>
                </a:moveTo>
                <a:lnTo>
                  <a:pt x="5361" y="3832"/>
                </a:lnTo>
                <a:lnTo>
                  <a:pt x="5346" y="3835"/>
                </a:lnTo>
                <a:lnTo>
                  <a:pt x="5332" y="3836"/>
                </a:lnTo>
                <a:lnTo>
                  <a:pt x="5318" y="3837"/>
                </a:lnTo>
                <a:lnTo>
                  <a:pt x="5310" y="3841"/>
                </a:lnTo>
                <a:lnTo>
                  <a:pt x="5292" y="3846"/>
                </a:lnTo>
                <a:lnTo>
                  <a:pt x="5275" y="3853"/>
                </a:lnTo>
                <a:lnTo>
                  <a:pt x="5263" y="3861"/>
                </a:lnTo>
                <a:lnTo>
                  <a:pt x="5254" y="3868"/>
                </a:lnTo>
                <a:lnTo>
                  <a:pt x="5244" y="3874"/>
                </a:lnTo>
                <a:lnTo>
                  <a:pt x="5235" y="3881"/>
                </a:lnTo>
                <a:lnTo>
                  <a:pt x="5230" y="3890"/>
                </a:lnTo>
                <a:lnTo>
                  <a:pt x="5231" y="3904"/>
                </a:lnTo>
                <a:lnTo>
                  <a:pt x="5241" y="3906"/>
                </a:lnTo>
                <a:lnTo>
                  <a:pt x="5253" y="3897"/>
                </a:lnTo>
                <a:lnTo>
                  <a:pt x="5263" y="3888"/>
                </a:lnTo>
                <a:lnTo>
                  <a:pt x="5280" y="3869"/>
                </a:lnTo>
                <a:lnTo>
                  <a:pt x="5304" y="3860"/>
                </a:lnTo>
                <a:lnTo>
                  <a:pt x="5330" y="3852"/>
                </a:lnTo>
                <a:lnTo>
                  <a:pt x="5355" y="3840"/>
                </a:lnTo>
                <a:lnTo>
                  <a:pt x="5359" y="3837"/>
                </a:lnTo>
                <a:lnTo>
                  <a:pt x="5364" y="3836"/>
                </a:lnTo>
                <a:lnTo>
                  <a:pt x="5371" y="3824"/>
                </a:lnTo>
                <a:close/>
                <a:moveTo>
                  <a:pt x="5355" y="3617"/>
                </a:moveTo>
                <a:lnTo>
                  <a:pt x="5350" y="3616"/>
                </a:lnTo>
                <a:lnTo>
                  <a:pt x="5345" y="3614"/>
                </a:lnTo>
                <a:lnTo>
                  <a:pt x="5339" y="3615"/>
                </a:lnTo>
                <a:lnTo>
                  <a:pt x="5330" y="3620"/>
                </a:lnTo>
                <a:lnTo>
                  <a:pt x="5329" y="3629"/>
                </a:lnTo>
                <a:lnTo>
                  <a:pt x="5339" y="3633"/>
                </a:lnTo>
                <a:lnTo>
                  <a:pt x="5353" y="3633"/>
                </a:lnTo>
                <a:lnTo>
                  <a:pt x="5363" y="3627"/>
                </a:lnTo>
                <a:lnTo>
                  <a:pt x="5355" y="3617"/>
                </a:lnTo>
                <a:close/>
                <a:moveTo>
                  <a:pt x="5353" y="3792"/>
                </a:moveTo>
                <a:lnTo>
                  <a:pt x="5348" y="3795"/>
                </a:lnTo>
                <a:lnTo>
                  <a:pt x="5341" y="3796"/>
                </a:lnTo>
                <a:lnTo>
                  <a:pt x="5331" y="3797"/>
                </a:lnTo>
                <a:lnTo>
                  <a:pt x="5318" y="3804"/>
                </a:lnTo>
                <a:lnTo>
                  <a:pt x="5329" y="3810"/>
                </a:lnTo>
                <a:lnTo>
                  <a:pt x="5342" y="3807"/>
                </a:lnTo>
                <a:lnTo>
                  <a:pt x="5355" y="3798"/>
                </a:lnTo>
                <a:lnTo>
                  <a:pt x="5365" y="3791"/>
                </a:lnTo>
                <a:lnTo>
                  <a:pt x="5353" y="3792"/>
                </a:lnTo>
                <a:close/>
                <a:moveTo>
                  <a:pt x="5435" y="3600"/>
                </a:moveTo>
                <a:lnTo>
                  <a:pt x="5425" y="3599"/>
                </a:lnTo>
                <a:lnTo>
                  <a:pt x="5411" y="3599"/>
                </a:lnTo>
                <a:lnTo>
                  <a:pt x="5397" y="3599"/>
                </a:lnTo>
                <a:lnTo>
                  <a:pt x="5390" y="3603"/>
                </a:lnTo>
                <a:lnTo>
                  <a:pt x="5398" y="3609"/>
                </a:lnTo>
                <a:lnTo>
                  <a:pt x="5414" y="3613"/>
                </a:lnTo>
                <a:lnTo>
                  <a:pt x="5435" y="3615"/>
                </a:lnTo>
                <a:lnTo>
                  <a:pt x="5450" y="3619"/>
                </a:lnTo>
                <a:lnTo>
                  <a:pt x="5458" y="3626"/>
                </a:lnTo>
                <a:lnTo>
                  <a:pt x="5465" y="3632"/>
                </a:lnTo>
                <a:lnTo>
                  <a:pt x="5472" y="3635"/>
                </a:lnTo>
                <a:lnTo>
                  <a:pt x="5485" y="3633"/>
                </a:lnTo>
                <a:lnTo>
                  <a:pt x="5500" y="3627"/>
                </a:lnTo>
                <a:lnTo>
                  <a:pt x="5491" y="3620"/>
                </a:lnTo>
                <a:lnTo>
                  <a:pt x="5475" y="3612"/>
                </a:lnTo>
                <a:lnTo>
                  <a:pt x="5465" y="3600"/>
                </a:lnTo>
                <a:lnTo>
                  <a:pt x="5435" y="3600"/>
                </a:lnTo>
                <a:close/>
                <a:moveTo>
                  <a:pt x="5487" y="3551"/>
                </a:moveTo>
                <a:lnTo>
                  <a:pt x="5481" y="3547"/>
                </a:lnTo>
                <a:lnTo>
                  <a:pt x="5473" y="3544"/>
                </a:lnTo>
                <a:lnTo>
                  <a:pt x="5465" y="3543"/>
                </a:lnTo>
                <a:lnTo>
                  <a:pt x="5458" y="3548"/>
                </a:lnTo>
                <a:lnTo>
                  <a:pt x="5462" y="3553"/>
                </a:lnTo>
                <a:lnTo>
                  <a:pt x="5470" y="3556"/>
                </a:lnTo>
                <a:lnTo>
                  <a:pt x="5481" y="3557"/>
                </a:lnTo>
                <a:lnTo>
                  <a:pt x="5487" y="3556"/>
                </a:lnTo>
                <a:lnTo>
                  <a:pt x="5486" y="3554"/>
                </a:lnTo>
                <a:lnTo>
                  <a:pt x="5485" y="3551"/>
                </a:lnTo>
                <a:lnTo>
                  <a:pt x="5487" y="3551"/>
                </a:lnTo>
                <a:close/>
                <a:moveTo>
                  <a:pt x="5409" y="3541"/>
                </a:moveTo>
                <a:lnTo>
                  <a:pt x="5402" y="3539"/>
                </a:lnTo>
                <a:lnTo>
                  <a:pt x="5392" y="3535"/>
                </a:lnTo>
                <a:lnTo>
                  <a:pt x="5383" y="3532"/>
                </a:lnTo>
                <a:lnTo>
                  <a:pt x="5377" y="3534"/>
                </a:lnTo>
                <a:lnTo>
                  <a:pt x="5379" y="3538"/>
                </a:lnTo>
                <a:lnTo>
                  <a:pt x="5388" y="3542"/>
                </a:lnTo>
                <a:lnTo>
                  <a:pt x="5400" y="3544"/>
                </a:lnTo>
                <a:lnTo>
                  <a:pt x="5409" y="3544"/>
                </a:lnTo>
                <a:lnTo>
                  <a:pt x="5409" y="3541"/>
                </a:lnTo>
                <a:close/>
                <a:moveTo>
                  <a:pt x="5403" y="3415"/>
                </a:moveTo>
                <a:lnTo>
                  <a:pt x="5381" y="3416"/>
                </a:lnTo>
                <a:lnTo>
                  <a:pt x="5376" y="3441"/>
                </a:lnTo>
                <a:lnTo>
                  <a:pt x="5380" y="3468"/>
                </a:lnTo>
                <a:lnTo>
                  <a:pt x="5390" y="3478"/>
                </a:lnTo>
                <a:lnTo>
                  <a:pt x="5394" y="3473"/>
                </a:lnTo>
                <a:lnTo>
                  <a:pt x="5394" y="3470"/>
                </a:lnTo>
                <a:lnTo>
                  <a:pt x="5391" y="3466"/>
                </a:lnTo>
                <a:lnTo>
                  <a:pt x="5391" y="3462"/>
                </a:lnTo>
                <a:lnTo>
                  <a:pt x="5400" y="3463"/>
                </a:lnTo>
                <a:lnTo>
                  <a:pt x="5409" y="3466"/>
                </a:lnTo>
                <a:lnTo>
                  <a:pt x="5414" y="3465"/>
                </a:lnTo>
                <a:lnTo>
                  <a:pt x="5409" y="3454"/>
                </a:lnTo>
                <a:lnTo>
                  <a:pt x="5407" y="3447"/>
                </a:lnTo>
                <a:lnTo>
                  <a:pt x="5410" y="3444"/>
                </a:lnTo>
                <a:lnTo>
                  <a:pt x="5411" y="3436"/>
                </a:lnTo>
                <a:lnTo>
                  <a:pt x="5403" y="3415"/>
                </a:lnTo>
                <a:close/>
                <a:moveTo>
                  <a:pt x="5497" y="3479"/>
                </a:moveTo>
                <a:lnTo>
                  <a:pt x="5492" y="3477"/>
                </a:lnTo>
                <a:lnTo>
                  <a:pt x="5487" y="3475"/>
                </a:lnTo>
                <a:lnTo>
                  <a:pt x="5483" y="3475"/>
                </a:lnTo>
                <a:lnTo>
                  <a:pt x="5479" y="3479"/>
                </a:lnTo>
                <a:lnTo>
                  <a:pt x="5483" y="3484"/>
                </a:lnTo>
                <a:lnTo>
                  <a:pt x="5495" y="3486"/>
                </a:lnTo>
                <a:lnTo>
                  <a:pt x="5508" y="3486"/>
                </a:lnTo>
                <a:lnTo>
                  <a:pt x="5517" y="3484"/>
                </a:lnTo>
                <a:lnTo>
                  <a:pt x="5515" y="3480"/>
                </a:lnTo>
                <a:lnTo>
                  <a:pt x="5509" y="3478"/>
                </a:lnTo>
                <a:lnTo>
                  <a:pt x="5503" y="3478"/>
                </a:lnTo>
                <a:lnTo>
                  <a:pt x="5497" y="3479"/>
                </a:lnTo>
                <a:close/>
                <a:moveTo>
                  <a:pt x="5611" y="3638"/>
                </a:moveTo>
                <a:lnTo>
                  <a:pt x="5627" y="3643"/>
                </a:lnTo>
                <a:lnTo>
                  <a:pt x="5642" y="3644"/>
                </a:lnTo>
                <a:lnTo>
                  <a:pt x="5647" y="3650"/>
                </a:lnTo>
                <a:lnTo>
                  <a:pt x="5648" y="3656"/>
                </a:lnTo>
                <a:lnTo>
                  <a:pt x="5652" y="3661"/>
                </a:lnTo>
                <a:lnTo>
                  <a:pt x="5664" y="3662"/>
                </a:lnTo>
                <a:lnTo>
                  <a:pt x="5710" y="3674"/>
                </a:lnTo>
                <a:lnTo>
                  <a:pt x="5724" y="3684"/>
                </a:lnTo>
                <a:lnTo>
                  <a:pt x="5733" y="3687"/>
                </a:lnTo>
                <a:lnTo>
                  <a:pt x="5739" y="3689"/>
                </a:lnTo>
                <a:lnTo>
                  <a:pt x="5749" y="3693"/>
                </a:lnTo>
                <a:lnTo>
                  <a:pt x="5761" y="3698"/>
                </a:lnTo>
                <a:lnTo>
                  <a:pt x="5769" y="3702"/>
                </a:lnTo>
                <a:lnTo>
                  <a:pt x="5774" y="3710"/>
                </a:lnTo>
                <a:lnTo>
                  <a:pt x="5775" y="3722"/>
                </a:lnTo>
                <a:lnTo>
                  <a:pt x="5781" y="3749"/>
                </a:lnTo>
                <a:lnTo>
                  <a:pt x="5790" y="3767"/>
                </a:lnTo>
                <a:lnTo>
                  <a:pt x="5795" y="3782"/>
                </a:lnTo>
                <a:lnTo>
                  <a:pt x="5781" y="3795"/>
                </a:lnTo>
                <a:lnTo>
                  <a:pt x="5760" y="3812"/>
                </a:lnTo>
                <a:lnTo>
                  <a:pt x="5762" y="3820"/>
                </a:lnTo>
                <a:lnTo>
                  <a:pt x="5776" y="3822"/>
                </a:lnTo>
                <a:lnTo>
                  <a:pt x="5790" y="3821"/>
                </a:lnTo>
                <a:lnTo>
                  <a:pt x="5806" y="3817"/>
                </a:lnTo>
                <a:lnTo>
                  <a:pt x="5812" y="3817"/>
                </a:lnTo>
                <a:lnTo>
                  <a:pt x="5815" y="3818"/>
                </a:lnTo>
                <a:lnTo>
                  <a:pt x="5822" y="3821"/>
                </a:lnTo>
                <a:lnTo>
                  <a:pt x="5857" y="3834"/>
                </a:lnTo>
                <a:lnTo>
                  <a:pt x="5872" y="3848"/>
                </a:lnTo>
                <a:lnTo>
                  <a:pt x="5886" y="3857"/>
                </a:lnTo>
                <a:lnTo>
                  <a:pt x="5924" y="3860"/>
                </a:lnTo>
                <a:lnTo>
                  <a:pt x="5950" y="3858"/>
                </a:lnTo>
                <a:lnTo>
                  <a:pt x="5960" y="3850"/>
                </a:lnTo>
                <a:lnTo>
                  <a:pt x="5962" y="3837"/>
                </a:lnTo>
                <a:lnTo>
                  <a:pt x="5971" y="3820"/>
                </a:lnTo>
                <a:lnTo>
                  <a:pt x="5986" y="3808"/>
                </a:lnTo>
                <a:lnTo>
                  <a:pt x="6003" y="3802"/>
                </a:lnTo>
                <a:lnTo>
                  <a:pt x="6020" y="3804"/>
                </a:lnTo>
                <a:lnTo>
                  <a:pt x="6039" y="3812"/>
                </a:lnTo>
                <a:lnTo>
                  <a:pt x="6063" y="3830"/>
                </a:lnTo>
                <a:lnTo>
                  <a:pt x="6078" y="3838"/>
                </a:lnTo>
                <a:lnTo>
                  <a:pt x="6088" y="3844"/>
                </a:lnTo>
                <a:lnTo>
                  <a:pt x="6099" y="3854"/>
                </a:lnTo>
                <a:lnTo>
                  <a:pt x="6110" y="3866"/>
                </a:lnTo>
                <a:lnTo>
                  <a:pt x="6119" y="3877"/>
                </a:lnTo>
                <a:lnTo>
                  <a:pt x="6131" y="3884"/>
                </a:lnTo>
                <a:lnTo>
                  <a:pt x="6149" y="3889"/>
                </a:lnTo>
                <a:lnTo>
                  <a:pt x="6170" y="3897"/>
                </a:lnTo>
                <a:lnTo>
                  <a:pt x="6192" y="3908"/>
                </a:lnTo>
                <a:lnTo>
                  <a:pt x="6211" y="3914"/>
                </a:lnTo>
                <a:lnTo>
                  <a:pt x="6228" y="3909"/>
                </a:lnTo>
                <a:lnTo>
                  <a:pt x="6212" y="3890"/>
                </a:lnTo>
                <a:lnTo>
                  <a:pt x="6184" y="3862"/>
                </a:lnTo>
                <a:lnTo>
                  <a:pt x="6155" y="3837"/>
                </a:lnTo>
                <a:lnTo>
                  <a:pt x="6137" y="3827"/>
                </a:lnTo>
                <a:lnTo>
                  <a:pt x="6115" y="3772"/>
                </a:lnTo>
                <a:lnTo>
                  <a:pt x="6107" y="3754"/>
                </a:lnTo>
                <a:lnTo>
                  <a:pt x="6111" y="3754"/>
                </a:lnTo>
                <a:lnTo>
                  <a:pt x="6121" y="3758"/>
                </a:lnTo>
                <a:lnTo>
                  <a:pt x="6128" y="3752"/>
                </a:lnTo>
                <a:lnTo>
                  <a:pt x="6126" y="3746"/>
                </a:lnTo>
                <a:lnTo>
                  <a:pt x="6117" y="3742"/>
                </a:lnTo>
                <a:lnTo>
                  <a:pt x="6106" y="3733"/>
                </a:lnTo>
                <a:lnTo>
                  <a:pt x="6095" y="3719"/>
                </a:lnTo>
                <a:lnTo>
                  <a:pt x="6082" y="3704"/>
                </a:lnTo>
                <a:lnTo>
                  <a:pt x="6068" y="3698"/>
                </a:lnTo>
                <a:lnTo>
                  <a:pt x="6053" y="3690"/>
                </a:lnTo>
                <a:lnTo>
                  <a:pt x="6040" y="3671"/>
                </a:lnTo>
                <a:lnTo>
                  <a:pt x="6036" y="3662"/>
                </a:lnTo>
                <a:lnTo>
                  <a:pt x="6031" y="3653"/>
                </a:lnTo>
                <a:lnTo>
                  <a:pt x="6023" y="3646"/>
                </a:lnTo>
                <a:lnTo>
                  <a:pt x="6013" y="3643"/>
                </a:lnTo>
                <a:lnTo>
                  <a:pt x="5899" y="3597"/>
                </a:lnTo>
                <a:lnTo>
                  <a:pt x="5882" y="3593"/>
                </a:lnTo>
                <a:lnTo>
                  <a:pt x="5870" y="3590"/>
                </a:lnTo>
                <a:lnTo>
                  <a:pt x="5857" y="3586"/>
                </a:lnTo>
                <a:lnTo>
                  <a:pt x="5840" y="3578"/>
                </a:lnTo>
                <a:lnTo>
                  <a:pt x="5831" y="3571"/>
                </a:lnTo>
                <a:lnTo>
                  <a:pt x="5823" y="3566"/>
                </a:lnTo>
                <a:lnTo>
                  <a:pt x="5809" y="3561"/>
                </a:lnTo>
                <a:lnTo>
                  <a:pt x="5777" y="3554"/>
                </a:lnTo>
                <a:lnTo>
                  <a:pt x="5767" y="3550"/>
                </a:lnTo>
                <a:lnTo>
                  <a:pt x="5756" y="3546"/>
                </a:lnTo>
                <a:lnTo>
                  <a:pt x="5746" y="3543"/>
                </a:lnTo>
                <a:lnTo>
                  <a:pt x="5736" y="3545"/>
                </a:lnTo>
                <a:lnTo>
                  <a:pt x="5720" y="3560"/>
                </a:lnTo>
                <a:lnTo>
                  <a:pt x="5707" y="3578"/>
                </a:lnTo>
                <a:lnTo>
                  <a:pt x="5690" y="3593"/>
                </a:lnTo>
                <a:lnTo>
                  <a:pt x="5665" y="3599"/>
                </a:lnTo>
                <a:lnTo>
                  <a:pt x="5639" y="3590"/>
                </a:lnTo>
                <a:lnTo>
                  <a:pt x="5629" y="3568"/>
                </a:lnTo>
                <a:lnTo>
                  <a:pt x="5627" y="3547"/>
                </a:lnTo>
                <a:lnTo>
                  <a:pt x="5625" y="3533"/>
                </a:lnTo>
                <a:lnTo>
                  <a:pt x="5613" y="3527"/>
                </a:lnTo>
                <a:lnTo>
                  <a:pt x="5603" y="3524"/>
                </a:lnTo>
                <a:lnTo>
                  <a:pt x="5595" y="3510"/>
                </a:lnTo>
                <a:lnTo>
                  <a:pt x="5578" y="3502"/>
                </a:lnTo>
                <a:lnTo>
                  <a:pt x="5557" y="3501"/>
                </a:lnTo>
                <a:lnTo>
                  <a:pt x="5538" y="3504"/>
                </a:lnTo>
                <a:lnTo>
                  <a:pt x="5538" y="3510"/>
                </a:lnTo>
                <a:lnTo>
                  <a:pt x="5537" y="3514"/>
                </a:lnTo>
                <a:lnTo>
                  <a:pt x="5488" y="3518"/>
                </a:lnTo>
                <a:lnTo>
                  <a:pt x="5492" y="3526"/>
                </a:lnTo>
                <a:lnTo>
                  <a:pt x="5503" y="3530"/>
                </a:lnTo>
                <a:lnTo>
                  <a:pt x="5514" y="3533"/>
                </a:lnTo>
                <a:lnTo>
                  <a:pt x="5523" y="3537"/>
                </a:lnTo>
                <a:lnTo>
                  <a:pt x="5532" y="3550"/>
                </a:lnTo>
                <a:lnTo>
                  <a:pt x="5541" y="3563"/>
                </a:lnTo>
                <a:lnTo>
                  <a:pt x="5553" y="3567"/>
                </a:lnTo>
                <a:lnTo>
                  <a:pt x="5569" y="3569"/>
                </a:lnTo>
                <a:lnTo>
                  <a:pt x="5581" y="3572"/>
                </a:lnTo>
                <a:lnTo>
                  <a:pt x="5581" y="3583"/>
                </a:lnTo>
                <a:lnTo>
                  <a:pt x="5578" y="3586"/>
                </a:lnTo>
                <a:lnTo>
                  <a:pt x="5574" y="3589"/>
                </a:lnTo>
                <a:lnTo>
                  <a:pt x="5571" y="3591"/>
                </a:lnTo>
                <a:lnTo>
                  <a:pt x="5570" y="3596"/>
                </a:lnTo>
                <a:lnTo>
                  <a:pt x="5561" y="3600"/>
                </a:lnTo>
                <a:lnTo>
                  <a:pt x="5564" y="3608"/>
                </a:lnTo>
                <a:lnTo>
                  <a:pt x="5571" y="3618"/>
                </a:lnTo>
                <a:lnTo>
                  <a:pt x="5576" y="3633"/>
                </a:lnTo>
                <a:lnTo>
                  <a:pt x="5581" y="3652"/>
                </a:lnTo>
                <a:lnTo>
                  <a:pt x="5588" y="3649"/>
                </a:lnTo>
                <a:lnTo>
                  <a:pt x="5597" y="3637"/>
                </a:lnTo>
                <a:lnTo>
                  <a:pt x="5603" y="3630"/>
                </a:lnTo>
                <a:lnTo>
                  <a:pt x="5607" y="3630"/>
                </a:lnTo>
                <a:lnTo>
                  <a:pt x="5609" y="3632"/>
                </a:lnTo>
                <a:lnTo>
                  <a:pt x="5610" y="3635"/>
                </a:lnTo>
                <a:lnTo>
                  <a:pt x="5611" y="3638"/>
                </a:lnTo>
                <a:close/>
                <a:moveTo>
                  <a:pt x="5632" y="3724"/>
                </a:moveTo>
                <a:lnTo>
                  <a:pt x="5623" y="3731"/>
                </a:lnTo>
                <a:lnTo>
                  <a:pt x="5621" y="3737"/>
                </a:lnTo>
                <a:lnTo>
                  <a:pt x="5622" y="3746"/>
                </a:lnTo>
                <a:lnTo>
                  <a:pt x="5625" y="3755"/>
                </a:lnTo>
                <a:lnTo>
                  <a:pt x="5627" y="3764"/>
                </a:lnTo>
                <a:lnTo>
                  <a:pt x="5629" y="3775"/>
                </a:lnTo>
                <a:lnTo>
                  <a:pt x="5633" y="3776"/>
                </a:lnTo>
                <a:lnTo>
                  <a:pt x="5643" y="3758"/>
                </a:lnTo>
                <a:lnTo>
                  <a:pt x="5645" y="3748"/>
                </a:lnTo>
                <a:lnTo>
                  <a:pt x="5645" y="3732"/>
                </a:lnTo>
                <a:lnTo>
                  <a:pt x="5642" y="3720"/>
                </a:lnTo>
                <a:lnTo>
                  <a:pt x="5635" y="3715"/>
                </a:lnTo>
                <a:lnTo>
                  <a:pt x="5632" y="3724"/>
                </a:lnTo>
                <a:close/>
                <a:moveTo>
                  <a:pt x="5519" y="3787"/>
                </a:moveTo>
                <a:lnTo>
                  <a:pt x="5512" y="3817"/>
                </a:lnTo>
                <a:lnTo>
                  <a:pt x="5522" y="3807"/>
                </a:lnTo>
                <a:lnTo>
                  <a:pt x="5528" y="3791"/>
                </a:lnTo>
                <a:lnTo>
                  <a:pt x="5527" y="3782"/>
                </a:lnTo>
                <a:lnTo>
                  <a:pt x="5519" y="3787"/>
                </a:lnTo>
                <a:close/>
                <a:moveTo>
                  <a:pt x="5576" y="3712"/>
                </a:moveTo>
                <a:lnTo>
                  <a:pt x="5567" y="3722"/>
                </a:lnTo>
                <a:lnTo>
                  <a:pt x="5570" y="3727"/>
                </a:lnTo>
                <a:lnTo>
                  <a:pt x="5576" y="3727"/>
                </a:lnTo>
                <a:lnTo>
                  <a:pt x="5579" y="3719"/>
                </a:lnTo>
                <a:lnTo>
                  <a:pt x="5578" y="3716"/>
                </a:lnTo>
                <a:lnTo>
                  <a:pt x="5578" y="3715"/>
                </a:lnTo>
                <a:lnTo>
                  <a:pt x="5576" y="3715"/>
                </a:lnTo>
                <a:lnTo>
                  <a:pt x="5574" y="3715"/>
                </a:lnTo>
                <a:lnTo>
                  <a:pt x="5576" y="3712"/>
                </a:lnTo>
                <a:close/>
                <a:moveTo>
                  <a:pt x="5514" y="3959"/>
                </a:moveTo>
                <a:lnTo>
                  <a:pt x="5507" y="3952"/>
                </a:lnTo>
                <a:lnTo>
                  <a:pt x="5489" y="3952"/>
                </a:lnTo>
                <a:lnTo>
                  <a:pt x="5474" y="3957"/>
                </a:lnTo>
                <a:lnTo>
                  <a:pt x="5472" y="3966"/>
                </a:lnTo>
                <a:lnTo>
                  <a:pt x="5479" y="3970"/>
                </a:lnTo>
                <a:lnTo>
                  <a:pt x="5487" y="3968"/>
                </a:lnTo>
                <a:lnTo>
                  <a:pt x="5496" y="3966"/>
                </a:lnTo>
                <a:lnTo>
                  <a:pt x="5503" y="3966"/>
                </a:lnTo>
                <a:lnTo>
                  <a:pt x="5508" y="3967"/>
                </a:lnTo>
                <a:lnTo>
                  <a:pt x="5513" y="3967"/>
                </a:lnTo>
                <a:lnTo>
                  <a:pt x="5515" y="3965"/>
                </a:lnTo>
                <a:lnTo>
                  <a:pt x="5514" y="3959"/>
                </a:lnTo>
                <a:close/>
                <a:moveTo>
                  <a:pt x="6415" y="3740"/>
                </a:moveTo>
                <a:lnTo>
                  <a:pt x="6408" y="3731"/>
                </a:lnTo>
                <a:lnTo>
                  <a:pt x="6401" y="3719"/>
                </a:lnTo>
                <a:lnTo>
                  <a:pt x="6393" y="3710"/>
                </a:lnTo>
                <a:lnTo>
                  <a:pt x="6386" y="3705"/>
                </a:lnTo>
                <a:lnTo>
                  <a:pt x="6386" y="3715"/>
                </a:lnTo>
                <a:lnTo>
                  <a:pt x="6390" y="3723"/>
                </a:lnTo>
                <a:lnTo>
                  <a:pt x="6397" y="3730"/>
                </a:lnTo>
                <a:lnTo>
                  <a:pt x="6401" y="3738"/>
                </a:lnTo>
                <a:lnTo>
                  <a:pt x="6411" y="3752"/>
                </a:lnTo>
                <a:lnTo>
                  <a:pt x="6423" y="3755"/>
                </a:lnTo>
                <a:lnTo>
                  <a:pt x="6429" y="3750"/>
                </a:lnTo>
                <a:lnTo>
                  <a:pt x="6415" y="3740"/>
                </a:lnTo>
                <a:close/>
                <a:moveTo>
                  <a:pt x="6312" y="3623"/>
                </a:moveTo>
                <a:lnTo>
                  <a:pt x="6312" y="3622"/>
                </a:lnTo>
                <a:lnTo>
                  <a:pt x="6312" y="3620"/>
                </a:lnTo>
                <a:lnTo>
                  <a:pt x="6300" y="3621"/>
                </a:lnTo>
                <a:lnTo>
                  <a:pt x="6300" y="3632"/>
                </a:lnTo>
                <a:lnTo>
                  <a:pt x="6304" y="3646"/>
                </a:lnTo>
                <a:lnTo>
                  <a:pt x="6307" y="3656"/>
                </a:lnTo>
                <a:lnTo>
                  <a:pt x="6305" y="3662"/>
                </a:lnTo>
                <a:lnTo>
                  <a:pt x="6303" y="3668"/>
                </a:lnTo>
                <a:lnTo>
                  <a:pt x="6298" y="3669"/>
                </a:lnTo>
                <a:lnTo>
                  <a:pt x="6292" y="3671"/>
                </a:lnTo>
                <a:lnTo>
                  <a:pt x="6287" y="3676"/>
                </a:lnTo>
                <a:lnTo>
                  <a:pt x="6285" y="3682"/>
                </a:lnTo>
                <a:lnTo>
                  <a:pt x="6280" y="3682"/>
                </a:lnTo>
                <a:lnTo>
                  <a:pt x="6275" y="3682"/>
                </a:lnTo>
                <a:lnTo>
                  <a:pt x="6269" y="3682"/>
                </a:lnTo>
                <a:lnTo>
                  <a:pt x="6265" y="3685"/>
                </a:lnTo>
                <a:lnTo>
                  <a:pt x="6260" y="3695"/>
                </a:lnTo>
                <a:lnTo>
                  <a:pt x="6257" y="3704"/>
                </a:lnTo>
                <a:lnTo>
                  <a:pt x="6249" y="3708"/>
                </a:lnTo>
                <a:lnTo>
                  <a:pt x="6225" y="3702"/>
                </a:lnTo>
                <a:lnTo>
                  <a:pt x="6203" y="3699"/>
                </a:lnTo>
                <a:lnTo>
                  <a:pt x="6195" y="3707"/>
                </a:lnTo>
                <a:lnTo>
                  <a:pt x="6183" y="3716"/>
                </a:lnTo>
                <a:lnTo>
                  <a:pt x="6152" y="3718"/>
                </a:lnTo>
                <a:lnTo>
                  <a:pt x="6161" y="3725"/>
                </a:lnTo>
                <a:lnTo>
                  <a:pt x="6169" y="3728"/>
                </a:lnTo>
                <a:lnTo>
                  <a:pt x="6181" y="3731"/>
                </a:lnTo>
                <a:lnTo>
                  <a:pt x="6198" y="3738"/>
                </a:lnTo>
                <a:lnTo>
                  <a:pt x="6216" y="3746"/>
                </a:lnTo>
                <a:lnTo>
                  <a:pt x="6227" y="3745"/>
                </a:lnTo>
                <a:lnTo>
                  <a:pt x="6232" y="3737"/>
                </a:lnTo>
                <a:lnTo>
                  <a:pt x="6239" y="3725"/>
                </a:lnTo>
                <a:lnTo>
                  <a:pt x="6250" y="3718"/>
                </a:lnTo>
                <a:lnTo>
                  <a:pt x="6264" y="3715"/>
                </a:lnTo>
                <a:lnTo>
                  <a:pt x="6277" y="3712"/>
                </a:lnTo>
                <a:lnTo>
                  <a:pt x="6283" y="3702"/>
                </a:lnTo>
                <a:lnTo>
                  <a:pt x="6287" y="3689"/>
                </a:lnTo>
                <a:lnTo>
                  <a:pt x="6295" y="3685"/>
                </a:lnTo>
                <a:lnTo>
                  <a:pt x="6305" y="3683"/>
                </a:lnTo>
                <a:lnTo>
                  <a:pt x="6315" y="3679"/>
                </a:lnTo>
                <a:lnTo>
                  <a:pt x="6319" y="3669"/>
                </a:lnTo>
                <a:lnTo>
                  <a:pt x="6318" y="3653"/>
                </a:lnTo>
                <a:lnTo>
                  <a:pt x="6315" y="3635"/>
                </a:lnTo>
                <a:lnTo>
                  <a:pt x="6312" y="3623"/>
                </a:lnTo>
                <a:close/>
                <a:moveTo>
                  <a:pt x="6504" y="3811"/>
                </a:moveTo>
                <a:lnTo>
                  <a:pt x="6493" y="3804"/>
                </a:lnTo>
                <a:lnTo>
                  <a:pt x="6477" y="3800"/>
                </a:lnTo>
                <a:lnTo>
                  <a:pt x="6464" y="3798"/>
                </a:lnTo>
                <a:lnTo>
                  <a:pt x="6456" y="3796"/>
                </a:lnTo>
                <a:lnTo>
                  <a:pt x="6472" y="3807"/>
                </a:lnTo>
                <a:lnTo>
                  <a:pt x="6488" y="3816"/>
                </a:lnTo>
                <a:lnTo>
                  <a:pt x="6501" y="3822"/>
                </a:lnTo>
                <a:lnTo>
                  <a:pt x="6506" y="3825"/>
                </a:lnTo>
                <a:lnTo>
                  <a:pt x="6507" y="3828"/>
                </a:lnTo>
                <a:lnTo>
                  <a:pt x="6509" y="3830"/>
                </a:lnTo>
                <a:lnTo>
                  <a:pt x="6504" y="3811"/>
                </a:lnTo>
                <a:close/>
                <a:moveTo>
                  <a:pt x="6582" y="3830"/>
                </a:moveTo>
                <a:lnTo>
                  <a:pt x="6574" y="3823"/>
                </a:lnTo>
                <a:lnTo>
                  <a:pt x="6558" y="3810"/>
                </a:lnTo>
                <a:lnTo>
                  <a:pt x="6540" y="3799"/>
                </a:lnTo>
                <a:lnTo>
                  <a:pt x="6531" y="3795"/>
                </a:lnTo>
                <a:lnTo>
                  <a:pt x="6535" y="3804"/>
                </a:lnTo>
                <a:lnTo>
                  <a:pt x="6542" y="3811"/>
                </a:lnTo>
                <a:lnTo>
                  <a:pt x="6550" y="3816"/>
                </a:lnTo>
                <a:lnTo>
                  <a:pt x="6559" y="3821"/>
                </a:lnTo>
                <a:lnTo>
                  <a:pt x="6561" y="3824"/>
                </a:lnTo>
                <a:lnTo>
                  <a:pt x="6563" y="3824"/>
                </a:lnTo>
                <a:lnTo>
                  <a:pt x="6567" y="3824"/>
                </a:lnTo>
                <a:lnTo>
                  <a:pt x="6571" y="3824"/>
                </a:lnTo>
                <a:lnTo>
                  <a:pt x="6571" y="3827"/>
                </a:lnTo>
                <a:lnTo>
                  <a:pt x="6571" y="3830"/>
                </a:lnTo>
                <a:lnTo>
                  <a:pt x="6582" y="3830"/>
                </a:lnTo>
                <a:close/>
                <a:moveTo>
                  <a:pt x="6635" y="3900"/>
                </a:moveTo>
                <a:lnTo>
                  <a:pt x="6618" y="3888"/>
                </a:lnTo>
                <a:lnTo>
                  <a:pt x="6600" y="3880"/>
                </a:lnTo>
                <a:lnTo>
                  <a:pt x="6583" y="3875"/>
                </a:lnTo>
                <a:lnTo>
                  <a:pt x="6574" y="3874"/>
                </a:lnTo>
                <a:lnTo>
                  <a:pt x="6580" y="3881"/>
                </a:lnTo>
                <a:lnTo>
                  <a:pt x="6593" y="3887"/>
                </a:lnTo>
                <a:lnTo>
                  <a:pt x="6608" y="3893"/>
                </a:lnTo>
                <a:lnTo>
                  <a:pt x="6618" y="3899"/>
                </a:lnTo>
                <a:lnTo>
                  <a:pt x="6628" y="3906"/>
                </a:lnTo>
                <a:lnTo>
                  <a:pt x="6639" y="3914"/>
                </a:lnTo>
                <a:lnTo>
                  <a:pt x="6648" y="3915"/>
                </a:lnTo>
                <a:lnTo>
                  <a:pt x="6649" y="3903"/>
                </a:lnTo>
                <a:lnTo>
                  <a:pt x="6635" y="3900"/>
                </a:lnTo>
                <a:close/>
                <a:moveTo>
                  <a:pt x="6824" y="4091"/>
                </a:moveTo>
                <a:lnTo>
                  <a:pt x="6828" y="4101"/>
                </a:lnTo>
                <a:lnTo>
                  <a:pt x="6838" y="4119"/>
                </a:lnTo>
                <a:lnTo>
                  <a:pt x="6847" y="4132"/>
                </a:lnTo>
                <a:lnTo>
                  <a:pt x="6852" y="4127"/>
                </a:lnTo>
                <a:lnTo>
                  <a:pt x="6851" y="4115"/>
                </a:lnTo>
                <a:lnTo>
                  <a:pt x="6844" y="4107"/>
                </a:lnTo>
                <a:lnTo>
                  <a:pt x="6835" y="4099"/>
                </a:lnTo>
                <a:lnTo>
                  <a:pt x="6824" y="4091"/>
                </a:lnTo>
                <a:close/>
                <a:moveTo>
                  <a:pt x="7254" y="4210"/>
                </a:moveTo>
                <a:lnTo>
                  <a:pt x="7247" y="4202"/>
                </a:lnTo>
                <a:lnTo>
                  <a:pt x="7230" y="4203"/>
                </a:lnTo>
                <a:lnTo>
                  <a:pt x="7215" y="4210"/>
                </a:lnTo>
                <a:lnTo>
                  <a:pt x="7216" y="4223"/>
                </a:lnTo>
                <a:lnTo>
                  <a:pt x="7246" y="4233"/>
                </a:lnTo>
                <a:lnTo>
                  <a:pt x="7259" y="4228"/>
                </a:lnTo>
                <a:lnTo>
                  <a:pt x="7265" y="4224"/>
                </a:lnTo>
                <a:lnTo>
                  <a:pt x="7265" y="4219"/>
                </a:lnTo>
                <a:lnTo>
                  <a:pt x="7254" y="4210"/>
                </a:lnTo>
                <a:close/>
                <a:moveTo>
                  <a:pt x="6824" y="4385"/>
                </a:moveTo>
                <a:lnTo>
                  <a:pt x="6818" y="4382"/>
                </a:lnTo>
                <a:lnTo>
                  <a:pt x="6812" y="4380"/>
                </a:lnTo>
                <a:lnTo>
                  <a:pt x="6747" y="4328"/>
                </a:lnTo>
                <a:lnTo>
                  <a:pt x="6733" y="4330"/>
                </a:lnTo>
                <a:lnTo>
                  <a:pt x="6732" y="4336"/>
                </a:lnTo>
                <a:lnTo>
                  <a:pt x="6741" y="4344"/>
                </a:lnTo>
                <a:lnTo>
                  <a:pt x="6755" y="4351"/>
                </a:lnTo>
                <a:lnTo>
                  <a:pt x="6772" y="4364"/>
                </a:lnTo>
                <a:lnTo>
                  <a:pt x="6796" y="4385"/>
                </a:lnTo>
                <a:lnTo>
                  <a:pt x="6819" y="4401"/>
                </a:lnTo>
                <a:lnTo>
                  <a:pt x="6838" y="4403"/>
                </a:lnTo>
                <a:lnTo>
                  <a:pt x="6843" y="4396"/>
                </a:lnTo>
                <a:lnTo>
                  <a:pt x="6839" y="4391"/>
                </a:lnTo>
                <a:lnTo>
                  <a:pt x="6831" y="4387"/>
                </a:lnTo>
                <a:lnTo>
                  <a:pt x="6824" y="4385"/>
                </a:lnTo>
                <a:close/>
                <a:moveTo>
                  <a:pt x="6885" y="4177"/>
                </a:moveTo>
                <a:lnTo>
                  <a:pt x="6859" y="4163"/>
                </a:lnTo>
                <a:lnTo>
                  <a:pt x="6862" y="4172"/>
                </a:lnTo>
                <a:lnTo>
                  <a:pt x="6870" y="4183"/>
                </a:lnTo>
                <a:lnTo>
                  <a:pt x="6879" y="4192"/>
                </a:lnTo>
                <a:lnTo>
                  <a:pt x="6885" y="4198"/>
                </a:lnTo>
                <a:lnTo>
                  <a:pt x="6885" y="4177"/>
                </a:lnTo>
                <a:close/>
                <a:moveTo>
                  <a:pt x="7219" y="5056"/>
                </a:moveTo>
                <a:lnTo>
                  <a:pt x="7212" y="5054"/>
                </a:lnTo>
                <a:lnTo>
                  <a:pt x="7204" y="5053"/>
                </a:lnTo>
                <a:lnTo>
                  <a:pt x="7197" y="5051"/>
                </a:lnTo>
                <a:lnTo>
                  <a:pt x="7190" y="5048"/>
                </a:lnTo>
                <a:lnTo>
                  <a:pt x="7182" y="5038"/>
                </a:lnTo>
                <a:lnTo>
                  <a:pt x="7171" y="5022"/>
                </a:lnTo>
                <a:lnTo>
                  <a:pt x="7160" y="5011"/>
                </a:lnTo>
                <a:lnTo>
                  <a:pt x="7151" y="5017"/>
                </a:lnTo>
                <a:lnTo>
                  <a:pt x="7137" y="5003"/>
                </a:lnTo>
                <a:lnTo>
                  <a:pt x="7129" y="4979"/>
                </a:lnTo>
                <a:lnTo>
                  <a:pt x="7118" y="4955"/>
                </a:lnTo>
                <a:lnTo>
                  <a:pt x="7100" y="4938"/>
                </a:lnTo>
                <a:lnTo>
                  <a:pt x="7092" y="4936"/>
                </a:lnTo>
                <a:lnTo>
                  <a:pt x="7083" y="4932"/>
                </a:lnTo>
                <a:lnTo>
                  <a:pt x="7079" y="4926"/>
                </a:lnTo>
                <a:lnTo>
                  <a:pt x="7074" y="4922"/>
                </a:lnTo>
                <a:lnTo>
                  <a:pt x="7069" y="4937"/>
                </a:lnTo>
                <a:lnTo>
                  <a:pt x="7090" y="4969"/>
                </a:lnTo>
                <a:lnTo>
                  <a:pt x="7117" y="5009"/>
                </a:lnTo>
                <a:lnTo>
                  <a:pt x="7132" y="5053"/>
                </a:lnTo>
                <a:lnTo>
                  <a:pt x="7128" y="5091"/>
                </a:lnTo>
                <a:lnTo>
                  <a:pt x="7118" y="5109"/>
                </a:lnTo>
                <a:lnTo>
                  <a:pt x="7108" y="5114"/>
                </a:lnTo>
                <a:lnTo>
                  <a:pt x="7102" y="5119"/>
                </a:lnTo>
                <a:lnTo>
                  <a:pt x="7109" y="5135"/>
                </a:lnTo>
                <a:lnTo>
                  <a:pt x="7130" y="5145"/>
                </a:lnTo>
                <a:lnTo>
                  <a:pt x="7147" y="5159"/>
                </a:lnTo>
                <a:lnTo>
                  <a:pt x="7147" y="5182"/>
                </a:lnTo>
                <a:lnTo>
                  <a:pt x="7138" y="5216"/>
                </a:lnTo>
                <a:lnTo>
                  <a:pt x="7148" y="5229"/>
                </a:lnTo>
                <a:lnTo>
                  <a:pt x="7166" y="5222"/>
                </a:lnTo>
                <a:lnTo>
                  <a:pt x="7181" y="5194"/>
                </a:lnTo>
                <a:lnTo>
                  <a:pt x="7193" y="5173"/>
                </a:lnTo>
                <a:lnTo>
                  <a:pt x="7208" y="5154"/>
                </a:lnTo>
                <a:lnTo>
                  <a:pt x="7219" y="5135"/>
                </a:lnTo>
                <a:lnTo>
                  <a:pt x="7216" y="5110"/>
                </a:lnTo>
                <a:lnTo>
                  <a:pt x="7226" y="5109"/>
                </a:lnTo>
                <a:lnTo>
                  <a:pt x="7233" y="5111"/>
                </a:lnTo>
                <a:lnTo>
                  <a:pt x="7240" y="5111"/>
                </a:lnTo>
                <a:lnTo>
                  <a:pt x="7246" y="5104"/>
                </a:lnTo>
                <a:lnTo>
                  <a:pt x="7260" y="5078"/>
                </a:lnTo>
                <a:lnTo>
                  <a:pt x="7265" y="5055"/>
                </a:lnTo>
                <a:lnTo>
                  <a:pt x="7253" y="5045"/>
                </a:lnTo>
                <a:lnTo>
                  <a:pt x="7219" y="5056"/>
                </a:lnTo>
                <a:close/>
                <a:moveTo>
                  <a:pt x="6148" y="5142"/>
                </a:moveTo>
                <a:lnTo>
                  <a:pt x="6130" y="5135"/>
                </a:lnTo>
                <a:lnTo>
                  <a:pt x="6126" y="5137"/>
                </a:lnTo>
                <a:lnTo>
                  <a:pt x="6128" y="5145"/>
                </a:lnTo>
                <a:lnTo>
                  <a:pt x="6131" y="5158"/>
                </a:lnTo>
                <a:lnTo>
                  <a:pt x="6143" y="5160"/>
                </a:lnTo>
                <a:lnTo>
                  <a:pt x="6149" y="5157"/>
                </a:lnTo>
                <a:lnTo>
                  <a:pt x="6150" y="5151"/>
                </a:lnTo>
                <a:lnTo>
                  <a:pt x="6148" y="5142"/>
                </a:lnTo>
                <a:close/>
                <a:moveTo>
                  <a:pt x="7084" y="5200"/>
                </a:moveTo>
                <a:lnTo>
                  <a:pt x="7063" y="5190"/>
                </a:lnTo>
                <a:lnTo>
                  <a:pt x="7047" y="5183"/>
                </a:lnTo>
                <a:lnTo>
                  <a:pt x="7034" y="5186"/>
                </a:lnTo>
                <a:lnTo>
                  <a:pt x="7017" y="5208"/>
                </a:lnTo>
                <a:lnTo>
                  <a:pt x="6993" y="5263"/>
                </a:lnTo>
                <a:lnTo>
                  <a:pt x="6978" y="5276"/>
                </a:lnTo>
                <a:lnTo>
                  <a:pt x="6950" y="5293"/>
                </a:lnTo>
                <a:lnTo>
                  <a:pt x="6921" y="5309"/>
                </a:lnTo>
                <a:lnTo>
                  <a:pt x="6900" y="5318"/>
                </a:lnTo>
                <a:lnTo>
                  <a:pt x="6899" y="5320"/>
                </a:lnTo>
                <a:lnTo>
                  <a:pt x="6897" y="5320"/>
                </a:lnTo>
                <a:lnTo>
                  <a:pt x="6894" y="5320"/>
                </a:lnTo>
                <a:lnTo>
                  <a:pt x="6891" y="5320"/>
                </a:lnTo>
                <a:lnTo>
                  <a:pt x="6883" y="5324"/>
                </a:lnTo>
                <a:lnTo>
                  <a:pt x="6874" y="5335"/>
                </a:lnTo>
                <a:lnTo>
                  <a:pt x="6864" y="5346"/>
                </a:lnTo>
                <a:lnTo>
                  <a:pt x="6855" y="5353"/>
                </a:lnTo>
                <a:lnTo>
                  <a:pt x="6824" y="5375"/>
                </a:lnTo>
                <a:lnTo>
                  <a:pt x="6811" y="5386"/>
                </a:lnTo>
                <a:lnTo>
                  <a:pt x="6820" y="5393"/>
                </a:lnTo>
                <a:lnTo>
                  <a:pt x="6852" y="5399"/>
                </a:lnTo>
                <a:lnTo>
                  <a:pt x="6860" y="5403"/>
                </a:lnTo>
                <a:lnTo>
                  <a:pt x="6867" y="5406"/>
                </a:lnTo>
                <a:lnTo>
                  <a:pt x="6878" y="5404"/>
                </a:lnTo>
                <a:lnTo>
                  <a:pt x="6888" y="5403"/>
                </a:lnTo>
                <a:lnTo>
                  <a:pt x="6898" y="5410"/>
                </a:lnTo>
                <a:lnTo>
                  <a:pt x="6907" y="5420"/>
                </a:lnTo>
                <a:lnTo>
                  <a:pt x="6922" y="5425"/>
                </a:lnTo>
                <a:lnTo>
                  <a:pt x="6946" y="5418"/>
                </a:lnTo>
                <a:lnTo>
                  <a:pt x="6957" y="5407"/>
                </a:lnTo>
                <a:lnTo>
                  <a:pt x="6969" y="5390"/>
                </a:lnTo>
                <a:lnTo>
                  <a:pt x="6980" y="5372"/>
                </a:lnTo>
                <a:lnTo>
                  <a:pt x="6988" y="5357"/>
                </a:lnTo>
                <a:lnTo>
                  <a:pt x="6996" y="5343"/>
                </a:lnTo>
                <a:lnTo>
                  <a:pt x="7001" y="5331"/>
                </a:lnTo>
                <a:lnTo>
                  <a:pt x="7013" y="5321"/>
                </a:lnTo>
                <a:lnTo>
                  <a:pt x="7040" y="5310"/>
                </a:lnTo>
                <a:lnTo>
                  <a:pt x="7054" y="5304"/>
                </a:lnTo>
                <a:lnTo>
                  <a:pt x="7063" y="5296"/>
                </a:lnTo>
                <a:lnTo>
                  <a:pt x="7068" y="5287"/>
                </a:lnTo>
                <a:lnTo>
                  <a:pt x="7070" y="5274"/>
                </a:lnTo>
                <a:lnTo>
                  <a:pt x="7073" y="5270"/>
                </a:lnTo>
                <a:lnTo>
                  <a:pt x="7080" y="5264"/>
                </a:lnTo>
                <a:lnTo>
                  <a:pt x="7087" y="5256"/>
                </a:lnTo>
                <a:lnTo>
                  <a:pt x="7094" y="5248"/>
                </a:lnTo>
                <a:lnTo>
                  <a:pt x="7100" y="5235"/>
                </a:lnTo>
                <a:lnTo>
                  <a:pt x="7107" y="5225"/>
                </a:lnTo>
                <a:lnTo>
                  <a:pt x="7113" y="5220"/>
                </a:lnTo>
                <a:lnTo>
                  <a:pt x="7117" y="5215"/>
                </a:lnTo>
                <a:lnTo>
                  <a:pt x="7117" y="5203"/>
                </a:lnTo>
                <a:lnTo>
                  <a:pt x="7109" y="5199"/>
                </a:lnTo>
                <a:lnTo>
                  <a:pt x="7098" y="5200"/>
                </a:lnTo>
                <a:lnTo>
                  <a:pt x="7088" y="5202"/>
                </a:lnTo>
                <a:lnTo>
                  <a:pt x="7090" y="5202"/>
                </a:lnTo>
                <a:lnTo>
                  <a:pt x="7091" y="5202"/>
                </a:lnTo>
                <a:lnTo>
                  <a:pt x="7084" y="5200"/>
                </a:lnTo>
                <a:close/>
                <a:moveTo>
                  <a:pt x="6128" y="5185"/>
                </a:moveTo>
                <a:lnTo>
                  <a:pt x="6126" y="5186"/>
                </a:lnTo>
                <a:lnTo>
                  <a:pt x="6124" y="5187"/>
                </a:lnTo>
                <a:lnTo>
                  <a:pt x="6098" y="5197"/>
                </a:lnTo>
                <a:lnTo>
                  <a:pt x="6084" y="5200"/>
                </a:lnTo>
                <a:lnTo>
                  <a:pt x="6068" y="5196"/>
                </a:lnTo>
                <a:lnTo>
                  <a:pt x="6035" y="5184"/>
                </a:lnTo>
                <a:lnTo>
                  <a:pt x="6018" y="5181"/>
                </a:lnTo>
                <a:lnTo>
                  <a:pt x="6012" y="5186"/>
                </a:lnTo>
                <a:lnTo>
                  <a:pt x="6014" y="5194"/>
                </a:lnTo>
                <a:lnTo>
                  <a:pt x="6019" y="5202"/>
                </a:lnTo>
                <a:lnTo>
                  <a:pt x="6037" y="5226"/>
                </a:lnTo>
                <a:lnTo>
                  <a:pt x="6048" y="5252"/>
                </a:lnTo>
                <a:lnTo>
                  <a:pt x="6060" y="5276"/>
                </a:lnTo>
                <a:lnTo>
                  <a:pt x="6078" y="5296"/>
                </a:lnTo>
                <a:lnTo>
                  <a:pt x="6094" y="5298"/>
                </a:lnTo>
                <a:lnTo>
                  <a:pt x="6101" y="5294"/>
                </a:lnTo>
                <a:lnTo>
                  <a:pt x="6105" y="5287"/>
                </a:lnTo>
                <a:lnTo>
                  <a:pt x="6109" y="5280"/>
                </a:lnTo>
                <a:lnTo>
                  <a:pt x="6113" y="5277"/>
                </a:lnTo>
                <a:lnTo>
                  <a:pt x="6117" y="5277"/>
                </a:lnTo>
                <a:lnTo>
                  <a:pt x="6120" y="5276"/>
                </a:lnTo>
                <a:lnTo>
                  <a:pt x="6124" y="5268"/>
                </a:lnTo>
                <a:lnTo>
                  <a:pt x="6150" y="5224"/>
                </a:lnTo>
                <a:lnTo>
                  <a:pt x="6152" y="5217"/>
                </a:lnTo>
                <a:lnTo>
                  <a:pt x="6150" y="5204"/>
                </a:lnTo>
                <a:lnTo>
                  <a:pt x="6148" y="5192"/>
                </a:lnTo>
                <a:lnTo>
                  <a:pt x="6145" y="5186"/>
                </a:lnTo>
                <a:lnTo>
                  <a:pt x="6128" y="5185"/>
                </a:lnTo>
                <a:close/>
                <a:moveTo>
                  <a:pt x="6873" y="5425"/>
                </a:moveTo>
                <a:lnTo>
                  <a:pt x="6866" y="5437"/>
                </a:lnTo>
                <a:lnTo>
                  <a:pt x="6859" y="5448"/>
                </a:lnTo>
                <a:lnTo>
                  <a:pt x="6863" y="5451"/>
                </a:lnTo>
                <a:lnTo>
                  <a:pt x="6867" y="5452"/>
                </a:lnTo>
                <a:lnTo>
                  <a:pt x="6872" y="5452"/>
                </a:lnTo>
                <a:lnTo>
                  <a:pt x="6876" y="5449"/>
                </a:lnTo>
                <a:lnTo>
                  <a:pt x="6873" y="5425"/>
                </a:lnTo>
                <a:close/>
                <a:moveTo>
                  <a:pt x="5996" y="5132"/>
                </a:moveTo>
                <a:lnTo>
                  <a:pt x="5988" y="5128"/>
                </a:lnTo>
                <a:lnTo>
                  <a:pt x="5983" y="5132"/>
                </a:lnTo>
                <a:lnTo>
                  <a:pt x="5980" y="5142"/>
                </a:lnTo>
                <a:lnTo>
                  <a:pt x="5983" y="5150"/>
                </a:lnTo>
                <a:lnTo>
                  <a:pt x="5989" y="5153"/>
                </a:lnTo>
                <a:lnTo>
                  <a:pt x="5994" y="5147"/>
                </a:lnTo>
                <a:lnTo>
                  <a:pt x="5995" y="5139"/>
                </a:lnTo>
                <a:lnTo>
                  <a:pt x="5996" y="5132"/>
                </a:lnTo>
                <a:close/>
                <a:moveTo>
                  <a:pt x="5732" y="4971"/>
                </a:moveTo>
                <a:lnTo>
                  <a:pt x="5714" y="4975"/>
                </a:lnTo>
                <a:lnTo>
                  <a:pt x="5724" y="4980"/>
                </a:lnTo>
                <a:lnTo>
                  <a:pt x="5739" y="4984"/>
                </a:lnTo>
                <a:lnTo>
                  <a:pt x="5751" y="4983"/>
                </a:lnTo>
                <a:lnTo>
                  <a:pt x="5754" y="4975"/>
                </a:lnTo>
                <a:lnTo>
                  <a:pt x="5750" y="4970"/>
                </a:lnTo>
                <a:lnTo>
                  <a:pt x="5744" y="4967"/>
                </a:lnTo>
                <a:lnTo>
                  <a:pt x="5738" y="4969"/>
                </a:lnTo>
                <a:lnTo>
                  <a:pt x="5732" y="4971"/>
                </a:lnTo>
                <a:close/>
                <a:moveTo>
                  <a:pt x="5711" y="4055"/>
                </a:moveTo>
                <a:lnTo>
                  <a:pt x="5705" y="4058"/>
                </a:lnTo>
                <a:lnTo>
                  <a:pt x="5704" y="4066"/>
                </a:lnTo>
                <a:lnTo>
                  <a:pt x="5708" y="4073"/>
                </a:lnTo>
                <a:lnTo>
                  <a:pt x="5717" y="4073"/>
                </a:lnTo>
                <a:lnTo>
                  <a:pt x="5721" y="4069"/>
                </a:lnTo>
                <a:lnTo>
                  <a:pt x="5725" y="4067"/>
                </a:lnTo>
                <a:lnTo>
                  <a:pt x="5725" y="4062"/>
                </a:lnTo>
                <a:lnTo>
                  <a:pt x="5722" y="4059"/>
                </a:lnTo>
                <a:lnTo>
                  <a:pt x="5717" y="4057"/>
                </a:lnTo>
                <a:lnTo>
                  <a:pt x="5714" y="4055"/>
                </a:lnTo>
                <a:lnTo>
                  <a:pt x="5711" y="4055"/>
                </a:lnTo>
                <a:close/>
                <a:moveTo>
                  <a:pt x="3612" y="3083"/>
                </a:moveTo>
                <a:lnTo>
                  <a:pt x="3613" y="3105"/>
                </a:lnTo>
                <a:lnTo>
                  <a:pt x="3609" y="3133"/>
                </a:lnTo>
                <a:lnTo>
                  <a:pt x="3608" y="3163"/>
                </a:lnTo>
                <a:lnTo>
                  <a:pt x="3612" y="3191"/>
                </a:lnTo>
                <a:lnTo>
                  <a:pt x="3619" y="3213"/>
                </a:lnTo>
                <a:lnTo>
                  <a:pt x="3627" y="3225"/>
                </a:lnTo>
                <a:lnTo>
                  <a:pt x="3641" y="3227"/>
                </a:lnTo>
                <a:lnTo>
                  <a:pt x="3665" y="3215"/>
                </a:lnTo>
                <a:lnTo>
                  <a:pt x="3672" y="3206"/>
                </a:lnTo>
                <a:lnTo>
                  <a:pt x="3676" y="3193"/>
                </a:lnTo>
                <a:lnTo>
                  <a:pt x="3679" y="3179"/>
                </a:lnTo>
                <a:lnTo>
                  <a:pt x="3680" y="3168"/>
                </a:lnTo>
                <a:lnTo>
                  <a:pt x="3678" y="3162"/>
                </a:lnTo>
                <a:lnTo>
                  <a:pt x="3675" y="3158"/>
                </a:lnTo>
                <a:lnTo>
                  <a:pt x="3670" y="3155"/>
                </a:lnTo>
                <a:lnTo>
                  <a:pt x="3666" y="3151"/>
                </a:lnTo>
                <a:lnTo>
                  <a:pt x="3660" y="3140"/>
                </a:lnTo>
                <a:lnTo>
                  <a:pt x="3655" y="3123"/>
                </a:lnTo>
                <a:lnTo>
                  <a:pt x="3647" y="3102"/>
                </a:lnTo>
                <a:lnTo>
                  <a:pt x="3633" y="3083"/>
                </a:lnTo>
                <a:lnTo>
                  <a:pt x="3622" y="3077"/>
                </a:lnTo>
                <a:lnTo>
                  <a:pt x="3612" y="3072"/>
                </a:lnTo>
                <a:lnTo>
                  <a:pt x="3612" y="3083"/>
                </a:lnTo>
                <a:close/>
                <a:moveTo>
                  <a:pt x="2661" y="2954"/>
                </a:moveTo>
                <a:lnTo>
                  <a:pt x="2652" y="2948"/>
                </a:lnTo>
                <a:lnTo>
                  <a:pt x="2639" y="2947"/>
                </a:lnTo>
                <a:lnTo>
                  <a:pt x="2625" y="2950"/>
                </a:lnTo>
                <a:lnTo>
                  <a:pt x="2614" y="2955"/>
                </a:lnTo>
                <a:lnTo>
                  <a:pt x="2622" y="2962"/>
                </a:lnTo>
                <a:lnTo>
                  <a:pt x="2636" y="2960"/>
                </a:lnTo>
                <a:lnTo>
                  <a:pt x="2651" y="2956"/>
                </a:lnTo>
                <a:lnTo>
                  <a:pt x="2661" y="2954"/>
                </a:lnTo>
                <a:close/>
                <a:moveTo>
                  <a:pt x="5664" y="3982"/>
                </a:moveTo>
                <a:lnTo>
                  <a:pt x="5617" y="3982"/>
                </a:lnTo>
                <a:lnTo>
                  <a:pt x="5612" y="3979"/>
                </a:lnTo>
                <a:lnTo>
                  <a:pt x="5605" y="3977"/>
                </a:lnTo>
                <a:lnTo>
                  <a:pt x="5600" y="3970"/>
                </a:lnTo>
                <a:lnTo>
                  <a:pt x="5597" y="3966"/>
                </a:lnTo>
                <a:lnTo>
                  <a:pt x="5590" y="3961"/>
                </a:lnTo>
                <a:lnTo>
                  <a:pt x="5576" y="3955"/>
                </a:lnTo>
                <a:lnTo>
                  <a:pt x="5560" y="3948"/>
                </a:lnTo>
                <a:lnTo>
                  <a:pt x="5547" y="3943"/>
                </a:lnTo>
                <a:lnTo>
                  <a:pt x="5546" y="3948"/>
                </a:lnTo>
                <a:lnTo>
                  <a:pt x="5561" y="3971"/>
                </a:lnTo>
                <a:lnTo>
                  <a:pt x="5544" y="3985"/>
                </a:lnTo>
                <a:lnTo>
                  <a:pt x="5535" y="3988"/>
                </a:lnTo>
                <a:lnTo>
                  <a:pt x="5525" y="3987"/>
                </a:lnTo>
                <a:lnTo>
                  <a:pt x="5512" y="3989"/>
                </a:lnTo>
                <a:lnTo>
                  <a:pt x="5502" y="3997"/>
                </a:lnTo>
                <a:lnTo>
                  <a:pt x="5490" y="4004"/>
                </a:lnTo>
                <a:lnTo>
                  <a:pt x="5482" y="4007"/>
                </a:lnTo>
                <a:lnTo>
                  <a:pt x="5478" y="4006"/>
                </a:lnTo>
                <a:lnTo>
                  <a:pt x="5474" y="4009"/>
                </a:lnTo>
                <a:lnTo>
                  <a:pt x="5468" y="4022"/>
                </a:lnTo>
                <a:lnTo>
                  <a:pt x="5452" y="4063"/>
                </a:lnTo>
                <a:lnTo>
                  <a:pt x="5442" y="4088"/>
                </a:lnTo>
                <a:lnTo>
                  <a:pt x="5428" y="4096"/>
                </a:lnTo>
                <a:lnTo>
                  <a:pt x="5397" y="4091"/>
                </a:lnTo>
                <a:lnTo>
                  <a:pt x="5390" y="4086"/>
                </a:lnTo>
                <a:lnTo>
                  <a:pt x="5384" y="4077"/>
                </a:lnTo>
                <a:lnTo>
                  <a:pt x="5372" y="4068"/>
                </a:lnTo>
                <a:lnTo>
                  <a:pt x="5350" y="4064"/>
                </a:lnTo>
                <a:lnTo>
                  <a:pt x="5334" y="4068"/>
                </a:lnTo>
                <a:lnTo>
                  <a:pt x="5325" y="4076"/>
                </a:lnTo>
                <a:lnTo>
                  <a:pt x="5316" y="4083"/>
                </a:lnTo>
                <a:lnTo>
                  <a:pt x="5297" y="4088"/>
                </a:lnTo>
                <a:lnTo>
                  <a:pt x="5285" y="4092"/>
                </a:lnTo>
                <a:lnTo>
                  <a:pt x="5278" y="4101"/>
                </a:lnTo>
                <a:lnTo>
                  <a:pt x="5274" y="4113"/>
                </a:lnTo>
                <a:lnTo>
                  <a:pt x="5270" y="4123"/>
                </a:lnTo>
                <a:lnTo>
                  <a:pt x="5265" y="4129"/>
                </a:lnTo>
                <a:lnTo>
                  <a:pt x="5259" y="4134"/>
                </a:lnTo>
                <a:lnTo>
                  <a:pt x="5256" y="4147"/>
                </a:lnTo>
                <a:lnTo>
                  <a:pt x="5255" y="4157"/>
                </a:lnTo>
                <a:lnTo>
                  <a:pt x="5251" y="4163"/>
                </a:lnTo>
                <a:lnTo>
                  <a:pt x="5235" y="4163"/>
                </a:lnTo>
                <a:lnTo>
                  <a:pt x="5229" y="4160"/>
                </a:lnTo>
                <a:lnTo>
                  <a:pt x="5222" y="4155"/>
                </a:lnTo>
                <a:lnTo>
                  <a:pt x="5220" y="4166"/>
                </a:lnTo>
                <a:lnTo>
                  <a:pt x="5226" y="4176"/>
                </a:lnTo>
                <a:lnTo>
                  <a:pt x="5234" y="4185"/>
                </a:lnTo>
                <a:lnTo>
                  <a:pt x="5236" y="4196"/>
                </a:lnTo>
                <a:lnTo>
                  <a:pt x="5234" y="4200"/>
                </a:lnTo>
                <a:lnTo>
                  <a:pt x="5231" y="4203"/>
                </a:lnTo>
                <a:lnTo>
                  <a:pt x="5226" y="4206"/>
                </a:lnTo>
                <a:lnTo>
                  <a:pt x="5223" y="4206"/>
                </a:lnTo>
                <a:lnTo>
                  <a:pt x="5213" y="4173"/>
                </a:lnTo>
                <a:lnTo>
                  <a:pt x="5206" y="4168"/>
                </a:lnTo>
                <a:lnTo>
                  <a:pt x="5198" y="4183"/>
                </a:lnTo>
                <a:lnTo>
                  <a:pt x="5182" y="4200"/>
                </a:lnTo>
                <a:lnTo>
                  <a:pt x="5175" y="4209"/>
                </a:lnTo>
                <a:lnTo>
                  <a:pt x="5175" y="4214"/>
                </a:lnTo>
                <a:lnTo>
                  <a:pt x="5178" y="4219"/>
                </a:lnTo>
                <a:lnTo>
                  <a:pt x="5181" y="4228"/>
                </a:lnTo>
                <a:lnTo>
                  <a:pt x="5178" y="4242"/>
                </a:lnTo>
                <a:lnTo>
                  <a:pt x="5167" y="4252"/>
                </a:lnTo>
                <a:lnTo>
                  <a:pt x="5151" y="4262"/>
                </a:lnTo>
                <a:lnTo>
                  <a:pt x="5139" y="4273"/>
                </a:lnTo>
                <a:lnTo>
                  <a:pt x="5114" y="4300"/>
                </a:lnTo>
                <a:lnTo>
                  <a:pt x="5105" y="4307"/>
                </a:lnTo>
                <a:lnTo>
                  <a:pt x="5095" y="4305"/>
                </a:lnTo>
                <a:lnTo>
                  <a:pt x="5069" y="4306"/>
                </a:lnTo>
                <a:lnTo>
                  <a:pt x="5064" y="4308"/>
                </a:lnTo>
                <a:lnTo>
                  <a:pt x="5058" y="4311"/>
                </a:lnTo>
                <a:lnTo>
                  <a:pt x="5054" y="4315"/>
                </a:lnTo>
                <a:lnTo>
                  <a:pt x="5050" y="4319"/>
                </a:lnTo>
                <a:lnTo>
                  <a:pt x="5032" y="4328"/>
                </a:lnTo>
                <a:lnTo>
                  <a:pt x="5003" y="4336"/>
                </a:lnTo>
                <a:lnTo>
                  <a:pt x="4969" y="4348"/>
                </a:lnTo>
                <a:lnTo>
                  <a:pt x="4939" y="4364"/>
                </a:lnTo>
                <a:lnTo>
                  <a:pt x="4934" y="4369"/>
                </a:lnTo>
                <a:lnTo>
                  <a:pt x="4929" y="4376"/>
                </a:lnTo>
                <a:lnTo>
                  <a:pt x="4923" y="4380"/>
                </a:lnTo>
                <a:lnTo>
                  <a:pt x="4917" y="4384"/>
                </a:lnTo>
                <a:lnTo>
                  <a:pt x="4911" y="4385"/>
                </a:lnTo>
                <a:lnTo>
                  <a:pt x="4905" y="4385"/>
                </a:lnTo>
                <a:lnTo>
                  <a:pt x="4900" y="4387"/>
                </a:lnTo>
                <a:lnTo>
                  <a:pt x="4895" y="4393"/>
                </a:lnTo>
                <a:lnTo>
                  <a:pt x="4891" y="4399"/>
                </a:lnTo>
                <a:lnTo>
                  <a:pt x="4887" y="4407"/>
                </a:lnTo>
                <a:lnTo>
                  <a:pt x="4884" y="4412"/>
                </a:lnTo>
                <a:lnTo>
                  <a:pt x="4879" y="4412"/>
                </a:lnTo>
                <a:lnTo>
                  <a:pt x="4877" y="4407"/>
                </a:lnTo>
                <a:lnTo>
                  <a:pt x="4874" y="4399"/>
                </a:lnTo>
                <a:lnTo>
                  <a:pt x="4871" y="4397"/>
                </a:lnTo>
                <a:lnTo>
                  <a:pt x="4866" y="4408"/>
                </a:lnTo>
                <a:lnTo>
                  <a:pt x="4866" y="4421"/>
                </a:lnTo>
                <a:lnTo>
                  <a:pt x="4869" y="4431"/>
                </a:lnTo>
                <a:lnTo>
                  <a:pt x="4870" y="4444"/>
                </a:lnTo>
                <a:lnTo>
                  <a:pt x="4862" y="4462"/>
                </a:lnTo>
                <a:lnTo>
                  <a:pt x="4852" y="4498"/>
                </a:lnTo>
                <a:lnTo>
                  <a:pt x="4864" y="4527"/>
                </a:lnTo>
                <a:lnTo>
                  <a:pt x="4876" y="4551"/>
                </a:lnTo>
                <a:lnTo>
                  <a:pt x="4871" y="4575"/>
                </a:lnTo>
                <a:lnTo>
                  <a:pt x="4865" y="4578"/>
                </a:lnTo>
                <a:lnTo>
                  <a:pt x="4860" y="4575"/>
                </a:lnTo>
                <a:lnTo>
                  <a:pt x="4856" y="4568"/>
                </a:lnTo>
                <a:lnTo>
                  <a:pt x="4851" y="4565"/>
                </a:lnTo>
                <a:lnTo>
                  <a:pt x="4852" y="4572"/>
                </a:lnTo>
                <a:lnTo>
                  <a:pt x="4858" y="4576"/>
                </a:lnTo>
                <a:lnTo>
                  <a:pt x="4868" y="4584"/>
                </a:lnTo>
                <a:lnTo>
                  <a:pt x="4874" y="4605"/>
                </a:lnTo>
                <a:lnTo>
                  <a:pt x="4880" y="4641"/>
                </a:lnTo>
                <a:lnTo>
                  <a:pt x="4884" y="4655"/>
                </a:lnTo>
                <a:lnTo>
                  <a:pt x="4890" y="4667"/>
                </a:lnTo>
                <a:lnTo>
                  <a:pt x="4904" y="4697"/>
                </a:lnTo>
                <a:lnTo>
                  <a:pt x="4907" y="4714"/>
                </a:lnTo>
                <a:lnTo>
                  <a:pt x="4908" y="4733"/>
                </a:lnTo>
                <a:lnTo>
                  <a:pt x="4909" y="4752"/>
                </a:lnTo>
                <a:lnTo>
                  <a:pt x="4912" y="4764"/>
                </a:lnTo>
                <a:lnTo>
                  <a:pt x="4925" y="4789"/>
                </a:lnTo>
                <a:lnTo>
                  <a:pt x="4936" y="4811"/>
                </a:lnTo>
                <a:lnTo>
                  <a:pt x="4940" y="4837"/>
                </a:lnTo>
                <a:lnTo>
                  <a:pt x="4939" y="4869"/>
                </a:lnTo>
                <a:lnTo>
                  <a:pt x="4930" y="4883"/>
                </a:lnTo>
                <a:lnTo>
                  <a:pt x="4919" y="4891"/>
                </a:lnTo>
                <a:lnTo>
                  <a:pt x="4916" y="4899"/>
                </a:lnTo>
                <a:lnTo>
                  <a:pt x="4931" y="4914"/>
                </a:lnTo>
                <a:lnTo>
                  <a:pt x="4972" y="4930"/>
                </a:lnTo>
                <a:lnTo>
                  <a:pt x="5025" y="4936"/>
                </a:lnTo>
                <a:lnTo>
                  <a:pt x="5074" y="4924"/>
                </a:lnTo>
                <a:lnTo>
                  <a:pt x="5095" y="4895"/>
                </a:lnTo>
                <a:lnTo>
                  <a:pt x="5103" y="4892"/>
                </a:lnTo>
                <a:lnTo>
                  <a:pt x="5111" y="4887"/>
                </a:lnTo>
                <a:lnTo>
                  <a:pt x="5124" y="4884"/>
                </a:lnTo>
                <a:lnTo>
                  <a:pt x="5147" y="4885"/>
                </a:lnTo>
                <a:lnTo>
                  <a:pt x="5157" y="4886"/>
                </a:lnTo>
                <a:lnTo>
                  <a:pt x="5168" y="4886"/>
                </a:lnTo>
                <a:lnTo>
                  <a:pt x="5178" y="4886"/>
                </a:lnTo>
                <a:lnTo>
                  <a:pt x="5188" y="4888"/>
                </a:lnTo>
                <a:lnTo>
                  <a:pt x="5206" y="4891"/>
                </a:lnTo>
                <a:lnTo>
                  <a:pt x="5221" y="4890"/>
                </a:lnTo>
                <a:lnTo>
                  <a:pt x="5235" y="4883"/>
                </a:lnTo>
                <a:lnTo>
                  <a:pt x="5245" y="4870"/>
                </a:lnTo>
                <a:lnTo>
                  <a:pt x="5258" y="4858"/>
                </a:lnTo>
                <a:lnTo>
                  <a:pt x="5281" y="4846"/>
                </a:lnTo>
                <a:lnTo>
                  <a:pt x="5307" y="4836"/>
                </a:lnTo>
                <a:lnTo>
                  <a:pt x="5327" y="4825"/>
                </a:lnTo>
                <a:lnTo>
                  <a:pt x="5336" y="4823"/>
                </a:lnTo>
                <a:lnTo>
                  <a:pt x="5345" y="4822"/>
                </a:lnTo>
                <a:lnTo>
                  <a:pt x="5355" y="4823"/>
                </a:lnTo>
                <a:lnTo>
                  <a:pt x="5365" y="4822"/>
                </a:lnTo>
                <a:lnTo>
                  <a:pt x="5454" y="4800"/>
                </a:lnTo>
                <a:lnTo>
                  <a:pt x="5496" y="4796"/>
                </a:lnTo>
                <a:lnTo>
                  <a:pt x="5520" y="4803"/>
                </a:lnTo>
                <a:lnTo>
                  <a:pt x="5557" y="4806"/>
                </a:lnTo>
                <a:lnTo>
                  <a:pt x="5595" y="4814"/>
                </a:lnTo>
                <a:lnTo>
                  <a:pt x="5615" y="4831"/>
                </a:lnTo>
                <a:lnTo>
                  <a:pt x="5630" y="4854"/>
                </a:lnTo>
                <a:lnTo>
                  <a:pt x="5649" y="4875"/>
                </a:lnTo>
                <a:lnTo>
                  <a:pt x="5663" y="4890"/>
                </a:lnTo>
                <a:lnTo>
                  <a:pt x="5667" y="4907"/>
                </a:lnTo>
                <a:lnTo>
                  <a:pt x="5669" y="4922"/>
                </a:lnTo>
                <a:lnTo>
                  <a:pt x="5676" y="4933"/>
                </a:lnTo>
                <a:lnTo>
                  <a:pt x="5685" y="4936"/>
                </a:lnTo>
                <a:lnTo>
                  <a:pt x="5690" y="4928"/>
                </a:lnTo>
                <a:lnTo>
                  <a:pt x="5694" y="4918"/>
                </a:lnTo>
                <a:lnTo>
                  <a:pt x="5696" y="4911"/>
                </a:lnTo>
                <a:lnTo>
                  <a:pt x="5741" y="4883"/>
                </a:lnTo>
                <a:lnTo>
                  <a:pt x="5746" y="4877"/>
                </a:lnTo>
                <a:lnTo>
                  <a:pt x="5752" y="4870"/>
                </a:lnTo>
                <a:lnTo>
                  <a:pt x="5757" y="4866"/>
                </a:lnTo>
                <a:lnTo>
                  <a:pt x="5761" y="4872"/>
                </a:lnTo>
                <a:lnTo>
                  <a:pt x="5761" y="4880"/>
                </a:lnTo>
                <a:lnTo>
                  <a:pt x="5756" y="4884"/>
                </a:lnTo>
                <a:lnTo>
                  <a:pt x="5752" y="4888"/>
                </a:lnTo>
                <a:lnTo>
                  <a:pt x="5749" y="4901"/>
                </a:lnTo>
                <a:lnTo>
                  <a:pt x="5745" y="4918"/>
                </a:lnTo>
                <a:lnTo>
                  <a:pt x="5739" y="4931"/>
                </a:lnTo>
                <a:lnTo>
                  <a:pt x="5734" y="4940"/>
                </a:lnTo>
                <a:lnTo>
                  <a:pt x="5734" y="4945"/>
                </a:lnTo>
                <a:lnTo>
                  <a:pt x="5746" y="4946"/>
                </a:lnTo>
                <a:lnTo>
                  <a:pt x="5755" y="4938"/>
                </a:lnTo>
                <a:lnTo>
                  <a:pt x="5763" y="4925"/>
                </a:lnTo>
                <a:lnTo>
                  <a:pt x="5770" y="4913"/>
                </a:lnTo>
                <a:lnTo>
                  <a:pt x="5771" y="4922"/>
                </a:lnTo>
                <a:lnTo>
                  <a:pt x="5775" y="4930"/>
                </a:lnTo>
                <a:lnTo>
                  <a:pt x="5780" y="4938"/>
                </a:lnTo>
                <a:lnTo>
                  <a:pt x="5783" y="4942"/>
                </a:lnTo>
                <a:lnTo>
                  <a:pt x="5785" y="4951"/>
                </a:lnTo>
                <a:lnTo>
                  <a:pt x="5784" y="4961"/>
                </a:lnTo>
                <a:lnTo>
                  <a:pt x="5785" y="4970"/>
                </a:lnTo>
                <a:lnTo>
                  <a:pt x="5793" y="4970"/>
                </a:lnTo>
                <a:lnTo>
                  <a:pt x="5802" y="4970"/>
                </a:lnTo>
                <a:lnTo>
                  <a:pt x="5808" y="4972"/>
                </a:lnTo>
                <a:lnTo>
                  <a:pt x="5814" y="4977"/>
                </a:lnTo>
                <a:lnTo>
                  <a:pt x="5820" y="4983"/>
                </a:lnTo>
                <a:lnTo>
                  <a:pt x="5837" y="5004"/>
                </a:lnTo>
                <a:lnTo>
                  <a:pt x="5839" y="5017"/>
                </a:lnTo>
                <a:lnTo>
                  <a:pt x="5838" y="5025"/>
                </a:lnTo>
                <a:lnTo>
                  <a:pt x="5841" y="5033"/>
                </a:lnTo>
                <a:lnTo>
                  <a:pt x="5869" y="5059"/>
                </a:lnTo>
                <a:lnTo>
                  <a:pt x="5882" y="5065"/>
                </a:lnTo>
                <a:lnTo>
                  <a:pt x="5890" y="5065"/>
                </a:lnTo>
                <a:lnTo>
                  <a:pt x="5904" y="5071"/>
                </a:lnTo>
                <a:lnTo>
                  <a:pt x="5916" y="5073"/>
                </a:lnTo>
                <a:lnTo>
                  <a:pt x="5929" y="5073"/>
                </a:lnTo>
                <a:lnTo>
                  <a:pt x="5932" y="5076"/>
                </a:lnTo>
                <a:lnTo>
                  <a:pt x="5941" y="5081"/>
                </a:lnTo>
                <a:lnTo>
                  <a:pt x="5954" y="5087"/>
                </a:lnTo>
                <a:lnTo>
                  <a:pt x="5972" y="5089"/>
                </a:lnTo>
                <a:lnTo>
                  <a:pt x="5984" y="5087"/>
                </a:lnTo>
                <a:lnTo>
                  <a:pt x="5986" y="5082"/>
                </a:lnTo>
                <a:lnTo>
                  <a:pt x="5991" y="5075"/>
                </a:lnTo>
                <a:lnTo>
                  <a:pt x="6015" y="5067"/>
                </a:lnTo>
                <a:lnTo>
                  <a:pt x="6033" y="5071"/>
                </a:lnTo>
                <a:lnTo>
                  <a:pt x="6051" y="5081"/>
                </a:lnTo>
                <a:lnTo>
                  <a:pt x="6070" y="5092"/>
                </a:lnTo>
                <a:lnTo>
                  <a:pt x="6083" y="5096"/>
                </a:lnTo>
                <a:lnTo>
                  <a:pt x="6098" y="5089"/>
                </a:lnTo>
                <a:lnTo>
                  <a:pt x="6108" y="5078"/>
                </a:lnTo>
                <a:lnTo>
                  <a:pt x="6119" y="5065"/>
                </a:lnTo>
                <a:lnTo>
                  <a:pt x="6133" y="5058"/>
                </a:lnTo>
                <a:lnTo>
                  <a:pt x="6137" y="5055"/>
                </a:lnTo>
                <a:lnTo>
                  <a:pt x="6160" y="5051"/>
                </a:lnTo>
                <a:lnTo>
                  <a:pt x="6186" y="5046"/>
                </a:lnTo>
                <a:lnTo>
                  <a:pt x="6201" y="5040"/>
                </a:lnTo>
                <a:lnTo>
                  <a:pt x="6203" y="5032"/>
                </a:lnTo>
                <a:lnTo>
                  <a:pt x="6205" y="5017"/>
                </a:lnTo>
                <a:lnTo>
                  <a:pt x="6211" y="4994"/>
                </a:lnTo>
                <a:lnTo>
                  <a:pt x="6227" y="4965"/>
                </a:lnTo>
                <a:lnTo>
                  <a:pt x="6242" y="4938"/>
                </a:lnTo>
                <a:lnTo>
                  <a:pt x="6255" y="4905"/>
                </a:lnTo>
                <a:lnTo>
                  <a:pt x="6272" y="4871"/>
                </a:lnTo>
                <a:lnTo>
                  <a:pt x="6295" y="4839"/>
                </a:lnTo>
                <a:lnTo>
                  <a:pt x="6307" y="4818"/>
                </a:lnTo>
                <a:lnTo>
                  <a:pt x="6313" y="4795"/>
                </a:lnTo>
                <a:lnTo>
                  <a:pt x="6315" y="4773"/>
                </a:lnTo>
                <a:lnTo>
                  <a:pt x="6319" y="4749"/>
                </a:lnTo>
                <a:lnTo>
                  <a:pt x="6337" y="4670"/>
                </a:lnTo>
                <a:lnTo>
                  <a:pt x="6337" y="4632"/>
                </a:lnTo>
                <a:lnTo>
                  <a:pt x="6330" y="4612"/>
                </a:lnTo>
                <a:lnTo>
                  <a:pt x="6325" y="4584"/>
                </a:lnTo>
                <a:lnTo>
                  <a:pt x="6318" y="4549"/>
                </a:lnTo>
                <a:lnTo>
                  <a:pt x="6302" y="4511"/>
                </a:lnTo>
                <a:lnTo>
                  <a:pt x="6278" y="4476"/>
                </a:lnTo>
                <a:lnTo>
                  <a:pt x="6249" y="4452"/>
                </a:lnTo>
                <a:lnTo>
                  <a:pt x="6218" y="4428"/>
                </a:lnTo>
                <a:lnTo>
                  <a:pt x="6204" y="4407"/>
                </a:lnTo>
                <a:lnTo>
                  <a:pt x="6196" y="4383"/>
                </a:lnTo>
                <a:lnTo>
                  <a:pt x="6181" y="4352"/>
                </a:lnTo>
                <a:lnTo>
                  <a:pt x="6169" y="4338"/>
                </a:lnTo>
                <a:lnTo>
                  <a:pt x="6143" y="4313"/>
                </a:lnTo>
                <a:lnTo>
                  <a:pt x="6115" y="4290"/>
                </a:lnTo>
                <a:lnTo>
                  <a:pt x="6093" y="4279"/>
                </a:lnTo>
                <a:lnTo>
                  <a:pt x="6078" y="4270"/>
                </a:lnTo>
                <a:lnTo>
                  <a:pt x="6073" y="4249"/>
                </a:lnTo>
                <a:lnTo>
                  <a:pt x="6066" y="4213"/>
                </a:lnTo>
                <a:lnTo>
                  <a:pt x="6046" y="4159"/>
                </a:lnTo>
                <a:lnTo>
                  <a:pt x="6040" y="4140"/>
                </a:lnTo>
                <a:lnTo>
                  <a:pt x="6032" y="4112"/>
                </a:lnTo>
                <a:lnTo>
                  <a:pt x="6019" y="4087"/>
                </a:lnTo>
                <a:lnTo>
                  <a:pt x="5999" y="4079"/>
                </a:lnTo>
                <a:lnTo>
                  <a:pt x="5996" y="4080"/>
                </a:lnTo>
                <a:lnTo>
                  <a:pt x="5994" y="4081"/>
                </a:lnTo>
                <a:lnTo>
                  <a:pt x="5991" y="4079"/>
                </a:lnTo>
                <a:lnTo>
                  <a:pt x="5987" y="4074"/>
                </a:lnTo>
                <a:lnTo>
                  <a:pt x="5978" y="4052"/>
                </a:lnTo>
                <a:lnTo>
                  <a:pt x="5972" y="4026"/>
                </a:lnTo>
                <a:lnTo>
                  <a:pt x="5967" y="4002"/>
                </a:lnTo>
                <a:lnTo>
                  <a:pt x="5955" y="3985"/>
                </a:lnTo>
                <a:lnTo>
                  <a:pt x="5949" y="3971"/>
                </a:lnTo>
                <a:lnTo>
                  <a:pt x="5944" y="3950"/>
                </a:lnTo>
                <a:lnTo>
                  <a:pt x="5936" y="3933"/>
                </a:lnTo>
                <a:lnTo>
                  <a:pt x="5922" y="3936"/>
                </a:lnTo>
                <a:lnTo>
                  <a:pt x="5919" y="3947"/>
                </a:lnTo>
                <a:lnTo>
                  <a:pt x="5919" y="3959"/>
                </a:lnTo>
                <a:lnTo>
                  <a:pt x="5918" y="3973"/>
                </a:lnTo>
                <a:lnTo>
                  <a:pt x="5913" y="3988"/>
                </a:lnTo>
                <a:lnTo>
                  <a:pt x="5902" y="4018"/>
                </a:lnTo>
                <a:lnTo>
                  <a:pt x="5903" y="4046"/>
                </a:lnTo>
                <a:lnTo>
                  <a:pt x="5906" y="4073"/>
                </a:lnTo>
                <a:lnTo>
                  <a:pt x="5902" y="4101"/>
                </a:lnTo>
                <a:lnTo>
                  <a:pt x="5895" y="4128"/>
                </a:lnTo>
                <a:lnTo>
                  <a:pt x="5887" y="4164"/>
                </a:lnTo>
                <a:lnTo>
                  <a:pt x="5876" y="4198"/>
                </a:lnTo>
                <a:lnTo>
                  <a:pt x="5857" y="4216"/>
                </a:lnTo>
                <a:lnTo>
                  <a:pt x="5831" y="4212"/>
                </a:lnTo>
                <a:lnTo>
                  <a:pt x="5817" y="4199"/>
                </a:lnTo>
                <a:lnTo>
                  <a:pt x="5808" y="4186"/>
                </a:lnTo>
                <a:lnTo>
                  <a:pt x="5793" y="4180"/>
                </a:lnTo>
                <a:lnTo>
                  <a:pt x="5766" y="4175"/>
                </a:lnTo>
                <a:lnTo>
                  <a:pt x="5753" y="4162"/>
                </a:lnTo>
                <a:lnTo>
                  <a:pt x="5741" y="4146"/>
                </a:lnTo>
                <a:lnTo>
                  <a:pt x="5714" y="4133"/>
                </a:lnTo>
                <a:lnTo>
                  <a:pt x="5700" y="4126"/>
                </a:lnTo>
                <a:lnTo>
                  <a:pt x="5684" y="4114"/>
                </a:lnTo>
                <a:lnTo>
                  <a:pt x="5675" y="4098"/>
                </a:lnTo>
                <a:lnTo>
                  <a:pt x="5679" y="4085"/>
                </a:lnTo>
                <a:lnTo>
                  <a:pt x="5686" y="4068"/>
                </a:lnTo>
                <a:lnTo>
                  <a:pt x="5683" y="4053"/>
                </a:lnTo>
                <a:lnTo>
                  <a:pt x="5681" y="4040"/>
                </a:lnTo>
                <a:lnTo>
                  <a:pt x="5693" y="4031"/>
                </a:lnTo>
                <a:lnTo>
                  <a:pt x="5696" y="4029"/>
                </a:lnTo>
                <a:lnTo>
                  <a:pt x="5701" y="4027"/>
                </a:lnTo>
                <a:lnTo>
                  <a:pt x="5706" y="4025"/>
                </a:lnTo>
                <a:lnTo>
                  <a:pt x="5712" y="4019"/>
                </a:lnTo>
                <a:lnTo>
                  <a:pt x="5713" y="4011"/>
                </a:lnTo>
                <a:lnTo>
                  <a:pt x="5715" y="4002"/>
                </a:lnTo>
                <a:lnTo>
                  <a:pt x="5718" y="3996"/>
                </a:lnTo>
                <a:lnTo>
                  <a:pt x="5724" y="3985"/>
                </a:lnTo>
                <a:lnTo>
                  <a:pt x="5725" y="3977"/>
                </a:lnTo>
                <a:lnTo>
                  <a:pt x="5716" y="3978"/>
                </a:lnTo>
                <a:lnTo>
                  <a:pt x="5696" y="3986"/>
                </a:lnTo>
                <a:lnTo>
                  <a:pt x="5687" y="3987"/>
                </a:lnTo>
                <a:lnTo>
                  <a:pt x="5680" y="3984"/>
                </a:lnTo>
                <a:lnTo>
                  <a:pt x="5664" y="3982"/>
                </a:lnTo>
                <a:close/>
                <a:moveTo>
                  <a:pt x="6806" y="1170"/>
                </a:moveTo>
                <a:lnTo>
                  <a:pt x="6807" y="1184"/>
                </a:lnTo>
                <a:lnTo>
                  <a:pt x="6817" y="1196"/>
                </a:lnTo>
                <a:lnTo>
                  <a:pt x="6829" y="1203"/>
                </a:lnTo>
                <a:lnTo>
                  <a:pt x="6833" y="1199"/>
                </a:lnTo>
                <a:lnTo>
                  <a:pt x="6830" y="1194"/>
                </a:lnTo>
                <a:lnTo>
                  <a:pt x="6824" y="1189"/>
                </a:lnTo>
                <a:lnTo>
                  <a:pt x="6816" y="1181"/>
                </a:lnTo>
                <a:lnTo>
                  <a:pt x="6813" y="1171"/>
                </a:lnTo>
                <a:lnTo>
                  <a:pt x="6806" y="1170"/>
                </a:lnTo>
                <a:close/>
                <a:moveTo>
                  <a:pt x="7068" y="1269"/>
                </a:moveTo>
                <a:lnTo>
                  <a:pt x="7057" y="1267"/>
                </a:lnTo>
                <a:lnTo>
                  <a:pt x="7054" y="1270"/>
                </a:lnTo>
                <a:lnTo>
                  <a:pt x="7060" y="1273"/>
                </a:lnTo>
                <a:lnTo>
                  <a:pt x="7070" y="1277"/>
                </a:lnTo>
                <a:lnTo>
                  <a:pt x="7075" y="1277"/>
                </a:lnTo>
                <a:lnTo>
                  <a:pt x="7076" y="1275"/>
                </a:lnTo>
                <a:lnTo>
                  <a:pt x="7073" y="1271"/>
                </a:lnTo>
                <a:lnTo>
                  <a:pt x="7068" y="1269"/>
                </a:lnTo>
                <a:close/>
                <a:moveTo>
                  <a:pt x="7300" y="4165"/>
                </a:moveTo>
                <a:lnTo>
                  <a:pt x="7292" y="4167"/>
                </a:lnTo>
                <a:lnTo>
                  <a:pt x="7284" y="4169"/>
                </a:lnTo>
                <a:lnTo>
                  <a:pt x="7278" y="4173"/>
                </a:lnTo>
                <a:lnTo>
                  <a:pt x="7273" y="4180"/>
                </a:lnTo>
                <a:lnTo>
                  <a:pt x="7278" y="4185"/>
                </a:lnTo>
                <a:lnTo>
                  <a:pt x="7295" y="4181"/>
                </a:lnTo>
                <a:lnTo>
                  <a:pt x="7311" y="4172"/>
                </a:lnTo>
                <a:lnTo>
                  <a:pt x="7317" y="4165"/>
                </a:lnTo>
                <a:lnTo>
                  <a:pt x="7313" y="4162"/>
                </a:lnTo>
                <a:lnTo>
                  <a:pt x="7308" y="4162"/>
                </a:lnTo>
                <a:lnTo>
                  <a:pt x="7304" y="4163"/>
                </a:lnTo>
                <a:lnTo>
                  <a:pt x="7300" y="4165"/>
                </a:lnTo>
                <a:close/>
                <a:moveTo>
                  <a:pt x="6892" y="4213"/>
                </a:moveTo>
                <a:lnTo>
                  <a:pt x="6892" y="4218"/>
                </a:lnTo>
                <a:lnTo>
                  <a:pt x="6897" y="4221"/>
                </a:lnTo>
                <a:lnTo>
                  <a:pt x="6902" y="4221"/>
                </a:lnTo>
                <a:lnTo>
                  <a:pt x="6905" y="4218"/>
                </a:lnTo>
                <a:lnTo>
                  <a:pt x="6905" y="4213"/>
                </a:lnTo>
                <a:lnTo>
                  <a:pt x="6901" y="4212"/>
                </a:lnTo>
                <a:lnTo>
                  <a:pt x="6896" y="4212"/>
                </a:lnTo>
                <a:lnTo>
                  <a:pt x="6892" y="4213"/>
                </a:lnTo>
                <a:close/>
                <a:moveTo>
                  <a:pt x="6927" y="4259"/>
                </a:moveTo>
                <a:lnTo>
                  <a:pt x="6917" y="4263"/>
                </a:lnTo>
                <a:lnTo>
                  <a:pt x="6924" y="4270"/>
                </a:lnTo>
                <a:lnTo>
                  <a:pt x="6932" y="4273"/>
                </a:lnTo>
                <a:lnTo>
                  <a:pt x="6927" y="4259"/>
                </a:lnTo>
                <a:close/>
                <a:moveTo>
                  <a:pt x="6850" y="4347"/>
                </a:moveTo>
                <a:lnTo>
                  <a:pt x="6848" y="4346"/>
                </a:lnTo>
                <a:lnTo>
                  <a:pt x="6847" y="4348"/>
                </a:lnTo>
                <a:lnTo>
                  <a:pt x="6848" y="4353"/>
                </a:lnTo>
                <a:lnTo>
                  <a:pt x="6854" y="4359"/>
                </a:lnTo>
                <a:lnTo>
                  <a:pt x="6874" y="4369"/>
                </a:lnTo>
                <a:lnTo>
                  <a:pt x="6878" y="4368"/>
                </a:lnTo>
                <a:lnTo>
                  <a:pt x="6869" y="4360"/>
                </a:lnTo>
                <a:lnTo>
                  <a:pt x="6850" y="4347"/>
                </a:lnTo>
                <a:close/>
                <a:moveTo>
                  <a:pt x="6931" y="4290"/>
                </a:moveTo>
                <a:lnTo>
                  <a:pt x="6925" y="4291"/>
                </a:lnTo>
                <a:lnTo>
                  <a:pt x="6925" y="4295"/>
                </a:lnTo>
                <a:lnTo>
                  <a:pt x="6930" y="4299"/>
                </a:lnTo>
                <a:lnTo>
                  <a:pt x="6937" y="4300"/>
                </a:lnTo>
                <a:lnTo>
                  <a:pt x="6939" y="4298"/>
                </a:lnTo>
                <a:lnTo>
                  <a:pt x="6937" y="4294"/>
                </a:lnTo>
                <a:lnTo>
                  <a:pt x="6934" y="4292"/>
                </a:lnTo>
                <a:lnTo>
                  <a:pt x="6931" y="4290"/>
                </a:lnTo>
                <a:close/>
                <a:moveTo>
                  <a:pt x="6237" y="3871"/>
                </a:moveTo>
                <a:lnTo>
                  <a:pt x="6218" y="3862"/>
                </a:lnTo>
                <a:lnTo>
                  <a:pt x="6226" y="3876"/>
                </a:lnTo>
                <a:lnTo>
                  <a:pt x="6244" y="3892"/>
                </a:lnTo>
                <a:lnTo>
                  <a:pt x="6255" y="3892"/>
                </a:lnTo>
                <a:lnTo>
                  <a:pt x="6254" y="3887"/>
                </a:lnTo>
                <a:lnTo>
                  <a:pt x="6248" y="3881"/>
                </a:lnTo>
                <a:lnTo>
                  <a:pt x="6242" y="3876"/>
                </a:lnTo>
                <a:lnTo>
                  <a:pt x="6237" y="3871"/>
                </a:lnTo>
                <a:close/>
                <a:moveTo>
                  <a:pt x="6313" y="3853"/>
                </a:moveTo>
                <a:lnTo>
                  <a:pt x="6306" y="3852"/>
                </a:lnTo>
                <a:lnTo>
                  <a:pt x="6307" y="3858"/>
                </a:lnTo>
                <a:lnTo>
                  <a:pt x="6313" y="3864"/>
                </a:lnTo>
                <a:lnTo>
                  <a:pt x="6325" y="3864"/>
                </a:lnTo>
                <a:lnTo>
                  <a:pt x="6313" y="3853"/>
                </a:lnTo>
                <a:close/>
                <a:moveTo>
                  <a:pt x="6087" y="3565"/>
                </a:moveTo>
                <a:lnTo>
                  <a:pt x="6080" y="3567"/>
                </a:lnTo>
                <a:lnTo>
                  <a:pt x="6086" y="3571"/>
                </a:lnTo>
                <a:lnTo>
                  <a:pt x="6099" y="3574"/>
                </a:lnTo>
                <a:lnTo>
                  <a:pt x="6110" y="3570"/>
                </a:lnTo>
                <a:lnTo>
                  <a:pt x="6110" y="3566"/>
                </a:lnTo>
                <a:lnTo>
                  <a:pt x="6103" y="3565"/>
                </a:lnTo>
                <a:lnTo>
                  <a:pt x="6094" y="3564"/>
                </a:lnTo>
                <a:lnTo>
                  <a:pt x="6087" y="3565"/>
                </a:lnTo>
                <a:close/>
                <a:moveTo>
                  <a:pt x="6259" y="3598"/>
                </a:moveTo>
                <a:lnTo>
                  <a:pt x="6250" y="3593"/>
                </a:lnTo>
                <a:lnTo>
                  <a:pt x="6244" y="3591"/>
                </a:lnTo>
                <a:lnTo>
                  <a:pt x="6243" y="3594"/>
                </a:lnTo>
                <a:lnTo>
                  <a:pt x="6250" y="3600"/>
                </a:lnTo>
                <a:lnTo>
                  <a:pt x="6257" y="3605"/>
                </a:lnTo>
                <a:lnTo>
                  <a:pt x="6271" y="3615"/>
                </a:lnTo>
                <a:lnTo>
                  <a:pt x="6283" y="3622"/>
                </a:lnTo>
                <a:lnTo>
                  <a:pt x="6289" y="3622"/>
                </a:lnTo>
                <a:lnTo>
                  <a:pt x="6259" y="3598"/>
                </a:lnTo>
                <a:close/>
                <a:moveTo>
                  <a:pt x="6197" y="3537"/>
                </a:moveTo>
                <a:lnTo>
                  <a:pt x="6194" y="3535"/>
                </a:lnTo>
                <a:lnTo>
                  <a:pt x="6190" y="3533"/>
                </a:lnTo>
                <a:lnTo>
                  <a:pt x="6192" y="3537"/>
                </a:lnTo>
                <a:lnTo>
                  <a:pt x="6196" y="3542"/>
                </a:lnTo>
                <a:lnTo>
                  <a:pt x="6202" y="3545"/>
                </a:lnTo>
                <a:lnTo>
                  <a:pt x="6206" y="3546"/>
                </a:lnTo>
                <a:lnTo>
                  <a:pt x="6197" y="3537"/>
                </a:lnTo>
                <a:close/>
                <a:moveTo>
                  <a:pt x="6213" y="3578"/>
                </a:moveTo>
                <a:lnTo>
                  <a:pt x="6210" y="3580"/>
                </a:lnTo>
                <a:lnTo>
                  <a:pt x="6214" y="3583"/>
                </a:lnTo>
                <a:lnTo>
                  <a:pt x="6220" y="3586"/>
                </a:lnTo>
                <a:lnTo>
                  <a:pt x="6226" y="3587"/>
                </a:lnTo>
                <a:lnTo>
                  <a:pt x="6228" y="3585"/>
                </a:lnTo>
                <a:lnTo>
                  <a:pt x="6226" y="3582"/>
                </a:lnTo>
                <a:lnTo>
                  <a:pt x="6222" y="3580"/>
                </a:lnTo>
                <a:lnTo>
                  <a:pt x="6220" y="3578"/>
                </a:lnTo>
                <a:lnTo>
                  <a:pt x="6213" y="3578"/>
                </a:lnTo>
                <a:close/>
                <a:moveTo>
                  <a:pt x="5700" y="3520"/>
                </a:moveTo>
                <a:lnTo>
                  <a:pt x="5701" y="3520"/>
                </a:lnTo>
                <a:lnTo>
                  <a:pt x="5702" y="3520"/>
                </a:lnTo>
                <a:lnTo>
                  <a:pt x="5670" y="3503"/>
                </a:lnTo>
                <a:lnTo>
                  <a:pt x="5664" y="3503"/>
                </a:lnTo>
                <a:lnTo>
                  <a:pt x="5668" y="3511"/>
                </a:lnTo>
                <a:lnTo>
                  <a:pt x="5678" y="3521"/>
                </a:lnTo>
                <a:lnTo>
                  <a:pt x="5690" y="3528"/>
                </a:lnTo>
                <a:lnTo>
                  <a:pt x="5700" y="3520"/>
                </a:lnTo>
                <a:close/>
                <a:moveTo>
                  <a:pt x="5176" y="3201"/>
                </a:moveTo>
                <a:lnTo>
                  <a:pt x="5166" y="3202"/>
                </a:lnTo>
                <a:lnTo>
                  <a:pt x="5165" y="3209"/>
                </a:lnTo>
                <a:lnTo>
                  <a:pt x="5169" y="3215"/>
                </a:lnTo>
                <a:lnTo>
                  <a:pt x="5176" y="3213"/>
                </a:lnTo>
                <a:lnTo>
                  <a:pt x="5177" y="3210"/>
                </a:lnTo>
                <a:lnTo>
                  <a:pt x="5177" y="3206"/>
                </a:lnTo>
                <a:lnTo>
                  <a:pt x="5175" y="3204"/>
                </a:lnTo>
                <a:lnTo>
                  <a:pt x="5173" y="3202"/>
                </a:lnTo>
                <a:lnTo>
                  <a:pt x="5176" y="3201"/>
                </a:lnTo>
                <a:close/>
                <a:moveTo>
                  <a:pt x="5141" y="3225"/>
                </a:moveTo>
                <a:lnTo>
                  <a:pt x="5137" y="3223"/>
                </a:lnTo>
                <a:lnTo>
                  <a:pt x="5134" y="3226"/>
                </a:lnTo>
                <a:lnTo>
                  <a:pt x="5132" y="3232"/>
                </a:lnTo>
                <a:lnTo>
                  <a:pt x="5135" y="3237"/>
                </a:lnTo>
                <a:lnTo>
                  <a:pt x="5133" y="3245"/>
                </a:lnTo>
                <a:lnTo>
                  <a:pt x="5137" y="3245"/>
                </a:lnTo>
                <a:lnTo>
                  <a:pt x="5141" y="3238"/>
                </a:lnTo>
                <a:lnTo>
                  <a:pt x="5141" y="3225"/>
                </a:lnTo>
                <a:close/>
                <a:moveTo>
                  <a:pt x="5098" y="2971"/>
                </a:moveTo>
                <a:lnTo>
                  <a:pt x="5093" y="2980"/>
                </a:lnTo>
                <a:lnTo>
                  <a:pt x="5096" y="2987"/>
                </a:lnTo>
                <a:lnTo>
                  <a:pt x="5101" y="2989"/>
                </a:lnTo>
                <a:lnTo>
                  <a:pt x="5106" y="2976"/>
                </a:lnTo>
                <a:lnTo>
                  <a:pt x="5098" y="2971"/>
                </a:lnTo>
                <a:close/>
                <a:moveTo>
                  <a:pt x="5253" y="2898"/>
                </a:moveTo>
                <a:lnTo>
                  <a:pt x="5249" y="2900"/>
                </a:lnTo>
                <a:lnTo>
                  <a:pt x="5248" y="2903"/>
                </a:lnTo>
                <a:lnTo>
                  <a:pt x="5249" y="2907"/>
                </a:lnTo>
                <a:lnTo>
                  <a:pt x="5252" y="2911"/>
                </a:lnTo>
                <a:lnTo>
                  <a:pt x="5258" y="2912"/>
                </a:lnTo>
                <a:lnTo>
                  <a:pt x="5261" y="2906"/>
                </a:lnTo>
                <a:lnTo>
                  <a:pt x="5261" y="2901"/>
                </a:lnTo>
                <a:lnTo>
                  <a:pt x="5256" y="2899"/>
                </a:lnTo>
                <a:lnTo>
                  <a:pt x="5253" y="2898"/>
                </a:lnTo>
                <a:close/>
                <a:moveTo>
                  <a:pt x="1399" y="1875"/>
                </a:moveTo>
                <a:lnTo>
                  <a:pt x="1395" y="1877"/>
                </a:lnTo>
                <a:lnTo>
                  <a:pt x="1403" y="1885"/>
                </a:lnTo>
                <a:lnTo>
                  <a:pt x="1412" y="1890"/>
                </a:lnTo>
                <a:lnTo>
                  <a:pt x="1412" y="1885"/>
                </a:lnTo>
                <a:lnTo>
                  <a:pt x="1399" y="1875"/>
                </a:lnTo>
                <a:close/>
                <a:moveTo>
                  <a:pt x="1589" y="1929"/>
                </a:moveTo>
                <a:lnTo>
                  <a:pt x="1584" y="1927"/>
                </a:lnTo>
                <a:lnTo>
                  <a:pt x="1580" y="1930"/>
                </a:lnTo>
                <a:lnTo>
                  <a:pt x="1581" y="1934"/>
                </a:lnTo>
                <a:lnTo>
                  <a:pt x="1588" y="1935"/>
                </a:lnTo>
                <a:lnTo>
                  <a:pt x="1590" y="1934"/>
                </a:lnTo>
                <a:lnTo>
                  <a:pt x="1590" y="1932"/>
                </a:lnTo>
                <a:lnTo>
                  <a:pt x="1590" y="1931"/>
                </a:lnTo>
                <a:lnTo>
                  <a:pt x="1588" y="1930"/>
                </a:lnTo>
                <a:lnTo>
                  <a:pt x="1588" y="1930"/>
                </a:lnTo>
                <a:lnTo>
                  <a:pt x="1588" y="1929"/>
                </a:lnTo>
                <a:lnTo>
                  <a:pt x="1589" y="1929"/>
                </a:lnTo>
                <a:close/>
                <a:moveTo>
                  <a:pt x="595" y="953"/>
                </a:moveTo>
                <a:lnTo>
                  <a:pt x="591" y="955"/>
                </a:lnTo>
                <a:lnTo>
                  <a:pt x="586" y="955"/>
                </a:lnTo>
                <a:lnTo>
                  <a:pt x="584" y="957"/>
                </a:lnTo>
                <a:lnTo>
                  <a:pt x="585" y="967"/>
                </a:lnTo>
                <a:lnTo>
                  <a:pt x="590" y="968"/>
                </a:lnTo>
                <a:lnTo>
                  <a:pt x="590" y="969"/>
                </a:lnTo>
                <a:lnTo>
                  <a:pt x="589" y="971"/>
                </a:lnTo>
                <a:lnTo>
                  <a:pt x="591" y="973"/>
                </a:lnTo>
                <a:lnTo>
                  <a:pt x="596" y="960"/>
                </a:lnTo>
                <a:lnTo>
                  <a:pt x="599" y="958"/>
                </a:lnTo>
                <a:lnTo>
                  <a:pt x="600" y="954"/>
                </a:lnTo>
                <a:lnTo>
                  <a:pt x="599" y="951"/>
                </a:lnTo>
                <a:lnTo>
                  <a:pt x="596" y="949"/>
                </a:lnTo>
                <a:lnTo>
                  <a:pt x="595" y="953"/>
                </a:lnTo>
                <a:close/>
                <a:moveTo>
                  <a:pt x="523" y="1011"/>
                </a:moveTo>
                <a:lnTo>
                  <a:pt x="521" y="1013"/>
                </a:lnTo>
                <a:lnTo>
                  <a:pt x="518" y="1017"/>
                </a:lnTo>
                <a:lnTo>
                  <a:pt x="516" y="1020"/>
                </a:lnTo>
                <a:lnTo>
                  <a:pt x="519" y="1021"/>
                </a:lnTo>
                <a:lnTo>
                  <a:pt x="532" y="1019"/>
                </a:lnTo>
                <a:lnTo>
                  <a:pt x="532" y="1015"/>
                </a:lnTo>
                <a:lnTo>
                  <a:pt x="527" y="1011"/>
                </a:lnTo>
                <a:lnTo>
                  <a:pt x="523" y="1011"/>
                </a:lnTo>
                <a:close/>
                <a:moveTo>
                  <a:pt x="395" y="1043"/>
                </a:moveTo>
                <a:lnTo>
                  <a:pt x="390" y="1047"/>
                </a:lnTo>
                <a:lnTo>
                  <a:pt x="384" y="1048"/>
                </a:lnTo>
                <a:lnTo>
                  <a:pt x="378" y="1052"/>
                </a:lnTo>
                <a:lnTo>
                  <a:pt x="376" y="1057"/>
                </a:lnTo>
                <a:lnTo>
                  <a:pt x="381" y="1062"/>
                </a:lnTo>
                <a:lnTo>
                  <a:pt x="380" y="1064"/>
                </a:lnTo>
                <a:lnTo>
                  <a:pt x="378" y="1064"/>
                </a:lnTo>
                <a:lnTo>
                  <a:pt x="378" y="1067"/>
                </a:lnTo>
                <a:lnTo>
                  <a:pt x="384" y="1065"/>
                </a:lnTo>
                <a:lnTo>
                  <a:pt x="393" y="1059"/>
                </a:lnTo>
                <a:lnTo>
                  <a:pt x="401" y="1050"/>
                </a:lnTo>
                <a:lnTo>
                  <a:pt x="402" y="1040"/>
                </a:lnTo>
                <a:lnTo>
                  <a:pt x="395" y="1043"/>
                </a:lnTo>
                <a:close/>
                <a:moveTo>
                  <a:pt x="356" y="1175"/>
                </a:moveTo>
                <a:lnTo>
                  <a:pt x="342" y="1180"/>
                </a:lnTo>
                <a:lnTo>
                  <a:pt x="334" y="1180"/>
                </a:lnTo>
                <a:lnTo>
                  <a:pt x="328" y="1184"/>
                </a:lnTo>
                <a:lnTo>
                  <a:pt x="317" y="1199"/>
                </a:lnTo>
                <a:lnTo>
                  <a:pt x="320" y="1199"/>
                </a:lnTo>
                <a:lnTo>
                  <a:pt x="324" y="1199"/>
                </a:lnTo>
                <a:lnTo>
                  <a:pt x="328" y="1200"/>
                </a:lnTo>
                <a:lnTo>
                  <a:pt x="328" y="1203"/>
                </a:lnTo>
                <a:lnTo>
                  <a:pt x="312" y="1212"/>
                </a:lnTo>
                <a:lnTo>
                  <a:pt x="298" y="1218"/>
                </a:lnTo>
                <a:lnTo>
                  <a:pt x="293" y="1217"/>
                </a:lnTo>
                <a:lnTo>
                  <a:pt x="286" y="1214"/>
                </a:lnTo>
                <a:lnTo>
                  <a:pt x="277" y="1213"/>
                </a:lnTo>
                <a:lnTo>
                  <a:pt x="266" y="1217"/>
                </a:lnTo>
                <a:lnTo>
                  <a:pt x="265" y="1218"/>
                </a:lnTo>
                <a:lnTo>
                  <a:pt x="266" y="1220"/>
                </a:lnTo>
                <a:lnTo>
                  <a:pt x="268" y="1222"/>
                </a:lnTo>
                <a:lnTo>
                  <a:pt x="270" y="1222"/>
                </a:lnTo>
                <a:lnTo>
                  <a:pt x="272" y="1227"/>
                </a:lnTo>
                <a:lnTo>
                  <a:pt x="277" y="1231"/>
                </a:lnTo>
                <a:lnTo>
                  <a:pt x="279" y="1235"/>
                </a:lnTo>
                <a:lnTo>
                  <a:pt x="275" y="1239"/>
                </a:lnTo>
                <a:lnTo>
                  <a:pt x="272" y="1240"/>
                </a:lnTo>
                <a:lnTo>
                  <a:pt x="269" y="1240"/>
                </a:lnTo>
                <a:lnTo>
                  <a:pt x="268" y="1241"/>
                </a:lnTo>
                <a:lnTo>
                  <a:pt x="270" y="1244"/>
                </a:lnTo>
                <a:lnTo>
                  <a:pt x="268" y="1247"/>
                </a:lnTo>
                <a:lnTo>
                  <a:pt x="276" y="1254"/>
                </a:lnTo>
                <a:lnTo>
                  <a:pt x="286" y="1259"/>
                </a:lnTo>
                <a:lnTo>
                  <a:pt x="293" y="1262"/>
                </a:lnTo>
                <a:lnTo>
                  <a:pt x="298" y="1263"/>
                </a:lnTo>
                <a:lnTo>
                  <a:pt x="296" y="1265"/>
                </a:lnTo>
                <a:lnTo>
                  <a:pt x="292" y="1267"/>
                </a:lnTo>
                <a:lnTo>
                  <a:pt x="288" y="1270"/>
                </a:lnTo>
                <a:lnTo>
                  <a:pt x="286" y="1273"/>
                </a:lnTo>
                <a:lnTo>
                  <a:pt x="285" y="1276"/>
                </a:lnTo>
                <a:lnTo>
                  <a:pt x="283" y="1278"/>
                </a:lnTo>
                <a:lnTo>
                  <a:pt x="280" y="1280"/>
                </a:lnTo>
                <a:lnTo>
                  <a:pt x="275" y="1285"/>
                </a:lnTo>
                <a:lnTo>
                  <a:pt x="274" y="1291"/>
                </a:lnTo>
                <a:lnTo>
                  <a:pt x="272" y="1297"/>
                </a:lnTo>
                <a:lnTo>
                  <a:pt x="262" y="1301"/>
                </a:lnTo>
                <a:lnTo>
                  <a:pt x="258" y="1302"/>
                </a:lnTo>
                <a:lnTo>
                  <a:pt x="260" y="1304"/>
                </a:lnTo>
                <a:lnTo>
                  <a:pt x="264" y="1305"/>
                </a:lnTo>
                <a:lnTo>
                  <a:pt x="267" y="1306"/>
                </a:lnTo>
                <a:lnTo>
                  <a:pt x="265" y="1312"/>
                </a:lnTo>
                <a:lnTo>
                  <a:pt x="260" y="1314"/>
                </a:lnTo>
                <a:lnTo>
                  <a:pt x="259" y="1316"/>
                </a:lnTo>
                <a:lnTo>
                  <a:pt x="266" y="1318"/>
                </a:lnTo>
                <a:lnTo>
                  <a:pt x="266" y="1319"/>
                </a:lnTo>
                <a:lnTo>
                  <a:pt x="267" y="1321"/>
                </a:lnTo>
                <a:lnTo>
                  <a:pt x="269" y="1321"/>
                </a:lnTo>
                <a:lnTo>
                  <a:pt x="272" y="1320"/>
                </a:lnTo>
                <a:lnTo>
                  <a:pt x="285" y="1331"/>
                </a:lnTo>
                <a:lnTo>
                  <a:pt x="314" y="1328"/>
                </a:lnTo>
                <a:lnTo>
                  <a:pt x="344" y="1318"/>
                </a:lnTo>
                <a:lnTo>
                  <a:pt x="362" y="1307"/>
                </a:lnTo>
                <a:lnTo>
                  <a:pt x="372" y="1304"/>
                </a:lnTo>
                <a:lnTo>
                  <a:pt x="385" y="1303"/>
                </a:lnTo>
                <a:lnTo>
                  <a:pt x="396" y="1302"/>
                </a:lnTo>
                <a:lnTo>
                  <a:pt x="401" y="1298"/>
                </a:lnTo>
                <a:lnTo>
                  <a:pt x="405" y="1286"/>
                </a:lnTo>
                <a:lnTo>
                  <a:pt x="409" y="1273"/>
                </a:lnTo>
                <a:lnTo>
                  <a:pt x="412" y="1258"/>
                </a:lnTo>
                <a:lnTo>
                  <a:pt x="408" y="1237"/>
                </a:lnTo>
                <a:lnTo>
                  <a:pt x="412" y="1225"/>
                </a:lnTo>
                <a:lnTo>
                  <a:pt x="424" y="1218"/>
                </a:lnTo>
                <a:lnTo>
                  <a:pt x="433" y="1207"/>
                </a:lnTo>
                <a:lnTo>
                  <a:pt x="423" y="1189"/>
                </a:lnTo>
                <a:lnTo>
                  <a:pt x="412" y="1178"/>
                </a:lnTo>
                <a:lnTo>
                  <a:pt x="402" y="1174"/>
                </a:lnTo>
                <a:lnTo>
                  <a:pt x="392" y="1176"/>
                </a:lnTo>
                <a:lnTo>
                  <a:pt x="379" y="1180"/>
                </a:lnTo>
                <a:lnTo>
                  <a:pt x="375" y="1179"/>
                </a:lnTo>
                <a:lnTo>
                  <a:pt x="370" y="1176"/>
                </a:lnTo>
                <a:lnTo>
                  <a:pt x="365" y="1173"/>
                </a:lnTo>
                <a:lnTo>
                  <a:pt x="356" y="1175"/>
                </a:lnTo>
                <a:close/>
                <a:moveTo>
                  <a:pt x="473" y="1208"/>
                </a:moveTo>
                <a:lnTo>
                  <a:pt x="473" y="1209"/>
                </a:lnTo>
                <a:lnTo>
                  <a:pt x="473" y="1209"/>
                </a:lnTo>
                <a:lnTo>
                  <a:pt x="466" y="1211"/>
                </a:lnTo>
                <a:lnTo>
                  <a:pt x="462" y="1222"/>
                </a:lnTo>
                <a:lnTo>
                  <a:pt x="465" y="1222"/>
                </a:lnTo>
                <a:lnTo>
                  <a:pt x="468" y="1221"/>
                </a:lnTo>
                <a:lnTo>
                  <a:pt x="472" y="1219"/>
                </a:lnTo>
                <a:lnTo>
                  <a:pt x="472" y="1216"/>
                </a:lnTo>
                <a:lnTo>
                  <a:pt x="473" y="1214"/>
                </a:lnTo>
                <a:lnTo>
                  <a:pt x="474" y="1213"/>
                </a:lnTo>
                <a:lnTo>
                  <a:pt x="475" y="1211"/>
                </a:lnTo>
                <a:lnTo>
                  <a:pt x="474" y="1211"/>
                </a:lnTo>
                <a:lnTo>
                  <a:pt x="473" y="1208"/>
                </a:lnTo>
                <a:close/>
                <a:moveTo>
                  <a:pt x="374" y="1074"/>
                </a:moveTo>
                <a:lnTo>
                  <a:pt x="367" y="1072"/>
                </a:lnTo>
                <a:lnTo>
                  <a:pt x="364" y="1081"/>
                </a:lnTo>
                <a:lnTo>
                  <a:pt x="363" y="1092"/>
                </a:lnTo>
                <a:lnTo>
                  <a:pt x="364" y="1098"/>
                </a:lnTo>
                <a:lnTo>
                  <a:pt x="366" y="1096"/>
                </a:lnTo>
                <a:lnTo>
                  <a:pt x="369" y="1089"/>
                </a:lnTo>
                <a:lnTo>
                  <a:pt x="372" y="1080"/>
                </a:lnTo>
                <a:lnTo>
                  <a:pt x="373" y="1075"/>
                </a:lnTo>
                <a:lnTo>
                  <a:pt x="374" y="1074"/>
                </a:lnTo>
                <a:close/>
                <a:moveTo>
                  <a:pt x="393" y="879"/>
                </a:moveTo>
                <a:lnTo>
                  <a:pt x="389" y="879"/>
                </a:lnTo>
                <a:lnTo>
                  <a:pt x="385" y="881"/>
                </a:lnTo>
                <a:lnTo>
                  <a:pt x="382" y="881"/>
                </a:lnTo>
                <a:lnTo>
                  <a:pt x="379" y="880"/>
                </a:lnTo>
                <a:lnTo>
                  <a:pt x="376" y="879"/>
                </a:lnTo>
                <a:lnTo>
                  <a:pt x="370" y="879"/>
                </a:lnTo>
                <a:lnTo>
                  <a:pt x="368" y="882"/>
                </a:lnTo>
                <a:lnTo>
                  <a:pt x="374" y="886"/>
                </a:lnTo>
                <a:lnTo>
                  <a:pt x="374" y="888"/>
                </a:lnTo>
                <a:lnTo>
                  <a:pt x="374" y="889"/>
                </a:lnTo>
                <a:lnTo>
                  <a:pt x="375" y="889"/>
                </a:lnTo>
                <a:lnTo>
                  <a:pt x="377" y="890"/>
                </a:lnTo>
                <a:lnTo>
                  <a:pt x="382" y="900"/>
                </a:lnTo>
                <a:lnTo>
                  <a:pt x="385" y="904"/>
                </a:lnTo>
                <a:lnTo>
                  <a:pt x="387" y="903"/>
                </a:lnTo>
                <a:lnTo>
                  <a:pt x="389" y="897"/>
                </a:lnTo>
                <a:lnTo>
                  <a:pt x="388" y="890"/>
                </a:lnTo>
                <a:lnTo>
                  <a:pt x="393" y="889"/>
                </a:lnTo>
                <a:lnTo>
                  <a:pt x="396" y="887"/>
                </a:lnTo>
                <a:lnTo>
                  <a:pt x="397" y="885"/>
                </a:lnTo>
                <a:lnTo>
                  <a:pt x="397" y="880"/>
                </a:lnTo>
                <a:lnTo>
                  <a:pt x="396" y="880"/>
                </a:lnTo>
                <a:lnTo>
                  <a:pt x="394" y="880"/>
                </a:lnTo>
                <a:lnTo>
                  <a:pt x="393" y="879"/>
                </a:lnTo>
                <a:close/>
                <a:moveTo>
                  <a:pt x="473" y="1380"/>
                </a:moveTo>
                <a:lnTo>
                  <a:pt x="488" y="1383"/>
                </a:lnTo>
                <a:lnTo>
                  <a:pt x="499" y="1384"/>
                </a:lnTo>
                <a:lnTo>
                  <a:pt x="505" y="1377"/>
                </a:lnTo>
                <a:lnTo>
                  <a:pt x="507" y="1372"/>
                </a:lnTo>
                <a:lnTo>
                  <a:pt x="511" y="1368"/>
                </a:lnTo>
                <a:lnTo>
                  <a:pt x="523" y="1365"/>
                </a:lnTo>
                <a:lnTo>
                  <a:pt x="532" y="1365"/>
                </a:lnTo>
                <a:lnTo>
                  <a:pt x="543" y="1366"/>
                </a:lnTo>
                <a:lnTo>
                  <a:pt x="553" y="1368"/>
                </a:lnTo>
                <a:lnTo>
                  <a:pt x="561" y="1368"/>
                </a:lnTo>
                <a:lnTo>
                  <a:pt x="561" y="1367"/>
                </a:lnTo>
                <a:lnTo>
                  <a:pt x="561" y="1366"/>
                </a:lnTo>
                <a:lnTo>
                  <a:pt x="585" y="1364"/>
                </a:lnTo>
                <a:lnTo>
                  <a:pt x="584" y="1363"/>
                </a:lnTo>
                <a:lnTo>
                  <a:pt x="583" y="1363"/>
                </a:lnTo>
                <a:lnTo>
                  <a:pt x="582" y="1364"/>
                </a:lnTo>
                <a:lnTo>
                  <a:pt x="581" y="1365"/>
                </a:lnTo>
                <a:lnTo>
                  <a:pt x="591" y="1360"/>
                </a:lnTo>
                <a:lnTo>
                  <a:pt x="621" y="1360"/>
                </a:lnTo>
                <a:lnTo>
                  <a:pt x="655" y="1358"/>
                </a:lnTo>
                <a:lnTo>
                  <a:pt x="680" y="1346"/>
                </a:lnTo>
                <a:lnTo>
                  <a:pt x="688" y="1339"/>
                </a:lnTo>
                <a:lnTo>
                  <a:pt x="691" y="1336"/>
                </a:lnTo>
                <a:lnTo>
                  <a:pt x="685" y="1335"/>
                </a:lnTo>
                <a:lnTo>
                  <a:pt x="665" y="1334"/>
                </a:lnTo>
                <a:lnTo>
                  <a:pt x="669" y="1328"/>
                </a:lnTo>
                <a:lnTo>
                  <a:pt x="672" y="1323"/>
                </a:lnTo>
                <a:lnTo>
                  <a:pt x="674" y="1320"/>
                </a:lnTo>
                <a:lnTo>
                  <a:pt x="677" y="1320"/>
                </a:lnTo>
                <a:lnTo>
                  <a:pt x="680" y="1321"/>
                </a:lnTo>
                <a:lnTo>
                  <a:pt x="683" y="1321"/>
                </a:lnTo>
                <a:lnTo>
                  <a:pt x="685" y="1319"/>
                </a:lnTo>
                <a:lnTo>
                  <a:pt x="686" y="1314"/>
                </a:lnTo>
                <a:lnTo>
                  <a:pt x="695" y="1308"/>
                </a:lnTo>
                <a:lnTo>
                  <a:pt x="700" y="1296"/>
                </a:lnTo>
                <a:lnTo>
                  <a:pt x="698" y="1283"/>
                </a:lnTo>
                <a:lnTo>
                  <a:pt x="685" y="1272"/>
                </a:lnTo>
                <a:lnTo>
                  <a:pt x="680" y="1272"/>
                </a:lnTo>
                <a:lnTo>
                  <a:pt x="675" y="1273"/>
                </a:lnTo>
                <a:lnTo>
                  <a:pt x="669" y="1272"/>
                </a:lnTo>
                <a:lnTo>
                  <a:pt x="665" y="1269"/>
                </a:lnTo>
                <a:lnTo>
                  <a:pt x="652" y="1273"/>
                </a:lnTo>
                <a:lnTo>
                  <a:pt x="645" y="1270"/>
                </a:lnTo>
                <a:lnTo>
                  <a:pt x="645" y="1265"/>
                </a:lnTo>
                <a:lnTo>
                  <a:pt x="651" y="1262"/>
                </a:lnTo>
                <a:lnTo>
                  <a:pt x="649" y="1256"/>
                </a:lnTo>
                <a:lnTo>
                  <a:pt x="644" y="1251"/>
                </a:lnTo>
                <a:lnTo>
                  <a:pt x="639" y="1245"/>
                </a:lnTo>
                <a:lnTo>
                  <a:pt x="632" y="1241"/>
                </a:lnTo>
                <a:lnTo>
                  <a:pt x="633" y="1239"/>
                </a:lnTo>
                <a:lnTo>
                  <a:pt x="635" y="1240"/>
                </a:lnTo>
                <a:lnTo>
                  <a:pt x="639" y="1242"/>
                </a:lnTo>
                <a:lnTo>
                  <a:pt x="642" y="1242"/>
                </a:lnTo>
                <a:lnTo>
                  <a:pt x="636" y="1233"/>
                </a:lnTo>
                <a:lnTo>
                  <a:pt x="628" y="1221"/>
                </a:lnTo>
                <a:lnTo>
                  <a:pt x="617" y="1210"/>
                </a:lnTo>
                <a:lnTo>
                  <a:pt x="606" y="1203"/>
                </a:lnTo>
                <a:lnTo>
                  <a:pt x="589" y="1191"/>
                </a:lnTo>
                <a:lnTo>
                  <a:pt x="577" y="1170"/>
                </a:lnTo>
                <a:lnTo>
                  <a:pt x="559" y="1151"/>
                </a:lnTo>
                <a:lnTo>
                  <a:pt x="527" y="1141"/>
                </a:lnTo>
                <a:lnTo>
                  <a:pt x="522" y="1141"/>
                </a:lnTo>
                <a:lnTo>
                  <a:pt x="517" y="1140"/>
                </a:lnTo>
                <a:lnTo>
                  <a:pt x="529" y="1135"/>
                </a:lnTo>
                <a:lnTo>
                  <a:pt x="538" y="1131"/>
                </a:lnTo>
                <a:lnTo>
                  <a:pt x="543" y="1118"/>
                </a:lnTo>
                <a:lnTo>
                  <a:pt x="559" y="1097"/>
                </a:lnTo>
                <a:lnTo>
                  <a:pt x="567" y="1079"/>
                </a:lnTo>
                <a:lnTo>
                  <a:pt x="548" y="1077"/>
                </a:lnTo>
                <a:lnTo>
                  <a:pt x="543" y="1076"/>
                </a:lnTo>
                <a:lnTo>
                  <a:pt x="531" y="1075"/>
                </a:lnTo>
                <a:lnTo>
                  <a:pt x="515" y="1073"/>
                </a:lnTo>
                <a:lnTo>
                  <a:pt x="495" y="1073"/>
                </a:lnTo>
                <a:lnTo>
                  <a:pt x="491" y="1073"/>
                </a:lnTo>
                <a:lnTo>
                  <a:pt x="491" y="1071"/>
                </a:lnTo>
                <a:lnTo>
                  <a:pt x="493" y="1069"/>
                </a:lnTo>
                <a:lnTo>
                  <a:pt x="495" y="1067"/>
                </a:lnTo>
                <a:lnTo>
                  <a:pt x="494" y="1065"/>
                </a:lnTo>
                <a:lnTo>
                  <a:pt x="493" y="1063"/>
                </a:lnTo>
                <a:lnTo>
                  <a:pt x="493" y="1063"/>
                </a:lnTo>
                <a:lnTo>
                  <a:pt x="492" y="1062"/>
                </a:lnTo>
                <a:lnTo>
                  <a:pt x="499" y="1056"/>
                </a:lnTo>
                <a:lnTo>
                  <a:pt x="511" y="1051"/>
                </a:lnTo>
                <a:lnTo>
                  <a:pt x="520" y="1044"/>
                </a:lnTo>
                <a:lnTo>
                  <a:pt x="519" y="1036"/>
                </a:lnTo>
                <a:lnTo>
                  <a:pt x="510" y="1034"/>
                </a:lnTo>
                <a:lnTo>
                  <a:pt x="491" y="1035"/>
                </a:lnTo>
                <a:lnTo>
                  <a:pt x="473" y="1037"/>
                </a:lnTo>
                <a:lnTo>
                  <a:pt x="459" y="1037"/>
                </a:lnTo>
                <a:lnTo>
                  <a:pt x="451" y="1038"/>
                </a:lnTo>
                <a:lnTo>
                  <a:pt x="446" y="1041"/>
                </a:lnTo>
                <a:lnTo>
                  <a:pt x="443" y="1046"/>
                </a:lnTo>
                <a:lnTo>
                  <a:pt x="439" y="1055"/>
                </a:lnTo>
                <a:lnTo>
                  <a:pt x="439" y="1055"/>
                </a:lnTo>
                <a:lnTo>
                  <a:pt x="438" y="1055"/>
                </a:lnTo>
                <a:lnTo>
                  <a:pt x="422" y="1078"/>
                </a:lnTo>
                <a:lnTo>
                  <a:pt x="421" y="1079"/>
                </a:lnTo>
                <a:lnTo>
                  <a:pt x="421" y="1079"/>
                </a:lnTo>
                <a:lnTo>
                  <a:pt x="416" y="1090"/>
                </a:lnTo>
                <a:lnTo>
                  <a:pt x="416" y="1093"/>
                </a:lnTo>
                <a:lnTo>
                  <a:pt x="415" y="1096"/>
                </a:lnTo>
                <a:lnTo>
                  <a:pt x="414" y="1099"/>
                </a:lnTo>
                <a:lnTo>
                  <a:pt x="417" y="1100"/>
                </a:lnTo>
                <a:lnTo>
                  <a:pt x="414" y="1112"/>
                </a:lnTo>
                <a:lnTo>
                  <a:pt x="411" y="1123"/>
                </a:lnTo>
                <a:lnTo>
                  <a:pt x="408" y="1129"/>
                </a:lnTo>
                <a:lnTo>
                  <a:pt x="416" y="1130"/>
                </a:lnTo>
                <a:lnTo>
                  <a:pt x="425" y="1130"/>
                </a:lnTo>
                <a:lnTo>
                  <a:pt x="427" y="1135"/>
                </a:lnTo>
                <a:lnTo>
                  <a:pt x="426" y="1160"/>
                </a:lnTo>
                <a:lnTo>
                  <a:pt x="424" y="1165"/>
                </a:lnTo>
                <a:lnTo>
                  <a:pt x="426" y="1169"/>
                </a:lnTo>
                <a:lnTo>
                  <a:pt x="430" y="1170"/>
                </a:lnTo>
                <a:lnTo>
                  <a:pt x="434" y="1165"/>
                </a:lnTo>
                <a:lnTo>
                  <a:pt x="435" y="1162"/>
                </a:lnTo>
                <a:lnTo>
                  <a:pt x="438" y="1161"/>
                </a:lnTo>
                <a:lnTo>
                  <a:pt x="439" y="1160"/>
                </a:lnTo>
                <a:lnTo>
                  <a:pt x="441" y="1159"/>
                </a:lnTo>
                <a:lnTo>
                  <a:pt x="444" y="1157"/>
                </a:lnTo>
                <a:lnTo>
                  <a:pt x="449" y="1157"/>
                </a:lnTo>
                <a:lnTo>
                  <a:pt x="454" y="1157"/>
                </a:lnTo>
                <a:lnTo>
                  <a:pt x="456" y="1158"/>
                </a:lnTo>
                <a:lnTo>
                  <a:pt x="456" y="1161"/>
                </a:lnTo>
                <a:lnTo>
                  <a:pt x="456" y="1162"/>
                </a:lnTo>
                <a:lnTo>
                  <a:pt x="458" y="1162"/>
                </a:lnTo>
                <a:lnTo>
                  <a:pt x="461" y="1162"/>
                </a:lnTo>
                <a:lnTo>
                  <a:pt x="462" y="1167"/>
                </a:lnTo>
                <a:lnTo>
                  <a:pt x="455" y="1180"/>
                </a:lnTo>
                <a:lnTo>
                  <a:pt x="451" y="1192"/>
                </a:lnTo>
                <a:lnTo>
                  <a:pt x="458" y="1193"/>
                </a:lnTo>
                <a:lnTo>
                  <a:pt x="474" y="1200"/>
                </a:lnTo>
                <a:lnTo>
                  <a:pt x="477" y="1198"/>
                </a:lnTo>
                <a:lnTo>
                  <a:pt x="474" y="1197"/>
                </a:lnTo>
                <a:lnTo>
                  <a:pt x="475" y="1196"/>
                </a:lnTo>
                <a:lnTo>
                  <a:pt x="493" y="1193"/>
                </a:lnTo>
                <a:lnTo>
                  <a:pt x="505" y="1191"/>
                </a:lnTo>
                <a:lnTo>
                  <a:pt x="513" y="1190"/>
                </a:lnTo>
                <a:lnTo>
                  <a:pt x="515" y="1193"/>
                </a:lnTo>
                <a:lnTo>
                  <a:pt x="506" y="1202"/>
                </a:lnTo>
                <a:lnTo>
                  <a:pt x="503" y="1210"/>
                </a:lnTo>
                <a:lnTo>
                  <a:pt x="514" y="1217"/>
                </a:lnTo>
                <a:lnTo>
                  <a:pt x="526" y="1223"/>
                </a:lnTo>
                <a:lnTo>
                  <a:pt x="528" y="1231"/>
                </a:lnTo>
                <a:lnTo>
                  <a:pt x="525" y="1241"/>
                </a:lnTo>
                <a:lnTo>
                  <a:pt x="525" y="1249"/>
                </a:lnTo>
                <a:lnTo>
                  <a:pt x="518" y="1254"/>
                </a:lnTo>
                <a:lnTo>
                  <a:pt x="492" y="1257"/>
                </a:lnTo>
                <a:lnTo>
                  <a:pt x="483" y="1253"/>
                </a:lnTo>
                <a:lnTo>
                  <a:pt x="480" y="1256"/>
                </a:lnTo>
                <a:lnTo>
                  <a:pt x="476" y="1259"/>
                </a:lnTo>
                <a:lnTo>
                  <a:pt x="477" y="1262"/>
                </a:lnTo>
                <a:lnTo>
                  <a:pt x="478" y="1264"/>
                </a:lnTo>
                <a:lnTo>
                  <a:pt x="478" y="1265"/>
                </a:lnTo>
                <a:lnTo>
                  <a:pt x="475" y="1267"/>
                </a:lnTo>
                <a:lnTo>
                  <a:pt x="468" y="1270"/>
                </a:lnTo>
                <a:lnTo>
                  <a:pt x="469" y="1272"/>
                </a:lnTo>
                <a:lnTo>
                  <a:pt x="475" y="1273"/>
                </a:lnTo>
                <a:lnTo>
                  <a:pt x="483" y="1272"/>
                </a:lnTo>
                <a:lnTo>
                  <a:pt x="484" y="1284"/>
                </a:lnTo>
                <a:lnTo>
                  <a:pt x="485" y="1292"/>
                </a:lnTo>
                <a:lnTo>
                  <a:pt x="482" y="1299"/>
                </a:lnTo>
                <a:lnTo>
                  <a:pt x="470" y="1306"/>
                </a:lnTo>
                <a:lnTo>
                  <a:pt x="450" y="1319"/>
                </a:lnTo>
                <a:lnTo>
                  <a:pt x="454" y="1321"/>
                </a:lnTo>
                <a:lnTo>
                  <a:pt x="469" y="1321"/>
                </a:lnTo>
                <a:lnTo>
                  <a:pt x="481" y="1327"/>
                </a:lnTo>
                <a:lnTo>
                  <a:pt x="512" y="1332"/>
                </a:lnTo>
                <a:lnTo>
                  <a:pt x="529" y="1333"/>
                </a:lnTo>
                <a:lnTo>
                  <a:pt x="535" y="1332"/>
                </a:lnTo>
                <a:lnTo>
                  <a:pt x="530" y="1337"/>
                </a:lnTo>
                <a:lnTo>
                  <a:pt x="512" y="1345"/>
                </a:lnTo>
                <a:lnTo>
                  <a:pt x="495" y="1346"/>
                </a:lnTo>
                <a:lnTo>
                  <a:pt x="481" y="1349"/>
                </a:lnTo>
                <a:lnTo>
                  <a:pt x="468" y="1357"/>
                </a:lnTo>
                <a:lnTo>
                  <a:pt x="460" y="1366"/>
                </a:lnTo>
                <a:lnTo>
                  <a:pt x="453" y="1371"/>
                </a:lnTo>
                <a:lnTo>
                  <a:pt x="444" y="1377"/>
                </a:lnTo>
                <a:lnTo>
                  <a:pt x="431" y="1391"/>
                </a:lnTo>
                <a:lnTo>
                  <a:pt x="473" y="1380"/>
                </a:lnTo>
                <a:close/>
                <a:moveTo>
                  <a:pt x="599" y="1366"/>
                </a:moveTo>
                <a:lnTo>
                  <a:pt x="590" y="1364"/>
                </a:lnTo>
                <a:lnTo>
                  <a:pt x="591" y="1367"/>
                </a:lnTo>
                <a:lnTo>
                  <a:pt x="593" y="1368"/>
                </a:lnTo>
                <a:lnTo>
                  <a:pt x="597" y="1367"/>
                </a:lnTo>
                <a:lnTo>
                  <a:pt x="599" y="1366"/>
                </a:lnTo>
                <a:close/>
                <a:moveTo>
                  <a:pt x="476" y="1251"/>
                </a:moveTo>
                <a:lnTo>
                  <a:pt x="470" y="1252"/>
                </a:lnTo>
                <a:lnTo>
                  <a:pt x="472" y="1255"/>
                </a:lnTo>
                <a:lnTo>
                  <a:pt x="477" y="1255"/>
                </a:lnTo>
                <a:lnTo>
                  <a:pt x="480" y="1252"/>
                </a:lnTo>
                <a:lnTo>
                  <a:pt x="476" y="1251"/>
                </a:lnTo>
                <a:close/>
                <a:moveTo>
                  <a:pt x="419" y="1140"/>
                </a:moveTo>
                <a:lnTo>
                  <a:pt x="411" y="1147"/>
                </a:lnTo>
                <a:lnTo>
                  <a:pt x="408" y="1147"/>
                </a:lnTo>
                <a:lnTo>
                  <a:pt x="405" y="1148"/>
                </a:lnTo>
                <a:lnTo>
                  <a:pt x="403" y="1151"/>
                </a:lnTo>
                <a:lnTo>
                  <a:pt x="410" y="1153"/>
                </a:lnTo>
                <a:lnTo>
                  <a:pt x="410" y="1155"/>
                </a:lnTo>
                <a:lnTo>
                  <a:pt x="410" y="1156"/>
                </a:lnTo>
                <a:lnTo>
                  <a:pt x="414" y="1155"/>
                </a:lnTo>
                <a:lnTo>
                  <a:pt x="417" y="1152"/>
                </a:lnTo>
                <a:lnTo>
                  <a:pt x="420" y="1146"/>
                </a:lnTo>
                <a:lnTo>
                  <a:pt x="422" y="1143"/>
                </a:lnTo>
                <a:lnTo>
                  <a:pt x="421" y="1142"/>
                </a:lnTo>
                <a:lnTo>
                  <a:pt x="419" y="1141"/>
                </a:lnTo>
                <a:lnTo>
                  <a:pt x="419" y="1140"/>
                </a:lnTo>
                <a:close/>
                <a:moveTo>
                  <a:pt x="405" y="1071"/>
                </a:moveTo>
                <a:lnTo>
                  <a:pt x="393" y="1079"/>
                </a:lnTo>
                <a:lnTo>
                  <a:pt x="391" y="1083"/>
                </a:lnTo>
                <a:lnTo>
                  <a:pt x="395" y="1084"/>
                </a:lnTo>
                <a:lnTo>
                  <a:pt x="400" y="1088"/>
                </a:lnTo>
                <a:lnTo>
                  <a:pt x="408" y="1094"/>
                </a:lnTo>
                <a:lnTo>
                  <a:pt x="409" y="1088"/>
                </a:lnTo>
                <a:lnTo>
                  <a:pt x="408" y="1077"/>
                </a:lnTo>
                <a:lnTo>
                  <a:pt x="405" y="1072"/>
                </a:lnTo>
                <a:lnTo>
                  <a:pt x="405" y="1071"/>
                </a:lnTo>
                <a:close/>
                <a:moveTo>
                  <a:pt x="542" y="1410"/>
                </a:moveTo>
                <a:lnTo>
                  <a:pt x="541" y="1412"/>
                </a:lnTo>
                <a:lnTo>
                  <a:pt x="544" y="1416"/>
                </a:lnTo>
                <a:lnTo>
                  <a:pt x="546" y="1417"/>
                </a:lnTo>
                <a:lnTo>
                  <a:pt x="542" y="1410"/>
                </a:lnTo>
                <a:close/>
                <a:moveTo>
                  <a:pt x="559" y="1422"/>
                </a:moveTo>
                <a:lnTo>
                  <a:pt x="555" y="1422"/>
                </a:lnTo>
                <a:lnTo>
                  <a:pt x="556" y="1424"/>
                </a:lnTo>
                <a:lnTo>
                  <a:pt x="560" y="1426"/>
                </a:lnTo>
                <a:lnTo>
                  <a:pt x="564" y="1426"/>
                </a:lnTo>
                <a:lnTo>
                  <a:pt x="563" y="1425"/>
                </a:lnTo>
                <a:lnTo>
                  <a:pt x="561" y="1424"/>
                </a:lnTo>
                <a:lnTo>
                  <a:pt x="559" y="1422"/>
                </a:lnTo>
                <a:close/>
                <a:moveTo>
                  <a:pt x="789" y="1807"/>
                </a:moveTo>
                <a:lnTo>
                  <a:pt x="779" y="1808"/>
                </a:lnTo>
                <a:lnTo>
                  <a:pt x="779" y="1811"/>
                </a:lnTo>
                <a:lnTo>
                  <a:pt x="786" y="1816"/>
                </a:lnTo>
                <a:lnTo>
                  <a:pt x="794" y="1816"/>
                </a:lnTo>
                <a:lnTo>
                  <a:pt x="797" y="1814"/>
                </a:lnTo>
                <a:lnTo>
                  <a:pt x="796" y="1811"/>
                </a:lnTo>
                <a:lnTo>
                  <a:pt x="793" y="1809"/>
                </a:lnTo>
                <a:lnTo>
                  <a:pt x="790" y="1807"/>
                </a:lnTo>
                <a:lnTo>
                  <a:pt x="789" y="1807"/>
                </a:lnTo>
                <a:close/>
                <a:moveTo>
                  <a:pt x="744" y="1821"/>
                </a:moveTo>
                <a:lnTo>
                  <a:pt x="730" y="1826"/>
                </a:lnTo>
                <a:lnTo>
                  <a:pt x="751" y="1835"/>
                </a:lnTo>
                <a:lnTo>
                  <a:pt x="763" y="1835"/>
                </a:lnTo>
                <a:lnTo>
                  <a:pt x="764" y="1827"/>
                </a:lnTo>
                <a:lnTo>
                  <a:pt x="754" y="1815"/>
                </a:lnTo>
                <a:lnTo>
                  <a:pt x="744" y="1821"/>
                </a:lnTo>
                <a:close/>
                <a:moveTo>
                  <a:pt x="8366" y="839"/>
                </a:moveTo>
                <a:lnTo>
                  <a:pt x="8371" y="846"/>
                </a:lnTo>
                <a:lnTo>
                  <a:pt x="8387" y="848"/>
                </a:lnTo>
                <a:lnTo>
                  <a:pt x="8405" y="848"/>
                </a:lnTo>
                <a:lnTo>
                  <a:pt x="8420" y="851"/>
                </a:lnTo>
                <a:lnTo>
                  <a:pt x="8446" y="864"/>
                </a:lnTo>
                <a:lnTo>
                  <a:pt x="8447" y="862"/>
                </a:lnTo>
                <a:lnTo>
                  <a:pt x="8448" y="859"/>
                </a:lnTo>
                <a:lnTo>
                  <a:pt x="8473" y="854"/>
                </a:lnTo>
                <a:lnTo>
                  <a:pt x="8467" y="849"/>
                </a:lnTo>
                <a:lnTo>
                  <a:pt x="8445" y="846"/>
                </a:lnTo>
                <a:lnTo>
                  <a:pt x="8428" y="840"/>
                </a:lnTo>
                <a:lnTo>
                  <a:pt x="8417" y="837"/>
                </a:lnTo>
                <a:lnTo>
                  <a:pt x="8402" y="838"/>
                </a:lnTo>
                <a:lnTo>
                  <a:pt x="8387" y="840"/>
                </a:lnTo>
                <a:lnTo>
                  <a:pt x="8374" y="838"/>
                </a:lnTo>
                <a:lnTo>
                  <a:pt x="8366" y="839"/>
                </a:lnTo>
                <a:close/>
                <a:moveTo>
                  <a:pt x="8585" y="977"/>
                </a:moveTo>
                <a:lnTo>
                  <a:pt x="8575" y="976"/>
                </a:lnTo>
                <a:lnTo>
                  <a:pt x="8567" y="974"/>
                </a:lnTo>
                <a:lnTo>
                  <a:pt x="8560" y="975"/>
                </a:lnTo>
                <a:lnTo>
                  <a:pt x="8548" y="979"/>
                </a:lnTo>
                <a:lnTo>
                  <a:pt x="8525" y="982"/>
                </a:lnTo>
                <a:lnTo>
                  <a:pt x="8529" y="987"/>
                </a:lnTo>
                <a:lnTo>
                  <a:pt x="8537" y="989"/>
                </a:lnTo>
                <a:lnTo>
                  <a:pt x="8546" y="991"/>
                </a:lnTo>
                <a:lnTo>
                  <a:pt x="8554" y="993"/>
                </a:lnTo>
                <a:lnTo>
                  <a:pt x="8560" y="995"/>
                </a:lnTo>
                <a:lnTo>
                  <a:pt x="8573" y="995"/>
                </a:lnTo>
                <a:lnTo>
                  <a:pt x="8587" y="994"/>
                </a:lnTo>
                <a:lnTo>
                  <a:pt x="8593" y="992"/>
                </a:lnTo>
                <a:lnTo>
                  <a:pt x="8593" y="981"/>
                </a:lnTo>
                <a:lnTo>
                  <a:pt x="8592" y="981"/>
                </a:lnTo>
                <a:lnTo>
                  <a:pt x="8591" y="981"/>
                </a:lnTo>
                <a:lnTo>
                  <a:pt x="8591" y="980"/>
                </a:lnTo>
                <a:lnTo>
                  <a:pt x="8591" y="979"/>
                </a:lnTo>
                <a:lnTo>
                  <a:pt x="8585" y="977"/>
                </a:lnTo>
                <a:close/>
                <a:moveTo>
                  <a:pt x="9234" y="556"/>
                </a:moveTo>
                <a:lnTo>
                  <a:pt x="9214" y="553"/>
                </a:lnTo>
                <a:lnTo>
                  <a:pt x="9204" y="549"/>
                </a:lnTo>
                <a:lnTo>
                  <a:pt x="9193" y="548"/>
                </a:lnTo>
                <a:lnTo>
                  <a:pt x="9167" y="552"/>
                </a:lnTo>
                <a:lnTo>
                  <a:pt x="9155" y="553"/>
                </a:lnTo>
                <a:lnTo>
                  <a:pt x="9133" y="554"/>
                </a:lnTo>
                <a:lnTo>
                  <a:pt x="9112" y="553"/>
                </a:lnTo>
                <a:lnTo>
                  <a:pt x="9105" y="548"/>
                </a:lnTo>
                <a:lnTo>
                  <a:pt x="9080" y="545"/>
                </a:lnTo>
                <a:lnTo>
                  <a:pt x="9083" y="543"/>
                </a:lnTo>
                <a:lnTo>
                  <a:pt x="9086" y="540"/>
                </a:lnTo>
                <a:lnTo>
                  <a:pt x="9078" y="539"/>
                </a:lnTo>
                <a:lnTo>
                  <a:pt x="9065" y="536"/>
                </a:lnTo>
                <a:lnTo>
                  <a:pt x="9048" y="533"/>
                </a:lnTo>
                <a:lnTo>
                  <a:pt x="9032" y="533"/>
                </a:lnTo>
                <a:lnTo>
                  <a:pt x="9024" y="535"/>
                </a:lnTo>
                <a:lnTo>
                  <a:pt x="9016" y="536"/>
                </a:lnTo>
                <a:lnTo>
                  <a:pt x="9010" y="536"/>
                </a:lnTo>
                <a:lnTo>
                  <a:pt x="9002" y="534"/>
                </a:lnTo>
                <a:lnTo>
                  <a:pt x="8997" y="528"/>
                </a:lnTo>
                <a:lnTo>
                  <a:pt x="8987" y="527"/>
                </a:lnTo>
                <a:lnTo>
                  <a:pt x="8975" y="529"/>
                </a:lnTo>
                <a:lnTo>
                  <a:pt x="8967" y="531"/>
                </a:lnTo>
                <a:lnTo>
                  <a:pt x="8966" y="533"/>
                </a:lnTo>
                <a:lnTo>
                  <a:pt x="8966" y="534"/>
                </a:lnTo>
                <a:lnTo>
                  <a:pt x="8958" y="535"/>
                </a:lnTo>
                <a:lnTo>
                  <a:pt x="8961" y="531"/>
                </a:lnTo>
                <a:lnTo>
                  <a:pt x="8964" y="526"/>
                </a:lnTo>
                <a:lnTo>
                  <a:pt x="8961" y="523"/>
                </a:lnTo>
                <a:lnTo>
                  <a:pt x="8932" y="520"/>
                </a:lnTo>
                <a:lnTo>
                  <a:pt x="8923" y="520"/>
                </a:lnTo>
                <a:lnTo>
                  <a:pt x="8916" y="524"/>
                </a:lnTo>
                <a:lnTo>
                  <a:pt x="8899" y="530"/>
                </a:lnTo>
                <a:lnTo>
                  <a:pt x="8893" y="533"/>
                </a:lnTo>
                <a:lnTo>
                  <a:pt x="8878" y="536"/>
                </a:lnTo>
                <a:lnTo>
                  <a:pt x="8862" y="538"/>
                </a:lnTo>
                <a:lnTo>
                  <a:pt x="8847" y="537"/>
                </a:lnTo>
                <a:lnTo>
                  <a:pt x="8820" y="540"/>
                </a:lnTo>
                <a:lnTo>
                  <a:pt x="8791" y="549"/>
                </a:lnTo>
                <a:lnTo>
                  <a:pt x="8763" y="559"/>
                </a:lnTo>
                <a:lnTo>
                  <a:pt x="8736" y="559"/>
                </a:lnTo>
                <a:lnTo>
                  <a:pt x="8714" y="564"/>
                </a:lnTo>
                <a:lnTo>
                  <a:pt x="8697" y="580"/>
                </a:lnTo>
                <a:lnTo>
                  <a:pt x="8675" y="600"/>
                </a:lnTo>
                <a:lnTo>
                  <a:pt x="8643" y="615"/>
                </a:lnTo>
                <a:lnTo>
                  <a:pt x="8617" y="620"/>
                </a:lnTo>
                <a:lnTo>
                  <a:pt x="8595" y="621"/>
                </a:lnTo>
                <a:lnTo>
                  <a:pt x="8578" y="620"/>
                </a:lnTo>
                <a:lnTo>
                  <a:pt x="8571" y="620"/>
                </a:lnTo>
                <a:lnTo>
                  <a:pt x="8572" y="630"/>
                </a:lnTo>
                <a:lnTo>
                  <a:pt x="8568" y="635"/>
                </a:lnTo>
                <a:lnTo>
                  <a:pt x="8561" y="637"/>
                </a:lnTo>
                <a:lnTo>
                  <a:pt x="8557" y="640"/>
                </a:lnTo>
                <a:lnTo>
                  <a:pt x="8566" y="638"/>
                </a:lnTo>
                <a:lnTo>
                  <a:pt x="8574" y="642"/>
                </a:lnTo>
                <a:lnTo>
                  <a:pt x="8588" y="650"/>
                </a:lnTo>
                <a:lnTo>
                  <a:pt x="8610" y="660"/>
                </a:lnTo>
                <a:lnTo>
                  <a:pt x="8651" y="674"/>
                </a:lnTo>
                <a:lnTo>
                  <a:pt x="8662" y="683"/>
                </a:lnTo>
                <a:lnTo>
                  <a:pt x="8679" y="690"/>
                </a:lnTo>
                <a:lnTo>
                  <a:pt x="8744" y="699"/>
                </a:lnTo>
                <a:lnTo>
                  <a:pt x="8735" y="711"/>
                </a:lnTo>
                <a:lnTo>
                  <a:pt x="8744" y="713"/>
                </a:lnTo>
                <a:lnTo>
                  <a:pt x="8761" y="712"/>
                </a:lnTo>
                <a:lnTo>
                  <a:pt x="8774" y="713"/>
                </a:lnTo>
                <a:lnTo>
                  <a:pt x="8779" y="713"/>
                </a:lnTo>
                <a:lnTo>
                  <a:pt x="8786" y="714"/>
                </a:lnTo>
                <a:lnTo>
                  <a:pt x="8790" y="718"/>
                </a:lnTo>
                <a:lnTo>
                  <a:pt x="8783" y="722"/>
                </a:lnTo>
                <a:lnTo>
                  <a:pt x="8773" y="724"/>
                </a:lnTo>
                <a:lnTo>
                  <a:pt x="8758" y="723"/>
                </a:lnTo>
                <a:lnTo>
                  <a:pt x="8742" y="720"/>
                </a:lnTo>
                <a:lnTo>
                  <a:pt x="8729" y="716"/>
                </a:lnTo>
                <a:lnTo>
                  <a:pt x="8734" y="722"/>
                </a:lnTo>
                <a:lnTo>
                  <a:pt x="8742" y="724"/>
                </a:lnTo>
                <a:lnTo>
                  <a:pt x="8750" y="726"/>
                </a:lnTo>
                <a:lnTo>
                  <a:pt x="8760" y="726"/>
                </a:lnTo>
                <a:lnTo>
                  <a:pt x="8750" y="733"/>
                </a:lnTo>
                <a:lnTo>
                  <a:pt x="8722" y="735"/>
                </a:lnTo>
                <a:lnTo>
                  <a:pt x="8689" y="735"/>
                </a:lnTo>
                <a:lnTo>
                  <a:pt x="8671" y="734"/>
                </a:lnTo>
                <a:lnTo>
                  <a:pt x="8658" y="728"/>
                </a:lnTo>
                <a:lnTo>
                  <a:pt x="8663" y="716"/>
                </a:lnTo>
                <a:lnTo>
                  <a:pt x="8653" y="712"/>
                </a:lnTo>
                <a:lnTo>
                  <a:pt x="8594" y="723"/>
                </a:lnTo>
                <a:lnTo>
                  <a:pt x="8592" y="724"/>
                </a:lnTo>
                <a:lnTo>
                  <a:pt x="8591" y="725"/>
                </a:lnTo>
                <a:lnTo>
                  <a:pt x="8590" y="727"/>
                </a:lnTo>
                <a:lnTo>
                  <a:pt x="8591" y="730"/>
                </a:lnTo>
                <a:lnTo>
                  <a:pt x="8579" y="730"/>
                </a:lnTo>
                <a:lnTo>
                  <a:pt x="8567" y="730"/>
                </a:lnTo>
                <a:lnTo>
                  <a:pt x="8555" y="732"/>
                </a:lnTo>
                <a:lnTo>
                  <a:pt x="8545" y="737"/>
                </a:lnTo>
                <a:lnTo>
                  <a:pt x="8539" y="740"/>
                </a:lnTo>
                <a:lnTo>
                  <a:pt x="8528" y="744"/>
                </a:lnTo>
                <a:lnTo>
                  <a:pt x="8516" y="748"/>
                </a:lnTo>
                <a:lnTo>
                  <a:pt x="8512" y="753"/>
                </a:lnTo>
                <a:lnTo>
                  <a:pt x="8507" y="753"/>
                </a:lnTo>
                <a:lnTo>
                  <a:pt x="8504" y="755"/>
                </a:lnTo>
                <a:lnTo>
                  <a:pt x="8568" y="771"/>
                </a:lnTo>
                <a:lnTo>
                  <a:pt x="8565" y="771"/>
                </a:lnTo>
                <a:lnTo>
                  <a:pt x="8562" y="771"/>
                </a:lnTo>
                <a:lnTo>
                  <a:pt x="8561" y="773"/>
                </a:lnTo>
                <a:lnTo>
                  <a:pt x="8561" y="775"/>
                </a:lnTo>
                <a:lnTo>
                  <a:pt x="8555" y="775"/>
                </a:lnTo>
                <a:lnTo>
                  <a:pt x="8548" y="775"/>
                </a:lnTo>
                <a:lnTo>
                  <a:pt x="8555" y="778"/>
                </a:lnTo>
                <a:lnTo>
                  <a:pt x="8561" y="781"/>
                </a:lnTo>
                <a:lnTo>
                  <a:pt x="8566" y="796"/>
                </a:lnTo>
                <a:lnTo>
                  <a:pt x="8576" y="800"/>
                </a:lnTo>
                <a:lnTo>
                  <a:pt x="8591" y="799"/>
                </a:lnTo>
                <a:lnTo>
                  <a:pt x="8612" y="802"/>
                </a:lnTo>
                <a:lnTo>
                  <a:pt x="8627" y="803"/>
                </a:lnTo>
                <a:lnTo>
                  <a:pt x="8644" y="800"/>
                </a:lnTo>
                <a:lnTo>
                  <a:pt x="8662" y="798"/>
                </a:lnTo>
                <a:lnTo>
                  <a:pt x="8675" y="799"/>
                </a:lnTo>
                <a:lnTo>
                  <a:pt x="8675" y="800"/>
                </a:lnTo>
                <a:lnTo>
                  <a:pt x="8676" y="801"/>
                </a:lnTo>
                <a:lnTo>
                  <a:pt x="8695" y="800"/>
                </a:lnTo>
                <a:lnTo>
                  <a:pt x="8695" y="802"/>
                </a:lnTo>
                <a:lnTo>
                  <a:pt x="8695" y="803"/>
                </a:lnTo>
                <a:lnTo>
                  <a:pt x="8711" y="800"/>
                </a:lnTo>
                <a:lnTo>
                  <a:pt x="8736" y="792"/>
                </a:lnTo>
                <a:lnTo>
                  <a:pt x="8760" y="787"/>
                </a:lnTo>
                <a:lnTo>
                  <a:pt x="8771" y="794"/>
                </a:lnTo>
                <a:lnTo>
                  <a:pt x="8755" y="800"/>
                </a:lnTo>
                <a:lnTo>
                  <a:pt x="8754" y="801"/>
                </a:lnTo>
                <a:lnTo>
                  <a:pt x="8753" y="801"/>
                </a:lnTo>
                <a:lnTo>
                  <a:pt x="8750" y="802"/>
                </a:lnTo>
                <a:lnTo>
                  <a:pt x="8749" y="803"/>
                </a:lnTo>
                <a:lnTo>
                  <a:pt x="8758" y="807"/>
                </a:lnTo>
                <a:lnTo>
                  <a:pt x="8764" y="811"/>
                </a:lnTo>
                <a:lnTo>
                  <a:pt x="8769" y="820"/>
                </a:lnTo>
                <a:lnTo>
                  <a:pt x="8774" y="831"/>
                </a:lnTo>
                <a:lnTo>
                  <a:pt x="8754" y="846"/>
                </a:lnTo>
                <a:lnTo>
                  <a:pt x="8742" y="845"/>
                </a:lnTo>
                <a:lnTo>
                  <a:pt x="8730" y="843"/>
                </a:lnTo>
                <a:lnTo>
                  <a:pt x="8718" y="843"/>
                </a:lnTo>
                <a:lnTo>
                  <a:pt x="8709" y="849"/>
                </a:lnTo>
                <a:lnTo>
                  <a:pt x="8693" y="858"/>
                </a:lnTo>
                <a:lnTo>
                  <a:pt x="8672" y="858"/>
                </a:lnTo>
                <a:lnTo>
                  <a:pt x="8650" y="856"/>
                </a:lnTo>
                <a:lnTo>
                  <a:pt x="8632" y="857"/>
                </a:lnTo>
                <a:lnTo>
                  <a:pt x="8625" y="862"/>
                </a:lnTo>
                <a:lnTo>
                  <a:pt x="8623" y="871"/>
                </a:lnTo>
                <a:lnTo>
                  <a:pt x="8620" y="879"/>
                </a:lnTo>
                <a:lnTo>
                  <a:pt x="8613" y="885"/>
                </a:lnTo>
                <a:lnTo>
                  <a:pt x="8607" y="888"/>
                </a:lnTo>
                <a:lnTo>
                  <a:pt x="8598" y="895"/>
                </a:lnTo>
                <a:lnTo>
                  <a:pt x="8591" y="903"/>
                </a:lnTo>
                <a:lnTo>
                  <a:pt x="8590" y="909"/>
                </a:lnTo>
                <a:lnTo>
                  <a:pt x="8575" y="922"/>
                </a:lnTo>
                <a:lnTo>
                  <a:pt x="8577" y="923"/>
                </a:lnTo>
                <a:lnTo>
                  <a:pt x="8580" y="924"/>
                </a:lnTo>
                <a:lnTo>
                  <a:pt x="8583" y="926"/>
                </a:lnTo>
                <a:lnTo>
                  <a:pt x="8581" y="929"/>
                </a:lnTo>
                <a:lnTo>
                  <a:pt x="8590" y="934"/>
                </a:lnTo>
                <a:lnTo>
                  <a:pt x="8600" y="941"/>
                </a:lnTo>
                <a:lnTo>
                  <a:pt x="8609" y="949"/>
                </a:lnTo>
                <a:lnTo>
                  <a:pt x="8614" y="956"/>
                </a:lnTo>
                <a:lnTo>
                  <a:pt x="8613" y="960"/>
                </a:lnTo>
                <a:lnTo>
                  <a:pt x="8610" y="964"/>
                </a:lnTo>
                <a:lnTo>
                  <a:pt x="8610" y="968"/>
                </a:lnTo>
                <a:lnTo>
                  <a:pt x="8616" y="969"/>
                </a:lnTo>
                <a:lnTo>
                  <a:pt x="8625" y="972"/>
                </a:lnTo>
                <a:lnTo>
                  <a:pt x="8636" y="978"/>
                </a:lnTo>
                <a:lnTo>
                  <a:pt x="8645" y="987"/>
                </a:lnTo>
                <a:lnTo>
                  <a:pt x="8647" y="994"/>
                </a:lnTo>
                <a:lnTo>
                  <a:pt x="8702" y="991"/>
                </a:lnTo>
                <a:lnTo>
                  <a:pt x="8709" y="987"/>
                </a:lnTo>
                <a:lnTo>
                  <a:pt x="8712" y="982"/>
                </a:lnTo>
                <a:lnTo>
                  <a:pt x="8718" y="987"/>
                </a:lnTo>
                <a:lnTo>
                  <a:pt x="8736" y="1005"/>
                </a:lnTo>
                <a:lnTo>
                  <a:pt x="8737" y="1010"/>
                </a:lnTo>
                <a:lnTo>
                  <a:pt x="8737" y="1014"/>
                </a:lnTo>
                <a:lnTo>
                  <a:pt x="8734" y="1017"/>
                </a:lnTo>
                <a:lnTo>
                  <a:pt x="8731" y="1019"/>
                </a:lnTo>
                <a:lnTo>
                  <a:pt x="8732" y="1024"/>
                </a:lnTo>
                <a:lnTo>
                  <a:pt x="8738" y="1027"/>
                </a:lnTo>
                <a:lnTo>
                  <a:pt x="8742" y="1030"/>
                </a:lnTo>
                <a:lnTo>
                  <a:pt x="8741" y="1034"/>
                </a:lnTo>
                <a:lnTo>
                  <a:pt x="8734" y="1045"/>
                </a:lnTo>
                <a:lnTo>
                  <a:pt x="8747" y="1043"/>
                </a:lnTo>
                <a:lnTo>
                  <a:pt x="8771" y="1036"/>
                </a:lnTo>
                <a:lnTo>
                  <a:pt x="8793" y="1032"/>
                </a:lnTo>
                <a:lnTo>
                  <a:pt x="8796" y="1033"/>
                </a:lnTo>
                <a:lnTo>
                  <a:pt x="8801" y="1035"/>
                </a:lnTo>
                <a:lnTo>
                  <a:pt x="8805" y="1035"/>
                </a:lnTo>
                <a:lnTo>
                  <a:pt x="8808" y="1034"/>
                </a:lnTo>
                <a:lnTo>
                  <a:pt x="8839" y="1048"/>
                </a:lnTo>
                <a:lnTo>
                  <a:pt x="8846" y="1051"/>
                </a:lnTo>
                <a:lnTo>
                  <a:pt x="8844" y="1045"/>
                </a:lnTo>
                <a:lnTo>
                  <a:pt x="8846" y="1040"/>
                </a:lnTo>
                <a:lnTo>
                  <a:pt x="8849" y="1039"/>
                </a:lnTo>
                <a:lnTo>
                  <a:pt x="8855" y="1037"/>
                </a:lnTo>
                <a:lnTo>
                  <a:pt x="8859" y="1036"/>
                </a:lnTo>
                <a:lnTo>
                  <a:pt x="8861" y="1037"/>
                </a:lnTo>
                <a:lnTo>
                  <a:pt x="8860" y="1039"/>
                </a:lnTo>
                <a:lnTo>
                  <a:pt x="8864" y="1043"/>
                </a:lnTo>
                <a:lnTo>
                  <a:pt x="8876" y="1044"/>
                </a:lnTo>
                <a:lnTo>
                  <a:pt x="8900" y="1040"/>
                </a:lnTo>
                <a:lnTo>
                  <a:pt x="8911" y="1037"/>
                </a:lnTo>
                <a:lnTo>
                  <a:pt x="8909" y="1041"/>
                </a:lnTo>
                <a:lnTo>
                  <a:pt x="8901" y="1051"/>
                </a:lnTo>
                <a:lnTo>
                  <a:pt x="8894" y="1065"/>
                </a:lnTo>
                <a:lnTo>
                  <a:pt x="8883" y="1085"/>
                </a:lnTo>
                <a:lnTo>
                  <a:pt x="8868" y="1101"/>
                </a:lnTo>
                <a:lnTo>
                  <a:pt x="8848" y="1115"/>
                </a:lnTo>
                <a:lnTo>
                  <a:pt x="8824" y="1126"/>
                </a:lnTo>
                <a:lnTo>
                  <a:pt x="8804" y="1136"/>
                </a:lnTo>
                <a:lnTo>
                  <a:pt x="8789" y="1148"/>
                </a:lnTo>
                <a:lnTo>
                  <a:pt x="8776" y="1157"/>
                </a:lnTo>
                <a:lnTo>
                  <a:pt x="8764" y="1157"/>
                </a:lnTo>
                <a:lnTo>
                  <a:pt x="8742" y="1162"/>
                </a:lnTo>
                <a:lnTo>
                  <a:pt x="8724" y="1167"/>
                </a:lnTo>
                <a:lnTo>
                  <a:pt x="8711" y="1174"/>
                </a:lnTo>
                <a:lnTo>
                  <a:pt x="8707" y="1187"/>
                </a:lnTo>
                <a:lnTo>
                  <a:pt x="8711" y="1196"/>
                </a:lnTo>
                <a:lnTo>
                  <a:pt x="8717" y="1193"/>
                </a:lnTo>
                <a:lnTo>
                  <a:pt x="8726" y="1186"/>
                </a:lnTo>
                <a:lnTo>
                  <a:pt x="8734" y="1178"/>
                </a:lnTo>
                <a:lnTo>
                  <a:pt x="8745" y="1176"/>
                </a:lnTo>
                <a:lnTo>
                  <a:pt x="8750" y="1179"/>
                </a:lnTo>
                <a:lnTo>
                  <a:pt x="8763" y="1178"/>
                </a:lnTo>
                <a:lnTo>
                  <a:pt x="8795" y="1165"/>
                </a:lnTo>
                <a:lnTo>
                  <a:pt x="8810" y="1161"/>
                </a:lnTo>
                <a:lnTo>
                  <a:pt x="8835" y="1157"/>
                </a:lnTo>
                <a:lnTo>
                  <a:pt x="8858" y="1151"/>
                </a:lnTo>
                <a:lnTo>
                  <a:pt x="8867" y="1144"/>
                </a:lnTo>
                <a:lnTo>
                  <a:pt x="8875" y="1134"/>
                </a:lnTo>
                <a:lnTo>
                  <a:pt x="8898" y="1123"/>
                </a:lnTo>
                <a:lnTo>
                  <a:pt x="8923" y="1112"/>
                </a:lnTo>
                <a:lnTo>
                  <a:pt x="8937" y="1101"/>
                </a:lnTo>
                <a:lnTo>
                  <a:pt x="8947" y="1094"/>
                </a:lnTo>
                <a:lnTo>
                  <a:pt x="8968" y="1086"/>
                </a:lnTo>
                <a:lnTo>
                  <a:pt x="8991" y="1076"/>
                </a:lnTo>
                <a:lnTo>
                  <a:pt x="9007" y="1070"/>
                </a:lnTo>
                <a:lnTo>
                  <a:pt x="9022" y="1060"/>
                </a:lnTo>
                <a:lnTo>
                  <a:pt x="9038" y="1043"/>
                </a:lnTo>
                <a:lnTo>
                  <a:pt x="9047" y="1031"/>
                </a:lnTo>
                <a:lnTo>
                  <a:pt x="9044" y="1029"/>
                </a:lnTo>
                <a:lnTo>
                  <a:pt x="9032" y="1032"/>
                </a:lnTo>
                <a:lnTo>
                  <a:pt x="9024" y="1030"/>
                </a:lnTo>
                <a:lnTo>
                  <a:pt x="9022" y="1024"/>
                </a:lnTo>
                <a:lnTo>
                  <a:pt x="9027" y="1017"/>
                </a:lnTo>
                <a:lnTo>
                  <a:pt x="9033" y="1011"/>
                </a:lnTo>
                <a:lnTo>
                  <a:pt x="9035" y="1009"/>
                </a:lnTo>
                <a:lnTo>
                  <a:pt x="9039" y="1008"/>
                </a:lnTo>
                <a:lnTo>
                  <a:pt x="9054" y="1004"/>
                </a:lnTo>
                <a:lnTo>
                  <a:pt x="9075" y="990"/>
                </a:lnTo>
                <a:lnTo>
                  <a:pt x="9092" y="968"/>
                </a:lnTo>
                <a:lnTo>
                  <a:pt x="9122" y="947"/>
                </a:lnTo>
                <a:lnTo>
                  <a:pt x="9182" y="933"/>
                </a:lnTo>
                <a:lnTo>
                  <a:pt x="9175" y="939"/>
                </a:lnTo>
                <a:lnTo>
                  <a:pt x="9176" y="943"/>
                </a:lnTo>
                <a:lnTo>
                  <a:pt x="9176" y="945"/>
                </a:lnTo>
                <a:lnTo>
                  <a:pt x="9167" y="945"/>
                </a:lnTo>
                <a:lnTo>
                  <a:pt x="9155" y="948"/>
                </a:lnTo>
                <a:lnTo>
                  <a:pt x="9143" y="953"/>
                </a:lnTo>
                <a:lnTo>
                  <a:pt x="9132" y="958"/>
                </a:lnTo>
                <a:lnTo>
                  <a:pt x="9121" y="963"/>
                </a:lnTo>
                <a:lnTo>
                  <a:pt x="9122" y="973"/>
                </a:lnTo>
                <a:lnTo>
                  <a:pt x="9119" y="978"/>
                </a:lnTo>
                <a:lnTo>
                  <a:pt x="9114" y="984"/>
                </a:lnTo>
                <a:lnTo>
                  <a:pt x="9112" y="994"/>
                </a:lnTo>
                <a:lnTo>
                  <a:pt x="9109" y="996"/>
                </a:lnTo>
                <a:lnTo>
                  <a:pt x="9111" y="999"/>
                </a:lnTo>
                <a:lnTo>
                  <a:pt x="9115" y="1001"/>
                </a:lnTo>
                <a:lnTo>
                  <a:pt x="9122" y="1002"/>
                </a:lnTo>
                <a:lnTo>
                  <a:pt x="9126" y="1002"/>
                </a:lnTo>
                <a:lnTo>
                  <a:pt x="9123" y="1004"/>
                </a:lnTo>
                <a:lnTo>
                  <a:pt x="9117" y="1007"/>
                </a:lnTo>
                <a:lnTo>
                  <a:pt x="9112" y="1010"/>
                </a:lnTo>
                <a:lnTo>
                  <a:pt x="9103" y="1015"/>
                </a:lnTo>
                <a:lnTo>
                  <a:pt x="9109" y="1018"/>
                </a:lnTo>
                <a:lnTo>
                  <a:pt x="9123" y="1019"/>
                </a:lnTo>
                <a:lnTo>
                  <a:pt x="9133" y="1019"/>
                </a:lnTo>
                <a:lnTo>
                  <a:pt x="9133" y="1020"/>
                </a:lnTo>
                <a:lnTo>
                  <a:pt x="9133" y="1021"/>
                </a:lnTo>
                <a:lnTo>
                  <a:pt x="9136" y="1019"/>
                </a:lnTo>
                <a:lnTo>
                  <a:pt x="9139" y="1015"/>
                </a:lnTo>
                <a:lnTo>
                  <a:pt x="9197" y="989"/>
                </a:lnTo>
                <a:lnTo>
                  <a:pt x="9206" y="992"/>
                </a:lnTo>
                <a:lnTo>
                  <a:pt x="9222" y="991"/>
                </a:lnTo>
                <a:lnTo>
                  <a:pt x="9237" y="989"/>
                </a:lnTo>
                <a:lnTo>
                  <a:pt x="9246" y="988"/>
                </a:lnTo>
                <a:lnTo>
                  <a:pt x="9250" y="987"/>
                </a:lnTo>
                <a:lnTo>
                  <a:pt x="9257" y="981"/>
                </a:lnTo>
                <a:lnTo>
                  <a:pt x="9261" y="975"/>
                </a:lnTo>
                <a:lnTo>
                  <a:pt x="9254" y="971"/>
                </a:lnTo>
                <a:lnTo>
                  <a:pt x="9252" y="967"/>
                </a:lnTo>
                <a:lnTo>
                  <a:pt x="9247" y="962"/>
                </a:lnTo>
                <a:lnTo>
                  <a:pt x="9245" y="956"/>
                </a:lnTo>
                <a:lnTo>
                  <a:pt x="9246" y="952"/>
                </a:lnTo>
                <a:lnTo>
                  <a:pt x="9250" y="953"/>
                </a:lnTo>
                <a:lnTo>
                  <a:pt x="9253" y="956"/>
                </a:lnTo>
                <a:lnTo>
                  <a:pt x="9257" y="957"/>
                </a:lnTo>
                <a:lnTo>
                  <a:pt x="9264" y="953"/>
                </a:lnTo>
                <a:lnTo>
                  <a:pt x="9267" y="951"/>
                </a:lnTo>
                <a:lnTo>
                  <a:pt x="9268" y="952"/>
                </a:lnTo>
                <a:lnTo>
                  <a:pt x="9268" y="955"/>
                </a:lnTo>
                <a:lnTo>
                  <a:pt x="9270" y="957"/>
                </a:lnTo>
                <a:lnTo>
                  <a:pt x="9275" y="955"/>
                </a:lnTo>
                <a:lnTo>
                  <a:pt x="9280" y="952"/>
                </a:lnTo>
                <a:lnTo>
                  <a:pt x="9289" y="953"/>
                </a:lnTo>
                <a:lnTo>
                  <a:pt x="9294" y="953"/>
                </a:lnTo>
                <a:lnTo>
                  <a:pt x="9295" y="954"/>
                </a:lnTo>
                <a:lnTo>
                  <a:pt x="9294" y="960"/>
                </a:lnTo>
                <a:lnTo>
                  <a:pt x="9303" y="963"/>
                </a:lnTo>
                <a:lnTo>
                  <a:pt x="9302" y="965"/>
                </a:lnTo>
                <a:lnTo>
                  <a:pt x="9298" y="968"/>
                </a:lnTo>
                <a:lnTo>
                  <a:pt x="9295" y="974"/>
                </a:lnTo>
                <a:lnTo>
                  <a:pt x="9305" y="974"/>
                </a:lnTo>
                <a:lnTo>
                  <a:pt x="9314" y="970"/>
                </a:lnTo>
                <a:lnTo>
                  <a:pt x="9323" y="965"/>
                </a:lnTo>
                <a:lnTo>
                  <a:pt x="9328" y="964"/>
                </a:lnTo>
                <a:lnTo>
                  <a:pt x="9328" y="965"/>
                </a:lnTo>
                <a:lnTo>
                  <a:pt x="9328" y="966"/>
                </a:lnTo>
                <a:lnTo>
                  <a:pt x="9364" y="971"/>
                </a:lnTo>
                <a:lnTo>
                  <a:pt x="9390" y="982"/>
                </a:lnTo>
                <a:lnTo>
                  <a:pt x="9419" y="986"/>
                </a:lnTo>
                <a:lnTo>
                  <a:pt x="9443" y="986"/>
                </a:lnTo>
                <a:lnTo>
                  <a:pt x="9454" y="985"/>
                </a:lnTo>
                <a:lnTo>
                  <a:pt x="9456" y="988"/>
                </a:lnTo>
                <a:lnTo>
                  <a:pt x="9457" y="989"/>
                </a:lnTo>
                <a:lnTo>
                  <a:pt x="9464" y="990"/>
                </a:lnTo>
                <a:lnTo>
                  <a:pt x="9487" y="990"/>
                </a:lnTo>
                <a:lnTo>
                  <a:pt x="9488" y="991"/>
                </a:lnTo>
                <a:lnTo>
                  <a:pt x="9488" y="992"/>
                </a:lnTo>
                <a:lnTo>
                  <a:pt x="9491" y="993"/>
                </a:lnTo>
                <a:lnTo>
                  <a:pt x="9492" y="994"/>
                </a:lnTo>
                <a:lnTo>
                  <a:pt x="9494" y="995"/>
                </a:lnTo>
                <a:lnTo>
                  <a:pt x="9498" y="994"/>
                </a:lnTo>
                <a:lnTo>
                  <a:pt x="9506" y="996"/>
                </a:lnTo>
                <a:lnTo>
                  <a:pt x="9524" y="998"/>
                </a:lnTo>
                <a:lnTo>
                  <a:pt x="9542" y="997"/>
                </a:lnTo>
                <a:lnTo>
                  <a:pt x="9555" y="993"/>
                </a:lnTo>
                <a:lnTo>
                  <a:pt x="9559" y="990"/>
                </a:lnTo>
                <a:lnTo>
                  <a:pt x="9562" y="992"/>
                </a:lnTo>
                <a:lnTo>
                  <a:pt x="9563" y="998"/>
                </a:lnTo>
                <a:lnTo>
                  <a:pt x="9562" y="1002"/>
                </a:lnTo>
                <a:lnTo>
                  <a:pt x="9560" y="1003"/>
                </a:lnTo>
                <a:lnTo>
                  <a:pt x="9559" y="1004"/>
                </a:lnTo>
                <a:lnTo>
                  <a:pt x="9558" y="1005"/>
                </a:lnTo>
                <a:lnTo>
                  <a:pt x="9559" y="1007"/>
                </a:lnTo>
                <a:lnTo>
                  <a:pt x="9560" y="1007"/>
                </a:lnTo>
                <a:lnTo>
                  <a:pt x="9562" y="1008"/>
                </a:lnTo>
                <a:lnTo>
                  <a:pt x="9582" y="1014"/>
                </a:lnTo>
                <a:lnTo>
                  <a:pt x="9602" y="1023"/>
                </a:lnTo>
                <a:lnTo>
                  <a:pt x="9619" y="1032"/>
                </a:lnTo>
                <a:lnTo>
                  <a:pt x="9632" y="1043"/>
                </a:lnTo>
                <a:lnTo>
                  <a:pt x="9638" y="1048"/>
                </a:lnTo>
                <a:lnTo>
                  <a:pt x="9647" y="1052"/>
                </a:lnTo>
                <a:lnTo>
                  <a:pt x="9657" y="1056"/>
                </a:lnTo>
                <a:lnTo>
                  <a:pt x="9665" y="1060"/>
                </a:lnTo>
                <a:lnTo>
                  <a:pt x="9671" y="1062"/>
                </a:lnTo>
                <a:lnTo>
                  <a:pt x="9676" y="1060"/>
                </a:lnTo>
                <a:lnTo>
                  <a:pt x="9680" y="1061"/>
                </a:lnTo>
                <a:lnTo>
                  <a:pt x="9679" y="1067"/>
                </a:lnTo>
                <a:lnTo>
                  <a:pt x="9700" y="1101"/>
                </a:lnTo>
                <a:lnTo>
                  <a:pt x="9700" y="1105"/>
                </a:lnTo>
                <a:lnTo>
                  <a:pt x="9701" y="1106"/>
                </a:lnTo>
                <a:lnTo>
                  <a:pt x="9705" y="1108"/>
                </a:lnTo>
                <a:lnTo>
                  <a:pt x="9708" y="1110"/>
                </a:lnTo>
                <a:lnTo>
                  <a:pt x="9708" y="1111"/>
                </a:lnTo>
                <a:lnTo>
                  <a:pt x="9707" y="1112"/>
                </a:lnTo>
                <a:lnTo>
                  <a:pt x="9721" y="1127"/>
                </a:lnTo>
                <a:lnTo>
                  <a:pt x="9735" y="1140"/>
                </a:lnTo>
                <a:lnTo>
                  <a:pt x="9744" y="1143"/>
                </a:lnTo>
                <a:lnTo>
                  <a:pt x="9743" y="1124"/>
                </a:lnTo>
                <a:lnTo>
                  <a:pt x="9741" y="1117"/>
                </a:lnTo>
                <a:lnTo>
                  <a:pt x="9738" y="1110"/>
                </a:lnTo>
                <a:lnTo>
                  <a:pt x="9736" y="1104"/>
                </a:lnTo>
                <a:lnTo>
                  <a:pt x="9739" y="1099"/>
                </a:lnTo>
                <a:lnTo>
                  <a:pt x="9740" y="1097"/>
                </a:lnTo>
                <a:lnTo>
                  <a:pt x="9740" y="1095"/>
                </a:lnTo>
                <a:lnTo>
                  <a:pt x="9740" y="1094"/>
                </a:lnTo>
                <a:lnTo>
                  <a:pt x="9738" y="1093"/>
                </a:lnTo>
                <a:lnTo>
                  <a:pt x="9733" y="1079"/>
                </a:lnTo>
                <a:lnTo>
                  <a:pt x="9722" y="1070"/>
                </a:lnTo>
                <a:lnTo>
                  <a:pt x="9711" y="1064"/>
                </a:lnTo>
                <a:lnTo>
                  <a:pt x="9706" y="1057"/>
                </a:lnTo>
                <a:lnTo>
                  <a:pt x="9702" y="1056"/>
                </a:lnTo>
                <a:lnTo>
                  <a:pt x="9698" y="1054"/>
                </a:lnTo>
                <a:lnTo>
                  <a:pt x="9695" y="1050"/>
                </a:lnTo>
                <a:lnTo>
                  <a:pt x="9694" y="1043"/>
                </a:lnTo>
                <a:lnTo>
                  <a:pt x="9702" y="1051"/>
                </a:lnTo>
                <a:lnTo>
                  <a:pt x="9709" y="1057"/>
                </a:lnTo>
                <a:lnTo>
                  <a:pt x="9719" y="1061"/>
                </a:lnTo>
                <a:lnTo>
                  <a:pt x="9730" y="1062"/>
                </a:lnTo>
                <a:lnTo>
                  <a:pt x="9717" y="1031"/>
                </a:lnTo>
                <a:lnTo>
                  <a:pt x="9719" y="1032"/>
                </a:lnTo>
                <a:lnTo>
                  <a:pt x="9721" y="1033"/>
                </a:lnTo>
                <a:lnTo>
                  <a:pt x="9725" y="1027"/>
                </a:lnTo>
                <a:lnTo>
                  <a:pt x="9730" y="1036"/>
                </a:lnTo>
                <a:lnTo>
                  <a:pt x="9740" y="1052"/>
                </a:lnTo>
                <a:lnTo>
                  <a:pt x="9759" y="1064"/>
                </a:lnTo>
                <a:lnTo>
                  <a:pt x="9762" y="1062"/>
                </a:lnTo>
                <a:lnTo>
                  <a:pt x="9766" y="1061"/>
                </a:lnTo>
                <a:lnTo>
                  <a:pt x="9766" y="1065"/>
                </a:lnTo>
                <a:lnTo>
                  <a:pt x="9770" y="1070"/>
                </a:lnTo>
                <a:lnTo>
                  <a:pt x="9776" y="1078"/>
                </a:lnTo>
                <a:lnTo>
                  <a:pt x="9784" y="1093"/>
                </a:lnTo>
                <a:lnTo>
                  <a:pt x="9788" y="1098"/>
                </a:lnTo>
                <a:lnTo>
                  <a:pt x="9797" y="1109"/>
                </a:lnTo>
                <a:lnTo>
                  <a:pt x="9808" y="1120"/>
                </a:lnTo>
                <a:lnTo>
                  <a:pt x="9818" y="1125"/>
                </a:lnTo>
                <a:lnTo>
                  <a:pt x="9826" y="1143"/>
                </a:lnTo>
                <a:lnTo>
                  <a:pt x="9823" y="1146"/>
                </a:lnTo>
                <a:lnTo>
                  <a:pt x="9825" y="1152"/>
                </a:lnTo>
                <a:lnTo>
                  <a:pt x="9830" y="1156"/>
                </a:lnTo>
                <a:lnTo>
                  <a:pt x="9834" y="1153"/>
                </a:lnTo>
                <a:lnTo>
                  <a:pt x="9838" y="1157"/>
                </a:lnTo>
                <a:lnTo>
                  <a:pt x="9838" y="1165"/>
                </a:lnTo>
                <a:lnTo>
                  <a:pt x="9838" y="1171"/>
                </a:lnTo>
                <a:lnTo>
                  <a:pt x="9843" y="1172"/>
                </a:lnTo>
                <a:lnTo>
                  <a:pt x="9846" y="1165"/>
                </a:lnTo>
                <a:lnTo>
                  <a:pt x="9852" y="1177"/>
                </a:lnTo>
                <a:lnTo>
                  <a:pt x="9857" y="1187"/>
                </a:lnTo>
                <a:lnTo>
                  <a:pt x="9861" y="1187"/>
                </a:lnTo>
                <a:lnTo>
                  <a:pt x="9862" y="1189"/>
                </a:lnTo>
                <a:lnTo>
                  <a:pt x="9864" y="1192"/>
                </a:lnTo>
                <a:lnTo>
                  <a:pt x="9864" y="1195"/>
                </a:lnTo>
                <a:lnTo>
                  <a:pt x="9867" y="1197"/>
                </a:lnTo>
                <a:lnTo>
                  <a:pt x="9869" y="1197"/>
                </a:lnTo>
                <a:lnTo>
                  <a:pt x="9870" y="1194"/>
                </a:lnTo>
                <a:lnTo>
                  <a:pt x="9869" y="1191"/>
                </a:lnTo>
                <a:lnTo>
                  <a:pt x="9873" y="1196"/>
                </a:lnTo>
                <a:lnTo>
                  <a:pt x="9877" y="1200"/>
                </a:lnTo>
                <a:lnTo>
                  <a:pt x="9890" y="1206"/>
                </a:lnTo>
                <a:lnTo>
                  <a:pt x="9898" y="1206"/>
                </a:lnTo>
                <a:lnTo>
                  <a:pt x="9903" y="1205"/>
                </a:lnTo>
                <a:lnTo>
                  <a:pt x="9904" y="1211"/>
                </a:lnTo>
                <a:lnTo>
                  <a:pt x="9904" y="1222"/>
                </a:lnTo>
                <a:lnTo>
                  <a:pt x="9907" y="1227"/>
                </a:lnTo>
                <a:lnTo>
                  <a:pt x="9910" y="1230"/>
                </a:lnTo>
                <a:lnTo>
                  <a:pt x="9914" y="1238"/>
                </a:lnTo>
                <a:lnTo>
                  <a:pt x="9912" y="1238"/>
                </a:lnTo>
                <a:lnTo>
                  <a:pt x="9910" y="1239"/>
                </a:lnTo>
                <a:lnTo>
                  <a:pt x="9908" y="1240"/>
                </a:lnTo>
                <a:lnTo>
                  <a:pt x="9907" y="1241"/>
                </a:lnTo>
                <a:lnTo>
                  <a:pt x="9899" y="1240"/>
                </a:lnTo>
                <a:lnTo>
                  <a:pt x="9901" y="1246"/>
                </a:lnTo>
                <a:lnTo>
                  <a:pt x="9908" y="1260"/>
                </a:lnTo>
                <a:lnTo>
                  <a:pt x="9918" y="1271"/>
                </a:lnTo>
                <a:lnTo>
                  <a:pt x="9927" y="1275"/>
                </a:lnTo>
                <a:lnTo>
                  <a:pt x="9925" y="1272"/>
                </a:lnTo>
                <a:lnTo>
                  <a:pt x="9924" y="1270"/>
                </a:lnTo>
                <a:lnTo>
                  <a:pt x="9925" y="1267"/>
                </a:lnTo>
                <a:lnTo>
                  <a:pt x="9928" y="1269"/>
                </a:lnTo>
                <a:lnTo>
                  <a:pt x="9931" y="1272"/>
                </a:lnTo>
                <a:lnTo>
                  <a:pt x="9934" y="1271"/>
                </a:lnTo>
                <a:lnTo>
                  <a:pt x="9945" y="1286"/>
                </a:lnTo>
                <a:lnTo>
                  <a:pt x="9944" y="1288"/>
                </a:lnTo>
                <a:lnTo>
                  <a:pt x="9954" y="1293"/>
                </a:lnTo>
                <a:lnTo>
                  <a:pt x="9963" y="1297"/>
                </a:lnTo>
                <a:lnTo>
                  <a:pt x="9964" y="1294"/>
                </a:lnTo>
                <a:lnTo>
                  <a:pt x="9970" y="1301"/>
                </a:lnTo>
                <a:lnTo>
                  <a:pt x="9979" y="1313"/>
                </a:lnTo>
                <a:lnTo>
                  <a:pt x="9987" y="1324"/>
                </a:lnTo>
                <a:lnTo>
                  <a:pt x="9988" y="1333"/>
                </a:lnTo>
                <a:lnTo>
                  <a:pt x="9999" y="1349"/>
                </a:lnTo>
                <a:lnTo>
                  <a:pt x="10038" y="1375"/>
                </a:lnTo>
                <a:lnTo>
                  <a:pt x="10038" y="1376"/>
                </a:lnTo>
                <a:lnTo>
                  <a:pt x="10038" y="1377"/>
                </a:lnTo>
                <a:lnTo>
                  <a:pt x="10044" y="1379"/>
                </a:lnTo>
                <a:lnTo>
                  <a:pt x="10039" y="1379"/>
                </a:lnTo>
                <a:lnTo>
                  <a:pt x="10031" y="1379"/>
                </a:lnTo>
                <a:lnTo>
                  <a:pt x="10026" y="1378"/>
                </a:lnTo>
                <a:lnTo>
                  <a:pt x="9994" y="1373"/>
                </a:lnTo>
                <a:lnTo>
                  <a:pt x="9986" y="1374"/>
                </a:lnTo>
                <a:lnTo>
                  <a:pt x="9992" y="1382"/>
                </a:lnTo>
                <a:lnTo>
                  <a:pt x="10006" y="1398"/>
                </a:lnTo>
                <a:lnTo>
                  <a:pt x="10010" y="1401"/>
                </a:lnTo>
                <a:lnTo>
                  <a:pt x="10017" y="1403"/>
                </a:lnTo>
                <a:lnTo>
                  <a:pt x="10024" y="1406"/>
                </a:lnTo>
                <a:lnTo>
                  <a:pt x="10031" y="1413"/>
                </a:lnTo>
                <a:lnTo>
                  <a:pt x="10042" y="1423"/>
                </a:lnTo>
                <a:lnTo>
                  <a:pt x="10063" y="1437"/>
                </a:lnTo>
                <a:lnTo>
                  <a:pt x="10083" y="1451"/>
                </a:lnTo>
                <a:lnTo>
                  <a:pt x="10091" y="1453"/>
                </a:lnTo>
                <a:lnTo>
                  <a:pt x="10104" y="1457"/>
                </a:lnTo>
                <a:lnTo>
                  <a:pt x="10126" y="1466"/>
                </a:lnTo>
                <a:lnTo>
                  <a:pt x="10147" y="1472"/>
                </a:lnTo>
                <a:lnTo>
                  <a:pt x="10157" y="1470"/>
                </a:lnTo>
                <a:lnTo>
                  <a:pt x="10159" y="1470"/>
                </a:lnTo>
                <a:lnTo>
                  <a:pt x="10160" y="1470"/>
                </a:lnTo>
                <a:lnTo>
                  <a:pt x="10161" y="1467"/>
                </a:lnTo>
                <a:lnTo>
                  <a:pt x="10161" y="1464"/>
                </a:lnTo>
                <a:lnTo>
                  <a:pt x="10160" y="1461"/>
                </a:lnTo>
                <a:lnTo>
                  <a:pt x="10157" y="1459"/>
                </a:lnTo>
                <a:lnTo>
                  <a:pt x="10151" y="1449"/>
                </a:lnTo>
                <a:lnTo>
                  <a:pt x="10133" y="1437"/>
                </a:lnTo>
                <a:lnTo>
                  <a:pt x="10114" y="1426"/>
                </a:lnTo>
                <a:lnTo>
                  <a:pt x="10104" y="1415"/>
                </a:lnTo>
                <a:lnTo>
                  <a:pt x="10106" y="1416"/>
                </a:lnTo>
                <a:lnTo>
                  <a:pt x="10111" y="1417"/>
                </a:lnTo>
                <a:lnTo>
                  <a:pt x="10114" y="1416"/>
                </a:lnTo>
                <a:lnTo>
                  <a:pt x="10112" y="1411"/>
                </a:lnTo>
                <a:lnTo>
                  <a:pt x="10122" y="1418"/>
                </a:lnTo>
                <a:lnTo>
                  <a:pt x="10131" y="1424"/>
                </a:lnTo>
                <a:lnTo>
                  <a:pt x="10141" y="1429"/>
                </a:lnTo>
                <a:lnTo>
                  <a:pt x="10153" y="1432"/>
                </a:lnTo>
                <a:lnTo>
                  <a:pt x="10168" y="1441"/>
                </a:lnTo>
                <a:lnTo>
                  <a:pt x="10175" y="1446"/>
                </a:lnTo>
                <a:lnTo>
                  <a:pt x="10178" y="1452"/>
                </a:lnTo>
                <a:lnTo>
                  <a:pt x="10184" y="1454"/>
                </a:lnTo>
                <a:lnTo>
                  <a:pt x="10188" y="1461"/>
                </a:lnTo>
                <a:lnTo>
                  <a:pt x="10189" y="1479"/>
                </a:lnTo>
                <a:lnTo>
                  <a:pt x="10188" y="1485"/>
                </a:lnTo>
                <a:lnTo>
                  <a:pt x="10189" y="1490"/>
                </a:lnTo>
                <a:lnTo>
                  <a:pt x="10166" y="1488"/>
                </a:lnTo>
                <a:lnTo>
                  <a:pt x="10139" y="1480"/>
                </a:lnTo>
                <a:lnTo>
                  <a:pt x="10120" y="1478"/>
                </a:lnTo>
                <a:lnTo>
                  <a:pt x="10121" y="1489"/>
                </a:lnTo>
                <a:lnTo>
                  <a:pt x="10126" y="1500"/>
                </a:lnTo>
                <a:lnTo>
                  <a:pt x="10128" y="1511"/>
                </a:lnTo>
                <a:lnTo>
                  <a:pt x="10130" y="1524"/>
                </a:lnTo>
                <a:lnTo>
                  <a:pt x="10135" y="1534"/>
                </a:lnTo>
                <a:lnTo>
                  <a:pt x="10143" y="1568"/>
                </a:lnTo>
                <a:lnTo>
                  <a:pt x="10141" y="1616"/>
                </a:lnTo>
                <a:lnTo>
                  <a:pt x="10135" y="1662"/>
                </a:lnTo>
                <a:lnTo>
                  <a:pt x="10126" y="1696"/>
                </a:lnTo>
                <a:lnTo>
                  <a:pt x="10125" y="1714"/>
                </a:lnTo>
                <a:lnTo>
                  <a:pt x="10129" y="1733"/>
                </a:lnTo>
                <a:lnTo>
                  <a:pt x="10135" y="1749"/>
                </a:lnTo>
                <a:lnTo>
                  <a:pt x="10138" y="1756"/>
                </a:lnTo>
                <a:lnTo>
                  <a:pt x="10137" y="1768"/>
                </a:lnTo>
                <a:lnTo>
                  <a:pt x="10134" y="1783"/>
                </a:lnTo>
                <a:lnTo>
                  <a:pt x="10132" y="1796"/>
                </a:lnTo>
                <a:lnTo>
                  <a:pt x="10133" y="1806"/>
                </a:lnTo>
                <a:lnTo>
                  <a:pt x="10138" y="1827"/>
                </a:lnTo>
                <a:lnTo>
                  <a:pt x="10159" y="1866"/>
                </a:lnTo>
                <a:lnTo>
                  <a:pt x="10181" y="1902"/>
                </a:lnTo>
                <a:lnTo>
                  <a:pt x="10197" y="1911"/>
                </a:lnTo>
                <a:lnTo>
                  <a:pt x="10198" y="1912"/>
                </a:lnTo>
                <a:lnTo>
                  <a:pt x="10200" y="1914"/>
                </a:lnTo>
                <a:lnTo>
                  <a:pt x="10201" y="1919"/>
                </a:lnTo>
                <a:lnTo>
                  <a:pt x="10204" y="1923"/>
                </a:lnTo>
                <a:lnTo>
                  <a:pt x="10202" y="1931"/>
                </a:lnTo>
                <a:lnTo>
                  <a:pt x="10204" y="1935"/>
                </a:lnTo>
                <a:lnTo>
                  <a:pt x="10210" y="1942"/>
                </a:lnTo>
                <a:lnTo>
                  <a:pt x="10220" y="1956"/>
                </a:lnTo>
                <a:lnTo>
                  <a:pt x="10222" y="1962"/>
                </a:lnTo>
                <a:lnTo>
                  <a:pt x="10221" y="1967"/>
                </a:lnTo>
                <a:lnTo>
                  <a:pt x="10221" y="1972"/>
                </a:lnTo>
                <a:lnTo>
                  <a:pt x="10226" y="1980"/>
                </a:lnTo>
                <a:lnTo>
                  <a:pt x="10246" y="2002"/>
                </a:lnTo>
                <a:lnTo>
                  <a:pt x="10260" y="2025"/>
                </a:lnTo>
                <a:lnTo>
                  <a:pt x="10270" y="2041"/>
                </a:lnTo>
                <a:lnTo>
                  <a:pt x="10278" y="2047"/>
                </a:lnTo>
                <a:lnTo>
                  <a:pt x="10297" y="2051"/>
                </a:lnTo>
                <a:lnTo>
                  <a:pt x="10322" y="2064"/>
                </a:lnTo>
                <a:lnTo>
                  <a:pt x="10347" y="2078"/>
                </a:lnTo>
                <a:lnTo>
                  <a:pt x="10367" y="2090"/>
                </a:lnTo>
                <a:lnTo>
                  <a:pt x="10375" y="2099"/>
                </a:lnTo>
                <a:lnTo>
                  <a:pt x="10392" y="2120"/>
                </a:lnTo>
                <a:lnTo>
                  <a:pt x="10392" y="2120"/>
                </a:lnTo>
                <a:lnTo>
                  <a:pt x="10393" y="2120"/>
                </a:lnTo>
                <a:lnTo>
                  <a:pt x="10405" y="2151"/>
                </a:lnTo>
                <a:lnTo>
                  <a:pt x="10422" y="2184"/>
                </a:lnTo>
                <a:lnTo>
                  <a:pt x="10437" y="2216"/>
                </a:lnTo>
                <a:lnTo>
                  <a:pt x="10447" y="2240"/>
                </a:lnTo>
                <a:lnTo>
                  <a:pt x="10452" y="2249"/>
                </a:lnTo>
                <a:lnTo>
                  <a:pt x="10461" y="2258"/>
                </a:lnTo>
                <a:lnTo>
                  <a:pt x="10471" y="2264"/>
                </a:lnTo>
                <a:lnTo>
                  <a:pt x="10477" y="2267"/>
                </a:lnTo>
                <a:lnTo>
                  <a:pt x="10482" y="2276"/>
                </a:lnTo>
                <a:lnTo>
                  <a:pt x="10491" y="2287"/>
                </a:lnTo>
                <a:lnTo>
                  <a:pt x="10500" y="2298"/>
                </a:lnTo>
                <a:lnTo>
                  <a:pt x="10507" y="2306"/>
                </a:lnTo>
                <a:lnTo>
                  <a:pt x="10505" y="2318"/>
                </a:lnTo>
                <a:lnTo>
                  <a:pt x="10506" y="2326"/>
                </a:lnTo>
                <a:lnTo>
                  <a:pt x="10504" y="2330"/>
                </a:lnTo>
                <a:lnTo>
                  <a:pt x="10492" y="2332"/>
                </a:lnTo>
                <a:lnTo>
                  <a:pt x="10486" y="2332"/>
                </a:lnTo>
                <a:lnTo>
                  <a:pt x="10478" y="2332"/>
                </a:lnTo>
                <a:lnTo>
                  <a:pt x="10477" y="2335"/>
                </a:lnTo>
                <a:lnTo>
                  <a:pt x="10491" y="2349"/>
                </a:lnTo>
                <a:lnTo>
                  <a:pt x="10524" y="2368"/>
                </a:lnTo>
                <a:lnTo>
                  <a:pt x="10553" y="2386"/>
                </a:lnTo>
                <a:lnTo>
                  <a:pt x="10574" y="2405"/>
                </a:lnTo>
                <a:lnTo>
                  <a:pt x="10583" y="2433"/>
                </a:lnTo>
                <a:lnTo>
                  <a:pt x="10582" y="2442"/>
                </a:lnTo>
                <a:lnTo>
                  <a:pt x="10579" y="2452"/>
                </a:lnTo>
                <a:lnTo>
                  <a:pt x="10582" y="2458"/>
                </a:lnTo>
                <a:lnTo>
                  <a:pt x="10591" y="2463"/>
                </a:lnTo>
                <a:lnTo>
                  <a:pt x="10596" y="2466"/>
                </a:lnTo>
                <a:lnTo>
                  <a:pt x="10600" y="2471"/>
                </a:lnTo>
                <a:lnTo>
                  <a:pt x="10608" y="2478"/>
                </a:lnTo>
                <a:lnTo>
                  <a:pt x="10626" y="2487"/>
                </a:lnTo>
                <a:lnTo>
                  <a:pt x="10641" y="2500"/>
                </a:lnTo>
                <a:lnTo>
                  <a:pt x="10652" y="2519"/>
                </a:lnTo>
                <a:lnTo>
                  <a:pt x="10660" y="2533"/>
                </a:lnTo>
                <a:lnTo>
                  <a:pt x="10667" y="2536"/>
                </a:lnTo>
                <a:lnTo>
                  <a:pt x="10679" y="2519"/>
                </a:lnTo>
                <a:lnTo>
                  <a:pt x="10676" y="2503"/>
                </a:lnTo>
                <a:lnTo>
                  <a:pt x="10664" y="2489"/>
                </a:lnTo>
                <a:lnTo>
                  <a:pt x="10649" y="2472"/>
                </a:lnTo>
                <a:lnTo>
                  <a:pt x="10645" y="2483"/>
                </a:lnTo>
                <a:lnTo>
                  <a:pt x="10641" y="2478"/>
                </a:lnTo>
                <a:lnTo>
                  <a:pt x="10637" y="2472"/>
                </a:lnTo>
                <a:lnTo>
                  <a:pt x="10634" y="2467"/>
                </a:lnTo>
                <a:lnTo>
                  <a:pt x="10636" y="2462"/>
                </a:lnTo>
                <a:lnTo>
                  <a:pt x="10634" y="2452"/>
                </a:lnTo>
                <a:lnTo>
                  <a:pt x="10625" y="2435"/>
                </a:lnTo>
                <a:lnTo>
                  <a:pt x="10611" y="2412"/>
                </a:lnTo>
                <a:lnTo>
                  <a:pt x="10602" y="2383"/>
                </a:lnTo>
                <a:lnTo>
                  <a:pt x="10594" y="2367"/>
                </a:lnTo>
                <a:lnTo>
                  <a:pt x="10578" y="2351"/>
                </a:lnTo>
                <a:lnTo>
                  <a:pt x="10563" y="2334"/>
                </a:lnTo>
                <a:lnTo>
                  <a:pt x="10557" y="2320"/>
                </a:lnTo>
                <a:lnTo>
                  <a:pt x="10545" y="2296"/>
                </a:lnTo>
                <a:lnTo>
                  <a:pt x="10521" y="2267"/>
                </a:lnTo>
                <a:lnTo>
                  <a:pt x="10494" y="2232"/>
                </a:lnTo>
                <a:lnTo>
                  <a:pt x="10480" y="2187"/>
                </a:lnTo>
                <a:lnTo>
                  <a:pt x="10482" y="2181"/>
                </a:lnTo>
                <a:lnTo>
                  <a:pt x="10484" y="2172"/>
                </a:lnTo>
                <a:lnTo>
                  <a:pt x="10488" y="2168"/>
                </a:lnTo>
                <a:lnTo>
                  <a:pt x="10495" y="2173"/>
                </a:lnTo>
                <a:lnTo>
                  <a:pt x="10501" y="2175"/>
                </a:lnTo>
                <a:lnTo>
                  <a:pt x="10511" y="2174"/>
                </a:lnTo>
                <a:lnTo>
                  <a:pt x="10521" y="2174"/>
                </a:lnTo>
                <a:lnTo>
                  <a:pt x="10526" y="2179"/>
                </a:lnTo>
                <a:lnTo>
                  <a:pt x="10530" y="2185"/>
                </a:lnTo>
                <a:lnTo>
                  <a:pt x="10538" y="2187"/>
                </a:lnTo>
                <a:lnTo>
                  <a:pt x="10545" y="2191"/>
                </a:lnTo>
                <a:lnTo>
                  <a:pt x="10547" y="2198"/>
                </a:lnTo>
                <a:lnTo>
                  <a:pt x="10552" y="2216"/>
                </a:lnTo>
                <a:lnTo>
                  <a:pt x="10562" y="2239"/>
                </a:lnTo>
                <a:lnTo>
                  <a:pt x="10571" y="2262"/>
                </a:lnTo>
                <a:lnTo>
                  <a:pt x="10572" y="2274"/>
                </a:lnTo>
                <a:lnTo>
                  <a:pt x="10567" y="2281"/>
                </a:lnTo>
                <a:lnTo>
                  <a:pt x="10567" y="2288"/>
                </a:lnTo>
                <a:lnTo>
                  <a:pt x="10571" y="2292"/>
                </a:lnTo>
                <a:lnTo>
                  <a:pt x="10576" y="2291"/>
                </a:lnTo>
                <a:lnTo>
                  <a:pt x="10576" y="2288"/>
                </a:lnTo>
                <a:lnTo>
                  <a:pt x="10576" y="2285"/>
                </a:lnTo>
                <a:lnTo>
                  <a:pt x="10578" y="2285"/>
                </a:lnTo>
                <a:lnTo>
                  <a:pt x="10580" y="2285"/>
                </a:lnTo>
                <a:lnTo>
                  <a:pt x="10592" y="2294"/>
                </a:lnTo>
                <a:lnTo>
                  <a:pt x="10605" y="2308"/>
                </a:lnTo>
                <a:lnTo>
                  <a:pt x="10618" y="2321"/>
                </a:lnTo>
                <a:lnTo>
                  <a:pt x="10629" y="2326"/>
                </a:lnTo>
                <a:lnTo>
                  <a:pt x="10636" y="2330"/>
                </a:lnTo>
                <a:lnTo>
                  <a:pt x="10641" y="2340"/>
                </a:lnTo>
                <a:lnTo>
                  <a:pt x="10647" y="2352"/>
                </a:lnTo>
                <a:lnTo>
                  <a:pt x="10654" y="2360"/>
                </a:lnTo>
                <a:lnTo>
                  <a:pt x="10680" y="2380"/>
                </a:lnTo>
                <a:lnTo>
                  <a:pt x="10686" y="2395"/>
                </a:lnTo>
                <a:lnTo>
                  <a:pt x="10685" y="2408"/>
                </a:lnTo>
                <a:lnTo>
                  <a:pt x="10693" y="2422"/>
                </a:lnTo>
                <a:lnTo>
                  <a:pt x="10695" y="2424"/>
                </a:lnTo>
                <a:lnTo>
                  <a:pt x="10697" y="2425"/>
                </a:lnTo>
                <a:lnTo>
                  <a:pt x="10697" y="2426"/>
                </a:lnTo>
                <a:lnTo>
                  <a:pt x="10698" y="2427"/>
                </a:lnTo>
                <a:lnTo>
                  <a:pt x="10710" y="2433"/>
                </a:lnTo>
                <a:lnTo>
                  <a:pt x="10724" y="2439"/>
                </a:lnTo>
                <a:lnTo>
                  <a:pt x="10724" y="2439"/>
                </a:lnTo>
                <a:lnTo>
                  <a:pt x="10724" y="2440"/>
                </a:lnTo>
                <a:lnTo>
                  <a:pt x="10734" y="2453"/>
                </a:lnTo>
                <a:lnTo>
                  <a:pt x="10742" y="2466"/>
                </a:lnTo>
                <a:lnTo>
                  <a:pt x="10766" y="2486"/>
                </a:lnTo>
                <a:lnTo>
                  <a:pt x="10803" y="2532"/>
                </a:lnTo>
                <a:lnTo>
                  <a:pt x="10833" y="2584"/>
                </a:lnTo>
                <a:lnTo>
                  <a:pt x="10833" y="2622"/>
                </a:lnTo>
                <a:lnTo>
                  <a:pt x="10830" y="2627"/>
                </a:lnTo>
                <a:lnTo>
                  <a:pt x="10831" y="2628"/>
                </a:lnTo>
                <a:lnTo>
                  <a:pt x="10834" y="2628"/>
                </a:lnTo>
                <a:lnTo>
                  <a:pt x="10833" y="2632"/>
                </a:lnTo>
                <a:lnTo>
                  <a:pt x="10828" y="2636"/>
                </a:lnTo>
                <a:lnTo>
                  <a:pt x="10824" y="2637"/>
                </a:lnTo>
                <a:lnTo>
                  <a:pt x="10824" y="2642"/>
                </a:lnTo>
                <a:lnTo>
                  <a:pt x="10834" y="2661"/>
                </a:lnTo>
                <a:lnTo>
                  <a:pt x="10869" y="2696"/>
                </a:lnTo>
                <a:lnTo>
                  <a:pt x="10924" y="2730"/>
                </a:lnTo>
                <a:lnTo>
                  <a:pt x="10982" y="2759"/>
                </a:lnTo>
                <a:lnTo>
                  <a:pt x="11027" y="2780"/>
                </a:lnTo>
                <a:lnTo>
                  <a:pt x="11028" y="2781"/>
                </a:lnTo>
                <a:lnTo>
                  <a:pt x="11028" y="2781"/>
                </a:lnTo>
                <a:lnTo>
                  <a:pt x="11053" y="2792"/>
                </a:lnTo>
                <a:lnTo>
                  <a:pt x="11097" y="2811"/>
                </a:lnTo>
                <a:lnTo>
                  <a:pt x="11142" y="2828"/>
                </a:lnTo>
                <a:lnTo>
                  <a:pt x="11171" y="2835"/>
                </a:lnTo>
                <a:lnTo>
                  <a:pt x="11193" y="2828"/>
                </a:lnTo>
                <a:lnTo>
                  <a:pt x="11214" y="2819"/>
                </a:lnTo>
                <a:lnTo>
                  <a:pt x="11236" y="2815"/>
                </a:lnTo>
                <a:lnTo>
                  <a:pt x="11260" y="2825"/>
                </a:lnTo>
                <a:lnTo>
                  <a:pt x="11284" y="2845"/>
                </a:lnTo>
                <a:lnTo>
                  <a:pt x="11308" y="2868"/>
                </a:lnTo>
                <a:lnTo>
                  <a:pt x="11333" y="2891"/>
                </a:lnTo>
                <a:lnTo>
                  <a:pt x="11354" y="2906"/>
                </a:lnTo>
                <a:lnTo>
                  <a:pt x="11369" y="2912"/>
                </a:lnTo>
                <a:lnTo>
                  <a:pt x="11385" y="2914"/>
                </a:lnTo>
                <a:lnTo>
                  <a:pt x="11401" y="2918"/>
                </a:lnTo>
                <a:lnTo>
                  <a:pt x="11420" y="2926"/>
                </a:lnTo>
                <a:lnTo>
                  <a:pt x="11435" y="2931"/>
                </a:lnTo>
                <a:lnTo>
                  <a:pt x="11460" y="2938"/>
                </a:lnTo>
                <a:lnTo>
                  <a:pt x="11482" y="2943"/>
                </a:lnTo>
                <a:lnTo>
                  <a:pt x="11489" y="2938"/>
                </a:lnTo>
                <a:lnTo>
                  <a:pt x="11492" y="2939"/>
                </a:lnTo>
                <a:lnTo>
                  <a:pt x="11496" y="2943"/>
                </a:lnTo>
                <a:lnTo>
                  <a:pt x="11498" y="2947"/>
                </a:lnTo>
                <a:lnTo>
                  <a:pt x="11499" y="2950"/>
                </a:lnTo>
                <a:lnTo>
                  <a:pt x="11492" y="2953"/>
                </a:lnTo>
                <a:lnTo>
                  <a:pt x="11494" y="2956"/>
                </a:lnTo>
                <a:lnTo>
                  <a:pt x="11503" y="2962"/>
                </a:lnTo>
                <a:lnTo>
                  <a:pt x="11517" y="2977"/>
                </a:lnTo>
                <a:lnTo>
                  <a:pt x="11562" y="3034"/>
                </a:lnTo>
                <a:lnTo>
                  <a:pt x="11564" y="3048"/>
                </a:lnTo>
                <a:lnTo>
                  <a:pt x="11561" y="3058"/>
                </a:lnTo>
                <a:lnTo>
                  <a:pt x="11562" y="3068"/>
                </a:lnTo>
                <a:lnTo>
                  <a:pt x="11576" y="3081"/>
                </a:lnTo>
                <a:lnTo>
                  <a:pt x="11578" y="3083"/>
                </a:lnTo>
                <a:lnTo>
                  <a:pt x="11584" y="3086"/>
                </a:lnTo>
                <a:lnTo>
                  <a:pt x="11588" y="3088"/>
                </a:lnTo>
                <a:lnTo>
                  <a:pt x="11591" y="3085"/>
                </a:lnTo>
                <a:lnTo>
                  <a:pt x="11590" y="3080"/>
                </a:lnTo>
                <a:lnTo>
                  <a:pt x="11589" y="3076"/>
                </a:lnTo>
                <a:lnTo>
                  <a:pt x="11590" y="3073"/>
                </a:lnTo>
                <a:lnTo>
                  <a:pt x="11596" y="3078"/>
                </a:lnTo>
                <a:lnTo>
                  <a:pt x="11603" y="3086"/>
                </a:lnTo>
                <a:lnTo>
                  <a:pt x="11603" y="3088"/>
                </a:lnTo>
                <a:lnTo>
                  <a:pt x="11600" y="3088"/>
                </a:lnTo>
                <a:lnTo>
                  <a:pt x="11602" y="3090"/>
                </a:lnTo>
                <a:lnTo>
                  <a:pt x="11603" y="3090"/>
                </a:lnTo>
                <a:lnTo>
                  <a:pt x="11604" y="3090"/>
                </a:lnTo>
                <a:lnTo>
                  <a:pt x="11626" y="3105"/>
                </a:lnTo>
                <a:lnTo>
                  <a:pt x="11640" y="3125"/>
                </a:lnTo>
                <a:lnTo>
                  <a:pt x="11649" y="3138"/>
                </a:lnTo>
                <a:lnTo>
                  <a:pt x="11655" y="3132"/>
                </a:lnTo>
                <a:lnTo>
                  <a:pt x="11657" y="3136"/>
                </a:lnTo>
                <a:lnTo>
                  <a:pt x="11662" y="3143"/>
                </a:lnTo>
                <a:lnTo>
                  <a:pt x="11666" y="3148"/>
                </a:lnTo>
                <a:lnTo>
                  <a:pt x="11672" y="3147"/>
                </a:lnTo>
                <a:lnTo>
                  <a:pt x="11680" y="3147"/>
                </a:lnTo>
                <a:lnTo>
                  <a:pt x="11693" y="3149"/>
                </a:lnTo>
                <a:lnTo>
                  <a:pt x="11705" y="3153"/>
                </a:lnTo>
                <a:lnTo>
                  <a:pt x="11711" y="3157"/>
                </a:lnTo>
                <a:lnTo>
                  <a:pt x="11715" y="3162"/>
                </a:lnTo>
                <a:lnTo>
                  <a:pt x="11719" y="3168"/>
                </a:lnTo>
                <a:lnTo>
                  <a:pt x="11725" y="3171"/>
                </a:lnTo>
                <a:lnTo>
                  <a:pt x="11731" y="3168"/>
                </a:lnTo>
                <a:lnTo>
                  <a:pt x="11736" y="3169"/>
                </a:lnTo>
                <a:lnTo>
                  <a:pt x="11740" y="3178"/>
                </a:lnTo>
                <a:lnTo>
                  <a:pt x="11743" y="3188"/>
                </a:lnTo>
                <a:lnTo>
                  <a:pt x="11747" y="3193"/>
                </a:lnTo>
                <a:lnTo>
                  <a:pt x="11750" y="3195"/>
                </a:lnTo>
                <a:lnTo>
                  <a:pt x="11753" y="3193"/>
                </a:lnTo>
                <a:lnTo>
                  <a:pt x="11757" y="3191"/>
                </a:lnTo>
                <a:lnTo>
                  <a:pt x="11760" y="3190"/>
                </a:lnTo>
                <a:lnTo>
                  <a:pt x="11761" y="3187"/>
                </a:lnTo>
                <a:lnTo>
                  <a:pt x="11763" y="3184"/>
                </a:lnTo>
                <a:lnTo>
                  <a:pt x="11766" y="3182"/>
                </a:lnTo>
                <a:lnTo>
                  <a:pt x="11769" y="3181"/>
                </a:lnTo>
                <a:lnTo>
                  <a:pt x="11772" y="3176"/>
                </a:lnTo>
                <a:lnTo>
                  <a:pt x="11764" y="3162"/>
                </a:lnTo>
                <a:lnTo>
                  <a:pt x="11758" y="3149"/>
                </a:lnTo>
                <a:lnTo>
                  <a:pt x="11766" y="3143"/>
                </a:lnTo>
                <a:lnTo>
                  <a:pt x="11773" y="3140"/>
                </a:lnTo>
                <a:lnTo>
                  <a:pt x="11777" y="3135"/>
                </a:lnTo>
                <a:lnTo>
                  <a:pt x="11781" y="3129"/>
                </a:lnTo>
                <a:lnTo>
                  <a:pt x="11783" y="3123"/>
                </a:lnTo>
                <a:lnTo>
                  <a:pt x="11809" y="3119"/>
                </a:lnTo>
                <a:lnTo>
                  <a:pt x="11823" y="3126"/>
                </a:lnTo>
                <a:lnTo>
                  <a:pt x="11830" y="3137"/>
                </a:lnTo>
                <a:lnTo>
                  <a:pt x="11840" y="3144"/>
                </a:lnTo>
                <a:lnTo>
                  <a:pt x="11841" y="3144"/>
                </a:lnTo>
                <a:lnTo>
                  <a:pt x="11842" y="3143"/>
                </a:lnTo>
                <a:lnTo>
                  <a:pt x="11843" y="3144"/>
                </a:lnTo>
                <a:lnTo>
                  <a:pt x="11843" y="3145"/>
                </a:lnTo>
                <a:lnTo>
                  <a:pt x="11843" y="3146"/>
                </a:lnTo>
                <a:lnTo>
                  <a:pt x="11842" y="3147"/>
                </a:lnTo>
                <a:lnTo>
                  <a:pt x="11839" y="3164"/>
                </a:lnTo>
                <a:lnTo>
                  <a:pt x="11853" y="3184"/>
                </a:lnTo>
                <a:lnTo>
                  <a:pt x="11868" y="3216"/>
                </a:lnTo>
                <a:lnTo>
                  <a:pt x="11870" y="3266"/>
                </a:lnTo>
                <a:lnTo>
                  <a:pt x="11870" y="3276"/>
                </a:lnTo>
                <a:lnTo>
                  <a:pt x="11871" y="3287"/>
                </a:lnTo>
                <a:lnTo>
                  <a:pt x="11872" y="3298"/>
                </a:lnTo>
                <a:lnTo>
                  <a:pt x="11870" y="3310"/>
                </a:lnTo>
                <a:lnTo>
                  <a:pt x="11871" y="3321"/>
                </a:lnTo>
                <a:lnTo>
                  <a:pt x="11873" y="3343"/>
                </a:lnTo>
                <a:lnTo>
                  <a:pt x="11865" y="3366"/>
                </a:lnTo>
                <a:lnTo>
                  <a:pt x="11837" y="3384"/>
                </a:lnTo>
                <a:lnTo>
                  <a:pt x="11828" y="3391"/>
                </a:lnTo>
                <a:lnTo>
                  <a:pt x="11826" y="3402"/>
                </a:lnTo>
                <a:lnTo>
                  <a:pt x="11825" y="3412"/>
                </a:lnTo>
                <a:lnTo>
                  <a:pt x="11820" y="3416"/>
                </a:lnTo>
                <a:lnTo>
                  <a:pt x="11816" y="3417"/>
                </a:lnTo>
                <a:lnTo>
                  <a:pt x="11814" y="3420"/>
                </a:lnTo>
                <a:lnTo>
                  <a:pt x="11813" y="3424"/>
                </a:lnTo>
                <a:lnTo>
                  <a:pt x="11815" y="3427"/>
                </a:lnTo>
                <a:lnTo>
                  <a:pt x="11815" y="3436"/>
                </a:lnTo>
                <a:lnTo>
                  <a:pt x="11801" y="3445"/>
                </a:lnTo>
                <a:lnTo>
                  <a:pt x="11785" y="3452"/>
                </a:lnTo>
                <a:lnTo>
                  <a:pt x="11775" y="3456"/>
                </a:lnTo>
                <a:lnTo>
                  <a:pt x="11768" y="3496"/>
                </a:lnTo>
                <a:lnTo>
                  <a:pt x="11757" y="3509"/>
                </a:lnTo>
                <a:lnTo>
                  <a:pt x="11756" y="3515"/>
                </a:lnTo>
                <a:lnTo>
                  <a:pt x="11755" y="3522"/>
                </a:lnTo>
                <a:lnTo>
                  <a:pt x="11752" y="3528"/>
                </a:lnTo>
                <a:lnTo>
                  <a:pt x="11748" y="3531"/>
                </a:lnTo>
                <a:lnTo>
                  <a:pt x="11744" y="3538"/>
                </a:lnTo>
                <a:lnTo>
                  <a:pt x="11746" y="3555"/>
                </a:lnTo>
                <a:lnTo>
                  <a:pt x="11748" y="3571"/>
                </a:lnTo>
                <a:lnTo>
                  <a:pt x="11746" y="3581"/>
                </a:lnTo>
                <a:lnTo>
                  <a:pt x="11743" y="3585"/>
                </a:lnTo>
                <a:lnTo>
                  <a:pt x="11744" y="3587"/>
                </a:lnTo>
                <a:lnTo>
                  <a:pt x="11749" y="3590"/>
                </a:lnTo>
                <a:lnTo>
                  <a:pt x="11757" y="3598"/>
                </a:lnTo>
                <a:lnTo>
                  <a:pt x="11767" y="3611"/>
                </a:lnTo>
                <a:lnTo>
                  <a:pt x="11770" y="3614"/>
                </a:lnTo>
                <a:lnTo>
                  <a:pt x="11771" y="3613"/>
                </a:lnTo>
                <a:lnTo>
                  <a:pt x="11774" y="3610"/>
                </a:lnTo>
                <a:lnTo>
                  <a:pt x="11780" y="3610"/>
                </a:lnTo>
                <a:lnTo>
                  <a:pt x="11780" y="3613"/>
                </a:lnTo>
                <a:lnTo>
                  <a:pt x="11776" y="3620"/>
                </a:lnTo>
                <a:lnTo>
                  <a:pt x="11773" y="3629"/>
                </a:lnTo>
                <a:lnTo>
                  <a:pt x="11755" y="3638"/>
                </a:lnTo>
                <a:lnTo>
                  <a:pt x="11738" y="3659"/>
                </a:lnTo>
                <a:lnTo>
                  <a:pt x="11731" y="3687"/>
                </a:lnTo>
                <a:lnTo>
                  <a:pt x="11739" y="3719"/>
                </a:lnTo>
                <a:lnTo>
                  <a:pt x="11742" y="3733"/>
                </a:lnTo>
                <a:lnTo>
                  <a:pt x="11734" y="3741"/>
                </a:lnTo>
                <a:lnTo>
                  <a:pt x="11751" y="3755"/>
                </a:lnTo>
                <a:lnTo>
                  <a:pt x="11774" y="3772"/>
                </a:lnTo>
                <a:lnTo>
                  <a:pt x="11790" y="3792"/>
                </a:lnTo>
                <a:lnTo>
                  <a:pt x="11802" y="3823"/>
                </a:lnTo>
                <a:lnTo>
                  <a:pt x="11813" y="3842"/>
                </a:lnTo>
                <a:lnTo>
                  <a:pt x="11822" y="3854"/>
                </a:lnTo>
                <a:lnTo>
                  <a:pt x="11828" y="3869"/>
                </a:lnTo>
                <a:lnTo>
                  <a:pt x="11868" y="3968"/>
                </a:lnTo>
                <a:lnTo>
                  <a:pt x="11877" y="3982"/>
                </a:lnTo>
                <a:lnTo>
                  <a:pt x="11894" y="4012"/>
                </a:lnTo>
                <a:lnTo>
                  <a:pt x="11909" y="4043"/>
                </a:lnTo>
                <a:lnTo>
                  <a:pt x="11915" y="4059"/>
                </a:lnTo>
                <a:lnTo>
                  <a:pt x="11923" y="4095"/>
                </a:lnTo>
                <a:lnTo>
                  <a:pt x="11961" y="4132"/>
                </a:lnTo>
                <a:lnTo>
                  <a:pt x="12010" y="4165"/>
                </a:lnTo>
                <a:lnTo>
                  <a:pt x="12049" y="4184"/>
                </a:lnTo>
                <a:lnTo>
                  <a:pt x="12070" y="4199"/>
                </a:lnTo>
                <a:lnTo>
                  <a:pt x="12086" y="4209"/>
                </a:lnTo>
                <a:lnTo>
                  <a:pt x="12101" y="4226"/>
                </a:lnTo>
                <a:lnTo>
                  <a:pt x="12114" y="4243"/>
                </a:lnTo>
                <a:lnTo>
                  <a:pt x="12121" y="4250"/>
                </a:lnTo>
                <a:lnTo>
                  <a:pt x="12138" y="4285"/>
                </a:lnTo>
                <a:lnTo>
                  <a:pt x="12143" y="4353"/>
                </a:lnTo>
                <a:lnTo>
                  <a:pt x="12139" y="4423"/>
                </a:lnTo>
                <a:lnTo>
                  <a:pt x="12128" y="4460"/>
                </a:lnTo>
                <a:lnTo>
                  <a:pt x="12123" y="4571"/>
                </a:lnTo>
                <a:lnTo>
                  <a:pt x="12124" y="4572"/>
                </a:lnTo>
                <a:lnTo>
                  <a:pt x="12124" y="4573"/>
                </a:lnTo>
                <a:lnTo>
                  <a:pt x="12123" y="4588"/>
                </a:lnTo>
                <a:lnTo>
                  <a:pt x="12120" y="4607"/>
                </a:lnTo>
                <a:lnTo>
                  <a:pt x="12115" y="4625"/>
                </a:lnTo>
                <a:lnTo>
                  <a:pt x="12107" y="4640"/>
                </a:lnTo>
                <a:lnTo>
                  <a:pt x="12101" y="4664"/>
                </a:lnTo>
                <a:lnTo>
                  <a:pt x="12096" y="4703"/>
                </a:lnTo>
                <a:lnTo>
                  <a:pt x="12090" y="4744"/>
                </a:lnTo>
                <a:lnTo>
                  <a:pt x="12085" y="4777"/>
                </a:lnTo>
                <a:lnTo>
                  <a:pt x="12085" y="4777"/>
                </a:lnTo>
                <a:lnTo>
                  <a:pt x="12086" y="4777"/>
                </a:lnTo>
                <a:lnTo>
                  <a:pt x="12090" y="4827"/>
                </a:lnTo>
                <a:lnTo>
                  <a:pt x="12091" y="4857"/>
                </a:lnTo>
                <a:lnTo>
                  <a:pt x="12085" y="4885"/>
                </a:lnTo>
                <a:lnTo>
                  <a:pt x="12072" y="4930"/>
                </a:lnTo>
                <a:lnTo>
                  <a:pt x="12064" y="4953"/>
                </a:lnTo>
                <a:lnTo>
                  <a:pt x="12048" y="4990"/>
                </a:lnTo>
                <a:lnTo>
                  <a:pt x="12030" y="5026"/>
                </a:lnTo>
                <a:lnTo>
                  <a:pt x="12018" y="5044"/>
                </a:lnTo>
                <a:lnTo>
                  <a:pt x="12016" y="5053"/>
                </a:lnTo>
                <a:lnTo>
                  <a:pt x="12015" y="5073"/>
                </a:lnTo>
                <a:lnTo>
                  <a:pt x="12016" y="5093"/>
                </a:lnTo>
                <a:lnTo>
                  <a:pt x="12018" y="5104"/>
                </a:lnTo>
                <a:lnTo>
                  <a:pt x="12024" y="5135"/>
                </a:lnTo>
                <a:lnTo>
                  <a:pt x="12014" y="5165"/>
                </a:lnTo>
                <a:lnTo>
                  <a:pt x="12001" y="5193"/>
                </a:lnTo>
                <a:lnTo>
                  <a:pt x="12003" y="5215"/>
                </a:lnTo>
                <a:lnTo>
                  <a:pt x="12010" y="5222"/>
                </a:lnTo>
                <a:lnTo>
                  <a:pt x="12021" y="5230"/>
                </a:lnTo>
                <a:lnTo>
                  <a:pt x="12030" y="5235"/>
                </a:lnTo>
                <a:lnTo>
                  <a:pt x="12035" y="5232"/>
                </a:lnTo>
                <a:lnTo>
                  <a:pt x="12031" y="5229"/>
                </a:lnTo>
                <a:lnTo>
                  <a:pt x="12035" y="5227"/>
                </a:lnTo>
                <a:lnTo>
                  <a:pt x="12040" y="5233"/>
                </a:lnTo>
                <a:lnTo>
                  <a:pt x="12043" y="5254"/>
                </a:lnTo>
                <a:lnTo>
                  <a:pt x="12036" y="5314"/>
                </a:lnTo>
                <a:lnTo>
                  <a:pt x="12033" y="5324"/>
                </a:lnTo>
                <a:lnTo>
                  <a:pt x="12029" y="5336"/>
                </a:lnTo>
                <a:lnTo>
                  <a:pt x="12031" y="5339"/>
                </a:lnTo>
                <a:lnTo>
                  <a:pt x="12033" y="5340"/>
                </a:lnTo>
                <a:lnTo>
                  <a:pt x="12034" y="5342"/>
                </a:lnTo>
                <a:lnTo>
                  <a:pt x="12031" y="5345"/>
                </a:lnTo>
                <a:lnTo>
                  <a:pt x="12026" y="5351"/>
                </a:lnTo>
                <a:lnTo>
                  <a:pt x="12024" y="5359"/>
                </a:lnTo>
                <a:lnTo>
                  <a:pt x="12023" y="5368"/>
                </a:lnTo>
                <a:lnTo>
                  <a:pt x="12022" y="5372"/>
                </a:lnTo>
                <a:lnTo>
                  <a:pt x="12021" y="5375"/>
                </a:lnTo>
                <a:lnTo>
                  <a:pt x="12022" y="5378"/>
                </a:lnTo>
                <a:lnTo>
                  <a:pt x="12009" y="5399"/>
                </a:lnTo>
                <a:lnTo>
                  <a:pt x="12000" y="5426"/>
                </a:lnTo>
                <a:lnTo>
                  <a:pt x="11991" y="5452"/>
                </a:lnTo>
                <a:lnTo>
                  <a:pt x="11979" y="5470"/>
                </a:lnTo>
                <a:lnTo>
                  <a:pt x="11973" y="5479"/>
                </a:lnTo>
                <a:lnTo>
                  <a:pt x="11971" y="5481"/>
                </a:lnTo>
                <a:lnTo>
                  <a:pt x="11970" y="5484"/>
                </a:lnTo>
                <a:lnTo>
                  <a:pt x="11969" y="5485"/>
                </a:lnTo>
                <a:lnTo>
                  <a:pt x="11967" y="5484"/>
                </a:lnTo>
                <a:lnTo>
                  <a:pt x="11964" y="5481"/>
                </a:lnTo>
                <a:lnTo>
                  <a:pt x="11961" y="5481"/>
                </a:lnTo>
                <a:lnTo>
                  <a:pt x="11959" y="5483"/>
                </a:lnTo>
                <a:lnTo>
                  <a:pt x="11958" y="5482"/>
                </a:lnTo>
                <a:lnTo>
                  <a:pt x="11956" y="5488"/>
                </a:lnTo>
                <a:lnTo>
                  <a:pt x="11955" y="5494"/>
                </a:lnTo>
                <a:lnTo>
                  <a:pt x="11952" y="5498"/>
                </a:lnTo>
                <a:lnTo>
                  <a:pt x="11947" y="5499"/>
                </a:lnTo>
                <a:lnTo>
                  <a:pt x="11943" y="5509"/>
                </a:lnTo>
                <a:lnTo>
                  <a:pt x="11940" y="5531"/>
                </a:lnTo>
                <a:lnTo>
                  <a:pt x="11942" y="5556"/>
                </a:lnTo>
                <a:lnTo>
                  <a:pt x="11951" y="5571"/>
                </a:lnTo>
                <a:lnTo>
                  <a:pt x="11960" y="5576"/>
                </a:lnTo>
                <a:lnTo>
                  <a:pt x="11960" y="5580"/>
                </a:lnTo>
                <a:lnTo>
                  <a:pt x="11955" y="5582"/>
                </a:lnTo>
                <a:lnTo>
                  <a:pt x="11950" y="5581"/>
                </a:lnTo>
                <a:lnTo>
                  <a:pt x="11947" y="5592"/>
                </a:lnTo>
                <a:lnTo>
                  <a:pt x="11948" y="5604"/>
                </a:lnTo>
                <a:lnTo>
                  <a:pt x="11951" y="5609"/>
                </a:lnTo>
                <a:lnTo>
                  <a:pt x="11955" y="5605"/>
                </a:lnTo>
                <a:lnTo>
                  <a:pt x="11956" y="5603"/>
                </a:lnTo>
                <a:lnTo>
                  <a:pt x="11958" y="5601"/>
                </a:lnTo>
                <a:lnTo>
                  <a:pt x="11959" y="5604"/>
                </a:lnTo>
                <a:lnTo>
                  <a:pt x="11959" y="5607"/>
                </a:lnTo>
                <a:lnTo>
                  <a:pt x="11959" y="5607"/>
                </a:lnTo>
                <a:lnTo>
                  <a:pt x="11960" y="5608"/>
                </a:lnTo>
                <a:lnTo>
                  <a:pt x="11960" y="5638"/>
                </a:lnTo>
                <a:lnTo>
                  <a:pt x="11965" y="5641"/>
                </a:lnTo>
                <a:lnTo>
                  <a:pt x="11973" y="5637"/>
                </a:lnTo>
                <a:lnTo>
                  <a:pt x="11979" y="5631"/>
                </a:lnTo>
                <a:lnTo>
                  <a:pt x="11979" y="5627"/>
                </a:lnTo>
                <a:lnTo>
                  <a:pt x="11985" y="5627"/>
                </a:lnTo>
                <a:lnTo>
                  <a:pt x="11985" y="5629"/>
                </a:lnTo>
                <a:lnTo>
                  <a:pt x="11987" y="5634"/>
                </a:lnTo>
                <a:lnTo>
                  <a:pt x="11995" y="5637"/>
                </a:lnTo>
                <a:lnTo>
                  <a:pt x="11999" y="5641"/>
                </a:lnTo>
                <a:lnTo>
                  <a:pt x="12005" y="5650"/>
                </a:lnTo>
                <a:lnTo>
                  <a:pt x="12014" y="5655"/>
                </a:lnTo>
                <a:lnTo>
                  <a:pt x="12016" y="5661"/>
                </a:lnTo>
                <a:lnTo>
                  <a:pt x="12017" y="5667"/>
                </a:lnTo>
                <a:lnTo>
                  <a:pt x="12023" y="5665"/>
                </a:lnTo>
                <a:lnTo>
                  <a:pt x="12025" y="5663"/>
                </a:lnTo>
                <a:lnTo>
                  <a:pt x="12028" y="5663"/>
                </a:lnTo>
                <a:lnTo>
                  <a:pt x="12027" y="5664"/>
                </a:lnTo>
                <a:lnTo>
                  <a:pt x="12025" y="5664"/>
                </a:lnTo>
                <a:lnTo>
                  <a:pt x="12022" y="5670"/>
                </a:lnTo>
                <a:lnTo>
                  <a:pt x="12009" y="5664"/>
                </a:lnTo>
                <a:lnTo>
                  <a:pt x="11995" y="5656"/>
                </a:lnTo>
                <a:lnTo>
                  <a:pt x="11986" y="5651"/>
                </a:lnTo>
                <a:lnTo>
                  <a:pt x="11985" y="5654"/>
                </a:lnTo>
                <a:lnTo>
                  <a:pt x="11989" y="5657"/>
                </a:lnTo>
                <a:lnTo>
                  <a:pt x="11992" y="5661"/>
                </a:lnTo>
                <a:lnTo>
                  <a:pt x="11990" y="5663"/>
                </a:lnTo>
                <a:lnTo>
                  <a:pt x="11987" y="5668"/>
                </a:lnTo>
                <a:lnTo>
                  <a:pt x="11991" y="5673"/>
                </a:lnTo>
                <a:lnTo>
                  <a:pt x="11995" y="5677"/>
                </a:lnTo>
                <a:lnTo>
                  <a:pt x="11996" y="5680"/>
                </a:lnTo>
                <a:lnTo>
                  <a:pt x="11994" y="5684"/>
                </a:lnTo>
                <a:lnTo>
                  <a:pt x="11999" y="5685"/>
                </a:lnTo>
                <a:lnTo>
                  <a:pt x="12003" y="5686"/>
                </a:lnTo>
                <a:lnTo>
                  <a:pt x="12004" y="5690"/>
                </a:lnTo>
                <a:lnTo>
                  <a:pt x="12003" y="5694"/>
                </a:lnTo>
                <a:lnTo>
                  <a:pt x="12004" y="5697"/>
                </a:lnTo>
                <a:lnTo>
                  <a:pt x="12003" y="5698"/>
                </a:lnTo>
                <a:lnTo>
                  <a:pt x="11998" y="5700"/>
                </a:lnTo>
                <a:lnTo>
                  <a:pt x="11998" y="5698"/>
                </a:lnTo>
                <a:lnTo>
                  <a:pt x="11998" y="5698"/>
                </a:lnTo>
                <a:lnTo>
                  <a:pt x="11976" y="5692"/>
                </a:lnTo>
                <a:lnTo>
                  <a:pt x="11972" y="5695"/>
                </a:lnTo>
                <a:lnTo>
                  <a:pt x="11980" y="5701"/>
                </a:lnTo>
                <a:lnTo>
                  <a:pt x="11993" y="5704"/>
                </a:lnTo>
                <a:lnTo>
                  <a:pt x="12002" y="5707"/>
                </a:lnTo>
                <a:lnTo>
                  <a:pt x="12005" y="5713"/>
                </a:lnTo>
                <a:lnTo>
                  <a:pt x="12006" y="5719"/>
                </a:lnTo>
                <a:lnTo>
                  <a:pt x="12007" y="5723"/>
                </a:lnTo>
                <a:lnTo>
                  <a:pt x="12016" y="5727"/>
                </a:lnTo>
                <a:lnTo>
                  <a:pt x="12027" y="5735"/>
                </a:lnTo>
                <a:lnTo>
                  <a:pt x="12025" y="5740"/>
                </a:lnTo>
                <a:lnTo>
                  <a:pt x="12029" y="5741"/>
                </a:lnTo>
                <a:lnTo>
                  <a:pt x="12035" y="5742"/>
                </a:lnTo>
                <a:lnTo>
                  <a:pt x="12039" y="5742"/>
                </a:lnTo>
                <a:lnTo>
                  <a:pt x="12044" y="5746"/>
                </a:lnTo>
                <a:lnTo>
                  <a:pt x="12053" y="5753"/>
                </a:lnTo>
                <a:lnTo>
                  <a:pt x="12062" y="5757"/>
                </a:lnTo>
                <a:lnTo>
                  <a:pt x="12068" y="5755"/>
                </a:lnTo>
                <a:lnTo>
                  <a:pt x="12069" y="5757"/>
                </a:lnTo>
                <a:lnTo>
                  <a:pt x="12069" y="5758"/>
                </a:lnTo>
                <a:lnTo>
                  <a:pt x="12070" y="5759"/>
                </a:lnTo>
                <a:lnTo>
                  <a:pt x="12073" y="5759"/>
                </a:lnTo>
                <a:lnTo>
                  <a:pt x="12079" y="5759"/>
                </a:lnTo>
                <a:lnTo>
                  <a:pt x="12077" y="5763"/>
                </a:lnTo>
                <a:lnTo>
                  <a:pt x="12076" y="5769"/>
                </a:lnTo>
                <a:lnTo>
                  <a:pt x="12087" y="5771"/>
                </a:lnTo>
                <a:lnTo>
                  <a:pt x="12099" y="5771"/>
                </a:lnTo>
                <a:lnTo>
                  <a:pt x="12101" y="5774"/>
                </a:lnTo>
                <a:lnTo>
                  <a:pt x="12100" y="5777"/>
                </a:lnTo>
                <a:lnTo>
                  <a:pt x="12106" y="5778"/>
                </a:lnTo>
                <a:lnTo>
                  <a:pt x="12113" y="5778"/>
                </a:lnTo>
                <a:lnTo>
                  <a:pt x="12115" y="5781"/>
                </a:lnTo>
                <a:lnTo>
                  <a:pt x="12117" y="5785"/>
                </a:lnTo>
                <a:lnTo>
                  <a:pt x="12125" y="5789"/>
                </a:lnTo>
                <a:lnTo>
                  <a:pt x="12134" y="5790"/>
                </a:lnTo>
                <a:lnTo>
                  <a:pt x="12141" y="5787"/>
                </a:lnTo>
                <a:lnTo>
                  <a:pt x="12146" y="5786"/>
                </a:lnTo>
                <a:lnTo>
                  <a:pt x="12146" y="5791"/>
                </a:lnTo>
                <a:lnTo>
                  <a:pt x="12154" y="5793"/>
                </a:lnTo>
                <a:lnTo>
                  <a:pt x="12160" y="5794"/>
                </a:lnTo>
                <a:lnTo>
                  <a:pt x="12166" y="5796"/>
                </a:lnTo>
                <a:lnTo>
                  <a:pt x="12172" y="5803"/>
                </a:lnTo>
                <a:lnTo>
                  <a:pt x="12175" y="5804"/>
                </a:lnTo>
                <a:lnTo>
                  <a:pt x="12179" y="5802"/>
                </a:lnTo>
                <a:lnTo>
                  <a:pt x="12181" y="5800"/>
                </a:lnTo>
                <a:lnTo>
                  <a:pt x="12185" y="5804"/>
                </a:lnTo>
                <a:lnTo>
                  <a:pt x="12193" y="5807"/>
                </a:lnTo>
                <a:lnTo>
                  <a:pt x="12208" y="5808"/>
                </a:lnTo>
                <a:lnTo>
                  <a:pt x="12221" y="5809"/>
                </a:lnTo>
                <a:lnTo>
                  <a:pt x="12222" y="5808"/>
                </a:lnTo>
                <a:lnTo>
                  <a:pt x="12219" y="5804"/>
                </a:lnTo>
                <a:lnTo>
                  <a:pt x="12216" y="5797"/>
                </a:lnTo>
                <a:lnTo>
                  <a:pt x="12216" y="5793"/>
                </a:lnTo>
                <a:lnTo>
                  <a:pt x="12222" y="5796"/>
                </a:lnTo>
                <a:lnTo>
                  <a:pt x="12234" y="5795"/>
                </a:lnTo>
                <a:lnTo>
                  <a:pt x="12246" y="5791"/>
                </a:lnTo>
                <a:lnTo>
                  <a:pt x="12257" y="5797"/>
                </a:lnTo>
                <a:lnTo>
                  <a:pt x="12257" y="5793"/>
                </a:lnTo>
                <a:lnTo>
                  <a:pt x="12257" y="5786"/>
                </a:lnTo>
                <a:lnTo>
                  <a:pt x="12267" y="5783"/>
                </a:lnTo>
                <a:lnTo>
                  <a:pt x="12322" y="5784"/>
                </a:lnTo>
                <a:lnTo>
                  <a:pt x="12325" y="5773"/>
                </a:lnTo>
                <a:lnTo>
                  <a:pt x="12320" y="5772"/>
                </a:lnTo>
                <a:lnTo>
                  <a:pt x="12301" y="5770"/>
                </a:lnTo>
                <a:lnTo>
                  <a:pt x="12265" y="5755"/>
                </a:lnTo>
                <a:lnTo>
                  <a:pt x="12251" y="5746"/>
                </a:lnTo>
                <a:lnTo>
                  <a:pt x="12229" y="5731"/>
                </a:lnTo>
                <a:lnTo>
                  <a:pt x="12213" y="5716"/>
                </a:lnTo>
                <a:lnTo>
                  <a:pt x="12207" y="5706"/>
                </a:lnTo>
                <a:lnTo>
                  <a:pt x="12204" y="5694"/>
                </a:lnTo>
                <a:lnTo>
                  <a:pt x="12188" y="5687"/>
                </a:lnTo>
                <a:lnTo>
                  <a:pt x="12169" y="5685"/>
                </a:lnTo>
                <a:lnTo>
                  <a:pt x="12159" y="5689"/>
                </a:lnTo>
                <a:lnTo>
                  <a:pt x="12146" y="5696"/>
                </a:lnTo>
                <a:lnTo>
                  <a:pt x="12136" y="5700"/>
                </a:lnTo>
                <a:lnTo>
                  <a:pt x="12132" y="5709"/>
                </a:lnTo>
                <a:lnTo>
                  <a:pt x="12136" y="5717"/>
                </a:lnTo>
                <a:lnTo>
                  <a:pt x="12151" y="5717"/>
                </a:lnTo>
                <a:lnTo>
                  <a:pt x="12159" y="5717"/>
                </a:lnTo>
                <a:lnTo>
                  <a:pt x="12166" y="5719"/>
                </a:lnTo>
                <a:lnTo>
                  <a:pt x="12169" y="5721"/>
                </a:lnTo>
                <a:lnTo>
                  <a:pt x="12164" y="5724"/>
                </a:lnTo>
                <a:lnTo>
                  <a:pt x="12143" y="5739"/>
                </a:lnTo>
                <a:lnTo>
                  <a:pt x="12148" y="5749"/>
                </a:lnTo>
                <a:lnTo>
                  <a:pt x="12151" y="5753"/>
                </a:lnTo>
                <a:lnTo>
                  <a:pt x="12159" y="5754"/>
                </a:lnTo>
                <a:lnTo>
                  <a:pt x="12166" y="5755"/>
                </a:lnTo>
                <a:lnTo>
                  <a:pt x="12167" y="5759"/>
                </a:lnTo>
                <a:lnTo>
                  <a:pt x="12160" y="5760"/>
                </a:lnTo>
                <a:lnTo>
                  <a:pt x="12147" y="5756"/>
                </a:lnTo>
                <a:lnTo>
                  <a:pt x="12133" y="5746"/>
                </a:lnTo>
                <a:lnTo>
                  <a:pt x="12128" y="5730"/>
                </a:lnTo>
                <a:lnTo>
                  <a:pt x="12125" y="5728"/>
                </a:lnTo>
                <a:lnTo>
                  <a:pt x="12119" y="5734"/>
                </a:lnTo>
                <a:lnTo>
                  <a:pt x="12115" y="5742"/>
                </a:lnTo>
                <a:lnTo>
                  <a:pt x="12117" y="5749"/>
                </a:lnTo>
                <a:lnTo>
                  <a:pt x="12069" y="5731"/>
                </a:lnTo>
                <a:lnTo>
                  <a:pt x="12077" y="5733"/>
                </a:lnTo>
                <a:lnTo>
                  <a:pt x="12093" y="5735"/>
                </a:lnTo>
                <a:lnTo>
                  <a:pt x="12106" y="5736"/>
                </a:lnTo>
                <a:lnTo>
                  <a:pt x="12110" y="5730"/>
                </a:lnTo>
                <a:lnTo>
                  <a:pt x="12114" y="5704"/>
                </a:lnTo>
                <a:lnTo>
                  <a:pt x="12135" y="5684"/>
                </a:lnTo>
                <a:lnTo>
                  <a:pt x="12165" y="5673"/>
                </a:lnTo>
                <a:lnTo>
                  <a:pt x="12190" y="5672"/>
                </a:lnTo>
                <a:lnTo>
                  <a:pt x="12193" y="5672"/>
                </a:lnTo>
                <a:lnTo>
                  <a:pt x="12198" y="5672"/>
                </a:lnTo>
                <a:lnTo>
                  <a:pt x="12202" y="5671"/>
                </a:lnTo>
                <a:lnTo>
                  <a:pt x="12204" y="5669"/>
                </a:lnTo>
                <a:lnTo>
                  <a:pt x="12189" y="5652"/>
                </a:lnTo>
                <a:lnTo>
                  <a:pt x="12179" y="5623"/>
                </a:lnTo>
                <a:lnTo>
                  <a:pt x="12184" y="5595"/>
                </a:lnTo>
                <a:lnTo>
                  <a:pt x="12214" y="5581"/>
                </a:lnTo>
                <a:lnTo>
                  <a:pt x="12228" y="5574"/>
                </a:lnTo>
                <a:lnTo>
                  <a:pt x="12230" y="5558"/>
                </a:lnTo>
                <a:lnTo>
                  <a:pt x="12241" y="5535"/>
                </a:lnTo>
                <a:lnTo>
                  <a:pt x="12284" y="5505"/>
                </a:lnTo>
                <a:lnTo>
                  <a:pt x="12296" y="5495"/>
                </a:lnTo>
                <a:lnTo>
                  <a:pt x="12299" y="5486"/>
                </a:lnTo>
                <a:lnTo>
                  <a:pt x="12303" y="5472"/>
                </a:lnTo>
                <a:lnTo>
                  <a:pt x="12304" y="5459"/>
                </a:lnTo>
                <a:lnTo>
                  <a:pt x="12296" y="5453"/>
                </a:lnTo>
                <a:lnTo>
                  <a:pt x="12279" y="5452"/>
                </a:lnTo>
                <a:lnTo>
                  <a:pt x="12270" y="5448"/>
                </a:lnTo>
                <a:lnTo>
                  <a:pt x="12265" y="5444"/>
                </a:lnTo>
                <a:lnTo>
                  <a:pt x="12257" y="5442"/>
                </a:lnTo>
                <a:lnTo>
                  <a:pt x="12253" y="5437"/>
                </a:lnTo>
                <a:lnTo>
                  <a:pt x="12245" y="5434"/>
                </a:lnTo>
                <a:lnTo>
                  <a:pt x="12239" y="5424"/>
                </a:lnTo>
                <a:lnTo>
                  <a:pt x="12242" y="5402"/>
                </a:lnTo>
                <a:lnTo>
                  <a:pt x="12258" y="5382"/>
                </a:lnTo>
                <a:lnTo>
                  <a:pt x="12282" y="5372"/>
                </a:lnTo>
                <a:lnTo>
                  <a:pt x="12302" y="5366"/>
                </a:lnTo>
                <a:lnTo>
                  <a:pt x="12307" y="5362"/>
                </a:lnTo>
                <a:lnTo>
                  <a:pt x="12309" y="5357"/>
                </a:lnTo>
                <a:lnTo>
                  <a:pt x="12316" y="5348"/>
                </a:lnTo>
                <a:lnTo>
                  <a:pt x="12322" y="5336"/>
                </a:lnTo>
                <a:lnTo>
                  <a:pt x="12322" y="5320"/>
                </a:lnTo>
                <a:lnTo>
                  <a:pt x="12324" y="5308"/>
                </a:lnTo>
                <a:lnTo>
                  <a:pt x="12337" y="5296"/>
                </a:lnTo>
                <a:lnTo>
                  <a:pt x="12350" y="5287"/>
                </a:lnTo>
                <a:lnTo>
                  <a:pt x="12347" y="5283"/>
                </a:lnTo>
                <a:lnTo>
                  <a:pt x="12338" y="5278"/>
                </a:lnTo>
                <a:lnTo>
                  <a:pt x="12338" y="5270"/>
                </a:lnTo>
                <a:lnTo>
                  <a:pt x="12346" y="5265"/>
                </a:lnTo>
                <a:lnTo>
                  <a:pt x="12359" y="5270"/>
                </a:lnTo>
                <a:lnTo>
                  <a:pt x="12376" y="5276"/>
                </a:lnTo>
                <a:lnTo>
                  <a:pt x="12383" y="5264"/>
                </a:lnTo>
                <a:lnTo>
                  <a:pt x="12379" y="5251"/>
                </a:lnTo>
                <a:lnTo>
                  <a:pt x="12370" y="5250"/>
                </a:lnTo>
                <a:lnTo>
                  <a:pt x="12366" y="5251"/>
                </a:lnTo>
                <a:lnTo>
                  <a:pt x="12361" y="5252"/>
                </a:lnTo>
                <a:lnTo>
                  <a:pt x="12358" y="5254"/>
                </a:lnTo>
                <a:lnTo>
                  <a:pt x="12363" y="5255"/>
                </a:lnTo>
                <a:lnTo>
                  <a:pt x="12363" y="5257"/>
                </a:lnTo>
                <a:lnTo>
                  <a:pt x="12364" y="5258"/>
                </a:lnTo>
                <a:lnTo>
                  <a:pt x="12359" y="5259"/>
                </a:lnTo>
                <a:lnTo>
                  <a:pt x="12354" y="5259"/>
                </a:lnTo>
                <a:lnTo>
                  <a:pt x="12350" y="5258"/>
                </a:lnTo>
                <a:lnTo>
                  <a:pt x="12350" y="5254"/>
                </a:lnTo>
                <a:lnTo>
                  <a:pt x="12339" y="5250"/>
                </a:lnTo>
                <a:lnTo>
                  <a:pt x="12331" y="5248"/>
                </a:lnTo>
                <a:lnTo>
                  <a:pt x="12327" y="5238"/>
                </a:lnTo>
                <a:lnTo>
                  <a:pt x="12328" y="5207"/>
                </a:lnTo>
                <a:lnTo>
                  <a:pt x="12336" y="5194"/>
                </a:lnTo>
                <a:lnTo>
                  <a:pt x="12355" y="5199"/>
                </a:lnTo>
                <a:lnTo>
                  <a:pt x="12383" y="5207"/>
                </a:lnTo>
                <a:lnTo>
                  <a:pt x="12420" y="5202"/>
                </a:lnTo>
                <a:lnTo>
                  <a:pt x="12429" y="5194"/>
                </a:lnTo>
                <a:lnTo>
                  <a:pt x="12433" y="5186"/>
                </a:lnTo>
                <a:lnTo>
                  <a:pt x="12435" y="5180"/>
                </a:lnTo>
                <a:lnTo>
                  <a:pt x="12435" y="5177"/>
                </a:lnTo>
                <a:lnTo>
                  <a:pt x="12435" y="5169"/>
                </a:lnTo>
                <a:lnTo>
                  <a:pt x="12441" y="5154"/>
                </a:lnTo>
                <a:lnTo>
                  <a:pt x="12445" y="5140"/>
                </a:lnTo>
                <a:lnTo>
                  <a:pt x="12439" y="5129"/>
                </a:lnTo>
                <a:lnTo>
                  <a:pt x="12435" y="5126"/>
                </a:lnTo>
                <a:lnTo>
                  <a:pt x="12435" y="5123"/>
                </a:lnTo>
                <a:lnTo>
                  <a:pt x="12437" y="5121"/>
                </a:lnTo>
                <a:lnTo>
                  <a:pt x="12439" y="5122"/>
                </a:lnTo>
                <a:lnTo>
                  <a:pt x="12442" y="5124"/>
                </a:lnTo>
                <a:lnTo>
                  <a:pt x="12446" y="5124"/>
                </a:lnTo>
                <a:lnTo>
                  <a:pt x="12449" y="5121"/>
                </a:lnTo>
                <a:lnTo>
                  <a:pt x="12450" y="5117"/>
                </a:lnTo>
                <a:lnTo>
                  <a:pt x="12487" y="5113"/>
                </a:lnTo>
                <a:lnTo>
                  <a:pt x="12537" y="5106"/>
                </a:lnTo>
                <a:lnTo>
                  <a:pt x="12584" y="5094"/>
                </a:lnTo>
                <a:lnTo>
                  <a:pt x="12606" y="5077"/>
                </a:lnTo>
                <a:lnTo>
                  <a:pt x="12616" y="5060"/>
                </a:lnTo>
                <a:lnTo>
                  <a:pt x="12626" y="5050"/>
                </a:lnTo>
                <a:lnTo>
                  <a:pt x="12634" y="5034"/>
                </a:lnTo>
                <a:lnTo>
                  <a:pt x="12636" y="5005"/>
                </a:lnTo>
                <a:lnTo>
                  <a:pt x="12630" y="5002"/>
                </a:lnTo>
                <a:lnTo>
                  <a:pt x="12622" y="4995"/>
                </a:lnTo>
                <a:lnTo>
                  <a:pt x="12616" y="4988"/>
                </a:lnTo>
                <a:lnTo>
                  <a:pt x="12612" y="4981"/>
                </a:lnTo>
                <a:lnTo>
                  <a:pt x="12623" y="4966"/>
                </a:lnTo>
                <a:lnTo>
                  <a:pt x="12611" y="4953"/>
                </a:lnTo>
                <a:lnTo>
                  <a:pt x="12591" y="4941"/>
                </a:lnTo>
                <a:lnTo>
                  <a:pt x="12578" y="4929"/>
                </a:lnTo>
                <a:lnTo>
                  <a:pt x="12578" y="4919"/>
                </a:lnTo>
                <a:lnTo>
                  <a:pt x="12580" y="4910"/>
                </a:lnTo>
                <a:lnTo>
                  <a:pt x="12578" y="4910"/>
                </a:lnTo>
                <a:lnTo>
                  <a:pt x="12575" y="4910"/>
                </a:lnTo>
                <a:lnTo>
                  <a:pt x="12578" y="4906"/>
                </a:lnTo>
                <a:lnTo>
                  <a:pt x="12581" y="4906"/>
                </a:lnTo>
                <a:lnTo>
                  <a:pt x="12585" y="4911"/>
                </a:lnTo>
                <a:lnTo>
                  <a:pt x="12588" y="4917"/>
                </a:lnTo>
                <a:lnTo>
                  <a:pt x="12596" y="4925"/>
                </a:lnTo>
                <a:lnTo>
                  <a:pt x="12611" y="4927"/>
                </a:lnTo>
                <a:lnTo>
                  <a:pt x="12628" y="4930"/>
                </a:lnTo>
                <a:lnTo>
                  <a:pt x="12648" y="4939"/>
                </a:lnTo>
                <a:lnTo>
                  <a:pt x="12655" y="4943"/>
                </a:lnTo>
                <a:lnTo>
                  <a:pt x="12665" y="4945"/>
                </a:lnTo>
                <a:lnTo>
                  <a:pt x="12674" y="4946"/>
                </a:lnTo>
                <a:lnTo>
                  <a:pt x="12681" y="4942"/>
                </a:lnTo>
                <a:lnTo>
                  <a:pt x="12712" y="4945"/>
                </a:lnTo>
                <a:lnTo>
                  <a:pt x="12735" y="4930"/>
                </a:lnTo>
                <a:lnTo>
                  <a:pt x="12757" y="4908"/>
                </a:lnTo>
                <a:lnTo>
                  <a:pt x="12779" y="4886"/>
                </a:lnTo>
                <a:lnTo>
                  <a:pt x="12795" y="4869"/>
                </a:lnTo>
                <a:lnTo>
                  <a:pt x="12803" y="4851"/>
                </a:lnTo>
                <a:lnTo>
                  <a:pt x="12818" y="4828"/>
                </a:lnTo>
                <a:lnTo>
                  <a:pt x="12850" y="4798"/>
                </a:lnTo>
                <a:lnTo>
                  <a:pt x="12858" y="4791"/>
                </a:lnTo>
                <a:lnTo>
                  <a:pt x="12866" y="4782"/>
                </a:lnTo>
                <a:lnTo>
                  <a:pt x="12873" y="4771"/>
                </a:lnTo>
                <a:lnTo>
                  <a:pt x="12878" y="4761"/>
                </a:lnTo>
                <a:lnTo>
                  <a:pt x="12901" y="4711"/>
                </a:lnTo>
                <a:lnTo>
                  <a:pt x="12923" y="4691"/>
                </a:lnTo>
                <a:lnTo>
                  <a:pt x="12937" y="4667"/>
                </a:lnTo>
                <a:lnTo>
                  <a:pt x="12941" y="4607"/>
                </a:lnTo>
                <a:lnTo>
                  <a:pt x="12944" y="4584"/>
                </a:lnTo>
                <a:lnTo>
                  <a:pt x="12948" y="4561"/>
                </a:lnTo>
                <a:lnTo>
                  <a:pt x="12960" y="4539"/>
                </a:lnTo>
                <a:lnTo>
                  <a:pt x="12984" y="4522"/>
                </a:lnTo>
                <a:lnTo>
                  <a:pt x="12992" y="4516"/>
                </a:lnTo>
                <a:lnTo>
                  <a:pt x="13008" y="4502"/>
                </a:lnTo>
                <a:lnTo>
                  <a:pt x="13030" y="4489"/>
                </a:lnTo>
                <a:lnTo>
                  <a:pt x="13053" y="4483"/>
                </a:lnTo>
                <a:lnTo>
                  <a:pt x="13062" y="4481"/>
                </a:lnTo>
                <a:lnTo>
                  <a:pt x="13063" y="4479"/>
                </a:lnTo>
                <a:lnTo>
                  <a:pt x="13061" y="4476"/>
                </a:lnTo>
                <a:lnTo>
                  <a:pt x="13060" y="4473"/>
                </a:lnTo>
                <a:lnTo>
                  <a:pt x="13067" y="4469"/>
                </a:lnTo>
                <a:lnTo>
                  <a:pt x="13075" y="4466"/>
                </a:lnTo>
                <a:lnTo>
                  <a:pt x="13083" y="4464"/>
                </a:lnTo>
                <a:lnTo>
                  <a:pt x="13089" y="4465"/>
                </a:lnTo>
                <a:lnTo>
                  <a:pt x="13090" y="4464"/>
                </a:lnTo>
                <a:lnTo>
                  <a:pt x="13092" y="4459"/>
                </a:lnTo>
                <a:lnTo>
                  <a:pt x="13096" y="4454"/>
                </a:lnTo>
                <a:lnTo>
                  <a:pt x="13107" y="4453"/>
                </a:lnTo>
                <a:lnTo>
                  <a:pt x="13116" y="4451"/>
                </a:lnTo>
                <a:lnTo>
                  <a:pt x="13124" y="4449"/>
                </a:lnTo>
                <a:lnTo>
                  <a:pt x="13133" y="4448"/>
                </a:lnTo>
                <a:lnTo>
                  <a:pt x="13140" y="4445"/>
                </a:lnTo>
                <a:lnTo>
                  <a:pt x="13145" y="4443"/>
                </a:lnTo>
                <a:lnTo>
                  <a:pt x="13146" y="4441"/>
                </a:lnTo>
                <a:lnTo>
                  <a:pt x="13154" y="4444"/>
                </a:lnTo>
                <a:lnTo>
                  <a:pt x="13167" y="4445"/>
                </a:lnTo>
                <a:lnTo>
                  <a:pt x="13181" y="4444"/>
                </a:lnTo>
                <a:lnTo>
                  <a:pt x="13187" y="4442"/>
                </a:lnTo>
                <a:lnTo>
                  <a:pt x="13187" y="4440"/>
                </a:lnTo>
                <a:lnTo>
                  <a:pt x="13186" y="4436"/>
                </a:lnTo>
                <a:lnTo>
                  <a:pt x="13185" y="4434"/>
                </a:lnTo>
                <a:lnTo>
                  <a:pt x="13187" y="4432"/>
                </a:lnTo>
                <a:lnTo>
                  <a:pt x="13193" y="4425"/>
                </a:lnTo>
                <a:lnTo>
                  <a:pt x="13203" y="4420"/>
                </a:lnTo>
                <a:lnTo>
                  <a:pt x="13214" y="4415"/>
                </a:lnTo>
                <a:lnTo>
                  <a:pt x="13220" y="4409"/>
                </a:lnTo>
                <a:lnTo>
                  <a:pt x="13226" y="4388"/>
                </a:lnTo>
                <a:lnTo>
                  <a:pt x="13232" y="4366"/>
                </a:lnTo>
                <a:lnTo>
                  <a:pt x="13244" y="4342"/>
                </a:lnTo>
                <a:lnTo>
                  <a:pt x="13268" y="4310"/>
                </a:lnTo>
                <a:lnTo>
                  <a:pt x="13271" y="4298"/>
                </a:lnTo>
                <a:lnTo>
                  <a:pt x="13271" y="4282"/>
                </a:lnTo>
                <a:lnTo>
                  <a:pt x="13271" y="4262"/>
                </a:lnTo>
                <a:lnTo>
                  <a:pt x="13277" y="4246"/>
                </a:lnTo>
                <a:lnTo>
                  <a:pt x="13287" y="4234"/>
                </a:lnTo>
                <a:lnTo>
                  <a:pt x="13291" y="4229"/>
                </a:lnTo>
                <a:lnTo>
                  <a:pt x="13293" y="4220"/>
                </a:lnTo>
                <a:lnTo>
                  <a:pt x="13294" y="4191"/>
                </a:lnTo>
                <a:lnTo>
                  <a:pt x="13296" y="4166"/>
                </a:lnTo>
                <a:lnTo>
                  <a:pt x="13299" y="4139"/>
                </a:lnTo>
                <a:lnTo>
                  <a:pt x="13301" y="4111"/>
                </a:lnTo>
                <a:lnTo>
                  <a:pt x="13297" y="4087"/>
                </a:lnTo>
                <a:lnTo>
                  <a:pt x="13297" y="4063"/>
                </a:lnTo>
                <a:lnTo>
                  <a:pt x="13307" y="4042"/>
                </a:lnTo>
                <a:lnTo>
                  <a:pt x="13325" y="4018"/>
                </a:lnTo>
                <a:lnTo>
                  <a:pt x="13346" y="3988"/>
                </a:lnTo>
                <a:lnTo>
                  <a:pt x="13393" y="3920"/>
                </a:lnTo>
                <a:lnTo>
                  <a:pt x="13407" y="3906"/>
                </a:lnTo>
                <a:lnTo>
                  <a:pt x="13423" y="3888"/>
                </a:lnTo>
                <a:lnTo>
                  <a:pt x="13435" y="3870"/>
                </a:lnTo>
                <a:lnTo>
                  <a:pt x="13442" y="3853"/>
                </a:lnTo>
                <a:lnTo>
                  <a:pt x="13444" y="3842"/>
                </a:lnTo>
                <a:lnTo>
                  <a:pt x="13449" y="3830"/>
                </a:lnTo>
                <a:lnTo>
                  <a:pt x="13453" y="3820"/>
                </a:lnTo>
                <a:lnTo>
                  <a:pt x="13455" y="3809"/>
                </a:lnTo>
                <a:lnTo>
                  <a:pt x="13452" y="3792"/>
                </a:lnTo>
                <a:lnTo>
                  <a:pt x="13444" y="3760"/>
                </a:lnTo>
                <a:lnTo>
                  <a:pt x="13434" y="3726"/>
                </a:lnTo>
                <a:lnTo>
                  <a:pt x="13427" y="3710"/>
                </a:lnTo>
                <a:lnTo>
                  <a:pt x="13403" y="3698"/>
                </a:lnTo>
                <a:lnTo>
                  <a:pt x="13379" y="3693"/>
                </a:lnTo>
                <a:lnTo>
                  <a:pt x="13352" y="3678"/>
                </a:lnTo>
                <a:lnTo>
                  <a:pt x="13319" y="3642"/>
                </a:lnTo>
                <a:lnTo>
                  <a:pt x="13288" y="3621"/>
                </a:lnTo>
                <a:lnTo>
                  <a:pt x="13241" y="3613"/>
                </a:lnTo>
                <a:lnTo>
                  <a:pt x="13191" y="3608"/>
                </a:lnTo>
                <a:lnTo>
                  <a:pt x="13150" y="3597"/>
                </a:lnTo>
                <a:lnTo>
                  <a:pt x="13129" y="3591"/>
                </a:lnTo>
                <a:lnTo>
                  <a:pt x="13119" y="3595"/>
                </a:lnTo>
                <a:lnTo>
                  <a:pt x="13113" y="3601"/>
                </a:lnTo>
                <a:lnTo>
                  <a:pt x="13101" y="3602"/>
                </a:lnTo>
                <a:lnTo>
                  <a:pt x="13106" y="3597"/>
                </a:lnTo>
                <a:lnTo>
                  <a:pt x="13099" y="3596"/>
                </a:lnTo>
                <a:lnTo>
                  <a:pt x="13097" y="3599"/>
                </a:lnTo>
                <a:lnTo>
                  <a:pt x="13097" y="3604"/>
                </a:lnTo>
                <a:lnTo>
                  <a:pt x="13094" y="3608"/>
                </a:lnTo>
                <a:lnTo>
                  <a:pt x="13094" y="3602"/>
                </a:lnTo>
                <a:lnTo>
                  <a:pt x="13093" y="3592"/>
                </a:lnTo>
                <a:lnTo>
                  <a:pt x="13091" y="3583"/>
                </a:lnTo>
                <a:lnTo>
                  <a:pt x="13088" y="3583"/>
                </a:lnTo>
                <a:lnTo>
                  <a:pt x="13080" y="3560"/>
                </a:lnTo>
                <a:lnTo>
                  <a:pt x="13058" y="3546"/>
                </a:lnTo>
                <a:lnTo>
                  <a:pt x="13029" y="3536"/>
                </a:lnTo>
                <a:lnTo>
                  <a:pt x="13002" y="3528"/>
                </a:lnTo>
                <a:lnTo>
                  <a:pt x="12978" y="3518"/>
                </a:lnTo>
                <a:lnTo>
                  <a:pt x="12968" y="3518"/>
                </a:lnTo>
                <a:lnTo>
                  <a:pt x="12963" y="3524"/>
                </a:lnTo>
                <a:lnTo>
                  <a:pt x="12951" y="3537"/>
                </a:lnTo>
                <a:lnTo>
                  <a:pt x="12946" y="3542"/>
                </a:lnTo>
                <a:lnTo>
                  <a:pt x="12944" y="3546"/>
                </a:lnTo>
                <a:lnTo>
                  <a:pt x="12941" y="3549"/>
                </a:lnTo>
                <a:lnTo>
                  <a:pt x="12935" y="3551"/>
                </a:lnTo>
                <a:lnTo>
                  <a:pt x="12934" y="3557"/>
                </a:lnTo>
                <a:lnTo>
                  <a:pt x="12931" y="3562"/>
                </a:lnTo>
                <a:lnTo>
                  <a:pt x="12924" y="3562"/>
                </a:lnTo>
                <a:lnTo>
                  <a:pt x="12920" y="3569"/>
                </a:lnTo>
                <a:lnTo>
                  <a:pt x="12917" y="3578"/>
                </a:lnTo>
                <a:lnTo>
                  <a:pt x="12912" y="3582"/>
                </a:lnTo>
                <a:lnTo>
                  <a:pt x="12912" y="3578"/>
                </a:lnTo>
                <a:lnTo>
                  <a:pt x="12912" y="3574"/>
                </a:lnTo>
                <a:lnTo>
                  <a:pt x="12913" y="3569"/>
                </a:lnTo>
                <a:lnTo>
                  <a:pt x="12915" y="3566"/>
                </a:lnTo>
                <a:lnTo>
                  <a:pt x="12881" y="3568"/>
                </a:lnTo>
                <a:lnTo>
                  <a:pt x="12884" y="3565"/>
                </a:lnTo>
                <a:lnTo>
                  <a:pt x="12891" y="3565"/>
                </a:lnTo>
                <a:lnTo>
                  <a:pt x="12897" y="3565"/>
                </a:lnTo>
                <a:lnTo>
                  <a:pt x="12902" y="3564"/>
                </a:lnTo>
                <a:lnTo>
                  <a:pt x="12919" y="3555"/>
                </a:lnTo>
                <a:lnTo>
                  <a:pt x="12925" y="3554"/>
                </a:lnTo>
                <a:lnTo>
                  <a:pt x="12929" y="3548"/>
                </a:lnTo>
                <a:lnTo>
                  <a:pt x="12942" y="3524"/>
                </a:lnTo>
                <a:lnTo>
                  <a:pt x="12947" y="3508"/>
                </a:lnTo>
                <a:lnTo>
                  <a:pt x="12935" y="3501"/>
                </a:lnTo>
                <a:lnTo>
                  <a:pt x="12916" y="3499"/>
                </a:lnTo>
                <a:lnTo>
                  <a:pt x="12892" y="3497"/>
                </a:lnTo>
                <a:lnTo>
                  <a:pt x="12879" y="3497"/>
                </a:lnTo>
                <a:lnTo>
                  <a:pt x="12872" y="3502"/>
                </a:lnTo>
                <a:lnTo>
                  <a:pt x="12868" y="3508"/>
                </a:lnTo>
                <a:lnTo>
                  <a:pt x="12861" y="3509"/>
                </a:lnTo>
                <a:lnTo>
                  <a:pt x="12863" y="3496"/>
                </a:lnTo>
                <a:lnTo>
                  <a:pt x="12859" y="3492"/>
                </a:lnTo>
                <a:lnTo>
                  <a:pt x="12853" y="3494"/>
                </a:lnTo>
                <a:lnTo>
                  <a:pt x="12850" y="3504"/>
                </a:lnTo>
                <a:lnTo>
                  <a:pt x="12848" y="3495"/>
                </a:lnTo>
                <a:lnTo>
                  <a:pt x="12867" y="3473"/>
                </a:lnTo>
                <a:lnTo>
                  <a:pt x="12887" y="3446"/>
                </a:lnTo>
                <a:lnTo>
                  <a:pt x="12883" y="3416"/>
                </a:lnTo>
                <a:lnTo>
                  <a:pt x="12877" y="3411"/>
                </a:lnTo>
                <a:lnTo>
                  <a:pt x="12870" y="3405"/>
                </a:lnTo>
                <a:lnTo>
                  <a:pt x="12865" y="3400"/>
                </a:lnTo>
                <a:lnTo>
                  <a:pt x="12862" y="3392"/>
                </a:lnTo>
                <a:lnTo>
                  <a:pt x="12856" y="3365"/>
                </a:lnTo>
                <a:lnTo>
                  <a:pt x="12850" y="3340"/>
                </a:lnTo>
                <a:lnTo>
                  <a:pt x="12838" y="3319"/>
                </a:lnTo>
                <a:lnTo>
                  <a:pt x="12817" y="3299"/>
                </a:lnTo>
                <a:lnTo>
                  <a:pt x="12797" y="3283"/>
                </a:lnTo>
                <a:lnTo>
                  <a:pt x="12781" y="3265"/>
                </a:lnTo>
                <a:lnTo>
                  <a:pt x="12755" y="3250"/>
                </a:lnTo>
                <a:lnTo>
                  <a:pt x="12709" y="3238"/>
                </a:lnTo>
                <a:lnTo>
                  <a:pt x="12690" y="3239"/>
                </a:lnTo>
                <a:lnTo>
                  <a:pt x="12663" y="3240"/>
                </a:lnTo>
                <a:lnTo>
                  <a:pt x="12637" y="3238"/>
                </a:lnTo>
                <a:lnTo>
                  <a:pt x="12620" y="3230"/>
                </a:lnTo>
                <a:lnTo>
                  <a:pt x="12607" y="3223"/>
                </a:lnTo>
                <a:lnTo>
                  <a:pt x="12597" y="3215"/>
                </a:lnTo>
                <a:lnTo>
                  <a:pt x="12587" y="3204"/>
                </a:lnTo>
                <a:lnTo>
                  <a:pt x="12575" y="3200"/>
                </a:lnTo>
                <a:lnTo>
                  <a:pt x="12564" y="3194"/>
                </a:lnTo>
                <a:lnTo>
                  <a:pt x="12553" y="3174"/>
                </a:lnTo>
                <a:lnTo>
                  <a:pt x="12546" y="3158"/>
                </a:lnTo>
                <a:lnTo>
                  <a:pt x="12536" y="3147"/>
                </a:lnTo>
                <a:lnTo>
                  <a:pt x="12524" y="3139"/>
                </a:lnTo>
                <a:lnTo>
                  <a:pt x="12505" y="3133"/>
                </a:lnTo>
                <a:lnTo>
                  <a:pt x="12498" y="3129"/>
                </a:lnTo>
                <a:lnTo>
                  <a:pt x="12494" y="3123"/>
                </a:lnTo>
                <a:lnTo>
                  <a:pt x="12491" y="3119"/>
                </a:lnTo>
                <a:lnTo>
                  <a:pt x="12489" y="3117"/>
                </a:lnTo>
                <a:lnTo>
                  <a:pt x="12491" y="3107"/>
                </a:lnTo>
                <a:lnTo>
                  <a:pt x="12484" y="3100"/>
                </a:lnTo>
                <a:lnTo>
                  <a:pt x="12478" y="3092"/>
                </a:lnTo>
                <a:lnTo>
                  <a:pt x="12470" y="3084"/>
                </a:lnTo>
                <a:lnTo>
                  <a:pt x="12458" y="3079"/>
                </a:lnTo>
                <a:lnTo>
                  <a:pt x="12440" y="3076"/>
                </a:lnTo>
                <a:lnTo>
                  <a:pt x="12433" y="3073"/>
                </a:lnTo>
                <a:lnTo>
                  <a:pt x="12430" y="3068"/>
                </a:lnTo>
                <a:lnTo>
                  <a:pt x="12422" y="3058"/>
                </a:lnTo>
                <a:lnTo>
                  <a:pt x="12422" y="3054"/>
                </a:lnTo>
                <a:lnTo>
                  <a:pt x="12427" y="3052"/>
                </a:lnTo>
                <a:lnTo>
                  <a:pt x="12434" y="3050"/>
                </a:lnTo>
                <a:lnTo>
                  <a:pt x="12440" y="3046"/>
                </a:lnTo>
                <a:lnTo>
                  <a:pt x="12425" y="3045"/>
                </a:lnTo>
                <a:lnTo>
                  <a:pt x="12418" y="3044"/>
                </a:lnTo>
                <a:lnTo>
                  <a:pt x="12401" y="3045"/>
                </a:lnTo>
                <a:lnTo>
                  <a:pt x="12361" y="3053"/>
                </a:lnTo>
                <a:lnTo>
                  <a:pt x="12347" y="3063"/>
                </a:lnTo>
                <a:lnTo>
                  <a:pt x="12326" y="3065"/>
                </a:lnTo>
                <a:lnTo>
                  <a:pt x="12305" y="3061"/>
                </a:lnTo>
                <a:lnTo>
                  <a:pt x="12291" y="3050"/>
                </a:lnTo>
                <a:lnTo>
                  <a:pt x="12274" y="3045"/>
                </a:lnTo>
                <a:lnTo>
                  <a:pt x="12248" y="3049"/>
                </a:lnTo>
                <a:lnTo>
                  <a:pt x="12222" y="3052"/>
                </a:lnTo>
                <a:lnTo>
                  <a:pt x="12209" y="3046"/>
                </a:lnTo>
                <a:lnTo>
                  <a:pt x="12200" y="3024"/>
                </a:lnTo>
                <a:lnTo>
                  <a:pt x="12184" y="3015"/>
                </a:lnTo>
                <a:lnTo>
                  <a:pt x="12165" y="3008"/>
                </a:lnTo>
                <a:lnTo>
                  <a:pt x="12153" y="2997"/>
                </a:lnTo>
                <a:lnTo>
                  <a:pt x="12150" y="2990"/>
                </a:lnTo>
                <a:lnTo>
                  <a:pt x="12146" y="2984"/>
                </a:lnTo>
                <a:lnTo>
                  <a:pt x="12145" y="2984"/>
                </a:lnTo>
                <a:lnTo>
                  <a:pt x="12142" y="2983"/>
                </a:lnTo>
                <a:lnTo>
                  <a:pt x="12134" y="2985"/>
                </a:lnTo>
                <a:lnTo>
                  <a:pt x="12128" y="2990"/>
                </a:lnTo>
                <a:lnTo>
                  <a:pt x="12125" y="2996"/>
                </a:lnTo>
                <a:lnTo>
                  <a:pt x="12129" y="3002"/>
                </a:lnTo>
                <a:lnTo>
                  <a:pt x="12139" y="3010"/>
                </a:lnTo>
                <a:lnTo>
                  <a:pt x="12131" y="3015"/>
                </a:lnTo>
                <a:lnTo>
                  <a:pt x="12114" y="3022"/>
                </a:lnTo>
                <a:lnTo>
                  <a:pt x="12096" y="3035"/>
                </a:lnTo>
                <a:lnTo>
                  <a:pt x="12095" y="3054"/>
                </a:lnTo>
                <a:lnTo>
                  <a:pt x="12103" y="3077"/>
                </a:lnTo>
                <a:lnTo>
                  <a:pt x="12108" y="3097"/>
                </a:lnTo>
                <a:lnTo>
                  <a:pt x="12096" y="3110"/>
                </a:lnTo>
                <a:lnTo>
                  <a:pt x="12089" y="3112"/>
                </a:lnTo>
                <a:lnTo>
                  <a:pt x="12087" y="3113"/>
                </a:lnTo>
                <a:lnTo>
                  <a:pt x="12087" y="3110"/>
                </a:lnTo>
                <a:lnTo>
                  <a:pt x="12087" y="3102"/>
                </a:lnTo>
                <a:lnTo>
                  <a:pt x="12082" y="3090"/>
                </a:lnTo>
                <a:lnTo>
                  <a:pt x="12073" y="3083"/>
                </a:lnTo>
                <a:lnTo>
                  <a:pt x="12069" y="3074"/>
                </a:lnTo>
                <a:lnTo>
                  <a:pt x="12081" y="3059"/>
                </a:lnTo>
                <a:lnTo>
                  <a:pt x="12085" y="3050"/>
                </a:lnTo>
                <a:lnTo>
                  <a:pt x="12082" y="3038"/>
                </a:lnTo>
                <a:lnTo>
                  <a:pt x="12076" y="3026"/>
                </a:lnTo>
                <a:lnTo>
                  <a:pt x="12071" y="3017"/>
                </a:lnTo>
                <a:lnTo>
                  <a:pt x="12083" y="3008"/>
                </a:lnTo>
                <a:lnTo>
                  <a:pt x="12089" y="3005"/>
                </a:lnTo>
                <a:lnTo>
                  <a:pt x="12093" y="2999"/>
                </a:lnTo>
                <a:lnTo>
                  <a:pt x="12097" y="2984"/>
                </a:lnTo>
                <a:lnTo>
                  <a:pt x="12095" y="2976"/>
                </a:lnTo>
                <a:lnTo>
                  <a:pt x="12087" y="2977"/>
                </a:lnTo>
                <a:lnTo>
                  <a:pt x="12075" y="2983"/>
                </a:lnTo>
                <a:lnTo>
                  <a:pt x="12067" y="2989"/>
                </a:lnTo>
                <a:lnTo>
                  <a:pt x="12044" y="3008"/>
                </a:lnTo>
                <a:lnTo>
                  <a:pt x="12020" y="3016"/>
                </a:lnTo>
                <a:lnTo>
                  <a:pt x="11998" y="3018"/>
                </a:lnTo>
                <a:lnTo>
                  <a:pt x="11986" y="3023"/>
                </a:lnTo>
                <a:lnTo>
                  <a:pt x="11985" y="3027"/>
                </a:lnTo>
                <a:lnTo>
                  <a:pt x="11986" y="3029"/>
                </a:lnTo>
                <a:lnTo>
                  <a:pt x="11984" y="3030"/>
                </a:lnTo>
                <a:lnTo>
                  <a:pt x="11976" y="3030"/>
                </a:lnTo>
                <a:lnTo>
                  <a:pt x="11947" y="3040"/>
                </a:lnTo>
                <a:lnTo>
                  <a:pt x="11935" y="3061"/>
                </a:lnTo>
                <a:lnTo>
                  <a:pt x="11934" y="3084"/>
                </a:lnTo>
                <a:lnTo>
                  <a:pt x="11934" y="3096"/>
                </a:lnTo>
                <a:lnTo>
                  <a:pt x="11931" y="3097"/>
                </a:lnTo>
                <a:lnTo>
                  <a:pt x="11925" y="3098"/>
                </a:lnTo>
                <a:lnTo>
                  <a:pt x="11918" y="3102"/>
                </a:lnTo>
                <a:lnTo>
                  <a:pt x="11914" y="3114"/>
                </a:lnTo>
                <a:lnTo>
                  <a:pt x="11908" y="3120"/>
                </a:lnTo>
                <a:lnTo>
                  <a:pt x="11900" y="3127"/>
                </a:lnTo>
                <a:lnTo>
                  <a:pt x="11893" y="3133"/>
                </a:lnTo>
                <a:lnTo>
                  <a:pt x="11892" y="3138"/>
                </a:lnTo>
                <a:lnTo>
                  <a:pt x="11894" y="3147"/>
                </a:lnTo>
                <a:lnTo>
                  <a:pt x="11894" y="3155"/>
                </a:lnTo>
                <a:lnTo>
                  <a:pt x="11892" y="3159"/>
                </a:lnTo>
                <a:lnTo>
                  <a:pt x="11890" y="3153"/>
                </a:lnTo>
                <a:lnTo>
                  <a:pt x="11882" y="3139"/>
                </a:lnTo>
                <a:lnTo>
                  <a:pt x="11862" y="3118"/>
                </a:lnTo>
                <a:lnTo>
                  <a:pt x="11831" y="3097"/>
                </a:lnTo>
                <a:lnTo>
                  <a:pt x="11793" y="3089"/>
                </a:lnTo>
                <a:lnTo>
                  <a:pt x="11775" y="3094"/>
                </a:lnTo>
                <a:lnTo>
                  <a:pt x="11755" y="3106"/>
                </a:lnTo>
                <a:lnTo>
                  <a:pt x="11735" y="3118"/>
                </a:lnTo>
                <a:lnTo>
                  <a:pt x="11717" y="3119"/>
                </a:lnTo>
                <a:lnTo>
                  <a:pt x="11713" y="3113"/>
                </a:lnTo>
                <a:lnTo>
                  <a:pt x="11703" y="3107"/>
                </a:lnTo>
                <a:lnTo>
                  <a:pt x="11692" y="3101"/>
                </a:lnTo>
                <a:lnTo>
                  <a:pt x="11683" y="3092"/>
                </a:lnTo>
                <a:lnTo>
                  <a:pt x="11661" y="3065"/>
                </a:lnTo>
                <a:lnTo>
                  <a:pt x="11644" y="3044"/>
                </a:lnTo>
                <a:lnTo>
                  <a:pt x="11634" y="3016"/>
                </a:lnTo>
                <a:lnTo>
                  <a:pt x="11637" y="2973"/>
                </a:lnTo>
                <a:lnTo>
                  <a:pt x="11640" y="2966"/>
                </a:lnTo>
                <a:lnTo>
                  <a:pt x="11641" y="2963"/>
                </a:lnTo>
                <a:lnTo>
                  <a:pt x="11642" y="2959"/>
                </a:lnTo>
                <a:lnTo>
                  <a:pt x="11640" y="2949"/>
                </a:lnTo>
                <a:lnTo>
                  <a:pt x="11642" y="2926"/>
                </a:lnTo>
                <a:lnTo>
                  <a:pt x="11648" y="2901"/>
                </a:lnTo>
                <a:lnTo>
                  <a:pt x="11650" y="2878"/>
                </a:lnTo>
                <a:lnTo>
                  <a:pt x="11644" y="2856"/>
                </a:lnTo>
                <a:lnTo>
                  <a:pt x="11620" y="2847"/>
                </a:lnTo>
                <a:lnTo>
                  <a:pt x="11598" y="2828"/>
                </a:lnTo>
                <a:lnTo>
                  <a:pt x="11559" y="2825"/>
                </a:lnTo>
                <a:lnTo>
                  <a:pt x="11518" y="2827"/>
                </a:lnTo>
                <a:lnTo>
                  <a:pt x="11491" y="2827"/>
                </a:lnTo>
                <a:lnTo>
                  <a:pt x="11484" y="2825"/>
                </a:lnTo>
                <a:lnTo>
                  <a:pt x="11481" y="2827"/>
                </a:lnTo>
                <a:lnTo>
                  <a:pt x="11478" y="2830"/>
                </a:lnTo>
                <a:lnTo>
                  <a:pt x="11473" y="2831"/>
                </a:lnTo>
                <a:lnTo>
                  <a:pt x="11468" y="2830"/>
                </a:lnTo>
                <a:lnTo>
                  <a:pt x="11464" y="2827"/>
                </a:lnTo>
                <a:lnTo>
                  <a:pt x="11459" y="2825"/>
                </a:lnTo>
                <a:lnTo>
                  <a:pt x="11454" y="2826"/>
                </a:lnTo>
                <a:lnTo>
                  <a:pt x="11449" y="2827"/>
                </a:lnTo>
                <a:lnTo>
                  <a:pt x="11445" y="2825"/>
                </a:lnTo>
                <a:lnTo>
                  <a:pt x="11443" y="2821"/>
                </a:lnTo>
                <a:lnTo>
                  <a:pt x="11441" y="2816"/>
                </a:lnTo>
                <a:lnTo>
                  <a:pt x="11448" y="2801"/>
                </a:lnTo>
                <a:lnTo>
                  <a:pt x="11460" y="2778"/>
                </a:lnTo>
                <a:lnTo>
                  <a:pt x="11472" y="2751"/>
                </a:lnTo>
                <a:lnTo>
                  <a:pt x="11471" y="2730"/>
                </a:lnTo>
                <a:lnTo>
                  <a:pt x="11469" y="2724"/>
                </a:lnTo>
                <a:lnTo>
                  <a:pt x="11470" y="2721"/>
                </a:lnTo>
                <a:lnTo>
                  <a:pt x="11471" y="2718"/>
                </a:lnTo>
                <a:lnTo>
                  <a:pt x="11473" y="2712"/>
                </a:lnTo>
                <a:lnTo>
                  <a:pt x="11480" y="2722"/>
                </a:lnTo>
                <a:lnTo>
                  <a:pt x="11486" y="2715"/>
                </a:lnTo>
                <a:lnTo>
                  <a:pt x="11491" y="2699"/>
                </a:lnTo>
                <a:lnTo>
                  <a:pt x="11495" y="2683"/>
                </a:lnTo>
                <a:lnTo>
                  <a:pt x="11498" y="2672"/>
                </a:lnTo>
                <a:lnTo>
                  <a:pt x="11494" y="2671"/>
                </a:lnTo>
                <a:lnTo>
                  <a:pt x="11490" y="2670"/>
                </a:lnTo>
                <a:lnTo>
                  <a:pt x="11491" y="2666"/>
                </a:lnTo>
                <a:lnTo>
                  <a:pt x="11498" y="2653"/>
                </a:lnTo>
                <a:lnTo>
                  <a:pt x="11500" y="2648"/>
                </a:lnTo>
                <a:lnTo>
                  <a:pt x="11500" y="2644"/>
                </a:lnTo>
                <a:lnTo>
                  <a:pt x="11502" y="2639"/>
                </a:lnTo>
                <a:lnTo>
                  <a:pt x="11508" y="2637"/>
                </a:lnTo>
                <a:lnTo>
                  <a:pt x="11516" y="2629"/>
                </a:lnTo>
                <a:lnTo>
                  <a:pt x="11521" y="2613"/>
                </a:lnTo>
                <a:lnTo>
                  <a:pt x="11520" y="2596"/>
                </a:lnTo>
                <a:lnTo>
                  <a:pt x="11511" y="2588"/>
                </a:lnTo>
                <a:lnTo>
                  <a:pt x="11507" y="2589"/>
                </a:lnTo>
                <a:lnTo>
                  <a:pt x="11505" y="2592"/>
                </a:lnTo>
                <a:lnTo>
                  <a:pt x="11498" y="2594"/>
                </a:lnTo>
                <a:lnTo>
                  <a:pt x="11478" y="2591"/>
                </a:lnTo>
                <a:lnTo>
                  <a:pt x="11468" y="2590"/>
                </a:lnTo>
                <a:lnTo>
                  <a:pt x="11459" y="2595"/>
                </a:lnTo>
                <a:lnTo>
                  <a:pt x="11448" y="2600"/>
                </a:lnTo>
                <a:lnTo>
                  <a:pt x="11429" y="2602"/>
                </a:lnTo>
                <a:lnTo>
                  <a:pt x="11403" y="2608"/>
                </a:lnTo>
                <a:lnTo>
                  <a:pt x="11390" y="2623"/>
                </a:lnTo>
                <a:lnTo>
                  <a:pt x="11386" y="2642"/>
                </a:lnTo>
                <a:lnTo>
                  <a:pt x="11385" y="2664"/>
                </a:lnTo>
                <a:lnTo>
                  <a:pt x="11382" y="2667"/>
                </a:lnTo>
                <a:lnTo>
                  <a:pt x="11375" y="2676"/>
                </a:lnTo>
                <a:lnTo>
                  <a:pt x="11364" y="2690"/>
                </a:lnTo>
                <a:lnTo>
                  <a:pt x="11344" y="2705"/>
                </a:lnTo>
                <a:lnTo>
                  <a:pt x="11352" y="2707"/>
                </a:lnTo>
                <a:lnTo>
                  <a:pt x="11355" y="2709"/>
                </a:lnTo>
                <a:lnTo>
                  <a:pt x="11354" y="2713"/>
                </a:lnTo>
                <a:lnTo>
                  <a:pt x="11344" y="2719"/>
                </a:lnTo>
                <a:lnTo>
                  <a:pt x="11337" y="2720"/>
                </a:lnTo>
                <a:lnTo>
                  <a:pt x="11335" y="2717"/>
                </a:lnTo>
                <a:lnTo>
                  <a:pt x="11332" y="2712"/>
                </a:lnTo>
                <a:lnTo>
                  <a:pt x="11322" y="2713"/>
                </a:lnTo>
                <a:lnTo>
                  <a:pt x="11308" y="2718"/>
                </a:lnTo>
                <a:lnTo>
                  <a:pt x="11279" y="2724"/>
                </a:lnTo>
                <a:lnTo>
                  <a:pt x="11249" y="2729"/>
                </a:lnTo>
                <a:lnTo>
                  <a:pt x="11229" y="2729"/>
                </a:lnTo>
                <a:lnTo>
                  <a:pt x="11221" y="2724"/>
                </a:lnTo>
                <a:lnTo>
                  <a:pt x="11214" y="2717"/>
                </a:lnTo>
                <a:lnTo>
                  <a:pt x="11206" y="2709"/>
                </a:lnTo>
                <a:lnTo>
                  <a:pt x="11197" y="2705"/>
                </a:lnTo>
                <a:lnTo>
                  <a:pt x="11184" y="2697"/>
                </a:lnTo>
                <a:lnTo>
                  <a:pt x="11176" y="2686"/>
                </a:lnTo>
                <a:lnTo>
                  <a:pt x="11169" y="2671"/>
                </a:lnTo>
                <a:lnTo>
                  <a:pt x="11158" y="2655"/>
                </a:lnTo>
                <a:lnTo>
                  <a:pt x="11148" y="2641"/>
                </a:lnTo>
                <a:lnTo>
                  <a:pt x="11138" y="2625"/>
                </a:lnTo>
                <a:lnTo>
                  <a:pt x="11131" y="2608"/>
                </a:lnTo>
                <a:lnTo>
                  <a:pt x="11130" y="2593"/>
                </a:lnTo>
                <a:lnTo>
                  <a:pt x="11127" y="2583"/>
                </a:lnTo>
                <a:lnTo>
                  <a:pt x="11119" y="2569"/>
                </a:lnTo>
                <a:lnTo>
                  <a:pt x="11112" y="2552"/>
                </a:lnTo>
                <a:lnTo>
                  <a:pt x="11114" y="2532"/>
                </a:lnTo>
                <a:lnTo>
                  <a:pt x="11116" y="2512"/>
                </a:lnTo>
                <a:lnTo>
                  <a:pt x="11115" y="2489"/>
                </a:lnTo>
                <a:lnTo>
                  <a:pt x="11114" y="2467"/>
                </a:lnTo>
                <a:lnTo>
                  <a:pt x="11117" y="2448"/>
                </a:lnTo>
                <a:lnTo>
                  <a:pt x="11130" y="2419"/>
                </a:lnTo>
                <a:lnTo>
                  <a:pt x="11135" y="2407"/>
                </a:lnTo>
                <a:lnTo>
                  <a:pt x="11133" y="2393"/>
                </a:lnTo>
                <a:lnTo>
                  <a:pt x="11128" y="2355"/>
                </a:lnTo>
                <a:lnTo>
                  <a:pt x="11127" y="2355"/>
                </a:lnTo>
                <a:lnTo>
                  <a:pt x="11126" y="2355"/>
                </a:lnTo>
                <a:lnTo>
                  <a:pt x="11152" y="2314"/>
                </a:lnTo>
                <a:lnTo>
                  <a:pt x="11182" y="2295"/>
                </a:lnTo>
                <a:lnTo>
                  <a:pt x="11207" y="2284"/>
                </a:lnTo>
                <a:lnTo>
                  <a:pt x="11224" y="2262"/>
                </a:lnTo>
                <a:lnTo>
                  <a:pt x="11226" y="2258"/>
                </a:lnTo>
                <a:lnTo>
                  <a:pt x="11229" y="2255"/>
                </a:lnTo>
                <a:lnTo>
                  <a:pt x="11230" y="2256"/>
                </a:lnTo>
                <a:lnTo>
                  <a:pt x="11230" y="2260"/>
                </a:lnTo>
                <a:lnTo>
                  <a:pt x="11277" y="2249"/>
                </a:lnTo>
                <a:lnTo>
                  <a:pt x="11296" y="2248"/>
                </a:lnTo>
                <a:lnTo>
                  <a:pt x="11307" y="2253"/>
                </a:lnTo>
                <a:lnTo>
                  <a:pt x="11333" y="2259"/>
                </a:lnTo>
                <a:lnTo>
                  <a:pt x="11333" y="2256"/>
                </a:lnTo>
                <a:lnTo>
                  <a:pt x="11332" y="2253"/>
                </a:lnTo>
                <a:lnTo>
                  <a:pt x="11357" y="2262"/>
                </a:lnTo>
                <a:lnTo>
                  <a:pt x="11360" y="2268"/>
                </a:lnTo>
                <a:lnTo>
                  <a:pt x="11367" y="2270"/>
                </a:lnTo>
                <a:lnTo>
                  <a:pt x="11374" y="2270"/>
                </a:lnTo>
                <a:lnTo>
                  <a:pt x="11382" y="2271"/>
                </a:lnTo>
                <a:lnTo>
                  <a:pt x="11389" y="2274"/>
                </a:lnTo>
                <a:lnTo>
                  <a:pt x="11390" y="2273"/>
                </a:lnTo>
                <a:lnTo>
                  <a:pt x="11389" y="2271"/>
                </a:lnTo>
                <a:lnTo>
                  <a:pt x="11393" y="2271"/>
                </a:lnTo>
                <a:lnTo>
                  <a:pt x="11397" y="2273"/>
                </a:lnTo>
                <a:lnTo>
                  <a:pt x="11400" y="2275"/>
                </a:lnTo>
                <a:lnTo>
                  <a:pt x="11403" y="2276"/>
                </a:lnTo>
                <a:lnTo>
                  <a:pt x="11405" y="2271"/>
                </a:lnTo>
                <a:lnTo>
                  <a:pt x="11414" y="2267"/>
                </a:lnTo>
                <a:lnTo>
                  <a:pt x="11429" y="2271"/>
                </a:lnTo>
                <a:lnTo>
                  <a:pt x="11441" y="2275"/>
                </a:lnTo>
                <a:lnTo>
                  <a:pt x="11441" y="2270"/>
                </a:lnTo>
                <a:lnTo>
                  <a:pt x="11425" y="2264"/>
                </a:lnTo>
                <a:lnTo>
                  <a:pt x="11427" y="2256"/>
                </a:lnTo>
                <a:lnTo>
                  <a:pt x="11431" y="2247"/>
                </a:lnTo>
                <a:lnTo>
                  <a:pt x="11431" y="2240"/>
                </a:lnTo>
                <a:lnTo>
                  <a:pt x="11421" y="2241"/>
                </a:lnTo>
                <a:lnTo>
                  <a:pt x="11411" y="2238"/>
                </a:lnTo>
                <a:lnTo>
                  <a:pt x="11398" y="2235"/>
                </a:lnTo>
                <a:lnTo>
                  <a:pt x="11400" y="2229"/>
                </a:lnTo>
                <a:lnTo>
                  <a:pt x="11408" y="2230"/>
                </a:lnTo>
                <a:lnTo>
                  <a:pt x="11419" y="2234"/>
                </a:lnTo>
                <a:lnTo>
                  <a:pt x="11427" y="2233"/>
                </a:lnTo>
                <a:lnTo>
                  <a:pt x="11438" y="2229"/>
                </a:lnTo>
                <a:lnTo>
                  <a:pt x="11452" y="2227"/>
                </a:lnTo>
                <a:lnTo>
                  <a:pt x="11464" y="2225"/>
                </a:lnTo>
                <a:lnTo>
                  <a:pt x="11472" y="2219"/>
                </a:lnTo>
                <a:lnTo>
                  <a:pt x="11477" y="2213"/>
                </a:lnTo>
                <a:lnTo>
                  <a:pt x="11482" y="2215"/>
                </a:lnTo>
                <a:lnTo>
                  <a:pt x="11485" y="2221"/>
                </a:lnTo>
                <a:lnTo>
                  <a:pt x="11490" y="2226"/>
                </a:lnTo>
                <a:lnTo>
                  <a:pt x="11544" y="2223"/>
                </a:lnTo>
                <a:lnTo>
                  <a:pt x="11547" y="2224"/>
                </a:lnTo>
                <a:lnTo>
                  <a:pt x="11548" y="2224"/>
                </a:lnTo>
                <a:lnTo>
                  <a:pt x="11571" y="2237"/>
                </a:lnTo>
                <a:lnTo>
                  <a:pt x="11577" y="2246"/>
                </a:lnTo>
                <a:lnTo>
                  <a:pt x="11587" y="2249"/>
                </a:lnTo>
                <a:lnTo>
                  <a:pt x="11621" y="2244"/>
                </a:lnTo>
                <a:lnTo>
                  <a:pt x="11623" y="2244"/>
                </a:lnTo>
                <a:lnTo>
                  <a:pt x="11624" y="2242"/>
                </a:lnTo>
                <a:lnTo>
                  <a:pt x="11625" y="2240"/>
                </a:lnTo>
                <a:lnTo>
                  <a:pt x="11625" y="2238"/>
                </a:lnTo>
                <a:lnTo>
                  <a:pt x="11663" y="2275"/>
                </a:lnTo>
                <a:lnTo>
                  <a:pt x="11672" y="2300"/>
                </a:lnTo>
                <a:lnTo>
                  <a:pt x="11671" y="2317"/>
                </a:lnTo>
                <a:lnTo>
                  <a:pt x="11675" y="2328"/>
                </a:lnTo>
                <a:lnTo>
                  <a:pt x="11680" y="2336"/>
                </a:lnTo>
                <a:lnTo>
                  <a:pt x="11685" y="2352"/>
                </a:lnTo>
                <a:lnTo>
                  <a:pt x="11690" y="2366"/>
                </a:lnTo>
                <a:lnTo>
                  <a:pt x="11695" y="2373"/>
                </a:lnTo>
                <a:lnTo>
                  <a:pt x="11698" y="2374"/>
                </a:lnTo>
                <a:lnTo>
                  <a:pt x="11698" y="2377"/>
                </a:lnTo>
                <a:lnTo>
                  <a:pt x="11696" y="2381"/>
                </a:lnTo>
                <a:lnTo>
                  <a:pt x="11695" y="2386"/>
                </a:lnTo>
                <a:lnTo>
                  <a:pt x="11705" y="2397"/>
                </a:lnTo>
                <a:lnTo>
                  <a:pt x="11714" y="2409"/>
                </a:lnTo>
                <a:lnTo>
                  <a:pt x="11726" y="2420"/>
                </a:lnTo>
                <a:lnTo>
                  <a:pt x="11734" y="2434"/>
                </a:lnTo>
                <a:lnTo>
                  <a:pt x="11743" y="2442"/>
                </a:lnTo>
                <a:lnTo>
                  <a:pt x="11760" y="2436"/>
                </a:lnTo>
                <a:lnTo>
                  <a:pt x="11773" y="2405"/>
                </a:lnTo>
                <a:lnTo>
                  <a:pt x="11771" y="2360"/>
                </a:lnTo>
                <a:lnTo>
                  <a:pt x="11759" y="2313"/>
                </a:lnTo>
                <a:lnTo>
                  <a:pt x="11742" y="2275"/>
                </a:lnTo>
                <a:lnTo>
                  <a:pt x="11729" y="2232"/>
                </a:lnTo>
                <a:lnTo>
                  <a:pt x="11729" y="2191"/>
                </a:lnTo>
                <a:lnTo>
                  <a:pt x="11739" y="2158"/>
                </a:lnTo>
                <a:lnTo>
                  <a:pt x="11756" y="2140"/>
                </a:lnTo>
                <a:lnTo>
                  <a:pt x="11774" y="2128"/>
                </a:lnTo>
                <a:lnTo>
                  <a:pt x="11788" y="2113"/>
                </a:lnTo>
                <a:lnTo>
                  <a:pt x="11799" y="2099"/>
                </a:lnTo>
                <a:lnTo>
                  <a:pt x="11805" y="2091"/>
                </a:lnTo>
                <a:lnTo>
                  <a:pt x="11816" y="2088"/>
                </a:lnTo>
                <a:lnTo>
                  <a:pt x="11825" y="2085"/>
                </a:lnTo>
                <a:lnTo>
                  <a:pt x="11849" y="2072"/>
                </a:lnTo>
                <a:lnTo>
                  <a:pt x="11855" y="2070"/>
                </a:lnTo>
                <a:lnTo>
                  <a:pt x="11855" y="2068"/>
                </a:lnTo>
                <a:lnTo>
                  <a:pt x="11865" y="2056"/>
                </a:lnTo>
                <a:lnTo>
                  <a:pt x="11874" y="2051"/>
                </a:lnTo>
                <a:lnTo>
                  <a:pt x="11890" y="2044"/>
                </a:lnTo>
                <a:lnTo>
                  <a:pt x="11904" y="2037"/>
                </a:lnTo>
                <a:lnTo>
                  <a:pt x="11907" y="2031"/>
                </a:lnTo>
                <a:lnTo>
                  <a:pt x="11907" y="2022"/>
                </a:lnTo>
                <a:lnTo>
                  <a:pt x="11908" y="2010"/>
                </a:lnTo>
                <a:lnTo>
                  <a:pt x="11913" y="2008"/>
                </a:lnTo>
                <a:lnTo>
                  <a:pt x="11918" y="2008"/>
                </a:lnTo>
                <a:lnTo>
                  <a:pt x="11924" y="2006"/>
                </a:lnTo>
                <a:lnTo>
                  <a:pt x="11929" y="2001"/>
                </a:lnTo>
                <a:lnTo>
                  <a:pt x="11929" y="1994"/>
                </a:lnTo>
                <a:lnTo>
                  <a:pt x="11923" y="1991"/>
                </a:lnTo>
                <a:lnTo>
                  <a:pt x="11916" y="1990"/>
                </a:lnTo>
                <a:lnTo>
                  <a:pt x="11913" y="1989"/>
                </a:lnTo>
                <a:lnTo>
                  <a:pt x="11915" y="1988"/>
                </a:lnTo>
                <a:lnTo>
                  <a:pt x="11919" y="1986"/>
                </a:lnTo>
                <a:lnTo>
                  <a:pt x="11924" y="1983"/>
                </a:lnTo>
                <a:lnTo>
                  <a:pt x="11925" y="1977"/>
                </a:lnTo>
                <a:lnTo>
                  <a:pt x="11923" y="1974"/>
                </a:lnTo>
                <a:lnTo>
                  <a:pt x="11921" y="1972"/>
                </a:lnTo>
                <a:lnTo>
                  <a:pt x="11920" y="1969"/>
                </a:lnTo>
                <a:lnTo>
                  <a:pt x="11923" y="1961"/>
                </a:lnTo>
                <a:lnTo>
                  <a:pt x="11923" y="1952"/>
                </a:lnTo>
                <a:lnTo>
                  <a:pt x="11917" y="1948"/>
                </a:lnTo>
                <a:lnTo>
                  <a:pt x="11910" y="1947"/>
                </a:lnTo>
                <a:lnTo>
                  <a:pt x="11911" y="1942"/>
                </a:lnTo>
                <a:lnTo>
                  <a:pt x="11914" y="1926"/>
                </a:lnTo>
                <a:lnTo>
                  <a:pt x="11908" y="1909"/>
                </a:lnTo>
                <a:lnTo>
                  <a:pt x="11900" y="1897"/>
                </a:lnTo>
                <a:lnTo>
                  <a:pt x="11889" y="1893"/>
                </a:lnTo>
                <a:lnTo>
                  <a:pt x="11906" y="1891"/>
                </a:lnTo>
                <a:lnTo>
                  <a:pt x="11907" y="1883"/>
                </a:lnTo>
                <a:lnTo>
                  <a:pt x="11903" y="1870"/>
                </a:lnTo>
                <a:lnTo>
                  <a:pt x="11908" y="1859"/>
                </a:lnTo>
                <a:lnTo>
                  <a:pt x="11910" y="1857"/>
                </a:lnTo>
                <a:lnTo>
                  <a:pt x="11911" y="1856"/>
                </a:lnTo>
                <a:lnTo>
                  <a:pt x="11913" y="1854"/>
                </a:lnTo>
                <a:lnTo>
                  <a:pt x="11913" y="1851"/>
                </a:lnTo>
                <a:lnTo>
                  <a:pt x="11915" y="1853"/>
                </a:lnTo>
                <a:lnTo>
                  <a:pt x="11915" y="1857"/>
                </a:lnTo>
                <a:lnTo>
                  <a:pt x="11913" y="1861"/>
                </a:lnTo>
                <a:lnTo>
                  <a:pt x="11913" y="1864"/>
                </a:lnTo>
                <a:lnTo>
                  <a:pt x="11915" y="1865"/>
                </a:lnTo>
                <a:lnTo>
                  <a:pt x="11914" y="1868"/>
                </a:lnTo>
                <a:lnTo>
                  <a:pt x="11911" y="1870"/>
                </a:lnTo>
                <a:lnTo>
                  <a:pt x="11910" y="1872"/>
                </a:lnTo>
                <a:lnTo>
                  <a:pt x="11919" y="1892"/>
                </a:lnTo>
                <a:lnTo>
                  <a:pt x="11925" y="1905"/>
                </a:lnTo>
                <a:lnTo>
                  <a:pt x="11927" y="1916"/>
                </a:lnTo>
                <a:lnTo>
                  <a:pt x="11925" y="1925"/>
                </a:lnTo>
                <a:lnTo>
                  <a:pt x="11922" y="1933"/>
                </a:lnTo>
                <a:lnTo>
                  <a:pt x="11923" y="1938"/>
                </a:lnTo>
                <a:lnTo>
                  <a:pt x="11925" y="1938"/>
                </a:lnTo>
                <a:lnTo>
                  <a:pt x="11927" y="1930"/>
                </a:lnTo>
                <a:lnTo>
                  <a:pt x="11934" y="1916"/>
                </a:lnTo>
                <a:lnTo>
                  <a:pt x="11944" y="1902"/>
                </a:lnTo>
                <a:lnTo>
                  <a:pt x="11952" y="1883"/>
                </a:lnTo>
                <a:lnTo>
                  <a:pt x="11947" y="1850"/>
                </a:lnTo>
                <a:lnTo>
                  <a:pt x="11943" y="1848"/>
                </a:lnTo>
                <a:lnTo>
                  <a:pt x="11942" y="1843"/>
                </a:lnTo>
                <a:lnTo>
                  <a:pt x="11943" y="1839"/>
                </a:lnTo>
                <a:lnTo>
                  <a:pt x="11946" y="1840"/>
                </a:lnTo>
                <a:lnTo>
                  <a:pt x="11964" y="1858"/>
                </a:lnTo>
                <a:lnTo>
                  <a:pt x="11977" y="1854"/>
                </a:lnTo>
                <a:lnTo>
                  <a:pt x="11988" y="1833"/>
                </a:lnTo>
                <a:lnTo>
                  <a:pt x="12001" y="1808"/>
                </a:lnTo>
                <a:lnTo>
                  <a:pt x="12002" y="1803"/>
                </a:lnTo>
                <a:lnTo>
                  <a:pt x="12000" y="1802"/>
                </a:lnTo>
                <a:lnTo>
                  <a:pt x="11997" y="1802"/>
                </a:lnTo>
                <a:lnTo>
                  <a:pt x="11993" y="1801"/>
                </a:lnTo>
                <a:lnTo>
                  <a:pt x="12041" y="1788"/>
                </a:lnTo>
                <a:lnTo>
                  <a:pt x="12063" y="1779"/>
                </a:lnTo>
                <a:lnTo>
                  <a:pt x="12065" y="1777"/>
                </a:lnTo>
                <a:lnTo>
                  <a:pt x="12056" y="1779"/>
                </a:lnTo>
                <a:lnTo>
                  <a:pt x="12047" y="1782"/>
                </a:lnTo>
                <a:lnTo>
                  <a:pt x="12036" y="1784"/>
                </a:lnTo>
                <a:lnTo>
                  <a:pt x="12025" y="1784"/>
                </a:lnTo>
                <a:lnTo>
                  <a:pt x="12016" y="1784"/>
                </a:lnTo>
                <a:lnTo>
                  <a:pt x="12031" y="1776"/>
                </a:lnTo>
                <a:lnTo>
                  <a:pt x="12067" y="1766"/>
                </a:lnTo>
                <a:lnTo>
                  <a:pt x="12104" y="1758"/>
                </a:lnTo>
                <a:lnTo>
                  <a:pt x="12122" y="1755"/>
                </a:lnTo>
                <a:lnTo>
                  <a:pt x="12127" y="1755"/>
                </a:lnTo>
                <a:lnTo>
                  <a:pt x="12135" y="1754"/>
                </a:lnTo>
                <a:lnTo>
                  <a:pt x="12142" y="1752"/>
                </a:lnTo>
                <a:lnTo>
                  <a:pt x="12146" y="1749"/>
                </a:lnTo>
                <a:lnTo>
                  <a:pt x="12137" y="1746"/>
                </a:lnTo>
                <a:lnTo>
                  <a:pt x="12133" y="1746"/>
                </a:lnTo>
                <a:lnTo>
                  <a:pt x="12130" y="1744"/>
                </a:lnTo>
                <a:lnTo>
                  <a:pt x="12128" y="1736"/>
                </a:lnTo>
                <a:lnTo>
                  <a:pt x="12123" y="1730"/>
                </a:lnTo>
                <a:lnTo>
                  <a:pt x="12118" y="1727"/>
                </a:lnTo>
                <a:lnTo>
                  <a:pt x="12116" y="1724"/>
                </a:lnTo>
                <a:lnTo>
                  <a:pt x="12122" y="1714"/>
                </a:lnTo>
                <a:lnTo>
                  <a:pt x="12121" y="1710"/>
                </a:lnTo>
                <a:lnTo>
                  <a:pt x="12120" y="1704"/>
                </a:lnTo>
                <a:lnTo>
                  <a:pt x="12121" y="1694"/>
                </a:lnTo>
                <a:lnTo>
                  <a:pt x="12128" y="1683"/>
                </a:lnTo>
                <a:lnTo>
                  <a:pt x="12132" y="1679"/>
                </a:lnTo>
                <a:lnTo>
                  <a:pt x="12137" y="1675"/>
                </a:lnTo>
                <a:lnTo>
                  <a:pt x="12141" y="1671"/>
                </a:lnTo>
                <a:lnTo>
                  <a:pt x="12143" y="1666"/>
                </a:lnTo>
                <a:lnTo>
                  <a:pt x="12165" y="1657"/>
                </a:lnTo>
                <a:lnTo>
                  <a:pt x="12176" y="1650"/>
                </a:lnTo>
                <a:lnTo>
                  <a:pt x="12186" y="1645"/>
                </a:lnTo>
                <a:lnTo>
                  <a:pt x="12197" y="1646"/>
                </a:lnTo>
                <a:lnTo>
                  <a:pt x="12215" y="1640"/>
                </a:lnTo>
                <a:lnTo>
                  <a:pt x="12239" y="1628"/>
                </a:lnTo>
                <a:lnTo>
                  <a:pt x="12262" y="1617"/>
                </a:lnTo>
                <a:lnTo>
                  <a:pt x="12274" y="1610"/>
                </a:lnTo>
                <a:lnTo>
                  <a:pt x="12346" y="1584"/>
                </a:lnTo>
                <a:lnTo>
                  <a:pt x="12351" y="1586"/>
                </a:lnTo>
                <a:lnTo>
                  <a:pt x="12343" y="1592"/>
                </a:lnTo>
                <a:lnTo>
                  <a:pt x="12341" y="1597"/>
                </a:lnTo>
                <a:lnTo>
                  <a:pt x="12362" y="1596"/>
                </a:lnTo>
                <a:lnTo>
                  <a:pt x="12372" y="1595"/>
                </a:lnTo>
                <a:lnTo>
                  <a:pt x="12372" y="1598"/>
                </a:lnTo>
                <a:lnTo>
                  <a:pt x="12362" y="1603"/>
                </a:lnTo>
                <a:lnTo>
                  <a:pt x="12342" y="1606"/>
                </a:lnTo>
                <a:lnTo>
                  <a:pt x="12294" y="1633"/>
                </a:lnTo>
                <a:lnTo>
                  <a:pt x="12286" y="1663"/>
                </a:lnTo>
                <a:lnTo>
                  <a:pt x="12289" y="1667"/>
                </a:lnTo>
                <a:lnTo>
                  <a:pt x="12298" y="1673"/>
                </a:lnTo>
                <a:lnTo>
                  <a:pt x="12309" y="1674"/>
                </a:lnTo>
                <a:lnTo>
                  <a:pt x="12320" y="1666"/>
                </a:lnTo>
                <a:lnTo>
                  <a:pt x="12331" y="1665"/>
                </a:lnTo>
                <a:lnTo>
                  <a:pt x="12347" y="1657"/>
                </a:lnTo>
                <a:lnTo>
                  <a:pt x="12361" y="1646"/>
                </a:lnTo>
                <a:lnTo>
                  <a:pt x="12367" y="1637"/>
                </a:lnTo>
                <a:lnTo>
                  <a:pt x="12380" y="1635"/>
                </a:lnTo>
                <a:lnTo>
                  <a:pt x="12397" y="1627"/>
                </a:lnTo>
                <a:lnTo>
                  <a:pt x="12433" y="1617"/>
                </a:lnTo>
                <a:lnTo>
                  <a:pt x="12466" y="1605"/>
                </a:lnTo>
                <a:lnTo>
                  <a:pt x="12474" y="1596"/>
                </a:lnTo>
                <a:lnTo>
                  <a:pt x="12481" y="1592"/>
                </a:lnTo>
                <a:lnTo>
                  <a:pt x="12491" y="1589"/>
                </a:lnTo>
                <a:lnTo>
                  <a:pt x="12505" y="1582"/>
                </a:lnTo>
                <a:lnTo>
                  <a:pt x="12522" y="1566"/>
                </a:lnTo>
                <a:lnTo>
                  <a:pt x="12522" y="1565"/>
                </a:lnTo>
                <a:lnTo>
                  <a:pt x="12521" y="1564"/>
                </a:lnTo>
                <a:lnTo>
                  <a:pt x="12519" y="1564"/>
                </a:lnTo>
                <a:lnTo>
                  <a:pt x="12518" y="1564"/>
                </a:lnTo>
                <a:lnTo>
                  <a:pt x="12519" y="1561"/>
                </a:lnTo>
                <a:lnTo>
                  <a:pt x="12520" y="1559"/>
                </a:lnTo>
                <a:lnTo>
                  <a:pt x="12499" y="1556"/>
                </a:lnTo>
                <a:lnTo>
                  <a:pt x="12500" y="1551"/>
                </a:lnTo>
                <a:lnTo>
                  <a:pt x="12500" y="1540"/>
                </a:lnTo>
                <a:lnTo>
                  <a:pt x="12500" y="1531"/>
                </a:lnTo>
                <a:lnTo>
                  <a:pt x="12495" y="1529"/>
                </a:lnTo>
                <a:lnTo>
                  <a:pt x="12470" y="1555"/>
                </a:lnTo>
                <a:lnTo>
                  <a:pt x="12462" y="1573"/>
                </a:lnTo>
                <a:lnTo>
                  <a:pt x="12460" y="1584"/>
                </a:lnTo>
                <a:lnTo>
                  <a:pt x="12452" y="1587"/>
                </a:lnTo>
                <a:lnTo>
                  <a:pt x="12448" y="1584"/>
                </a:lnTo>
                <a:lnTo>
                  <a:pt x="12442" y="1579"/>
                </a:lnTo>
                <a:lnTo>
                  <a:pt x="12437" y="1577"/>
                </a:lnTo>
                <a:lnTo>
                  <a:pt x="12430" y="1584"/>
                </a:lnTo>
                <a:lnTo>
                  <a:pt x="12421" y="1585"/>
                </a:lnTo>
                <a:lnTo>
                  <a:pt x="12402" y="1583"/>
                </a:lnTo>
                <a:lnTo>
                  <a:pt x="12384" y="1578"/>
                </a:lnTo>
                <a:lnTo>
                  <a:pt x="12373" y="1575"/>
                </a:lnTo>
                <a:lnTo>
                  <a:pt x="12372" y="1572"/>
                </a:lnTo>
                <a:lnTo>
                  <a:pt x="12372" y="1569"/>
                </a:lnTo>
                <a:lnTo>
                  <a:pt x="12371" y="1566"/>
                </a:lnTo>
                <a:lnTo>
                  <a:pt x="12367" y="1564"/>
                </a:lnTo>
                <a:lnTo>
                  <a:pt x="12353" y="1558"/>
                </a:lnTo>
                <a:lnTo>
                  <a:pt x="12343" y="1549"/>
                </a:lnTo>
                <a:lnTo>
                  <a:pt x="12339" y="1538"/>
                </a:lnTo>
                <a:lnTo>
                  <a:pt x="12336" y="1528"/>
                </a:lnTo>
                <a:lnTo>
                  <a:pt x="12334" y="1525"/>
                </a:lnTo>
                <a:lnTo>
                  <a:pt x="12330" y="1524"/>
                </a:lnTo>
                <a:lnTo>
                  <a:pt x="12329" y="1521"/>
                </a:lnTo>
                <a:lnTo>
                  <a:pt x="12335" y="1513"/>
                </a:lnTo>
                <a:lnTo>
                  <a:pt x="12338" y="1506"/>
                </a:lnTo>
                <a:lnTo>
                  <a:pt x="12337" y="1498"/>
                </a:lnTo>
                <a:lnTo>
                  <a:pt x="12331" y="1495"/>
                </a:lnTo>
                <a:lnTo>
                  <a:pt x="12320" y="1498"/>
                </a:lnTo>
                <a:lnTo>
                  <a:pt x="12313" y="1501"/>
                </a:lnTo>
                <a:lnTo>
                  <a:pt x="12308" y="1498"/>
                </a:lnTo>
                <a:lnTo>
                  <a:pt x="12304" y="1493"/>
                </a:lnTo>
                <a:lnTo>
                  <a:pt x="12298" y="1489"/>
                </a:lnTo>
                <a:lnTo>
                  <a:pt x="12294" y="1489"/>
                </a:lnTo>
                <a:lnTo>
                  <a:pt x="12289" y="1488"/>
                </a:lnTo>
                <a:lnTo>
                  <a:pt x="12285" y="1487"/>
                </a:lnTo>
                <a:lnTo>
                  <a:pt x="12285" y="1483"/>
                </a:lnTo>
                <a:lnTo>
                  <a:pt x="12298" y="1483"/>
                </a:lnTo>
                <a:lnTo>
                  <a:pt x="12317" y="1485"/>
                </a:lnTo>
                <a:lnTo>
                  <a:pt x="12333" y="1484"/>
                </a:lnTo>
                <a:lnTo>
                  <a:pt x="12341" y="1472"/>
                </a:lnTo>
                <a:lnTo>
                  <a:pt x="12358" y="1460"/>
                </a:lnTo>
                <a:lnTo>
                  <a:pt x="12349" y="1444"/>
                </a:lnTo>
                <a:lnTo>
                  <a:pt x="12313" y="1437"/>
                </a:lnTo>
                <a:lnTo>
                  <a:pt x="12245" y="1451"/>
                </a:lnTo>
                <a:lnTo>
                  <a:pt x="12204" y="1466"/>
                </a:lnTo>
                <a:lnTo>
                  <a:pt x="12179" y="1483"/>
                </a:lnTo>
                <a:lnTo>
                  <a:pt x="12156" y="1501"/>
                </a:lnTo>
                <a:lnTo>
                  <a:pt x="12127" y="1526"/>
                </a:lnTo>
                <a:lnTo>
                  <a:pt x="12118" y="1531"/>
                </a:lnTo>
                <a:lnTo>
                  <a:pt x="12116" y="1530"/>
                </a:lnTo>
                <a:lnTo>
                  <a:pt x="12119" y="1525"/>
                </a:lnTo>
                <a:lnTo>
                  <a:pt x="12126" y="1519"/>
                </a:lnTo>
                <a:lnTo>
                  <a:pt x="12146" y="1500"/>
                </a:lnTo>
                <a:lnTo>
                  <a:pt x="12163" y="1477"/>
                </a:lnTo>
                <a:lnTo>
                  <a:pt x="12183" y="1455"/>
                </a:lnTo>
                <a:lnTo>
                  <a:pt x="12213" y="1439"/>
                </a:lnTo>
                <a:lnTo>
                  <a:pt x="12235" y="1433"/>
                </a:lnTo>
                <a:lnTo>
                  <a:pt x="12241" y="1432"/>
                </a:lnTo>
                <a:lnTo>
                  <a:pt x="12245" y="1427"/>
                </a:lnTo>
                <a:lnTo>
                  <a:pt x="12259" y="1407"/>
                </a:lnTo>
                <a:lnTo>
                  <a:pt x="12314" y="1388"/>
                </a:lnTo>
                <a:lnTo>
                  <a:pt x="12396" y="1390"/>
                </a:lnTo>
                <a:lnTo>
                  <a:pt x="12483" y="1394"/>
                </a:lnTo>
                <a:lnTo>
                  <a:pt x="12553" y="1376"/>
                </a:lnTo>
                <a:lnTo>
                  <a:pt x="12560" y="1369"/>
                </a:lnTo>
                <a:lnTo>
                  <a:pt x="12572" y="1358"/>
                </a:lnTo>
                <a:lnTo>
                  <a:pt x="12593" y="1347"/>
                </a:lnTo>
                <a:lnTo>
                  <a:pt x="12622" y="1342"/>
                </a:lnTo>
                <a:lnTo>
                  <a:pt x="12633" y="1340"/>
                </a:lnTo>
                <a:lnTo>
                  <a:pt x="12642" y="1335"/>
                </a:lnTo>
                <a:lnTo>
                  <a:pt x="12652" y="1330"/>
                </a:lnTo>
                <a:lnTo>
                  <a:pt x="12663" y="1325"/>
                </a:lnTo>
                <a:lnTo>
                  <a:pt x="12674" y="1316"/>
                </a:lnTo>
                <a:lnTo>
                  <a:pt x="12673" y="1303"/>
                </a:lnTo>
                <a:lnTo>
                  <a:pt x="12670" y="1291"/>
                </a:lnTo>
                <a:lnTo>
                  <a:pt x="12675" y="1281"/>
                </a:lnTo>
                <a:lnTo>
                  <a:pt x="12675" y="1273"/>
                </a:lnTo>
                <a:lnTo>
                  <a:pt x="12661" y="1263"/>
                </a:lnTo>
                <a:lnTo>
                  <a:pt x="12644" y="1253"/>
                </a:lnTo>
                <a:lnTo>
                  <a:pt x="12630" y="1246"/>
                </a:lnTo>
                <a:lnTo>
                  <a:pt x="12624" y="1256"/>
                </a:lnTo>
                <a:lnTo>
                  <a:pt x="12621" y="1254"/>
                </a:lnTo>
                <a:lnTo>
                  <a:pt x="12620" y="1246"/>
                </a:lnTo>
                <a:lnTo>
                  <a:pt x="12617" y="1241"/>
                </a:lnTo>
                <a:lnTo>
                  <a:pt x="12604" y="1234"/>
                </a:lnTo>
                <a:lnTo>
                  <a:pt x="12599" y="1231"/>
                </a:lnTo>
                <a:lnTo>
                  <a:pt x="12594" y="1233"/>
                </a:lnTo>
                <a:lnTo>
                  <a:pt x="12578" y="1241"/>
                </a:lnTo>
                <a:lnTo>
                  <a:pt x="12538" y="1254"/>
                </a:lnTo>
                <a:lnTo>
                  <a:pt x="12516" y="1264"/>
                </a:lnTo>
                <a:lnTo>
                  <a:pt x="12508" y="1266"/>
                </a:lnTo>
                <a:lnTo>
                  <a:pt x="12511" y="1261"/>
                </a:lnTo>
                <a:lnTo>
                  <a:pt x="12517" y="1251"/>
                </a:lnTo>
                <a:lnTo>
                  <a:pt x="12524" y="1246"/>
                </a:lnTo>
                <a:lnTo>
                  <a:pt x="12540" y="1242"/>
                </a:lnTo>
                <a:lnTo>
                  <a:pt x="12559" y="1238"/>
                </a:lnTo>
                <a:lnTo>
                  <a:pt x="12574" y="1235"/>
                </a:lnTo>
                <a:lnTo>
                  <a:pt x="12581" y="1230"/>
                </a:lnTo>
                <a:lnTo>
                  <a:pt x="12587" y="1223"/>
                </a:lnTo>
                <a:lnTo>
                  <a:pt x="12592" y="1224"/>
                </a:lnTo>
                <a:lnTo>
                  <a:pt x="12600" y="1223"/>
                </a:lnTo>
                <a:lnTo>
                  <a:pt x="12609" y="1220"/>
                </a:lnTo>
                <a:lnTo>
                  <a:pt x="12619" y="1211"/>
                </a:lnTo>
                <a:lnTo>
                  <a:pt x="12611" y="1211"/>
                </a:lnTo>
                <a:lnTo>
                  <a:pt x="12599" y="1208"/>
                </a:lnTo>
                <a:lnTo>
                  <a:pt x="12588" y="1205"/>
                </a:lnTo>
                <a:lnTo>
                  <a:pt x="12580" y="1205"/>
                </a:lnTo>
                <a:lnTo>
                  <a:pt x="12566" y="1205"/>
                </a:lnTo>
                <a:lnTo>
                  <a:pt x="12558" y="1198"/>
                </a:lnTo>
                <a:lnTo>
                  <a:pt x="12551" y="1191"/>
                </a:lnTo>
                <a:lnTo>
                  <a:pt x="12541" y="1190"/>
                </a:lnTo>
                <a:lnTo>
                  <a:pt x="12532" y="1190"/>
                </a:lnTo>
                <a:lnTo>
                  <a:pt x="12523" y="1185"/>
                </a:lnTo>
                <a:lnTo>
                  <a:pt x="12515" y="1179"/>
                </a:lnTo>
                <a:lnTo>
                  <a:pt x="12507" y="1176"/>
                </a:lnTo>
                <a:lnTo>
                  <a:pt x="12504" y="1166"/>
                </a:lnTo>
                <a:lnTo>
                  <a:pt x="12499" y="1164"/>
                </a:lnTo>
                <a:lnTo>
                  <a:pt x="12492" y="1162"/>
                </a:lnTo>
                <a:lnTo>
                  <a:pt x="12484" y="1154"/>
                </a:lnTo>
                <a:lnTo>
                  <a:pt x="12480" y="1148"/>
                </a:lnTo>
                <a:lnTo>
                  <a:pt x="12475" y="1145"/>
                </a:lnTo>
                <a:lnTo>
                  <a:pt x="12470" y="1144"/>
                </a:lnTo>
                <a:lnTo>
                  <a:pt x="12465" y="1143"/>
                </a:lnTo>
                <a:lnTo>
                  <a:pt x="12465" y="1139"/>
                </a:lnTo>
                <a:lnTo>
                  <a:pt x="12464" y="1138"/>
                </a:lnTo>
                <a:lnTo>
                  <a:pt x="12463" y="1138"/>
                </a:lnTo>
                <a:lnTo>
                  <a:pt x="12461" y="1136"/>
                </a:lnTo>
                <a:lnTo>
                  <a:pt x="12460" y="1134"/>
                </a:lnTo>
                <a:lnTo>
                  <a:pt x="12459" y="1132"/>
                </a:lnTo>
                <a:lnTo>
                  <a:pt x="12460" y="1126"/>
                </a:lnTo>
                <a:lnTo>
                  <a:pt x="12462" y="1119"/>
                </a:lnTo>
                <a:lnTo>
                  <a:pt x="12463" y="1113"/>
                </a:lnTo>
                <a:lnTo>
                  <a:pt x="12459" y="1107"/>
                </a:lnTo>
                <a:lnTo>
                  <a:pt x="12456" y="1105"/>
                </a:lnTo>
                <a:lnTo>
                  <a:pt x="12454" y="1103"/>
                </a:lnTo>
                <a:lnTo>
                  <a:pt x="12452" y="1101"/>
                </a:lnTo>
                <a:lnTo>
                  <a:pt x="12452" y="1097"/>
                </a:lnTo>
                <a:lnTo>
                  <a:pt x="12436" y="1073"/>
                </a:lnTo>
                <a:lnTo>
                  <a:pt x="12403" y="1038"/>
                </a:lnTo>
                <a:lnTo>
                  <a:pt x="12370" y="1003"/>
                </a:lnTo>
                <a:lnTo>
                  <a:pt x="12353" y="976"/>
                </a:lnTo>
                <a:lnTo>
                  <a:pt x="12350" y="972"/>
                </a:lnTo>
                <a:lnTo>
                  <a:pt x="12345" y="967"/>
                </a:lnTo>
                <a:lnTo>
                  <a:pt x="12338" y="965"/>
                </a:lnTo>
                <a:lnTo>
                  <a:pt x="12334" y="968"/>
                </a:lnTo>
                <a:lnTo>
                  <a:pt x="12333" y="972"/>
                </a:lnTo>
                <a:lnTo>
                  <a:pt x="12334" y="976"/>
                </a:lnTo>
                <a:lnTo>
                  <a:pt x="12334" y="979"/>
                </a:lnTo>
                <a:lnTo>
                  <a:pt x="12331" y="982"/>
                </a:lnTo>
                <a:lnTo>
                  <a:pt x="12321" y="999"/>
                </a:lnTo>
                <a:lnTo>
                  <a:pt x="12312" y="1012"/>
                </a:lnTo>
                <a:lnTo>
                  <a:pt x="12301" y="1021"/>
                </a:lnTo>
                <a:lnTo>
                  <a:pt x="12298" y="1027"/>
                </a:lnTo>
                <a:lnTo>
                  <a:pt x="12294" y="1031"/>
                </a:lnTo>
                <a:lnTo>
                  <a:pt x="12280" y="1036"/>
                </a:lnTo>
                <a:lnTo>
                  <a:pt x="12260" y="1053"/>
                </a:lnTo>
                <a:lnTo>
                  <a:pt x="12238" y="1059"/>
                </a:lnTo>
                <a:lnTo>
                  <a:pt x="12221" y="1050"/>
                </a:lnTo>
                <a:lnTo>
                  <a:pt x="12199" y="1037"/>
                </a:lnTo>
                <a:lnTo>
                  <a:pt x="12169" y="1035"/>
                </a:lnTo>
                <a:lnTo>
                  <a:pt x="12161" y="1036"/>
                </a:lnTo>
                <a:lnTo>
                  <a:pt x="12163" y="1032"/>
                </a:lnTo>
                <a:lnTo>
                  <a:pt x="12169" y="1027"/>
                </a:lnTo>
                <a:lnTo>
                  <a:pt x="12171" y="1023"/>
                </a:lnTo>
                <a:lnTo>
                  <a:pt x="12168" y="1020"/>
                </a:lnTo>
                <a:lnTo>
                  <a:pt x="12163" y="1017"/>
                </a:lnTo>
                <a:lnTo>
                  <a:pt x="12158" y="1014"/>
                </a:lnTo>
                <a:lnTo>
                  <a:pt x="12157" y="1010"/>
                </a:lnTo>
                <a:lnTo>
                  <a:pt x="12158" y="1005"/>
                </a:lnTo>
                <a:lnTo>
                  <a:pt x="12159" y="1001"/>
                </a:lnTo>
                <a:lnTo>
                  <a:pt x="12160" y="997"/>
                </a:lnTo>
                <a:lnTo>
                  <a:pt x="12157" y="993"/>
                </a:lnTo>
                <a:lnTo>
                  <a:pt x="12156" y="988"/>
                </a:lnTo>
                <a:lnTo>
                  <a:pt x="12155" y="978"/>
                </a:lnTo>
                <a:lnTo>
                  <a:pt x="12157" y="967"/>
                </a:lnTo>
                <a:lnTo>
                  <a:pt x="12162" y="960"/>
                </a:lnTo>
                <a:lnTo>
                  <a:pt x="12165" y="956"/>
                </a:lnTo>
                <a:lnTo>
                  <a:pt x="12165" y="949"/>
                </a:lnTo>
                <a:lnTo>
                  <a:pt x="12162" y="945"/>
                </a:lnTo>
                <a:lnTo>
                  <a:pt x="12158" y="942"/>
                </a:lnTo>
                <a:lnTo>
                  <a:pt x="12138" y="958"/>
                </a:lnTo>
                <a:lnTo>
                  <a:pt x="12103" y="942"/>
                </a:lnTo>
                <a:lnTo>
                  <a:pt x="12064" y="915"/>
                </a:lnTo>
                <a:lnTo>
                  <a:pt x="12034" y="896"/>
                </a:lnTo>
                <a:lnTo>
                  <a:pt x="12002" y="889"/>
                </a:lnTo>
                <a:lnTo>
                  <a:pt x="11974" y="891"/>
                </a:lnTo>
                <a:lnTo>
                  <a:pt x="11947" y="893"/>
                </a:lnTo>
                <a:lnTo>
                  <a:pt x="11914" y="887"/>
                </a:lnTo>
                <a:lnTo>
                  <a:pt x="11899" y="885"/>
                </a:lnTo>
                <a:lnTo>
                  <a:pt x="11879" y="882"/>
                </a:lnTo>
                <a:lnTo>
                  <a:pt x="11858" y="882"/>
                </a:lnTo>
                <a:lnTo>
                  <a:pt x="11846" y="886"/>
                </a:lnTo>
                <a:lnTo>
                  <a:pt x="11843" y="891"/>
                </a:lnTo>
                <a:lnTo>
                  <a:pt x="11846" y="898"/>
                </a:lnTo>
                <a:lnTo>
                  <a:pt x="11848" y="905"/>
                </a:lnTo>
                <a:lnTo>
                  <a:pt x="11848" y="912"/>
                </a:lnTo>
                <a:lnTo>
                  <a:pt x="11851" y="921"/>
                </a:lnTo>
                <a:lnTo>
                  <a:pt x="11858" y="934"/>
                </a:lnTo>
                <a:lnTo>
                  <a:pt x="11859" y="945"/>
                </a:lnTo>
                <a:lnTo>
                  <a:pt x="11844" y="952"/>
                </a:lnTo>
                <a:lnTo>
                  <a:pt x="11847" y="955"/>
                </a:lnTo>
                <a:lnTo>
                  <a:pt x="11853" y="959"/>
                </a:lnTo>
                <a:lnTo>
                  <a:pt x="11859" y="964"/>
                </a:lnTo>
                <a:lnTo>
                  <a:pt x="11860" y="972"/>
                </a:lnTo>
                <a:lnTo>
                  <a:pt x="11861" y="978"/>
                </a:lnTo>
                <a:lnTo>
                  <a:pt x="11863" y="984"/>
                </a:lnTo>
                <a:lnTo>
                  <a:pt x="11867" y="989"/>
                </a:lnTo>
                <a:lnTo>
                  <a:pt x="11870" y="994"/>
                </a:lnTo>
                <a:lnTo>
                  <a:pt x="11862" y="1000"/>
                </a:lnTo>
                <a:lnTo>
                  <a:pt x="11860" y="1002"/>
                </a:lnTo>
                <a:lnTo>
                  <a:pt x="11860" y="1005"/>
                </a:lnTo>
                <a:lnTo>
                  <a:pt x="11858" y="1011"/>
                </a:lnTo>
                <a:lnTo>
                  <a:pt x="11846" y="1024"/>
                </a:lnTo>
                <a:lnTo>
                  <a:pt x="11835" y="1036"/>
                </a:lnTo>
                <a:lnTo>
                  <a:pt x="11840" y="1046"/>
                </a:lnTo>
                <a:lnTo>
                  <a:pt x="11868" y="1066"/>
                </a:lnTo>
                <a:lnTo>
                  <a:pt x="11897" y="1096"/>
                </a:lnTo>
                <a:lnTo>
                  <a:pt x="11902" y="1136"/>
                </a:lnTo>
                <a:lnTo>
                  <a:pt x="11892" y="1156"/>
                </a:lnTo>
                <a:lnTo>
                  <a:pt x="11873" y="1173"/>
                </a:lnTo>
                <a:lnTo>
                  <a:pt x="11852" y="1188"/>
                </a:lnTo>
                <a:lnTo>
                  <a:pt x="11829" y="1197"/>
                </a:lnTo>
                <a:lnTo>
                  <a:pt x="11807" y="1211"/>
                </a:lnTo>
                <a:lnTo>
                  <a:pt x="11802" y="1234"/>
                </a:lnTo>
                <a:lnTo>
                  <a:pt x="11806" y="1256"/>
                </a:lnTo>
                <a:lnTo>
                  <a:pt x="11811" y="1265"/>
                </a:lnTo>
                <a:lnTo>
                  <a:pt x="11818" y="1289"/>
                </a:lnTo>
                <a:lnTo>
                  <a:pt x="11824" y="1301"/>
                </a:lnTo>
                <a:lnTo>
                  <a:pt x="11828" y="1307"/>
                </a:lnTo>
                <a:lnTo>
                  <a:pt x="11830" y="1313"/>
                </a:lnTo>
                <a:lnTo>
                  <a:pt x="11823" y="1317"/>
                </a:lnTo>
                <a:lnTo>
                  <a:pt x="11818" y="1326"/>
                </a:lnTo>
                <a:lnTo>
                  <a:pt x="11815" y="1336"/>
                </a:lnTo>
                <a:lnTo>
                  <a:pt x="11813" y="1344"/>
                </a:lnTo>
                <a:lnTo>
                  <a:pt x="11811" y="1343"/>
                </a:lnTo>
                <a:lnTo>
                  <a:pt x="11810" y="1343"/>
                </a:lnTo>
                <a:lnTo>
                  <a:pt x="11810" y="1346"/>
                </a:lnTo>
                <a:lnTo>
                  <a:pt x="11810" y="1349"/>
                </a:lnTo>
                <a:lnTo>
                  <a:pt x="11808" y="1345"/>
                </a:lnTo>
                <a:lnTo>
                  <a:pt x="11800" y="1337"/>
                </a:lnTo>
                <a:lnTo>
                  <a:pt x="11795" y="1336"/>
                </a:lnTo>
                <a:lnTo>
                  <a:pt x="11791" y="1342"/>
                </a:lnTo>
                <a:lnTo>
                  <a:pt x="11787" y="1350"/>
                </a:lnTo>
                <a:lnTo>
                  <a:pt x="11783" y="1354"/>
                </a:lnTo>
                <a:lnTo>
                  <a:pt x="11768" y="1352"/>
                </a:lnTo>
                <a:lnTo>
                  <a:pt x="11759" y="1342"/>
                </a:lnTo>
                <a:lnTo>
                  <a:pt x="11752" y="1331"/>
                </a:lnTo>
                <a:lnTo>
                  <a:pt x="11739" y="1322"/>
                </a:lnTo>
                <a:lnTo>
                  <a:pt x="11723" y="1313"/>
                </a:lnTo>
                <a:lnTo>
                  <a:pt x="11710" y="1302"/>
                </a:lnTo>
                <a:lnTo>
                  <a:pt x="11700" y="1290"/>
                </a:lnTo>
                <a:lnTo>
                  <a:pt x="11689" y="1275"/>
                </a:lnTo>
                <a:lnTo>
                  <a:pt x="11696" y="1261"/>
                </a:lnTo>
                <a:lnTo>
                  <a:pt x="11693" y="1245"/>
                </a:lnTo>
                <a:lnTo>
                  <a:pt x="11687" y="1230"/>
                </a:lnTo>
                <a:lnTo>
                  <a:pt x="11686" y="1219"/>
                </a:lnTo>
                <a:lnTo>
                  <a:pt x="11689" y="1206"/>
                </a:lnTo>
                <a:lnTo>
                  <a:pt x="11686" y="1193"/>
                </a:lnTo>
                <a:lnTo>
                  <a:pt x="11677" y="1181"/>
                </a:lnTo>
                <a:lnTo>
                  <a:pt x="11664" y="1177"/>
                </a:lnTo>
                <a:lnTo>
                  <a:pt x="11639" y="1179"/>
                </a:lnTo>
                <a:lnTo>
                  <a:pt x="11615" y="1184"/>
                </a:lnTo>
                <a:lnTo>
                  <a:pt x="11590" y="1184"/>
                </a:lnTo>
                <a:lnTo>
                  <a:pt x="11566" y="1175"/>
                </a:lnTo>
                <a:lnTo>
                  <a:pt x="11544" y="1166"/>
                </a:lnTo>
                <a:lnTo>
                  <a:pt x="11526" y="1161"/>
                </a:lnTo>
                <a:lnTo>
                  <a:pt x="11506" y="1155"/>
                </a:lnTo>
                <a:lnTo>
                  <a:pt x="11485" y="1141"/>
                </a:lnTo>
                <a:lnTo>
                  <a:pt x="11459" y="1126"/>
                </a:lnTo>
                <a:lnTo>
                  <a:pt x="11423" y="1111"/>
                </a:lnTo>
                <a:lnTo>
                  <a:pt x="11386" y="1102"/>
                </a:lnTo>
                <a:lnTo>
                  <a:pt x="11358" y="1099"/>
                </a:lnTo>
                <a:lnTo>
                  <a:pt x="11348" y="1102"/>
                </a:lnTo>
                <a:lnTo>
                  <a:pt x="11332" y="1106"/>
                </a:lnTo>
                <a:lnTo>
                  <a:pt x="11318" y="1108"/>
                </a:lnTo>
                <a:lnTo>
                  <a:pt x="11309" y="1104"/>
                </a:lnTo>
                <a:lnTo>
                  <a:pt x="11309" y="1100"/>
                </a:lnTo>
                <a:lnTo>
                  <a:pt x="11308" y="1094"/>
                </a:lnTo>
                <a:lnTo>
                  <a:pt x="11306" y="1086"/>
                </a:lnTo>
                <a:lnTo>
                  <a:pt x="11300" y="1076"/>
                </a:lnTo>
                <a:lnTo>
                  <a:pt x="11294" y="1067"/>
                </a:lnTo>
                <a:lnTo>
                  <a:pt x="11287" y="1053"/>
                </a:lnTo>
                <a:lnTo>
                  <a:pt x="11279" y="1041"/>
                </a:lnTo>
                <a:lnTo>
                  <a:pt x="11271" y="1037"/>
                </a:lnTo>
                <a:lnTo>
                  <a:pt x="11231" y="1033"/>
                </a:lnTo>
                <a:lnTo>
                  <a:pt x="11220" y="1013"/>
                </a:lnTo>
                <a:lnTo>
                  <a:pt x="11225" y="988"/>
                </a:lnTo>
                <a:lnTo>
                  <a:pt x="11232" y="967"/>
                </a:lnTo>
                <a:lnTo>
                  <a:pt x="11238" y="954"/>
                </a:lnTo>
                <a:lnTo>
                  <a:pt x="11242" y="949"/>
                </a:lnTo>
                <a:lnTo>
                  <a:pt x="11249" y="944"/>
                </a:lnTo>
                <a:lnTo>
                  <a:pt x="11258" y="931"/>
                </a:lnTo>
                <a:lnTo>
                  <a:pt x="11274" y="913"/>
                </a:lnTo>
                <a:lnTo>
                  <a:pt x="11300" y="898"/>
                </a:lnTo>
                <a:lnTo>
                  <a:pt x="11321" y="885"/>
                </a:lnTo>
                <a:lnTo>
                  <a:pt x="11327" y="875"/>
                </a:lnTo>
                <a:lnTo>
                  <a:pt x="11335" y="874"/>
                </a:lnTo>
                <a:lnTo>
                  <a:pt x="11343" y="870"/>
                </a:lnTo>
                <a:lnTo>
                  <a:pt x="11353" y="867"/>
                </a:lnTo>
                <a:lnTo>
                  <a:pt x="11363" y="864"/>
                </a:lnTo>
                <a:lnTo>
                  <a:pt x="11371" y="861"/>
                </a:lnTo>
                <a:lnTo>
                  <a:pt x="11373" y="857"/>
                </a:lnTo>
                <a:lnTo>
                  <a:pt x="11371" y="852"/>
                </a:lnTo>
                <a:lnTo>
                  <a:pt x="11368" y="845"/>
                </a:lnTo>
                <a:lnTo>
                  <a:pt x="11360" y="838"/>
                </a:lnTo>
                <a:lnTo>
                  <a:pt x="11344" y="835"/>
                </a:lnTo>
                <a:lnTo>
                  <a:pt x="11323" y="832"/>
                </a:lnTo>
                <a:lnTo>
                  <a:pt x="11295" y="825"/>
                </a:lnTo>
                <a:lnTo>
                  <a:pt x="11323" y="830"/>
                </a:lnTo>
                <a:lnTo>
                  <a:pt x="11353" y="835"/>
                </a:lnTo>
                <a:lnTo>
                  <a:pt x="11383" y="836"/>
                </a:lnTo>
                <a:lnTo>
                  <a:pt x="11408" y="827"/>
                </a:lnTo>
                <a:lnTo>
                  <a:pt x="11411" y="823"/>
                </a:lnTo>
                <a:lnTo>
                  <a:pt x="11411" y="820"/>
                </a:lnTo>
                <a:lnTo>
                  <a:pt x="11415" y="819"/>
                </a:lnTo>
                <a:lnTo>
                  <a:pt x="11423" y="821"/>
                </a:lnTo>
                <a:lnTo>
                  <a:pt x="11450" y="819"/>
                </a:lnTo>
                <a:lnTo>
                  <a:pt x="11477" y="809"/>
                </a:lnTo>
                <a:lnTo>
                  <a:pt x="11499" y="794"/>
                </a:lnTo>
                <a:lnTo>
                  <a:pt x="11511" y="773"/>
                </a:lnTo>
                <a:lnTo>
                  <a:pt x="11455" y="763"/>
                </a:lnTo>
                <a:lnTo>
                  <a:pt x="11434" y="758"/>
                </a:lnTo>
                <a:lnTo>
                  <a:pt x="11420" y="751"/>
                </a:lnTo>
                <a:lnTo>
                  <a:pt x="11380" y="737"/>
                </a:lnTo>
                <a:lnTo>
                  <a:pt x="11439" y="744"/>
                </a:lnTo>
                <a:lnTo>
                  <a:pt x="11447" y="748"/>
                </a:lnTo>
                <a:lnTo>
                  <a:pt x="11462" y="756"/>
                </a:lnTo>
                <a:lnTo>
                  <a:pt x="11483" y="763"/>
                </a:lnTo>
                <a:lnTo>
                  <a:pt x="11503" y="764"/>
                </a:lnTo>
                <a:lnTo>
                  <a:pt x="11520" y="759"/>
                </a:lnTo>
                <a:lnTo>
                  <a:pt x="11526" y="755"/>
                </a:lnTo>
                <a:lnTo>
                  <a:pt x="11529" y="751"/>
                </a:lnTo>
                <a:lnTo>
                  <a:pt x="11533" y="747"/>
                </a:lnTo>
                <a:lnTo>
                  <a:pt x="11552" y="732"/>
                </a:lnTo>
                <a:lnTo>
                  <a:pt x="11545" y="727"/>
                </a:lnTo>
                <a:lnTo>
                  <a:pt x="11530" y="723"/>
                </a:lnTo>
                <a:lnTo>
                  <a:pt x="11526" y="713"/>
                </a:lnTo>
                <a:lnTo>
                  <a:pt x="11574" y="715"/>
                </a:lnTo>
                <a:lnTo>
                  <a:pt x="11585" y="722"/>
                </a:lnTo>
                <a:lnTo>
                  <a:pt x="11606" y="728"/>
                </a:lnTo>
                <a:lnTo>
                  <a:pt x="11628" y="731"/>
                </a:lnTo>
                <a:lnTo>
                  <a:pt x="11638" y="726"/>
                </a:lnTo>
                <a:lnTo>
                  <a:pt x="11630" y="723"/>
                </a:lnTo>
                <a:lnTo>
                  <a:pt x="11629" y="721"/>
                </a:lnTo>
                <a:lnTo>
                  <a:pt x="11628" y="720"/>
                </a:lnTo>
                <a:lnTo>
                  <a:pt x="11628" y="718"/>
                </a:lnTo>
                <a:lnTo>
                  <a:pt x="11629" y="716"/>
                </a:lnTo>
                <a:lnTo>
                  <a:pt x="11627" y="714"/>
                </a:lnTo>
                <a:lnTo>
                  <a:pt x="11628" y="712"/>
                </a:lnTo>
                <a:lnTo>
                  <a:pt x="11631" y="711"/>
                </a:lnTo>
                <a:lnTo>
                  <a:pt x="11639" y="718"/>
                </a:lnTo>
                <a:lnTo>
                  <a:pt x="11658" y="721"/>
                </a:lnTo>
                <a:lnTo>
                  <a:pt x="11686" y="711"/>
                </a:lnTo>
                <a:lnTo>
                  <a:pt x="11711" y="698"/>
                </a:lnTo>
                <a:lnTo>
                  <a:pt x="11723" y="688"/>
                </a:lnTo>
                <a:lnTo>
                  <a:pt x="11729" y="681"/>
                </a:lnTo>
                <a:lnTo>
                  <a:pt x="11719" y="670"/>
                </a:lnTo>
                <a:lnTo>
                  <a:pt x="11703" y="657"/>
                </a:lnTo>
                <a:lnTo>
                  <a:pt x="11695" y="645"/>
                </a:lnTo>
                <a:lnTo>
                  <a:pt x="11690" y="641"/>
                </a:lnTo>
                <a:lnTo>
                  <a:pt x="11702" y="636"/>
                </a:lnTo>
                <a:lnTo>
                  <a:pt x="11719" y="629"/>
                </a:lnTo>
                <a:lnTo>
                  <a:pt x="11729" y="622"/>
                </a:lnTo>
                <a:lnTo>
                  <a:pt x="11719" y="616"/>
                </a:lnTo>
                <a:lnTo>
                  <a:pt x="11723" y="609"/>
                </a:lnTo>
                <a:lnTo>
                  <a:pt x="11724" y="603"/>
                </a:lnTo>
                <a:lnTo>
                  <a:pt x="11709" y="599"/>
                </a:lnTo>
                <a:lnTo>
                  <a:pt x="11677" y="594"/>
                </a:lnTo>
                <a:lnTo>
                  <a:pt x="11658" y="586"/>
                </a:lnTo>
                <a:lnTo>
                  <a:pt x="11643" y="578"/>
                </a:lnTo>
                <a:lnTo>
                  <a:pt x="11629" y="578"/>
                </a:lnTo>
                <a:lnTo>
                  <a:pt x="11616" y="581"/>
                </a:lnTo>
                <a:lnTo>
                  <a:pt x="11601" y="581"/>
                </a:lnTo>
                <a:lnTo>
                  <a:pt x="11587" y="581"/>
                </a:lnTo>
                <a:lnTo>
                  <a:pt x="11572" y="582"/>
                </a:lnTo>
                <a:lnTo>
                  <a:pt x="11573" y="594"/>
                </a:lnTo>
                <a:lnTo>
                  <a:pt x="11574" y="599"/>
                </a:lnTo>
                <a:lnTo>
                  <a:pt x="11577" y="601"/>
                </a:lnTo>
                <a:lnTo>
                  <a:pt x="11587" y="603"/>
                </a:lnTo>
                <a:lnTo>
                  <a:pt x="11588" y="609"/>
                </a:lnTo>
                <a:lnTo>
                  <a:pt x="11586" y="613"/>
                </a:lnTo>
                <a:lnTo>
                  <a:pt x="11582" y="618"/>
                </a:lnTo>
                <a:lnTo>
                  <a:pt x="11575" y="619"/>
                </a:lnTo>
                <a:lnTo>
                  <a:pt x="11565" y="623"/>
                </a:lnTo>
                <a:lnTo>
                  <a:pt x="11562" y="629"/>
                </a:lnTo>
                <a:lnTo>
                  <a:pt x="11562" y="638"/>
                </a:lnTo>
                <a:lnTo>
                  <a:pt x="11559" y="646"/>
                </a:lnTo>
                <a:lnTo>
                  <a:pt x="11555" y="650"/>
                </a:lnTo>
                <a:lnTo>
                  <a:pt x="11549" y="655"/>
                </a:lnTo>
                <a:lnTo>
                  <a:pt x="11541" y="658"/>
                </a:lnTo>
                <a:lnTo>
                  <a:pt x="11539" y="655"/>
                </a:lnTo>
                <a:lnTo>
                  <a:pt x="11534" y="644"/>
                </a:lnTo>
                <a:lnTo>
                  <a:pt x="11525" y="646"/>
                </a:lnTo>
                <a:lnTo>
                  <a:pt x="11520" y="656"/>
                </a:lnTo>
                <a:lnTo>
                  <a:pt x="11525" y="663"/>
                </a:lnTo>
                <a:lnTo>
                  <a:pt x="11532" y="667"/>
                </a:lnTo>
                <a:lnTo>
                  <a:pt x="11531" y="671"/>
                </a:lnTo>
                <a:lnTo>
                  <a:pt x="11525" y="674"/>
                </a:lnTo>
                <a:lnTo>
                  <a:pt x="11518" y="675"/>
                </a:lnTo>
                <a:lnTo>
                  <a:pt x="11514" y="678"/>
                </a:lnTo>
                <a:lnTo>
                  <a:pt x="11509" y="682"/>
                </a:lnTo>
                <a:lnTo>
                  <a:pt x="11504" y="685"/>
                </a:lnTo>
                <a:lnTo>
                  <a:pt x="11499" y="682"/>
                </a:lnTo>
                <a:lnTo>
                  <a:pt x="11488" y="673"/>
                </a:lnTo>
                <a:lnTo>
                  <a:pt x="11475" y="666"/>
                </a:lnTo>
                <a:lnTo>
                  <a:pt x="11466" y="659"/>
                </a:lnTo>
                <a:lnTo>
                  <a:pt x="11462" y="650"/>
                </a:lnTo>
                <a:lnTo>
                  <a:pt x="11466" y="644"/>
                </a:lnTo>
                <a:lnTo>
                  <a:pt x="11475" y="646"/>
                </a:lnTo>
                <a:lnTo>
                  <a:pt x="11482" y="646"/>
                </a:lnTo>
                <a:lnTo>
                  <a:pt x="11480" y="636"/>
                </a:lnTo>
                <a:lnTo>
                  <a:pt x="11475" y="621"/>
                </a:lnTo>
                <a:lnTo>
                  <a:pt x="11471" y="607"/>
                </a:lnTo>
                <a:lnTo>
                  <a:pt x="11461" y="601"/>
                </a:lnTo>
                <a:lnTo>
                  <a:pt x="11437" y="607"/>
                </a:lnTo>
                <a:lnTo>
                  <a:pt x="11432" y="607"/>
                </a:lnTo>
                <a:lnTo>
                  <a:pt x="11426" y="607"/>
                </a:lnTo>
                <a:lnTo>
                  <a:pt x="11420" y="607"/>
                </a:lnTo>
                <a:lnTo>
                  <a:pt x="11415" y="610"/>
                </a:lnTo>
                <a:lnTo>
                  <a:pt x="11414" y="613"/>
                </a:lnTo>
                <a:lnTo>
                  <a:pt x="11412" y="618"/>
                </a:lnTo>
                <a:lnTo>
                  <a:pt x="11410" y="621"/>
                </a:lnTo>
                <a:lnTo>
                  <a:pt x="11406" y="620"/>
                </a:lnTo>
                <a:lnTo>
                  <a:pt x="11408" y="630"/>
                </a:lnTo>
                <a:lnTo>
                  <a:pt x="11404" y="632"/>
                </a:lnTo>
                <a:lnTo>
                  <a:pt x="11399" y="633"/>
                </a:lnTo>
                <a:lnTo>
                  <a:pt x="11395" y="635"/>
                </a:lnTo>
                <a:lnTo>
                  <a:pt x="11394" y="639"/>
                </a:lnTo>
                <a:lnTo>
                  <a:pt x="11386" y="636"/>
                </a:lnTo>
                <a:lnTo>
                  <a:pt x="11387" y="629"/>
                </a:lnTo>
                <a:lnTo>
                  <a:pt x="11389" y="621"/>
                </a:lnTo>
                <a:lnTo>
                  <a:pt x="11383" y="618"/>
                </a:lnTo>
                <a:lnTo>
                  <a:pt x="11385" y="609"/>
                </a:lnTo>
                <a:lnTo>
                  <a:pt x="11389" y="605"/>
                </a:lnTo>
                <a:lnTo>
                  <a:pt x="11390" y="601"/>
                </a:lnTo>
                <a:lnTo>
                  <a:pt x="11382" y="595"/>
                </a:lnTo>
                <a:lnTo>
                  <a:pt x="11378" y="590"/>
                </a:lnTo>
                <a:lnTo>
                  <a:pt x="11375" y="586"/>
                </a:lnTo>
                <a:lnTo>
                  <a:pt x="11367" y="583"/>
                </a:lnTo>
                <a:lnTo>
                  <a:pt x="11356" y="583"/>
                </a:lnTo>
                <a:lnTo>
                  <a:pt x="11343" y="585"/>
                </a:lnTo>
                <a:lnTo>
                  <a:pt x="11335" y="588"/>
                </a:lnTo>
                <a:lnTo>
                  <a:pt x="11331" y="585"/>
                </a:lnTo>
                <a:lnTo>
                  <a:pt x="11325" y="582"/>
                </a:lnTo>
                <a:lnTo>
                  <a:pt x="11320" y="579"/>
                </a:lnTo>
                <a:lnTo>
                  <a:pt x="11322" y="575"/>
                </a:lnTo>
                <a:lnTo>
                  <a:pt x="11333" y="569"/>
                </a:lnTo>
                <a:lnTo>
                  <a:pt x="11341" y="566"/>
                </a:lnTo>
                <a:lnTo>
                  <a:pt x="11343" y="564"/>
                </a:lnTo>
                <a:lnTo>
                  <a:pt x="11338" y="562"/>
                </a:lnTo>
                <a:lnTo>
                  <a:pt x="11328" y="559"/>
                </a:lnTo>
                <a:lnTo>
                  <a:pt x="11323" y="555"/>
                </a:lnTo>
                <a:lnTo>
                  <a:pt x="11321" y="549"/>
                </a:lnTo>
                <a:lnTo>
                  <a:pt x="11317" y="542"/>
                </a:lnTo>
                <a:lnTo>
                  <a:pt x="11311" y="539"/>
                </a:lnTo>
                <a:lnTo>
                  <a:pt x="11306" y="539"/>
                </a:lnTo>
                <a:lnTo>
                  <a:pt x="11302" y="536"/>
                </a:lnTo>
                <a:lnTo>
                  <a:pt x="11297" y="528"/>
                </a:lnTo>
                <a:lnTo>
                  <a:pt x="11297" y="520"/>
                </a:lnTo>
                <a:lnTo>
                  <a:pt x="11299" y="519"/>
                </a:lnTo>
                <a:lnTo>
                  <a:pt x="11294" y="515"/>
                </a:lnTo>
                <a:lnTo>
                  <a:pt x="11272" y="504"/>
                </a:lnTo>
                <a:lnTo>
                  <a:pt x="11269" y="503"/>
                </a:lnTo>
                <a:lnTo>
                  <a:pt x="11262" y="499"/>
                </a:lnTo>
                <a:lnTo>
                  <a:pt x="11255" y="496"/>
                </a:lnTo>
                <a:lnTo>
                  <a:pt x="11248" y="495"/>
                </a:lnTo>
                <a:lnTo>
                  <a:pt x="11239" y="495"/>
                </a:lnTo>
                <a:lnTo>
                  <a:pt x="11243" y="491"/>
                </a:lnTo>
                <a:lnTo>
                  <a:pt x="11252" y="484"/>
                </a:lnTo>
                <a:lnTo>
                  <a:pt x="11258" y="478"/>
                </a:lnTo>
                <a:lnTo>
                  <a:pt x="11260" y="466"/>
                </a:lnTo>
                <a:lnTo>
                  <a:pt x="11264" y="459"/>
                </a:lnTo>
                <a:lnTo>
                  <a:pt x="11279" y="455"/>
                </a:lnTo>
                <a:lnTo>
                  <a:pt x="11319" y="456"/>
                </a:lnTo>
                <a:lnTo>
                  <a:pt x="11334" y="449"/>
                </a:lnTo>
                <a:lnTo>
                  <a:pt x="11360" y="433"/>
                </a:lnTo>
                <a:lnTo>
                  <a:pt x="11386" y="414"/>
                </a:lnTo>
                <a:lnTo>
                  <a:pt x="11403" y="403"/>
                </a:lnTo>
                <a:lnTo>
                  <a:pt x="11390" y="403"/>
                </a:lnTo>
                <a:lnTo>
                  <a:pt x="11363" y="404"/>
                </a:lnTo>
                <a:lnTo>
                  <a:pt x="11334" y="403"/>
                </a:lnTo>
                <a:lnTo>
                  <a:pt x="11310" y="400"/>
                </a:lnTo>
                <a:lnTo>
                  <a:pt x="11284" y="398"/>
                </a:lnTo>
                <a:lnTo>
                  <a:pt x="11248" y="400"/>
                </a:lnTo>
                <a:lnTo>
                  <a:pt x="11219" y="404"/>
                </a:lnTo>
                <a:lnTo>
                  <a:pt x="11209" y="409"/>
                </a:lnTo>
                <a:lnTo>
                  <a:pt x="11211" y="410"/>
                </a:lnTo>
                <a:lnTo>
                  <a:pt x="11214" y="411"/>
                </a:lnTo>
                <a:lnTo>
                  <a:pt x="11209" y="413"/>
                </a:lnTo>
                <a:lnTo>
                  <a:pt x="11205" y="413"/>
                </a:lnTo>
                <a:lnTo>
                  <a:pt x="11201" y="413"/>
                </a:lnTo>
                <a:lnTo>
                  <a:pt x="11199" y="417"/>
                </a:lnTo>
                <a:lnTo>
                  <a:pt x="11197" y="423"/>
                </a:lnTo>
                <a:lnTo>
                  <a:pt x="11195" y="428"/>
                </a:lnTo>
                <a:lnTo>
                  <a:pt x="11195" y="438"/>
                </a:lnTo>
                <a:lnTo>
                  <a:pt x="11192" y="445"/>
                </a:lnTo>
                <a:lnTo>
                  <a:pt x="11189" y="450"/>
                </a:lnTo>
                <a:lnTo>
                  <a:pt x="11192" y="456"/>
                </a:lnTo>
                <a:lnTo>
                  <a:pt x="11207" y="476"/>
                </a:lnTo>
                <a:lnTo>
                  <a:pt x="11205" y="492"/>
                </a:lnTo>
                <a:lnTo>
                  <a:pt x="11196" y="503"/>
                </a:lnTo>
                <a:lnTo>
                  <a:pt x="11193" y="507"/>
                </a:lnTo>
                <a:lnTo>
                  <a:pt x="11188" y="514"/>
                </a:lnTo>
                <a:lnTo>
                  <a:pt x="11176" y="516"/>
                </a:lnTo>
                <a:lnTo>
                  <a:pt x="11165" y="523"/>
                </a:lnTo>
                <a:lnTo>
                  <a:pt x="11161" y="540"/>
                </a:lnTo>
                <a:lnTo>
                  <a:pt x="11166" y="543"/>
                </a:lnTo>
                <a:lnTo>
                  <a:pt x="11165" y="550"/>
                </a:lnTo>
                <a:lnTo>
                  <a:pt x="11162" y="557"/>
                </a:lnTo>
                <a:lnTo>
                  <a:pt x="11160" y="561"/>
                </a:lnTo>
                <a:lnTo>
                  <a:pt x="11167" y="568"/>
                </a:lnTo>
                <a:lnTo>
                  <a:pt x="11187" y="579"/>
                </a:lnTo>
                <a:lnTo>
                  <a:pt x="11211" y="588"/>
                </a:lnTo>
                <a:lnTo>
                  <a:pt x="11235" y="586"/>
                </a:lnTo>
                <a:lnTo>
                  <a:pt x="11241" y="590"/>
                </a:lnTo>
                <a:lnTo>
                  <a:pt x="11253" y="593"/>
                </a:lnTo>
                <a:lnTo>
                  <a:pt x="11260" y="596"/>
                </a:lnTo>
                <a:lnTo>
                  <a:pt x="11260" y="600"/>
                </a:lnTo>
                <a:lnTo>
                  <a:pt x="11254" y="602"/>
                </a:lnTo>
                <a:lnTo>
                  <a:pt x="11248" y="604"/>
                </a:lnTo>
                <a:lnTo>
                  <a:pt x="11247" y="606"/>
                </a:lnTo>
                <a:lnTo>
                  <a:pt x="11247" y="609"/>
                </a:lnTo>
                <a:lnTo>
                  <a:pt x="11245" y="611"/>
                </a:lnTo>
                <a:lnTo>
                  <a:pt x="11242" y="613"/>
                </a:lnTo>
                <a:lnTo>
                  <a:pt x="11234" y="616"/>
                </a:lnTo>
                <a:lnTo>
                  <a:pt x="11235" y="620"/>
                </a:lnTo>
                <a:lnTo>
                  <a:pt x="11243" y="623"/>
                </a:lnTo>
                <a:lnTo>
                  <a:pt x="11255" y="622"/>
                </a:lnTo>
                <a:lnTo>
                  <a:pt x="11255" y="620"/>
                </a:lnTo>
                <a:lnTo>
                  <a:pt x="11255" y="618"/>
                </a:lnTo>
                <a:lnTo>
                  <a:pt x="11259" y="618"/>
                </a:lnTo>
                <a:lnTo>
                  <a:pt x="11261" y="619"/>
                </a:lnTo>
                <a:lnTo>
                  <a:pt x="11261" y="622"/>
                </a:lnTo>
                <a:lnTo>
                  <a:pt x="11261" y="624"/>
                </a:lnTo>
                <a:lnTo>
                  <a:pt x="11263" y="630"/>
                </a:lnTo>
                <a:lnTo>
                  <a:pt x="11264" y="630"/>
                </a:lnTo>
                <a:lnTo>
                  <a:pt x="11257" y="633"/>
                </a:lnTo>
                <a:lnTo>
                  <a:pt x="11235" y="648"/>
                </a:lnTo>
                <a:lnTo>
                  <a:pt x="11223" y="654"/>
                </a:lnTo>
                <a:lnTo>
                  <a:pt x="11209" y="656"/>
                </a:lnTo>
                <a:lnTo>
                  <a:pt x="11200" y="661"/>
                </a:lnTo>
                <a:lnTo>
                  <a:pt x="11201" y="675"/>
                </a:lnTo>
                <a:lnTo>
                  <a:pt x="11204" y="688"/>
                </a:lnTo>
                <a:lnTo>
                  <a:pt x="11199" y="689"/>
                </a:lnTo>
                <a:lnTo>
                  <a:pt x="11191" y="685"/>
                </a:lnTo>
                <a:lnTo>
                  <a:pt x="11186" y="678"/>
                </a:lnTo>
                <a:lnTo>
                  <a:pt x="11182" y="666"/>
                </a:lnTo>
                <a:lnTo>
                  <a:pt x="11179" y="657"/>
                </a:lnTo>
                <a:lnTo>
                  <a:pt x="11175" y="649"/>
                </a:lnTo>
                <a:lnTo>
                  <a:pt x="11159" y="645"/>
                </a:lnTo>
                <a:lnTo>
                  <a:pt x="11142" y="641"/>
                </a:lnTo>
                <a:lnTo>
                  <a:pt x="11128" y="636"/>
                </a:lnTo>
                <a:lnTo>
                  <a:pt x="11115" y="635"/>
                </a:lnTo>
                <a:lnTo>
                  <a:pt x="11102" y="640"/>
                </a:lnTo>
                <a:lnTo>
                  <a:pt x="11096" y="643"/>
                </a:lnTo>
                <a:lnTo>
                  <a:pt x="11089" y="643"/>
                </a:lnTo>
                <a:lnTo>
                  <a:pt x="11086" y="645"/>
                </a:lnTo>
                <a:lnTo>
                  <a:pt x="11089" y="650"/>
                </a:lnTo>
                <a:lnTo>
                  <a:pt x="11086" y="652"/>
                </a:lnTo>
                <a:lnTo>
                  <a:pt x="11086" y="654"/>
                </a:lnTo>
                <a:lnTo>
                  <a:pt x="11089" y="656"/>
                </a:lnTo>
                <a:lnTo>
                  <a:pt x="11093" y="657"/>
                </a:lnTo>
                <a:lnTo>
                  <a:pt x="11102" y="657"/>
                </a:lnTo>
                <a:lnTo>
                  <a:pt x="11120" y="658"/>
                </a:lnTo>
                <a:lnTo>
                  <a:pt x="11132" y="660"/>
                </a:lnTo>
                <a:lnTo>
                  <a:pt x="11129" y="663"/>
                </a:lnTo>
                <a:lnTo>
                  <a:pt x="11114" y="666"/>
                </a:lnTo>
                <a:lnTo>
                  <a:pt x="11097" y="666"/>
                </a:lnTo>
                <a:lnTo>
                  <a:pt x="11083" y="665"/>
                </a:lnTo>
                <a:lnTo>
                  <a:pt x="11072" y="666"/>
                </a:lnTo>
                <a:lnTo>
                  <a:pt x="11051" y="668"/>
                </a:lnTo>
                <a:lnTo>
                  <a:pt x="11044" y="665"/>
                </a:lnTo>
                <a:lnTo>
                  <a:pt x="11035" y="662"/>
                </a:lnTo>
                <a:lnTo>
                  <a:pt x="11005" y="665"/>
                </a:lnTo>
                <a:lnTo>
                  <a:pt x="10971" y="665"/>
                </a:lnTo>
                <a:lnTo>
                  <a:pt x="10925" y="661"/>
                </a:lnTo>
                <a:lnTo>
                  <a:pt x="10879" y="652"/>
                </a:lnTo>
                <a:lnTo>
                  <a:pt x="10848" y="639"/>
                </a:lnTo>
                <a:lnTo>
                  <a:pt x="10820" y="623"/>
                </a:lnTo>
                <a:lnTo>
                  <a:pt x="10804" y="619"/>
                </a:lnTo>
                <a:lnTo>
                  <a:pt x="10787" y="621"/>
                </a:lnTo>
                <a:lnTo>
                  <a:pt x="10755" y="626"/>
                </a:lnTo>
                <a:lnTo>
                  <a:pt x="10746" y="627"/>
                </a:lnTo>
                <a:lnTo>
                  <a:pt x="10733" y="629"/>
                </a:lnTo>
                <a:lnTo>
                  <a:pt x="10722" y="632"/>
                </a:lnTo>
                <a:lnTo>
                  <a:pt x="10719" y="635"/>
                </a:lnTo>
                <a:lnTo>
                  <a:pt x="10719" y="641"/>
                </a:lnTo>
                <a:lnTo>
                  <a:pt x="10726" y="646"/>
                </a:lnTo>
                <a:lnTo>
                  <a:pt x="10735" y="649"/>
                </a:lnTo>
                <a:lnTo>
                  <a:pt x="10742" y="648"/>
                </a:lnTo>
                <a:lnTo>
                  <a:pt x="10811" y="631"/>
                </a:lnTo>
                <a:lnTo>
                  <a:pt x="10803" y="638"/>
                </a:lnTo>
                <a:lnTo>
                  <a:pt x="10776" y="645"/>
                </a:lnTo>
                <a:lnTo>
                  <a:pt x="10751" y="657"/>
                </a:lnTo>
                <a:lnTo>
                  <a:pt x="10746" y="673"/>
                </a:lnTo>
                <a:lnTo>
                  <a:pt x="10749" y="683"/>
                </a:lnTo>
                <a:lnTo>
                  <a:pt x="10749" y="694"/>
                </a:lnTo>
                <a:lnTo>
                  <a:pt x="10753" y="700"/>
                </a:lnTo>
                <a:lnTo>
                  <a:pt x="10756" y="706"/>
                </a:lnTo>
                <a:lnTo>
                  <a:pt x="10754" y="709"/>
                </a:lnTo>
                <a:lnTo>
                  <a:pt x="10738" y="701"/>
                </a:lnTo>
                <a:lnTo>
                  <a:pt x="10735" y="695"/>
                </a:lnTo>
                <a:lnTo>
                  <a:pt x="10737" y="690"/>
                </a:lnTo>
                <a:lnTo>
                  <a:pt x="10739" y="683"/>
                </a:lnTo>
                <a:lnTo>
                  <a:pt x="10730" y="677"/>
                </a:lnTo>
                <a:lnTo>
                  <a:pt x="10717" y="674"/>
                </a:lnTo>
                <a:lnTo>
                  <a:pt x="10711" y="678"/>
                </a:lnTo>
                <a:lnTo>
                  <a:pt x="10709" y="681"/>
                </a:lnTo>
                <a:lnTo>
                  <a:pt x="10704" y="679"/>
                </a:lnTo>
                <a:lnTo>
                  <a:pt x="10700" y="671"/>
                </a:lnTo>
                <a:lnTo>
                  <a:pt x="10699" y="663"/>
                </a:lnTo>
                <a:lnTo>
                  <a:pt x="10696" y="659"/>
                </a:lnTo>
                <a:lnTo>
                  <a:pt x="10689" y="665"/>
                </a:lnTo>
                <a:lnTo>
                  <a:pt x="10684" y="666"/>
                </a:lnTo>
                <a:lnTo>
                  <a:pt x="10675" y="662"/>
                </a:lnTo>
                <a:lnTo>
                  <a:pt x="10664" y="658"/>
                </a:lnTo>
                <a:lnTo>
                  <a:pt x="10647" y="658"/>
                </a:lnTo>
                <a:lnTo>
                  <a:pt x="10639" y="660"/>
                </a:lnTo>
                <a:lnTo>
                  <a:pt x="10631" y="663"/>
                </a:lnTo>
                <a:lnTo>
                  <a:pt x="10622" y="665"/>
                </a:lnTo>
                <a:lnTo>
                  <a:pt x="10612" y="665"/>
                </a:lnTo>
                <a:lnTo>
                  <a:pt x="10592" y="663"/>
                </a:lnTo>
                <a:lnTo>
                  <a:pt x="10571" y="666"/>
                </a:lnTo>
                <a:lnTo>
                  <a:pt x="10551" y="668"/>
                </a:lnTo>
                <a:lnTo>
                  <a:pt x="10525" y="666"/>
                </a:lnTo>
                <a:lnTo>
                  <a:pt x="10470" y="654"/>
                </a:lnTo>
                <a:lnTo>
                  <a:pt x="10478" y="646"/>
                </a:lnTo>
                <a:lnTo>
                  <a:pt x="10497" y="643"/>
                </a:lnTo>
                <a:lnTo>
                  <a:pt x="10507" y="639"/>
                </a:lnTo>
                <a:lnTo>
                  <a:pt x="10491" y="628"/>
                </a:lnTo>
                <a:lnTo>
                  <a:pt x="10458" y="616"/>
                </a:lnTo>
                <a:lnTo>
                  <a:pt x="10436" y="614"/>
                </a:lnTo>
                <a:lnTo>
                  <a:pt x="10420" y="616"/>
                </a:lnTo>
                <a:lnTo>
                  <a:pt x="10399" y="614"/>
                </a:lnTo>
                <a:lnTo>
                  <a:pt x="10361" y="607"/>
                </a:lnTo>
                <a:lnTo>
                  <a:pt x="10319" y="602"/>
                </a:lnTo>
                <a:lnTo>
                  <a:pt x="10277" y="596"/>
                </a:lnTo>
                <a:lnTo>
                  <a:pt x="10245" y="588"/>
                </a:lnTo>
                <a:lnTo>
                  <a:pt x="10202" y="575"/>
                </a:lnTo>
                <a:lnTo>
                  <a:pt x="10180" y="579"/>
                </a:lnTo>
                <a:lnTo>
                  <a:pt x="10160" y="590"/>
                </a:lnTo>
                <a:lnTo>
                  <a:pt x="10122" y="598"/>
                </a:lnTo>
                <a:lnTo>
                  <a:pt x="10125" y="593"/>
                </a:lnTo>
                <a:lnTo>
                  <a:pt x="10130" y="591"/>
                </a:lnTo>
                <a:lnTo>
                  <a:pt x="10133" y="588"/>
                </a:lnTo>
                <a:lnTo>
                  <a:pt x="10128" y="586"/>
                </a:lnTo>
                <a:lnTo>
                  <a:pt x="10123" y="581"/>
                </a:lnTo>
                <a:lnTo>
                  <a:pt x="10122" y="575"/>
                </a:lnTo>
                <a:lnTo>
                  <a:pt x="10119" y="570"/>
                </a:lnTo>
                <a:lnTo>
                  <a:pt x="10105" y="569"/>
                </a:lnTo>
                <a:lnTo>
                  <a:pt x="10094" y="568"/>
                </a:lnTo>
                <a:lnTo>
                  <a:pt x="10094" y="569"/>
                </a:lnTo>
                <a:lnTo>
                  <a:pt x="10093" y="575"/>
                </a:lnTo>
                <a:lnTo>
                  <a:pt x="10079" y="589"/>
                </a:lnTo>
                <a:lnTo>
                  <a:pt x="10059" y="594"/>
                </a:lnTo>
                <a:lnTo>
                  <a:pt x="10038" y="580"/>
                </a:lnTo>
                <a:lnTo>
                  <a:pt x="10015" y="562"/>
                </a:lnTo>
                <a:lnTo>
                  <a:pt x="9987" y="552"/>
                </a:lnTo>
                <a:lnTo>
                  <a:pt x="9982" y="553"/>
                </a:lnTo>
                <a:lnTo>
                  <a:pt x="9984" y="555"/>
                </a:lnTo>
                <a:lnTo>
                  <a:pt x="9986" y="557"/>
                </a:lnTo>
                <a:lnTo>
                  <a:pt x="9988" y="559"/>
                </a:lnTo>
                <a:lnTo>
                  <a:pt x="9985" y="561"/>
                </a:lnTo>
                <a:lnTo>
                  <a:pt x="9974" y="571"/>
                </a:lnTo>
                <a:lnTo>
                  <a:pt x="9973" y="572"/>
                </a:lnTo>
                <a:lnTo>
                  <a:pt x="9972" y="574"/>
                </a:lnTo>
                <a:lnTo>
                  <a:pt x="9963" y="576"/>
                </a:lnTo>
                <a:lnTo>
                  <a:pt x="9947" y="577"/>
                </a:lnTo>
                <a:lnTo>
                  <a:pt x="9927" y="579"/>
                </a:lnTo>
                <a:lnTo>
                  <a:pt x="9903" y="587"/>
                </a:lnTo>
                <a:lnTo>
                  <a:pt x="9890" y="591"/>
                </a:lnTo>
                <a:lnTo>
                  <a:pt x="9900" y="583"/>
                </a:lnTo>
                <a:lnTo>
                  <a:pt x="9914" y="579"/>
                </a:lnTo>
                <a:lnTo>
                  <a:pt x="9928" y="575"/>
                </a:lnTo>
                <a:lnTo>
                  <a:pt x="9935" y="567"/>
                </a:lnTo>
                <a:lnTo>
                  <a:pt x="9913" y="564"/>
                </a:lnTo>
                <a:lnTo>
                  <a:pt x="9860" y="575"/>
                </a:lnTo>
                <a:lnTo>
                  <a:pt x="9804" y="589"/>
                </a:lnTo>
                <a:lnTo>
                  <a:pt x="9775" y="595"/>
                </a:lnTo>
                <a:lnTo>
                  <a:pt x="9774" y="594"/>
                </a:lnTo>
                <a:lnTo>
                  <a:pt x="9773" y="593"/>
                </a:lnTo>
                <a:lnTo>
                  <a:pt x="9773" y="592"/>
                </a:lnTo>
                <a:lnTo>
                  <a:pt x="9773" y="590"/>
                </a:lnTo>
                <a:lnTo>
                  <a:pt x="9756" y="589"/>
                </a:lnTo>
                <a:lnTo>
                  <a:pt x="9749" y="587"/>
                </a:lnTo>
                <a:lnTo>
                  <a:pt x="9747" y="589"/>
                </a:lnTo>
                <a:lnTo>
                  <a:pt x="9744" y="592"/>
                </a:lnTo>
                <a:lnTo>
                  <a:pt x="9737" y="592"/>
                </a:lnTo>
                <a:lnTo>
                  <a:pt x="9722" y="593"/>
                </a:lnTo>
                <a:lnTo>
                  <a:pt x="9709" y="597"/>
                </a:lnTo>
                <a:lnTo>
                  <a:pt x="9701" y="602"/>
                </a:lnTo>
                <a:lnTo>
                  <a:pt x="9696" y="605"/>
                </a:lnTo>
                <a:lnTo>
                  <a:pt x="9700" y="611"/>
                </a:lnTo>
                <a:lnTo>
                  <a:pt x="9704" y="616"/>
                </a:lnTo>
                <a:lnTo>
                  <a:pt x="9698" y="619"/>
                </a:lnTo>
                <a:lnTo>
                  <a:pt x="9672" y="616"/>
                </a:lnTo>
                <a:lnTo>
                  <a:pt x="9645" y="611"/>
                </a:lnTo>
                <a:lnTo>
                  <a:pt x="9618" y="606"/>
                </a:lnTo>
                <a:lnTo>
                  <a:pt x="9591" y="599"/>
                </a:lnTo>
                <a:lnTo>
                  <a:pt x="9565" y="590"/>
                </a:lnTo>
                <a:lnTo>
                  <a:pt x="9549" y="588"/>
                </a:lnTo>
                <a:lnTo>
                  <a:pt x="9523" y="586"/>
                </a:lnTo>
                <a:lnTo>
                  <a:pt x="9492" y="582"/>
                </a:lnTo>
                <a:lnTo>
                  <a:pt x="9462" y="574"/>
                </a:lnTo>
                <a:lnTo>
                  <a:pt x="9426" y="567"/>
                </a:lnTo>
                <a:lnTo>
                  <a:pt x="9389" y="567"/>
                </a:lnTo>
                <a:lnTo>
                  <a:pt x="9354" y="569"/>
                </a:lnTo>
                <a:lnTo>
                  <a:pt x="9321" y="566"/>
                </a:lnTo>
                <a:lnTo>
                  <a:pt x="9308" y="563"/>
                </a:lnTo>
                <a:lnTo>
                  <a:pt x="9281" y="561"/>
                </a:lnTo>
                <a:lnTo>
                  <a:pt x="9253" y="560"/>
                </a:lnTo>
                <a:lnTo>
                  <a:pt x="9234" y="558"/>
                </a:lnTo>
                <a:lnTo>
                  <a:pt x="9236" y="558"/>
                </a:lnTo>
                <a:lnTo>
                  <a:pt x="9237" y="557"/>
                </a:lnTo>
                <a:lnTo>
                  <a:pt x="9236" y="556"/>
                </a:lnTo>
                <a:lnTo>
                  <a:pt x="9234" y="556"/>
                </a:lnTo>
                <a:close/>
                <a:moveTo>
                  <a:pt x="8711" y="702"/>
                </a:moveTo>
                <a:lnTo>
                  <a:pt x="8706" y="702"/>
                </a:lnTo>
                <a:lnTo>
                  <a:pt x="8707" y="703"/>
                </a:lnTo>
                <a:lnTo>
                  <a:pt x="8709" y="706"/>
                </a:lnTo>
                <a:lnTo>
                  <a:pt x="8711" y="708"/>
                </a:lnTo>
                <a:lnTo>
                  <a:pt x="8724" y="710"/>
                </a:lnTo>
                <a:lnTo>
                  <a:pt x="8729" y="709"/>
                </a:lnTo>
                <a:lnTo>
                  <a:pt x="8725" y="705"/>
                </a:lnTo>
                <a:lnTo>
                  <a:pt x="8711" y="702"/>
                </a:lnTo>
                <a:close/>
                <a:moveTo>
                  <a:pt x="8695" y="1187"/>
                </a:moveTo>
                <a:lnTo>
                  <a:pt x="8693" y="1188"/>
                </a:lnTo>
                <a:lnTo>
                  <a:pt x="8689" y="1191"/>
                </a:lnTo>
                <a:lnTo>
                  <a:pt x="8687" y="1194"/>
                </a:lnTo>
                <a:lnTo>
                  <a:pt x="8689" y="1196"/>
                </a:lnTo>
                <a:lnTo>
                  <a:pt x="8695" y="1197"/>
                </a:lnTo>
                <a:lnTo>
                  <a:pt x="8697" y="1196"/>
                </a:lnTo>
                <a:lnTo>
                  <a:pt x="8699" y="1192"/>
                </a:lnTo>
                <a:lnTo>
                  <a:pt x="8699" y="1188"/>
                </a:lnTo>
                <a:lnTo>
                  <a:pt x="8695" y="1187"/>
                </a:lnTo>
                <a:close/>
                <a:moveTo>
                  <a:pt x="8664" y="1197"/>
                </a:moveTo>
                <a:lnTo>
                  <a:pt x="8658" y="1197"/>
                </a:lnTo>
                <a:lnTo>
                  <a:pt x="8653" y="1198"/>
                </a:lnTo>
                <a:lnTo>
                  <a:pt x="8653" y="1199"/>
                </a:lnTo>
                <a:lnTo>
                  <a:pt x="8653" y="1200"/>
                </a:lnTo>
                <a:lnTo>
                  <a:pt x="8638" y="1203"/>
                </a:lnTo>
                <a:lnTo>
                  <a:pt x="8626" y="1209"/>
                </a:lnTo>
                <a:lnTo>
                  <a:pt x="8622" y="1214"/>
                </a:lnTo>
                <a:lnTo>
                  <a:pt x="8629" y="1219"/>
                </a:lnTo>
                <a:lnTo>
                  <a:pt x="8672" y="1208"/>
                </a:lnTo>
                <a:lnTo>
                  <a:pt x="8664" y="1197"/>
                </a:lnTo>
                <a:close/>
                <a:moveTo>
                  <a:pt x="8581" y="1230"/>
                </a:moveTo>
                <a:lnTo>
                  <a:pt x="8537" y="1245"/>
                </a:lnTo>
                <a:lnTo>
                  <a:pt x="8539" y="1252"/>
                </a:lnTo>
                <a:lnTo>
                  <a:pt x="8539" y="1255"/>
                </a:lnTo>
                <a:lnTo>
                  <a:pt x="8534" y="1257"/>
                </a:lnTo>
                <a:lnTo>
                  <a:pt x="8518" y="1262"/>
                </a:lnTo>
                <a:lnTo>
                  <a:pt x="8560" y="1255"/>
                </a:lnTo>
                <a:lnTo>
                  <a:pt x="8566" y="1251"/>
                </a:lnTo>
                <a:lnTo>
                  <a:pt x="8564" y="1246"/>
                </a:lnTo>
                <a:lnTo>
                  <a:pt x="8581" y="1239"/>
                </a:lnTo>
                <a:lnTo>
                  <a:pt x="8585" y="1238"/>
                </a:lnTo>
                <a:lnTo>
                  <a:pt x="8587" y="1236"/>
                </a:lnTo>
                <a:lnTo>
                  <a:pt x="8587" y="1234"/>
                </a:lnTo>
                <a:lnTo>
                  <a:pt x="8585" y="1231"/>
                </a:lnTo>
                <a:lnTo>
                  <a:pt x="8581" y="1230"/>
                </a:lnTo>
                <a:close/>
                <a:moveTo>
                  <a:pt x="8498" y="1260"/>
                </a:moveTo>
                <a:lnTo>
                  <a:pt x="8475" y="1277"/>
                </a:lnTo>
                <a:lnTo>
                  <a:pt x="8485" y="1276"/>
                </a:lnTo>
                <a:lnTo>
                  <a:pt x="8500" y="1270"/>
                </a:lnTo>
                <a:lnTo>
                  <a:pt x="8508" y="1264"/>
                </a:lnTo>
                <a:lnTo>
                  <a:pt x="8499" y="1259"/>
                </a:lnTo>
                <a:lnTo>
                  <a:pt x="8498" y="1260"/>
                </a:lnTo>
                <a:close/>
                <a:moveTo>
                  <a:pt x="11634" y="777"/>
                </a:moveTo>
                <a:lnTo>
                  <a:pt x="11615" y="767"/>
                </a:lnTo>
                <a:lnTo>
                  <a:pt x="11602" y="765"/>
                </a:lnTo>
                <a:lnTo>
                  <a:pt x="11595" y="765"/>
                </a:lnTo>
                <a:lnTo>
                  <a:pt x="11590" y="763"/>
                </a:lnTo>
                <a:lnTo>
                  <a:pt x="11583" y="755"/>
                </a:lnTo>
                <a:lnTo>
                  <a:pt x="11577" y="752"/>
                </a:lnTo>
                <a:lnTo>
                  <a:pt x="11571" y="754"/>
                </a:lnTo>
                <a:lnTo>
                  <a:pt x="11558" y="762"/>
                </a:lnTo>
                <a:lnTo>
                  <a:pt x="11548" y="775"/>
                </a:lnTo>
                <a:lnTo>
                  <a:pt x="11543" y="792"/>
                </a:lnTo>
                <a:lnTo>
                  <a:pt x="11542" y="807"/>
                </a:lnTo>
                <a:lnTo>
                  <a:pt x="11536" y="819"/>
                </a:lnTo>
                <a:lnTo>
                  <a:pt x="11522" y="823"/>
                </a:lnTo>
                <a:lnTo>
                  <a:pt x="11507" y="829"/>
                </a:lnTo>
                <a:lnTo>
                  <a:pt x="11506" y="839"/>
                </a:lnTo>
                <a:lnTo>
                  <a:pt x="11523" y="839"/>
                </a:lnTo>
                <a:lnTo>
                  <a:pt x="11543" y="835"/>
                </a:lnTo>
                <a:lnTo>
                  <a:pt x="11555" y="834"/>
                </a:lnTo>
                <a:lnTo>
                  <a:pt x="11556" y="839"/>
                </a:lnTo>
                <a:lnTo>
                  <a:pt x="11558" y="849"/>
                </a:lnTo>
                <a:lnTo>
                  <a:pt x="11561" y="856"/>
                </a:lnTo>
                <a:lnTo>
                  <a:pt x="11566" y="852"/>
                </a:lnTo>
                <a:lnTo>
                  <a:pt x="11574" y="851"/>
                </a:lnTo>
                <a:lnTo>
                  <a:pt x="11583" y="848"/>
                </a:lnTo>
                <a:lnTo>
                  <a:pt x="11591" y="846"/>
                </a:lnTo>
                <a:lnTo>
                  <a:pt x="11599" y="843"/>
                </a:lnTo>
                <a:lnTo>
                  <a:pt x="11613" y="837"/>
                </a:lnTo>
                <a:lnTo>
                  <a:pt x="11622" y="837"/>
                </a:lnTo>
                <a:lnTo>
                  <a:pt x="11630" y="838"/>
                </a:lnTo>
                <a:lnTo>
                  <a:pt x="11637" y="834"/>
                </a:lnTo>
                <a:lnTo>
                  <a:pt x="11646" y="827"/>
                </a:lnTo>
                <a:lnTo>
                  <a:pt x="11648" y="824"/>
                </a:lnTo>
                <a:lnTo>
                  <a:pt x="11653" y="823"/>
                </a:lnTo>
                <a:lnTo>
                  <a:pt x="11665" y="823"/>
                </a:lnTo>
                <a:lnTo>
                  <a:pt x="11684" y="825"/>
                </a:lnTo>
                <a:lnTo>
                  <a:pt x="11688" y="830"/>
                </a:lnTo>
                <a:lnTo>
                  <a:pt x="11696" y="835"/>
                </a:lnTo>
                <a:lnTo>
                  <a:pt x="11725" y="837"/>
                </a:lnTo>
                <a:lnTo>
                  <a:pt x="11733" y="837"/>
                </a:lnTo>
                <a:lnTo>
                  <a:pt x="11742" y="837"/>
                </a:lnTo>
                <a:lnTo>
                  <a:pt x="11751" y="835"/>
                </a:lnTo>
                <a:lnTo>
                  <a:pt x="11756" y="827"/>
                </a:lnTo>
                <a:lnTo>
                  <a:pt x="11748" y="824"/>
                </a:lnTo>
                <a:lnTo>
                  <a:pt x="11735" y="822"/>
                </a:lnTo>
                <a:lnTo>
                  <a:pt x="11724" y="823"/>
                </a:lnTo>
                <a:lnTo>
                  <a:pt x="11718" y="826"/>
                </a:lnTo>
                <a:lnTo>
                  <a:pt x="11711" y="819"/>
                </a:lnTo>
                <a:lnTo>
                  <a:pt x="11705" y="804"/>
                </a:lnTo>
                <a:lnTo>
                  <a:pt x="11693" y="791"/>
                </a:lnTo>
                <a:lnTo>
                  <a:pt x="11665" y="785"/>
                </a:lnTo>
                <a:lnTo>
                  <a:pt x="11650" y="784"/>
                </a:lnTo>
                <a:lnTo>
                  <a:pt x="11644" y="782"/>
                </a:lnTo>
                <a:lnTo>
                  <a:pt x="11641" y="780"/>
                </a:lnTo>
                <a:lnTo>
                  <a:pt x="11634" y="777"/>
                </a:lnTo>
                <a:close/>
                <a:moveTo>
                  <a:pt x="11934" y="644"/>
                </a:moveTo>
                <a:lnTo>
                  <a:pt x="11928" y="643"/>
                </a:lnTo>
                <a:lnTo>
                  <a:pt x="11920" y="641"/>
                </a:lnTo>
                <a:lnTo>
                  <a:pt x="11913" y="640"/>
                </a:lnTo>
                <a:lnTo>
                  <a:pt x="11908" y="643"/>
                </a:lnTo>
                <a:lnTo>
                  <a:pt x="11881" y="657"/>
                </a:lnTo>
                <a:lnTo>
                  <a:pt x="11872" y="674"/>
                </a:lnTo>
                <a:lnTo>
                  <a:pt x="11883" y="686"/>
                </a:lnTo>
                <a:lnTo>
                  <a:pt x="11908" y="683"/>
                </a:lnTo>
                <a:lnTo>
                  <a:pt x="11923" y="680"/>
                </a:lnTo>
                <a:lnTo>
                  <a:pt x="11937" y="679"/>
                </a:lnTo>
                <a:lnTo>
                  <a:pt x="11950" y="676"/>
                </a:lnTo>
                <a:lnTo>
                  <a:pt x="11956" y="668"/>
                </a:lnTo>
                <a:lnTo>
                  <a:pt x="11955" y="662"/>
                </a:lnTo>
                <a:lnTo>
                  <a:pt x="11953" y="654"/>
                </a:lnTo>
                <a:lnTo>
                  <a:pt x="11948" y="648"/>
                </a:lnTo>
                <a:lnTo>
                  <a:pt x="11940" y="647"/>
                </a:lnTo>
                <a:lnTo>
                  <a:pt x="11934" y="644"/>
                </a:lnTo>
                <a:close/>
                <a:moveTo>
                  <a:pt x="13344" y="10"/>
                </a:moveTo>
                <a:lnTo>
                  <a:pt x="13331" y="12"/>
                </a:lnTo>
                <a:lnTo>
                  <a:pt x="13319" y="11"/>
                </a:lnTo>
                <a:lnTo>
                  <a:pt x="13306" y="11"/>
                </a:lnTo>
                <a:lnTo>
                  <a:pt x="13294" y="14"/>
                </a:lnTo>
                <a:lnTo>
                  <a:pt x="13274" y="19"/>
                </a:lnTo>
                <a:lnTo>
                  <a:pt x="13258" y="19"/>
                </a:lnTo>
                <a:lnTo>
                  <a:pt x="13240" y="17"/>
                </a:lnTo>
                <a:lnTo>
                  <a:pt x="13221" y="21"/>
                </a:lnTo>
                <a:lnTo>
                  <a:pt x="13211" y="21"/>
                </a:lnTo>
                <a:lnTo>
                  <a:pt x="13198" y="19"/>
                </a:lnTo>
                <a:lnTo>
                  <a:pt x="13188" y="16"/>
                </a:lnTo>
                <a:lnTo>
                  <a:pt x="13180" y="16"/>
                </a:lnTo>
                <a:lnTo>
                  <a:pt x="13167" y="22"/>
                </a:lnTo>
                <a:lnTo>
                  <a:pt x="13162" y="25"/>
                </a:lnTo>
                <a:lnTo>
                  <a:pt x="13152" y="28"/>
                </a:lnTo>
                <a:lnTo>
                  <a:pt x="13124" y="30"/>
                </a:lnTo>
                <a:lnTo>
                  <a:pt x="13102" y="32"/>
                </a:lnTo>
                <a:lnTo>
                  <a:pt x="13064" y="36"/>
                </a:lnTo>
                <a:lnTo>
                  <a:pt x="13028" y="42"/>
                </a:lnTo>
                <a:lnTo>
                  <a:pt x="13013" y="49"/>
                </a:lnTo>
                <a:lnTo>
                  <a:pt x="13029" y="49"/>
                </a:lnTo>
                <a:lnTo>
                  <a:pt x="13036" y="49"/>
                </a:lnTo>
                <a:lnTo>
                  <a:pt x="13039" y="50"/>
                </a:lnTo>
                <a:lnTo>
                  <a:pt x="13043" y="56"/>
                </a:lnTo>
                <a:lnTo>
                  <a:pt x="13051" y="62"/>
                </a:lnTo>
                <a:lnTo>
                  <a:pt x="13059" y="63"/>
                </a:lnTo>
                <a:lnTo>
                  <a:pt x="13068" y="62"/>
                </a:lnTo>
                <a:lnTo>
                  <a:pt x="13077" y="64"/>
                </a:lnTo>
                <a:lnTo>
                  <a:pt x="13071" y="74"/>
                </a:lnTo>
                <a:lnTo>
                  <a:pt x="13057" y="76"/>
                </a:lnTo>
                <a:lnTo>
                  <a:pt x="13039" y="73"/>
                </a:lnTo>
                <a:lnTo>
                  <a:pt x="13027" y="70"/>
                </a:lnTo>
                <a:lnTo>
                  <a:pt x="13014" y="68"/>
                </a:lnTo>
                <a:lnTo>
                  <a:pt x="13004" y="68"/>
                </a:lnTo>
                <a:lnTo>
                  <a:pt x="12993" y="67"/>
                </a:lnTo>
                <a:lnTo>
                  <a:pt x="12974" y="62"/>
                </a:lnTo>
                <a:lnTo>
                  <a:pt x="12948" y="54"/>
                </a:lnTo>
                <a:lnTo>
                  <a:pt x="12934" y="52"/>
                </a:lnTo>
                <a:lnTo>
                  <a:pt x="12916" y="56"/>
                </a:lnTo>
                <a:lnTo>
                  <a:pt x="12878" y="57"/>
                </a:lnTo>
                <a:lnTo>
                  <a:pt x="12867" y="60"/>
                </a:lnTo>
                <a:lnTo>
                  <a:pt x="12857" y="64"/>
                </a:lnTo>
                <a:lnTo>
                  <a:pt x="12868" y="70"/>
                </a:lnTo>
                <a:lnTo>
                  <a:pt x="12874" y="75"/>
                </a:lnTo>
                <a:lnTo>
                  <a:pt x="12816" y="76"/>
                </a:lnTo>
                <a:lnTo>
                  <a:pt x="12804" y="71"/>
                </a:lnTo>
                <a:lnTo>
                  <a:pt x="12792" y="64"/>
                </a:lnTo>
                <a:lnTo>
                  <a:pt x="12779" y="61"/>
                </a:lnTo>
                <a:lnTo>
                  <a:pt x="12768" y="65"/>
                </a:lnTo>
                <a:lnTo>
                  <a:pt x="12765" y="70"/>
                </a:lnTo>
                <a:lnTo>
                  <a:pt x="12764" y="75"/>
                </a:lnTo>
                <a:lnTo>
                  <a:pt x="12761" y="78"/>
                </a:lnTo>
                <a:lnTo>
                  <a:pt x="12755" y="79"/>
                </a:lnTo>
                <a:lnTo>
                  <a:pt x="12747" y="77"/>
                </a:lnTo>
                <a:lnTo>
                  <a:pt x="12744" y="73"/>
                </a:lnTo>
                <a:lnTo>
                  <a:pt x="12742" y="68"/>
                </a:lnTo>
                <a:lnTo>
                  <a:pt x="12737" y="64"/>
                </a:lnTo>
                <a:lnTo>
                  <a:pt x="12712" y="58"/>
                </a:lnTo>
                <a:lnTo>
                  <a:pt x="12695" y="60"/>
                </a:lnTo>
                <a:lnTo>
                  <a:pt x="12680" y="64"/>
                </a:lnTo>
                <a:lnTo>
                  <a:pt x="12655" y="66"/>
                </a:lnTo>
                <a:lnTo>
                  <a:pt x="12633" y="66"/>
                </a:lnTo>
                <a:lnTo>
                  <a:pt x="12611" y="65"/>
                </a:lnTo>
                <a:lnTo>
                  <a:pt x="12587" y="65"/>
                </a:lnTo>
                <a:lnTo>
                  <a:pt x="12566" y="67"/>
                </a:lnTo>
                <a:lnTo>
                  <a:pt x="12555" y="70"/>
                </a:lnTo>
                <a:lnTo>
                  <a:pt x="12544" y="73"/>
                </a:lnTo>
                <a:lnTo>
                  <a:pt x="12531" y="75"/>
                </a:lnTo>
                <a:lnTo>
                  <a:pt x="12520" y="76"/>
                </a:lnTo>
                <a:lnTo>
                  <a:pt x="12506" y="76"/>
                </a:lnTo>
                <a:lnTo>
                  <a:pt x="12487" y="78"/>
                </a:lnTo>
                <a:lnTo>
                  <a:pt x="12467" y="81"/>
                </a:lnTo>
                <a:lnTo>
                  <a:pt x="12458" y="89"/>
                </a:lnTo>
                <a:lnTo>
                  <a:pt x="12464" y="90"/>
                </a:lnTo>
                <a:lnTo>
                  <a:pt x="12471" y="92"/>
                </a:lnTo>
                <a:lnTo>
                  <a:pt x="12474" y="95"/>
                </a:lnTo>
                <a:lnTo>
                  <a:pt x="12467" y="103"/>
                </a:lnTo>
                <a:lnTo>
                  <a:pt x="12455" y="108"/>
                </a:lnTo>
                <a:lnTo>
                  <a:pt x="12435" y="110"/>
                </a:lnTo>
                <a:lnTo>
                  <a:pt x="12415" y="109"/>
                </a:lnTo>
                <a:lnTo>
                  <a:pt x="12401" y="106"/>
                </a:lnTo>
                <a:lnTo>
                  <a:pt x="12388" y="102"/>
                </a:lnTo>
                <a:lnTo>
                  <a:pt x="12379" y="105"/>
                </a:lnTo>
                <a:lnTo>
                  <a:pt x="12370" y="112"/>
                </a:lnTo>
                <a:lnTo>
                  <a:pt x="12361" y="118"/>
                </a:lnTo>
                <a:lnTo>
                  <a:pt x="12354" y="118"/>
                </a:lnTo>
                <a:lnTo>
                  <a:pt x="12347" y="118"/>
                </a:lnTo>
                <a:lnTo>
                  <a:pt x="12254" y="142"/>
                </a:lnTo>
                <a:lnTo>
                  <a:pt x="12263" y="143"/>
                </a:lnTo>
                <a:lnTo>
                  <a:pt x="12283" y="147"/>
                </a:lnTo>
                <a:lnTo>
                  <a:pt x="12305" y="151"/>
                </a:lnTo>
                <a:lnTo>
                  <a:pt x="12323" y="151"/>
                </a:lnTo>
                <a:lnTo>
                  <a:pt x="12332" y="149"/>
                </a:lnTo>
                <a:lnTo>
                  <a:pt x="12336" y="149"/>
                </a:lnTo>
                <a:lnTo>
                  <a:pt x="12341" y="150"/>
                </a:lnTo>
                <a:lnTo>
                  <a:pt x="12349" y="153"/>
                </a:lnTo>
                <a:lnTo>
                  <a:pt x="12345" y="158"/>
                </a:lnTo>
                <a:lnTo>
                  <a:pt x="12336" y="159"/>
                </a:lnTo>
                <a:lnTo>
                  <a:pt x="12329" y="158"/>
                </a:lnTo>
                <a:lnTo>
                  <a:pt x="12323" y="159"/>
                </a:lnTo>
                <a:lnTo>
                  <a:pt x="12322" y="162"/>
                </a:lnTo>
                <a:lnTo>
                  <a:pt x="12323" y="163"/>
                </a:lnTo>
                <a:lnTo>
                  <a:pt x="12325" y="164"/>
                </a:lnTo>
                <a:lnTo>
                  <a:pt x="12326" y="166"/>
                </a:lnTo>
                <a:lnTo>
                  <a:pt x="12328" y="168"/>
                </a:lnTo>
                <a:lnTo>
                  <a:pt x="12328" y="172"/>
                </a:lnTo>
                <a:lnTo>
                  <a:pt x="12326" y="176"/>
                </a:lnTo>
                <a:lnTo>
                  <a:pt x="12323" y="178"/>
                </a:lnTo>
                <a:lnTo>
                  <a:pt x="12302" y="181"/>
                </a:lnTo>
                <a:lnTo>
                  <a:pt x="12276" y="183"/>
                </a:lnTo>
                <a:lnTo>
                  <a:pt x="12249" y="187"/>
                </a:lnTo>
                <a:lnTo>
                  <a:pt x="12223" y="192"/>
                </a:lnTo>
                <a:lnTo>
                  <a:pt x="12147" y="215"/>
                </a:lnTo>
                <a:lnTo>
                  <a:pt x="12131" y="217"/>
                </a:lnTo>
                <a:lnTo>
                  <a:pt x="12099" y="220"/>
                </a:lnTo>
                <a:lnTo>
                  <a:pt x="12067" y="223"/>
                </a:lnTo>
                <a:lnTo>
                  <a:pt x="12051" y="227"/>
                </a:lnTo>
                <a:lnTo>
                  <a:pt x="12061" y="230"/>
                </a:lnTo>
                <a:lnTo>
                  <a:pt x="12070" y="233"/>
                </a:lnTo>
                <a:lnTo>
                  <a:pt x="12080" y="236"/>
                </a:lnTo>
                <a:lnTo>
                  <a:pt x="12091" y="237"/>
                </a:lnTo>
                <a:lnTo>
                  <a:pt x="12103" y="236"/>
                </a:lnTo>
                <a:lnTo>
                  <a:pt x="12115" y="235"/>
                </a:lnTo>
                <a:lnTo>
                  <a:pt x="12126" y="235"/>
                </a:lnTo>
                <a:lnTo>
                  <a:pt x="12137" y="241"/>
                </a:lnTo>
                <a:lnTo>
                  <a:pt x="12151" y="251"/>
                </a:lnTo>
                <a:lnTo>
                  <a:pt x="12162" y="254"/>
                </a:lnTo>
                <a:lnTo>
                  <a:pt x="12172" y="253"/>
                </a:lnTo>
                <a:lnTo>
                  <a:pt x="12188" y="255"/>
                </a:lnTo>
                <a:lnTo>
                  <a:pt x="12199" y="255"/>
                </a:lnTo>
                <a:lnTo>
                  <a:pt x="12212" y="251"/>
                </a:lnTo>
                <a:lnTo>
                  <a:pt x="12223" y="248"/>
                </a:lnTo>
                <a:lnTo>
                  <a:pt x="12235" y="247"/>
                </a:lnTo>
                <a:lnTo>
                  <a:pt x="12242" y="250"/>
                </a:lnTo>
                <a:lnTo>
                  <a:pt x="12249" y="255"/>
                </a:lnTo>
                <a:lnTo>
                  <a:pt x="12256" y="258"/>
                </a:lnTo>
                <a:lnTo>
                  <a:pt x="12268" y="257"/>
                </a:lnTo>
                <a:lnTo>
                  <a:pt x="12271" y="256"/>
                </a:lnTo>
                <a:lnTo>
                  <a:pt x="12276" y="254"/>
                </a:lnTo>
                <a:lnTo>
                  <a:pt x="12281" y="253"/>
                </a:lnTo>
                <a:lnTo>
                  <a:pt x="12285" y="255"/>
                </a:lnTo>
                <a:lnTo>
                  <a:pt x="12268" y="266"/>
                </a:lnTo>
                <a:lnTo>
                  <a:pt x="12222" y="271"/>
                </a:lnTo>
                <a:lnTo>
                  <a:pt x="12170" y="274"/>
                </a:lnTo>
                <a:lnTo>
                  <a:pt x="12145" y="273"/>
                </a:lnTo>
                <a:lnTo>
                  <a:pt x="12141" y="268"/>
                </a:lnTo>
                <a:lnTo>
                  <a:pt x="12134" y="269"/>
                </a:lnTo>
                <a:lnTo>
                  <a:pt x="12125" y="272"/>
                </a:lnTo>
                <a:lnTo>
                  <a:pt x="12119" y="274"/>
                </a:lnTo>
                <a:lnTo>
                  <a:pt x="12136" y="284"/>
                </a:lnTo>
                <a:lnTo>
                  <a:pt x="12154" y="291"/>
                </a:lnTo>
                <a:lnTo>
                  <a:pt x="12168" y="293"/>
                </a:lnTo>
                <a:lnTo>
                  <a:pt x="12176" y="294"/>
                </a:lnTo>
                <a:lnTo>
                  <a:pt x="12206" y="306"/>
                </a:lnTo>
                <a:lnTo>
                  <a:pt x="12223" y="305"/>
                </a:lnTo>
                <a:lnTo>
                  <a:pt x="12230" y="309"/>
                </a:lnTo>
                <a:lnTo>
                  <a:pt x="12234" y="312"/>
                </a:lnTo>
                <a:lnTo>
                  <a:pt x="12240" y="313"/>
                </a:lnTo>
                <a:lnTo>
                  <a:pt x="12273" y="309"/>
                </a:lnTo>
                <a:lnTo>
                  <a:pt x="12298" y="309"/>
                </a:lnTo>
                <a:lnTo>
                  <a:pt x="12321" y="310"/>
                </a:lnTo>
                <a:lnTo>
                  <a:pt x="12345" y="307"/>
                </a:lnTo>
                <a:lnTo>
                  <a:pt x="12356" y="306"/>
                </a:lnTo>
                <a:lnTo>
                  <a:pt x="12367" y="307"/>
                </a:lnTo>
                <a:lnTo>
                  <a:pt x="12379" y="309"/>
                </a:lnTo>
                <a:lnTo>
                  <a:pt x="12391" y="310"/>
                </a:lnTo>
                <a:lnTo>
                  <a:pt x="12440" y="306"/>
                </a:lnTo>
                <a:lnTo>
                  <a:pt x="12486" y="302"/>
                </a:lnTo>
                <a:lnTo>
                  <a:pt x="12528" y="308"/>
                </a:lnTo>
                <a:lnTo>
                  <a:pt x="12569" y="338"/>
                </a:lnTo>
                <a:lnTo>
                  <a:pt x="12585" y="354"/>
                </a:lnTo>
                <a:lnTo>
                  <a:pt x="12593" y="359"/>
                </a:lnTo>
                <a:lnTo>
                  <a:pt x="12598" y="359"/>
                </a:lnTo>
                <a:lnTo>
                  <a:pt x="12601" y="363"/>
                </a:lnTo>
                <a:lnTo>
                  <a:pt x="12609" y="370"/>
                </a:lnTo>
                <a:lnTo>
                  <a:pt x="12621" y="370"/>
                </a:lnTo>
                <a:lnTo>
                  <a:pt x="12634" y="374"/>
                </a:lnTo>
                <a:lnTo>
                  <a:pt x="12655" y="396"/>
                </a:lnTo>
                <a:lnTo>
                  <a:pt x="12664" y="412"/>
                </a:lnTo>
                <a:lnTo>
                  <a:pt x="12666" y="421"/>
                </a:lnTo>
                <a:lnTo>
                  <a:pt x="12671" y="430"/>
                </a:lnTo>
                <a:lnTo>
                  <a:pt x="12690" y="448"/>
                </a:lnTo>
                <a:lnTo>
                  <a:pt x="12701" y="465"/>
                </a:lnTo>
                <a:lnTo>
                  <a:pt x="12697" y="473"/>
                </a:lnTo>
                <a:lnTo>
                  <a:pt x="12693" y="478"/>
                </a:lnTo>
                <a:lnTo>
                  <a:pt x="12704" y="487"/>
                </a:lnTo>
                <a:lnTo>
                  <a:pt x="12711" y="491"/>
                </a:lnTo>
                <a:lnTo>
                  <a:pt x="12716" y="496"/>
                </a:lnTo>
                <a:lnTo>
                  <a:pt x="12720" y="501"/>
                </a:lnTo>
                <a:lnTo>
                  <a:pt x="12725" y="507"/>
                </a:lnTo>
                <a:lnTo>
                  <a:pt x="12730" y="510"/>
                </a:lnTo>
                <a:lnTo>
                  <a:pt x="12735" y="509"/>
                </a:lnTo>
                <a:lnTo>
                  <a:pt x="12740" y="506"/>
                </a:lnTo>
                <a:lnTo>
                  <a:pt x="12746" y="504"/>
                </a:lnTo>
                <a:lnTo>
                  <a:pt x="12752" y="505"/>
                </a:lnTo>
                <a:lnTo>
                  <a:pt x="12755" y="508"/>
                </a:lnTo>
                <a:lnTo>
                  <a:pt x="12758" y="511"/>
                </a:lnTo>
                <a:lnTo>
                  <a:pt x="12763" y="514"/>
                </a:lnTo>
                <a:lnTo>
                  <a:pt x="12773" y="516"/>
                </a:lnTo>
                <a:lnTo>
                  <a:pt x="12790" y="523"/>
                </a:lnTo>
                <a:lnTo>
                  <a:pt x="12799" y="531"/>
                </a:lnTo>
                <a:lnTo>
                  <a:pt x="12784" y="543"/>
                </a:lnTo>
                <a:lnTo>
                  <a:pt x="12778" y="544"/>
                </a:lnTo>
                <a:lnTo>
                  <a:pt x="12775" y="540"/>
                </a:lnTo>
                <a:lnTo>
                  <a:pt x="12767" y="536"/>
                </a:lnTo>
                <a:lnTo>
                  <a:pt x="12746" y="537"/>
                </a:lnTo>
                <a:lnTo>
                  <a:pt x="12728" y="547"/>
                </a:lnTo>
                <a:lnTo>
                  <a:pt x="12723" y="566"/>
                </a:lnTo>
                <a:lnTo>
                  <a:pt x="12735" y="585"/>
                </a:lnTo>
                <a:lnTo>
                  <a:pt x="12771" y="595"/>
                </a:lnTo>
                <a:lnTo>
                  <a:pt x="12781" y="594"/>
                </a:lnTo>
                <a:lnTo>
                  <a:pt x="12792" y="594"/>
                </a:lnTo>
                <a:lnTo>
                  <a:pt x="12802" y="596"/>
                </a:lnTo>
                <a:lnTo>
                  <a:pt x="12807" y="603"/>
                </a:lnTo>
                <a:lnTo>
                  <a:pt x="12801" y="623"/>
                </a:lnTo>
                <a:lnTo>
                  <a:pt x="12784" y="641"/>
                </a:lnTo>
                <a:lnTo>
                  <a:pt x="12766" y="663"/>
                </a:lnTo>
                <a:lnTo>
                  <a:pt x="12759" y="694"/>
                </a:lnTo>
                <a:lnTo>
                  <a:pt x="12762" y="700"/>
                </a:lnTo>
                <a:lnTo>
                  <a:pt x="12767" y="705"/>
                </a:lnTo>
                <a:lnTo>
                  <a:pt x="12769" y="710"/>
                </a:lnTo>
                <a:lnTo>
                  <a:pt x="12761" y="713"/>
                </a:lnTo>
                <a:lnTo>
                  <a:pt x="12768" y="726"/>
                </a:lnTo>
                <a:lnTo>
                  <a:pt x="12780" y="733"/>
                </a:lnTo>
                <a:lnTo>
                  <a:pt x="12788" y="738"/>
                </a:lnTo>
                <a:lnTo>
                  <a:pt x="12788" y="742"/>
                </a:lnTo>
                <a:lnTo>
                  <a:pt x="12787" y="745"/>
                </a:lnTo>
                <a:lnTo>
                  <a:pt x="12791" y="749"/>
                </a:lnTo>
                <a:lnTo>
                  <a:pt x="12797" y="753"/>
                </a:lnTo>
                <a:lnTo>
                  <a:pt x="12800" y="756"/>
                </a:lnTo>
                <a:lnTo>
                  <a:pt x="12816" y="781"/>
                </a:lnTo>
                <a:lnTo>
                  <a:pt x="12819" y="795"/>
                </a:lnTo>
                <a:lnTo>
                  <a:pt x="12818" y="802"/>
                </a:lnTo>
                <a:lnTo>
                  <a:pt x="12821" y="808"/>
                </a:lnTo>
                <a:lnTo>
                  <a:pt x="12835" y="827"/>
                </a:lnTo>
                <a:lnTo>
                  <a:pt x="12856" y="854"/>
                </a:lnTo>
                <a:lnTo>
                  <a:pt x="12879" y="880"/>
                </a:lnTo>
                <a:lnTo>
                  <a:pt x="12898" y="898"/>
                </a:lnTo>
                <a:lnTo>
                  <a:pt x="12918" y="910"/>
                </a:lnTo>
                <a:lnTo>
                  <a:pt x="12932" y="923"/>
                </a:lnTo>
                <a:lnTo>
                  <a:pt x="12942" y="933"/>
                </a:lnTo>
                <a:lnTo>
                  <a:pt x="12951" y="939"/>
                </a:lnTo>
                <a:lnTo>
                  <a:pt x="12961" y="943"/>
                </a:lnTo>
                <a:lnTo>
                  <a:pt x="12971" y="945"/>
                </a:lnTo>
                <a:lnTo>
                  <a:pt x="12982" y="949"/>
                </a:lnTo>
                <a:lnTo>
                  <a:pt x="12990" y="956"/>
                </a:lnTo>
                <a:lnTo>
                  <a:pt x="13019" y="957"/>
                </a:lnTo>
                <a:lnTo>
                  <a:pt x="13029" y="960"/>
                </a:lnTo>
                <a:lnTo>
                  <a:pt x="13036" y="963"/>
                </a:lnTo>
                <a:lnTo>
                  <a:pt x="13057" y="966"/>
                </a:lnTo>
                <a:lnTo>
                  <a:pt x="13062" y="967"/>
                </a:lnTo>
                <a:lnTo>
                  <a:pt x="13066" y="970"/>
                </a:lnTo>
                <a:lnTo>
                  <a:pt x="13068" y="975"/>
                </a:lnTo>
                <a:lnTo>
                  <a:pt x="13069" y="981"/>
                </a:lnTo>
                <a:lnTo>
                  <a:pt x="13085" y="982"/>
                </a:lnTo>
                <a:lnTo>
                  <a:pt x="13106" y="980"/>
                </a:lnTo>
                <a:lnTo>
                  <a:pt x="13127" y="974"/>
                </a:lnTo>
                <a:lnTo>
                  <a:pt x="13135" y="963"/>
                </a:lnTo>
                <a:lnTo>
                  <a:pt x="13134" y="958"/>
                </a:lnTo>
                <a:lnTo>
                  <a:pt x="13132" y="955"/>
                </a:lnTo>
                <a:lnTo>
                  <a:pt x="13138" y="948"/>
                </a:lnTo>
                <a:lnTo>
                  <a:pt x="13159" y="932"/>
                </a:lnTo>
                <a:lnTo>
                  <a:pt x="13166" y="923"/>
                </a:lnTo>
                <a:lnTo>
                  <a:pt x="13167" y="914"/>
                </a:lnTo>
                <a:lnTo>
                  <a:pt x="13165" y="905"/>
                </a:lnTo>
                <a:lnTo>
                  <a:pt x="13166" y="894"/>
                </a:lnTo>
                <a:lnTo>
                  <a:pt x="13173" y="881"/>
                </a:lnTo>
                <a:lnTo>
                  <a:pt x="13184" y="871"/>
                </a:lnTo>
                <a:lnTo>
                  <a:pt x="13194" y="862"/>
                </a:lnTo>
                <a:lnTo>
                  <a:pt x="13200" y="847"/>
                </a:lnTo>
                <a:lnTo>
                  <a:pt x="13206" y="833"/>
                </a:lnTo>
                <a:lnTo>
                  <a:pt x="13225" y="809"/>
                </a:lnTo>
                <a:lnTo>
                  <a:pt x="13257" y="785"/>
                </a:lnTo>
                <a:lnTo>
                  <a:pt x="13304" y="767"/>
                </a:lnTo>
                <a:lnTo>
                  <a:pt x="13398" y="735"/>
                </a:lnTo>
                <a:lnTo>
                  <a:pt x="13471" y="692"/>
                </a:lnTo>
                <a:lnTo>
                  <a:pt x="13539" y="658"/>
                </a:lnTo>
                <a:lnTo>
                  <a:pt x="13621" y="653"/>
                </a:lnTo>
                <a:lnTo>
                  <a:pt x="13636" y="655"/>
                </a:lnTo>
                <a:lnTo>
                  <a:pt x="13655" y="654"/>
                </a:lnTo>
                <a:lnTo>
                  <a:pt x="13678" y="649"/>
                </a:lnTo>
                <a:lnTo>
                  <a:pt x="13710" y="640"/>
                </a:lnTo>
                <a:lnTo>
                  <a:pt x="13761" y="630"/>
                </a:lnTo>
                <a:lnTo>
                  <a:pt x="13784" y="630"/>
                </a:lnTo>
                <a:lnTo>
                  <a:pt x="13819" y="618"/>
                </a:lnTo>
                <a:lnTo>
                  <a:pt x="13905" y="570"/>
                </a:lnTo>
                <a:lnTo>
                  <a:pt x="13885" y="563"/>
                </a:lnTo>
                <a:lnTo>
                  <a:pt x="13842" y="560"/>
                </a:lnTo>
                <a:lnTo>
                  <a:pt x="13796" y="558"/>
                </a:lnTo>
                <a:lnTo>
                  <a:pt x="13773" y="549"/>
                </a:lnTo>
                <a:lnTo>
                  <a:pt x="13776" y="542"/>
                </a:lnTo>
                <a:lnTo>
                  <a:pt x="13786" y="539"/>
                </a:lnTo>
                <a:lnTo>
                  <a:pt x="13795" y="535"/>
                </a:lnTo>
                <a:lnTo>
                  <a:pt x="13794" y="527"/>
                </a:lnTo>
                <a:lnTo>
                  <a:pt x="13790" y="522"/>
                </a:lnTo>
                <a:lnTo>
                  <a:pt x="13785" y="514"/>
                </a:lnTo>
                <a:lnTo>
                  <a:pt x="13785" y="510"/>
                </a:lnTo>
                <a:lnTo>
                  <a:pt x="13797" y="513"/>
                </a:lnTo>
                <a:lnTo>
                  <a:pt x="13830" y="526"/>
                </a:lnTo>
                <a:lnTo>
                  <a:pt x="13846" y="530"/>
                </a:lnTo>
                <a:lnTo>
                  <a:pt x="13851" y="534"/>
                </a:lnTo>
                <a:lnTo>
                  <a:pt x="13853" y="543"/>
                </a:lnTo>
                <a:lnTo>
                  <a:pt x="13889" y="545"/>
                </a:lnTo>
                <a:lnTo>
                  <a:pt x="13913" y="534"/>
                </a:lnTo>
                <a:lnTo>
                  <a:pt x="13920" y="520"/>
                </a:lnTo>
                <a:lnTo>
                  <a:pt x="13905" y="510"/>
                </a:lnTo>
                <a:lnTo>
                  <a:pt x="13899" y="499"/>
                </a:lnTo>
                <a:lnTo>
                  <a:pt x="13891" y="489"/>
                </a:lnTo>
                <a:lnTo>
                  <a:pt x="13898" y="482"/>
                </a:lnTo>
                <a:lnTo>
                  <a:pt x="13906" y="476"/>
                </a:lnTo>
                <a:lnTo>
                  <a:pt x="13912" y="469"/>
                </a:lnTo>
                <a:lnTo>
                  <a:pt x="13909" y="462"/>
                </a:lnTo>
                <a:lnTo>
                  <a:pt x="13902" y="462"/>
                </a:lnTo>
                <a:lnTo>
                  <a:pt x="13896" y="461"/>
                </a:lnTo>
                <a:lnTo>
                  <a:pt x="13892" y="455"/>
                </a:lnTo>
                <a:lnTo>
                  <a:pt x="13895" y="447"/>
                </a:lnTo>
                <a:lnTo>
                  <a:pt x="13901" y="441"/>
                </a:lnTo>
                <a:lnTo>
                  <a:pt x="13908" y="438"/>
                </a:lnTo>
                <a:lnTo>
                  <a:pt x="13921" y="441"/>
                </a:lnTo>
                <a:lnTo>
                  <a:pt x="13934" y="441"/>
                </a:lnTo>
                <a:lnTo>
                  <a:pt x="13939" y="428"/>
                </a:lnTo>
                <a:lnTo>
                  <a:pt x="13952" y="426"/>
                </a:lnTo>
                <a:lnTo>
                  <a:pt x="13964" y="425"/>
                </a:lnTo>
                <a:lnTo>
                  <a:pt x="13973" y="415"/>
                </a:lnTo>
                <a:lnTo>
                  <a:pt x="13978" y="407"/>
                </a:lnTo>
                <a:lnTo>
                  <a:pt x="13984" y="406"/>
                </a:lnTo>
                <a:lnTo>
                  <a:pt x="13992" y="406"/>
                </a:lnTo>
                <a:lnTo>
                  <a:pt x="14001" y="405"/>
                </a:lnTo>
                <a:lnTo>
                  <a:pt x="14005" y="402"/>
                </a:lnTo>
                <a:lnTo>
                  <a:pt x="14014" y="397"/>
                </a:lnTo>
                <a:lnTo>
                  <a:pt x="14021" y="390"/>
                </a:lnTo>
                <a:lnTo>
                  <a:pt x="14019" y="383"/>
                </a:lnTo>
                <a:lnTo>
                  <a:pt x="14011" y="382"/>
                </a:lnTo>
                <a:lnTo>
                  <a:pt x="14002" y="381"/>
                </a:lnTo>
                <a:lnTo>
                  <a:pt x="14004" y="378"/>
                </a:lnTo>
                <a:lnTo>
                  <a:pt x="14008" y="374"/>
                </a:lnTo>
                <a:lnTo>
                  <a:pt x="14012" y="371"/>
                </a:lnTo>
                <a:lnTo>
                  <a:pt x="14016" y="369"/>
                </a:lnTo>
                <a:lnTo>
                  <a:pt x="14009" y="368"/>
                </a:lnTo>
                <a:lnTo>
                  <a:pt x="14002" y="362"/>
                </a:lnTo>
                <a:lnTo>
                  <a:pt x="13998" y="355"/>
                </a:lnTo>
                <a:lnTo>
                  <a:pt x="13999" y="346"/>
                </a:lnTo>
                <a:lnTo>
                  <a:pt x="14005" y="341"/>
                </a:lnTo>
                <a:lnTo>
                  <a:pt x="14014" y="332"/>
                </a:lnTo>
                <a:lnTo>
                  <a:pt x="14008" y="321"/>
                </a:lnTo>
                <a:lnTo>
                  <a:pt x="13976" y="310"/>
                </a:lnTo>
                <a:lnTo>
                  <a:pt x="13954" y="304"/>
                </a:lnTo>
                <a:lnTo>
                  <a:pt x="13953" y="298"/>
                </a:lnTo>
                <a:lnTo>
                  <a:pt x="13964" y="293"/>
                </a:lnTo>
                <a:lnTo>
                  <a:pt x="13982" y="288"/>
                </a:lnTo>
                <a:lnTo>
                  <a:pt x="13989" y="289"/>
                </a:lnTo>
                <a:lnTo>
                  <a:pt x="13995" y="294"/>
                </a:lnTo>
                <a:lnTo>
                  <a:pt x="14004" y="299"/>
                </a:lnTo>
                <a:lnTo>
                  <a:pt x="14025" y="300"/>
                </a:lnTo>
                <a:lnTo>
                  <a:pt x="14020" y="294"/>
                </a:lnTo>
                <a:lnTo>
                  <a:pt x="14017" y="288"/>
                </a:lnTo>
                <a:lnTo>
                  <a:pt x="14024" y="288"/>
                </a:lnTo>
                <a:lnTo>
                  <a:pt x="14039" y="288"/>
                </a:lnTo>
                <a:lnTo>
                  <a:pt x="14055" y="284"/>
                </a:lnTo>
                <a:lnTo>
                  <a:pt x="14060" y="274"/>
                </a:lnTo>
                <a:lnTo>
                  <a:pt x="14055" y="268"/>
                </a:lnTo>
                <a:lnTo>
                  <a:pt x="14047" y="268"/>
                </a:lnTo>
                <a:lnTo>
                  <a:pt x="14038" y="270"/>
                </a:lnTo>
                <a:lnTo>
                  <a:pt x="14031" y="267"/>
                </a:lnTo>
                <a:lnTo>
                  <a:pt x="14030" y="263"/>
                </a:lnTo>
                <a:lnTo>
                  <a:pt x="14030" y="260"/>
                </a:lnTo>
                <a:lnTo>
                  <a:pt x="14030" y="259"/>
                </a:lnTo>
                <a:lnTo>
                  <a:pt x="14025" y="258"/>
                </a:lnTo>
                <a:lnTo>
                  <a:pt x="14010" y="257"/>
                </a:lnTo>
                <a:lnTo>
                  <a:pt x="13995" y="255"/>
                </a:lnTo>
                <a:lnTo>
                  <a:pt x="13985" y="251"/>
                </a:lnTo>
                <a:lnTo>
                  <a:pt x="13980" y="251"/>
                </a:lnTo>
                <a:lnTo>
                  <a:pt x="13975" y="254"/>
                </a:lnTo>
                <a:lnTo>
                  <a:pt x="13966" y="254"/>
                </a:lnTo>
                <a:lnTo>
                  <a:pt x="13938" y="249"/>
                </a:lnTo>
                <a:lnTo>
                  <a:pt x="13938" y="241"/>
                </a:lnTo>
                <a:lnTo>
                  <a:pt x="13950" y="232"/>
                </a:lnTo>
                <a:lnTo>
                  <a:pt x="13959" y="226"/>
                </a:lnTo>
                <a:lnTo>
                  <a:pt x="13972" y="208"/>
                </a:lnTo>
                <a:lnTo>
                  <a:pt x="13978" y="208"/>
                </a:lnTo>
                <a:lnTo>
                  <a:pt x="13983" y="208"/>
                </a:lnTo>
                <a:lnTo>
                  <a:pt x="13996" y="194"/>
                </a:lnTo>
                <a:lnTo>
                  <a:pt x="14000" y="189"/>
                </a:lnTo>
                <a:lnTo>
                  <a:pt x="14005" y="187"/>
                </a:lnTo>
                <a:lnTo>
                  <a:pt x="14012" y="187"/>
                </a:lnTo>
                <a:lnTo>
                  <a:pt x="14017" y="185"/>
                </a:lnTo>
                <a:lnTo>
                  <a:pt x="14023" y="180"/>
                </a:lnTo>
                <a:lnTo>
                  <a:pt x="14027" y="174"/>
                </a:lnTo>
                <a:lnTo>
                  <a:pt x="14036" y="167"/>
                </a:lnTo>
                <a:lnTo>
                  <a:pt x="14056" y="162"/>
                </a:lnTo>
                <a:lnTo>
                  <a:pt x="14100" y="154"/>
                </a:lnTo>
                <a:lnTo>
                  <a:pt x="14177" y="137"/>
                </a:lnTo>
                <a:lnTo>
                  <a:pt x="14248" y="116"/>
                </a:lnTo>
                <a:lnTo>
                  <a:pt x="14278" y="97"/>
                </a:lnTo>
                <a:lnTo>
                  <a:pt x="14272" y="94"/>
                </a:lnTo>
                <a:lnTo>
                  <a:pt x="14259" y="98"/>
                </a:lnTo>
                <a:lnTo>
                  <a:pt x="14244" y="103"/>
                </a:lnTo>
                <a:lnTo>
                  <a:pt x="14230" y="103"/>
                </a:lnTo>
                <a:lnTo>
                  <a:pt x="14185" y="91"/>
                </a:lnTo>
                <a:lnTo>
                  <a:pt x="14148" y="90"/>
                </a:lnTo>
                <a:lnTo>
                  <a:pt x="14108" y="94"/>
                </a:lnTo>
                <a:lnTo>
                  <a:pt x="14055" y="99"/>
                </a:lnTo>
                <a:lnTo>
                  <a:pt x="14036" y="98"/>
                </a:lnTo>
                <a:lnTo>
                  <a:pt x="14026" y="97"/>
                </a:lnTo>
                <a:lnTo>
                  <a:pt x="14014" y="97"/>
                </a:lnTo>
                <a:lnTo>
                  <a:pt x="13993" y="102"/>
                </a:lnTo>
                <a:lnTo>
                  <a:pt x="13894" y="112"/>
                </a:lnTo>
                <a:lnTo>
                  <a:pt x="13908" y="104"/>
                </a:lnTo>
                <a:lnTo>
                  <a:pt x="13925" y="99"/>
                </a:lnTo>
                <a:lnTo>
                  <a:pt x="13941" y="93"/>
                </a:lnTo>
                <a:lnTo>
                  <a:pt x="13949" y="79"/>
                </a:lnTo>
                <a:lnTo>
                  <a:pt x="13943" y="69"/>
                </a:lnTo>
                <a:lnTo>
                  <a:pt x="13924" y="66"/>
                </a:lnTo>
                <a:lnTo>
                  <a:pt x="13903" y="69"/>
                </a:lnTo>
                <a:lnTo>
                  <a:pt x="13890" y="73"/>
                </a:lnTo>
                <a:lnTo>
                  <a:pt x="13858" y="80"/>
                </a:lnTo>
                <a:lnTo>
                  <a:pt x="13818" y="73"/>
                </a:lnTo>
                <a:lnTo>
                  <a:pt x="13783" y="62"/>
                </a:lnTo>
                <a:lnTo>
                  <a:pt x="13767" y="57"/>
                </a:lnTo>
                <a:lnTo>
                  <a:pt x="13780" y="54"/>
                </a:lnTo>
                <a:lnTo>
                  <a:pt x="13813" y="59"/>
                </a:lnTo>
                <a:lnTo>
                  <a:pt x="13857" y="63"/>
                </a:lnTo>
                <a:lnTo>
                  <a:pt x="13900" y="57"/>
                </a:lnTo>
                <a:lnTo>
                  <a:pt x="13905" y="56"/>
                </a:lnTo>
                <a:lnTo>
                  <a:pt x="13913" y="54"/>
                </a:lnTo>
                <a:lnTo>
                  <a:pt x="13919" y="50"/>
                </a:lnTo>
                <a:lnTo>
                  <a:pt x="13923" y="47"/>
                </a:lnTo>
                <a:lnTo>
                  <a:pt x="13899" y="41"/>
                </a:lnTo>
                <a:lnTo>
                  <a:pt x="13876" y="41"/>
                </a:lnTo>
                <a:lnTo>
                  <a:pt x="13853" y="41"/>
                </a:lnTo>
                <a:lnTo>
                  <a:pt x="13835" y="39"/>
                </a:lnTo>
                <a:lnTo>
                  <a:pt x="13834" y="36"/>
                </a:lnTo>
                <a:lnTo>
                  <a:pt x="13834" y="34"/>
                </a:lnTo>
                <a:lnTo>
                  <a:pt x="13780" y="24"/>
                </a:lnTo>
                <a:lnTo>
                  <a:pt x="13755" y="12"/>
                </a:lnTo>
                <a:lnTo>
                  <a:pt x="13708" y="13"/>
                </a:lnTo>
                <a:lnTo>
                  <a:pt x="13639" y="14"/>
                </a:lnTo>
                <a:lnTo>
                  <a:pt x="13550" y="3"/>
                </a:lnTo>
                <a:lnTo>
                  <a:pt x="13525" y="2"/>
                </a:lnTo>
                <a:lnTo>
                  <a:pt x="13493" y="3"/>
                </a:lnTo>
                <a:lnTo>
                  <a:pt x="13457" y="4"/>
                </a:lnTo>
                <a:lnTo>
                  <a:pt x="13421" y="4"/>
                </a:lnTo>
                <a:lnTo>
                  <a:pt x="13414" y="2"/>
                </a:lnTo>
                <a:lnTo>
                  <a:pt x="13406" y="0"/>
                </a:lnTo>
                <a:lnTo>
                  <a:pt x="13393" y="3"/>
                </a:lnTo>
                <a:lnTo>
                  <a:pt x="13380" y="7"/>
                </a:lnTo>
                <a:lnTo>
                  <a:pt x="13370" y="7"/>
                </a:lnTo>
                <a:lnTo>
                  <a:pt x="13361" y="7"/>
                </a:lnTo>
                <a:lnTo>
                  <a:pt x="13353" y="8"/>
                </a:lnTo>
                <a:lnTo>
                  <a:pt x="13344" y="10"/>
                </a:lnTo>
                <a:close/>
                <a:moveTo>
                  <a:pt x="11586" y="415"/>
                </a:moveTo>
                <a:lnTo>
                  <a:pt x="11582" y="415"/>
                </a:lnTo>
                <a:lnTo>
                  <a:pt x="11575" y="412"/>
                </a:lnTo>
                <a:lnTo>
                  <a:pt x="11565" y="410"/>
                </a:lnTo>
                <a:lnTo>
                  <a:pt x="11545" y="412"/>
                </a:lnTo>
                <a:lnTo>
                  <a:pt x="11522" y="422"/>
                </a:lnTo>
                <a:lnTo>
                  <a:pt x="11505" y="421"/>
                </a:lnTo>
                <a:lnTo>
                  <a:pt x="11481" y="419"/>
                </a:lnTo>
                <a:lnTo>
                  <a:pt x="11453" y="424"/>
                </a:lnTo>
                <a:lnTo>
                  <a:pt x="11428" y="446"/>
                </a:lnTo>
                <a:lnTo>
                  <a:pt x="11422" y="454"/>
                </a:lnTo>
                <a:lnTo>
                  <a:pt x="11415" y="461"/>
                </a:lnTo>
                <a:lnTo>
                  <a:pt x="11409" y="469"/>
                </a:lnTo>
                <a:lnTo>
                  <a:pt x="11407" y="478"/>
                </a:lnTo>
                <a:lnTo>
                  <a:pt x="11406" y="480"/>
                </a:lnTo>
                <a:lnTo>
                  <a:pt x="11404" y="482"/>
                </a:lnTo>
                <a:lnTo>
                  <a:pt x="11411" y="503"/>
                </a:lnTo>
                <a:lnTo>
                  <a:pt x="11444" y="514"/>
                </a:lnTo>
                <a:lnTo>
                  <a:pt x="11475" y="522"/>
                </a:lnTo>
                <a:lnTo>
                  <a:pt x="11477" y="531"/>
                </a:lnTo>
                <a:lnTo>
                  <a:pt x="11466" y="534"/>
                </a:lnTo>
                <a:lnTo>
                  <a:pt x="11455" y="534"/>
                </a:lnTo>
                <a:lnTo>
                  <a:pt x="11442" y="533"/>
                </a:lnTo>
                <a:lnTo>
                  <a:pt x="11431" y="535"/>
                </a:lnTo>
                <a:lnTo>
                  <a:pt x="11436" y="540"/>
                </a:lnTo>
                <a:lnTo>
                  <a:pt x="11447" y="546"/>
                </a:lnTo>
                <a:lnTo>
                  <a:pt x="11458" y="552"/>
                </a:lnTo>
                <a:lnTo>
                  <a:pt x="11466" y="554"/>
                </a:lnTo>
                <a:lnTo>
                  <a:pt x="11477" y="553"/>
                </a:lnTo>
                <a:lnTo>
                  <a:pt x="11489" y="550"/>
                </a:lnTo>
                <a:lnTo>
                  <a:pt x="11501" y="550"/>
                </a:lnTo>
                <a:lnTo>
                  <a:pt x="11513" y="555"/>
                </a:lnTo>
                <a:lnTo>
                  <a:pt x="11530" y="563"/>
                </a:lnTo>
                <a:lnTo>
                  <a:pt x="11544" y="562"/>
                </a:lnTo>
                <a:lnTo>
                  <a:pt x="11560" y="559"/>
                </a:lnTo>
                <a:lnTo>
                  <a:pt x="11577" y="560"/>
                </a:lnTo>
                <a:lnTo>
                  <a:pt x="11707" y="562"/>
                </a:lnTo>
                <a:lnTo>
                  <a:pt x="11742" y="564"/>
                </a:lnTo>
                <a:lnTo>
                  <a:pt x="11776" y="558"/>
                </a:lnTo>
                <a:lnTo>
                  <a:pt x="11809" y="553"/>
                </a:lnTo>
                <a:lnTo>
                  <a:pt x="11837" y="556"/>
                </a:lnTo>
                <a:lnTo>
                  <a:pt x="11856" y="567"/>
                </a:lnTo>
                <a:lnTo>
                  <a:pt x="11872" y="582"/>
                </a:lnTo>
                <a:lnTo>
                  <a:pt x="11890" y="596"/>
                </a:lnTo>
                <a:lnTo>
                  <a:pt x="11910" y="603"/>
                </a:lnTo>
                <a:lnTo>
                  <a:pt x="11936" y="609"/>
                </a:lnTo>
                <a:lnTo>
                  <a:pt x="11952" y="618"/>
                </a:lnTo>
                <a:lnTo>
                  <a:pt x="11960" y="624"/>
                </a:lnTo>
                <a:lnTo>
                  <a:pt x="11968" y="627"/>
                </a:lnTo>
                <a:lnTo>
                  <a:pt x="11977" y="628"/>
                </a:lnTo>
                <a:lnTo>
                  <a:pt x="11980" y="632"/>
                </a:lnTo>
                <a:lnTo>
                  <a:pt x="11980" y="637"/>
                </a:lnTo>
                <a:lnTo>
                  <a:pt x="11983" y="640"/>
                </a:lnTo>
                <a:lnTo>
                  <a:pt x="11993" y="638"/>
                </a:lnTo>
                <a:lnTo>
                  <a:pt x="12017" y="638"/>
                </a:lnTo>
                <a:lnTo>
                  <a:pt x="12041" y="647"/>
                </a:lnTo>
                <a:lnTo>
                  <a:pt x="12056" y="676"/>
                </a:lnTo>
                <a:lnTo>
                  <a:pt x="12057" y="688"/>
                </a:lnTo>
                <a:lnTo>
                  <a:pt x="12056" y="693"/>
                </a:lnTo>
                <a:lnTo>
                  <a:pt x="12053" y="694"/>
                </a:lnTo>
                <a:lnTo>
                  <a:pt x="12047" y="695"/>
                </a:lnTo>
                <a:lnTo>
                  <a:pt x="12009" y="719"/>
                </a:lnTo>
                <a:lnTo>
                  <a:pt x="11990" y="729"/>
                </a:lnTo>
                <a:lnTo>
                  <a:pt x="11989" y="736"/>
                </a:lnTo>
                <a:lnTo>
                  <a:pt x="12001" y="741"/>
                </a:lnTo>
                <a:lnTo>
                  <a:pt x="12021" y="745"/>
                </a:lnTo>
                <a:lnTo>
                  <a:pt x="12014" y="753"/>
                </a:lnTo>
                <a:lnTo>
                  <a:pt x="11999" y="756"/>
                </a:lnTo>
                <a:lnTo>
                  <a:pt x="11983" y="758"/>
                </a:lnTo>
                <a:lnTo>
                  <a:pt x="11970" y="761"/>
                </a:lnTo>
                <a:lnTo>
                  <a:pt x="11965" y="764"/>
                </a:lnTo>
                <a:lnTo>
                  <a:pt x="11960" y="768"/>
                </a:lnTo>
                <a:lnTo>
                  <a:pt x="11950" y="763"/>
                </a:lnTo>
                <a:lnTo>
                  <a:pt x="11936" y="763"/>
                </a:lnTo>
                <a:lnTo>
                  <a:pt x="11921" y="765"/>
                </a:lnTo>
                <a:lnTo>
                  <a:pt x="11907" y="767"/>
                </a:lnTo>
                <a:lnTo>
                  <a:pt x="11882" y="768"/>
                </a:lnTo>
                <a:lnTo>
                  <a:pt x="11872" y="768"/>
                </a:lnTo>
                <a:lnTo>
                  <a:pt x="11871" y="771"/>
                </a:lnTo>
                <a:lnTo>
                  <a:pt x="11867" y="780"/>
                </a:lnTo>
                <a:lnTo>
                  <a:pt x="11862" y="785"/>
                </a:lnTo>
                <a:lnTo>
                  <a:pt x="11854" y="786"/>
                </a:lnTo>
                <a:lnTo>
                  <a:pt x="11846" y="785"/>
                </a:lnTo>
                <a:lnTo>
                  <a:pt x="11839" y="786"/>
                </a:lnTo>
                <a:lnTo>
                  <a:pt x="11868" y="806"/>
                </a:lnTo>
                <a:lnTo>
                  <a:pt x="11925" y="802"/>
                </a:lnTo>
                <a:lnTo>
                  <a:pt x="11992" y="801"/>
                </a:lnTo>
                <a:lnTo>
                  <a:pt x="12050" y="832"/>
                </a:lnTo>
                <a:lnTo>
                  <a:pt x="12065" y="844"/>
                </a:lnTo>
                <a:lnTo>
                  <a:pt x="12090" y="859"/>
                </a:lnTo>
                <a:lnTo>
                  <a:pt x="12117" y="870"/>
                </a:lnTo>
                <a:lnTo>
                  <a:pt x="12138" y="873"/>
                </a:lnTo>
                <a:lnTo>
                  <a:pt x="12145" y="871"/>
                </a:lnTo>
                <a:lnTo>
                  <a:pt x="12149" y="871"/>
                </a:lnTo>
                <a:lnTo>
                  <a:pt x="12152" y="872"/>
                </a:lnTo>
                <a:lnTo>
                  <a:pt x="12159" y="873"/>
                </a:lnTo>
                <a:lnTo>
                  <a:pt x="12195" y="884"/>
                </a:lnTo>
                <a:lnTo>
                  <a:pt x="12212" y="891"/>
                </a:lnTo>
                <a:lnTo>
                  <a:pt x="12231" y="898"/>
                </a:lnTo>
                <a:lnTo>
                  <a:pt x="12276" y="903"/>
                </a:lnTo>
                <a:lnTo>
                  <a:pt x="12290" y="899"/>
                </a:lnTo>
                <a:lnTo>
                  <a:pt x="12279" y="886"/>
                </a:lnTo>
                <a:lnTo>
                  <a:pt x="12260" y="871"/>
                </a:lnTo>
                <a:lnTo>
                  <a:pt x="12247" y="863"/>
                </a:lnTo>
                <a:lnTo>
                  <a:pt x="12234" y="854"/>
                </a:lnTo>
                <a:lnTo>
                  <a:pt x="12227" y="844"/>
                </a:lnTo>
                <a:lnTo>
                  <a:pt x="12228" y="840"/>
                </a:lnTo>
                <a:lnTo>
                  <a:pt x="12240" y="846"/>
                </a:lnTo>
                <a:lnTo>
                  <a:pt x="12253" y="853"/>
                </a:lnTo>
                <a:lnTo>
                  <a:pt x="12266" y="857"/>
                </a:lnTo>
                <a:lnTo>
                  <a:pt x="12280" y="863"/>
                </a:lnTo>
                <a:lnTo>
                  <a:pt x="12291" y="873"/>
                </a:lnTo>
                <a:lnTo>
                  <a:pt x="12299" y="879"/>
                </a:lnTo>
                <a:lnTo>
                  <a:pt x="12313" y="889"/>
                </a:lnTo>
                <a:lnTo>
                  <a:pt x="12327" y="895"/>
                </a:lnTo>
                <a:lnTo>
                  <a:pt x="12337" y="893"/>
                </a:lnTo>
                <a:lnTo>
                  <a:pt x="12338" y="878"/>
                </a:lnTo>
                <a:lnTo>
                  <a:pt x="12339" y="863"/>
                </a:lnTo>
                <a:lnTo>
                  <a:pt x="12343" y="861"/>
                </a:lnTo>
                <a:lnTo>
                  <a:pt x="12346" y="860"/>
                </a:lnTo>
                <a:lnTo>
                  <a:pt x="12347" y="853"/>
                </a:lnTo>
                <a:lnTo>
                  <a:pt x="12342" y="847"/>
                </a:lnTo>
                <a:lnTo>
                  <a:pt x="12342" y="841"/>
                </a:lnTo>
                <a:lnTo>
                  <a:pt x="12354" y="834"/>
                </a:lnTo>
                <a:lnTo>
                  <a:pt x="12348" y="824"/>
                </a:lnTo>
                <a:lnTo>
                  <a:pt x="12341" y="814"/>
                </a:lnTo>
                <a:lnTo>
                  <a:pt x="12331" y="804"/>
                </a:lnTo>
                <a:lnTo>
                  <a:pt x="12308" y="792"/>
                </a:lnTo>
                <a:lnTo>
                  <a:pt x="12303" y="789"/>
                </a:lnTo>
                <a:lnTo>
                  <a:pt x="12300" y="787"/>
                </a:lnTo>
                <a:lnTo>
                  <a:pt x="12298" y="782"/>
                </a:lnTo>
                <a:lnTo>
                  <a:pt x="12296" y="778"/>
                </a:lnTo>
                <a:lnTo>
                  <a:pt x="12282" y="772"/>
                </a:lnTo>
                <a:lnTo>
                  <a:pt x="12267" y="765"/>
                </a:lnTo>
                <a:lnTo>
                  <a:pt x="12265" y="758"/>
                </a:lnTo>
                <a:lnTo>
                  <a:pt x="12264" y="752"/>
                </a:lnTo>
                <a:lnTo>
                  <a:pt x="12260" y="746"/>
                </a:lnTo>
                <a:lnTo>
                  <a:pt x="12254" y="743"/>
                </a:lnTo>
                <a:lnTo>
                  <a:pt x="12250" y="739"/>
                </a:lnTo>
                <a:lnTo>
                  <a:pt x="12250" y="732"/>
                </a:lnTo>
                <a:lnTo>
                  <a:pt x="12260" y="724"/>
                </a:lnTo>
                <a:lnTo>
                  <a:pt x="12280" y="734"/>
                </a:lnTo>
                <a:lnTo>
                  <a:pt x="12301" y="748"/>
                </a:lnTo>
                <a:lnTo>
                  <a:pt x="12317" y="759"/>
                </a:lnTo>
                <a:lnTo>
                  <a:pt x="12332" y="763"/>
                </a:lnTo>
                <a:lnTo>
                  <a:pt x="12352" y="769"/>
                </a:lnTo>
                <a:lnTo>
                  <a:pt x="12371" y="773"/>
                </a:lnTo>
                <a:lnTo>
                  <a:pt x="12383" y="771"/>
                </a:lnTo>
                <a:lnTo>
                  <a:pt x="12389" y="762"/>
                </a:lnTo>
                <a:lnTo>
                  <a:pt x="12394" y="755"/>
                </a:lnTo>
                <a:lnTo>
                  <a:pt x="12401" y="753"/>
                </a:lnTo>
                <a:lnTo>
                  <a:pt x="12414" y="758"/>
                </a:lnTo>
                <a:lnTo>
                  <a:pt x="12417" y="746"/>
                </a:lnTo>
                <a:lnTo>
                  <a:pt x="12422" y="737"/>
                </a:lnTo>
                <a:lnTo>
                  <a:pt x="12430" y="731"/>
                </a:lnTo>
                <a:lnTo>
                  <a:pt x="12443" y="729"/>
                </a:lnTo>
                <a:lnTo>
                  <a:pt x="12453" y="724"/>
                </a:lnTo>
                <a:lnTo>
                  <a:pt x="12456" y="712"/>
                </a:lnTo>
                <a:lnTo>
                  <a:pt x="12454" y="700"/>
                </a:lnTo>
                <a:lnTo>
                  <a:pt x="12447" y="692"/>
                </a:lnTo>
                <a:lnTo>
                  <a:pt x="12438" y="692"/>
                </a:lnTo>
                <a:lnTo>
                  <a:pt x="12420" y="690"/>
                </a:lnTo>
                <a:lnTo>
                  <a:pt x="12398" y="686"/>
                </a:lnTo>
                <a:lnTo>
                  <a:pt x="12383" y="678"/>
                </a:lnTo>
                <a:lnTo>
                  <a:pt x="12363" y="666"/>
                </a:lnTo>
                <a:lnTo>
                  <a:pt x="12349" y="661"/>
                </a:lnTo>
                <a:lnTo>
                  <a:pt x="12336" y="660"/>
                </a:lnTo>
                <a:lnTo>
                  <a:pt x="12327" y="660"/>
                </a:lnTo>
                <a:lnTo>
                  <a:pt x="12293" y="648"/>
                </a:lnTo>
                <a:lnTo>
                  <a:pt x="12254" y="630"/>
                </a:lnTo>
                <a:lnTo>
                  <a:pt x="12229" y="611"/>
                </a:lnTo>
                <a:lnTo>
                  <a:pt x="12237" y="600"/>
                </a:lnTo>
                <a:lnTo>
                  <a:pt x="12249" y="598"/>
                </a:lnTo>
                <a:lnTo>
                  <a:pt x="12250" y="596"/>
                </a:lnTo>
                <a:lnTo>
                  <a:pt x="12246" y="595"/>
                </a:lnTo>
                <a:lnTo>
                  <a:pt x="12241" y="593"/>
                </a:lnTo>
                <a:lnTo>
                  <a:pt x="12238" y="589"/>
                </a:lnTo>
                <a:lnTo>
                  <a:pt x="12240" y="586"/>
                </a:lnTo>
                <a:lnTo>
                  <a:pt x="12245" y="583"/>
                </a:lnTo>
                <a:lnTo>
                  <a:pt x="12249" y="583"/>
                </a:lnTo>
                <a:lnTo>
                  <a:pt x="12241" y="582"/>
                </a:lnTo>
                <a:lnTo>
                  <a:pt x="12235" y="577"/>
                </a:lnTo>
                <a:lnTo>
                  <a:pt x="12230" y="571"/>
                </a:lnTo>
                <a:lnTo>
                  <a:pt x="12223" y="567"/>
                </a:lnTo>
                <a:lnTo>
                  <a:pt x="12213" y="567"/>
                </a:lnTo>
                <a:lnTo>
                  <a:pt x="12203" y="566"/>
                </a:lnTo>
                <a:lnTo>
                  <a:pt x="12199" y="563"/>
                </a:lnTo>
                <a:lnTo>
                  <a:pt x="12198" y="559"/>
                </a:lnTo>
                <a:lnTo>
                  <a:pt x="12197" y="554"/>
                </a:lnTo>
                <a:lnTo>
                  <a:pt x="12195" y="549"/>
                </a:lnTo>
                <a:lnTo>
                  <a:pt x="12189" y="547"/>
                </a:lnTo>
                <a:lnTo>
                  <a:pt x="12182" y="548"/>
                </a:lnTo>
                <a:lnTo>
                  <a:pt x="12172" y="550"/>
                </a:lnTo>
                <a:lnTo>
                  <a:pt x="12165" y="549"/>
                </a:lnTo>
                <a:lnTo>
                  <a:pt x="12141" y="540"/>
                </a:lnTo>
                <a:lnTo>
                  <a:pt x="12112" y="530"/>
                </a:lnTo>
                <a:lnTo>
                  <a:pt x="12101" y="523"/>
                </a:lnTo>
                <a:lnTo>
                  <a:pt x="12091" y="516"/>
                </a:lnTo>
                <a:lnTo>
                  <a:pt x="12056" y="507"/>
                </a:lnTo>
                <a:lnTo>
                  <a:pt x="12049" y="507"/>
                </a:lnTo>
                <a:lnTo>
                  <a:pt x="12039" y="508"/>
                </a:lnTo>
                <a:lnTo>
                  <a:pt x="12031" y="509"/>
                </a:lnTo>
                <a:lnTo>
                  <a:pt x="12024" y="507"/>
                </a:lnTo>
                <a:lnTo>
                  <a:pt x="12007" y="499"/>
                </a:lnTo>
                <a:lnTo>
                  <a:pt x="11997" y="496"/>
                </a:lnTo>
                <a:lnTo>
                  <a:pt x="11987" y="492"/>
                </a:lnTo>
                <a:lnTo>
                  <a:pt x="11970" y="478"/>
                </a:lnTo>
                <a:lnTo>
                  <a:pt x="11956" y="470"/>
                </a:lnTo>
                <a:lnTo>
                  <a:pt x="11938" y="467"/>
                </a:lnTo>
                <a:lnTo>
                  <a:pt x="11921" y="467"/>
                </a:lnTo>
                <a:lnTo>
                  <a:pt x="11903" y="465"/>
                </a:lnTo>
                <a:lnTo>
                  <a:pt x="11894" y="461"/>
                </a:lnTo>
                <a:lnTo>
                  <a:pt x="11890" y="457"/>
                </a:lnTo>
                <a:lnTo>
                  <a:pt x="11879" y="458"/>
                </a:lnTo>
                <a:lnTo>
                  <a:pt x="11851" y="468"/>
                </a:lnTo>
                <a:lnTo>
                  <a:pt x="11821" y="476"/>
                </a:lnTo>
                <a:lnTo>
                  <a:pt x="11800" y="480"/>
                </a:lnTo>
                <a:lnTo>
                  <a:pt x="11786" y="481"/>
                </a:lnTo>
                <a:lnTo>
                  <a:pt x="11774" y="484"/>
                </a:lnTo>
                <a:lnTo>
                  <a:pt x="11765" y="488"/>
                </a:lnTo>
                <a:lnTo>
                  <a:pt x="11755" y="488"/>
                </a:lnTo>
                <a:lnTo>
                  <a:pt x="11750" y="483"/>
                </a:lnTo>
                <a:lnTo>
                  <a:pt x="11751" y="474"/>
                </a:lnTo>
                <a:lnTo>
                  <a:pt x="11756" y="468"/>
                </a:lnTo>
                <a:lnTo>
                  <a:pt x="11759" y="462"/>
                </a:lnTo>
                <a:lnTo>
                  <a:pt x="11755" y="453"/>
                </a:lnTo>
                <a:lnTo>
                  <a:pt x="11735" y="439"/>
                </a:lnTo>
                <a:lnTo>
                  <a:pt x="11729" y="432"/>
                </a:lnTo>
                <a:lnTo>
                  <a:pt x="11727" y="425"/>
                </a:lnTo>
                <a:lnTo>
                  <a:pt x="11721" y="419"/>
                </a:lnTo>
                <a:lnTo>
                  <a:pt x="11703" y="415"/>
                </a:lnTo>
                <a:lnTo>
                  <a:pt x="11609" y="429"/>
                </a:lnTo>
                <a:lnTo>
                  <a:pt x="11603" y="435"/>
                </a:lnTo>
                <a:lnTo>
                  <a:pt x="11597" y="441"/>
                </a:lnTo>
                <a:lnTo>
                  <a:pt x="11590" y="445"/>
                </a:lnTo>
                <a:lnTo>
                  <a:pt x="11578" y="449"/>
                </a:lnTo>
                <a:lnTo>
                  <a:pt x="11570" y="456"/>
                </a:lnTo>
                <a:lnTo>
                  <a:pt x="11571" y="462"/>
                </a:lnTo>
                <a:lnTo>
                  <a:pt x="11580" y="468"/>
                </a:lnTo>
                <a:lnTo>
                  <a:pt x="11586" y="472"/>
                </a:lnTo>
                <a:lnTo>
                  <a:pt x="11586" y="477"/>
                </a:lnTo>
                <a:lnTo>
                  <a:pt x="11574" y="486"/>
                </a:lnTo>
                <a:lnTo>
                  <a:pt x="11567" y="493"/>
                </a:lnTo>
                <a:lnTo>
                  <a:pt x="11571" y="498"/>
                </a:lnTo>
                <a:lnTo>
                  <a:pt x="11578" y="502"/>
                </a:lnTo>
                <a:lnTo>
                  <a:pt x="11583" y="507"/>
                </a:lnTo>
                <a:lnTo>
                  <a:pt x="11571" y="508"/>
                </a:lnTo>
                <a:lnTo>
                  <a:pt x="11562" y="503"/>
                </a:lnTo>
                <a:lnTo>
                  <a:pt x="11553" y="497"/>
                </a:lnTo>
                <a:lnTo>
                  <a:pt x="11542" y="494"/>
                </a:lnTo>
                <a:lnTo>
                  <a:pt x="11536" y="470"/>
                </a:lnTo>
                <a:lnTo>
                  <a:pt x="11530" y="461"/>
                </a:lnTo>
                <a:lnTo>
                  <a:pt x="11527" y="459"/>
                </a:lnTo>
                <a:lnTo>
                  <a:pt x="11533" y="455"/>
                </a:lnTo>
                <a:lnTo>
                  <a:pt x="11548" y="443"/>
                </a:lnTo>
                <a:lnTo>
                  <a:pt x="11559" y="434"/>
                </a:lnTo>
                <a:lnTo>
                  <a:pt x="11570" y="425"/>
                </a:lnTo>
                <a:lnTo>
                  <a:pt x="11586" y="415"/>
                </a:lnTo>
                <a:close/>
                <a:moveTo>
                  <a:pt x="11892" y="419"/>
                </a:moveTo>
                <a:lnTo>
                  <a:pt x="11888" y="419"/>
                </a:lnTo>
                <a:lnTo>
                  <a:pt x="11886" y="419"/>
                </a:lnTo>
                <a:lnTo>
                  <a:pt x="11883" y="420"/>
                </a:lnTo>
                <a:lnTo>
                  <a:pt x="11881" y="422"/>
                </a:lnTo>
                <a:lnTo>
                  <a:pt x="11867" y="414"/>
                </a:lnTo>
                <a:lnTo>
                  <a:pt x="11842" y="414"/>
                </a:lnTo>
                <a:lnTo>
                  <a:pt x="11817" y="416"/>
                </a:lnTo>
                <a:lnTo>
                  <a:pt x="11800" y="415"/>
                </a:lnTo>
                <a:lnTo>
                  <a:pt x="11771" y="406"/>
                </a:lnTo>
                <a:lnTo>
                  <a:pt x="11761" y="414"/>
                </a:lnTo>
                <a:lnTo>
                  <a:pt x="11767" y="430"/>
                </a:lnTo>
                <a:lnTo>
                  <a:pt x="11786" y="438"/>
                </a:lnTo>
                <a:lnTo>
                  <a:pt x="11790" y="441"/>
                </a:lnTo>
                <a:lnTo>
                  <a:pt x="11792" y="443"/>
                </a:lnTo>
                <a:lnTo>
                  <a:pt x="11796" y="445"/>
                </a:lnTo>
                <a:lnTo>
                  <a:pt x="11800" y="445"/>
                </a:lnTo>
                <a:lnTo>
                  <a:pt x="11827" y="443"/>
                </a:lnTo>
                <a:lnTo>
                  <a:pt x="11841" y="446"/>
                </a:lnTo>
                <a:lnTo>
                  <a:pt x="11855" y="450"/>
                </a:lnTo>
                <a:lnTo>
                  <a:pt x="11879" y="447"/>
                </a:lnTo>
                <a:lnTo>
                  <a:pt x="11889" y="446"/>
                </a:lnTo>
                <a:lnTo>
                  <a:pt x="11900" y="445"/>
                </a:lnTo>
                <a:lnTo>
                  <a:pt x="11908" y="441"/>
                </a:lnTo>
                <a:lnTo>
                  <a:pt x="11908" y="433"/>
                </a:lnTo>
                <a:lnTo>
                  <a:pt x="11905" y="429"/>
                </a:lnTo>
                <a:lnTo>
                  <a:pt x="11901" y="427"/>
                </a:lnTo>
                <a:lnTo>
                  <a:pt x="11896" y="426"/>
                </a:lnTo>
                <a:lnTo>
                  <a:pt x="11892" y="425"/>
                </a:lnTo>
                <a:lnTo>
                  <a:pt x="11892" y="422"/>
                </a:lnTo>
                <a:lnTo>
                  <a:pt x="11891" y="420"/>
                </a:lnTo>
                <a:lnTo>
                  <a:pt x="11892" y="419"/>
                </a:lnTo>
                <a:close/>
                <a:moveTo>
                  <a:pt x="11692" y="867"/>
                </a:moveTo>
                <a:lnTo>
                  <a:pt x="11692" y="868"/>
                </a:lnTo>
                <a:lnTo>
                  <a:pt x="11691" y="870"/>
                </a:lnTo>
                <a:lnTo>
                  <a:pt x="11656" y="878"/>
                </a:lnTo>
                <a:lnTo>
                  <a:pt x="11634" y="890"/>
                </a:lnTo>
                <a:lnTo>
                  <a:pt x="11632" y="896"/>
                </a:lnTo>
                <a:lnTo>
                  <a:pt x="11657" y="891"/>
                </a:lnTo>
                <a:lnTo>
                  <a:pt x="11667" y="890"/>
                </a:lnTo>
                <a:lnTo>
                  <a:pt x="11678" y="889"/>
                </a:lnTo>
                <a:lnTo>
                  <a:pt x="11688" y="882"/>
                </a:lnTo>
                <a:lnTo>
                  <a:pt x="11692" y="867"/>
                </a:lnTo>
                <a:close/>
                <a:moveTo>
                  <a:pt x="11766" y="897"/>
                </a:moveTo>
                <a:lnTo>
                  <a:pt x="11767" y="905"/>
                </a:lnTo>
                <a:lnTo>
                  <a:pt x="11773" y="913"/>
                </a:lnTo>
                <a:lnTo>
                  <a:pt x="11782" y="919"/>
                </a:lnTo>
                <a:lnTo>
                  <a:pt x="11789" y="917"/>
                </a:lnTo>
                <a:lnTo>
                  <a:pt x="11792" y="908"/>
                </a:lnTo>
                <a:lnTo>
                  <a:pt x="11794" y="901"/>
                </a:lnTo>
                <a:lnTo>
                  <a:pt x="11783" y="895"/>
                </a:lnTo>
                <a:lnTo>
                  <a:pt x="11771" y="890"/>
                </a:lnTo>
                <a:lnTo>
                  <a:pt x="11766" y="897"/>
                </a:lnTo>
                <a:close/>
                <a:moveTo>
                  <a:pt x="11854" y="840"/>
                </a:moveTo>
                <a:lnTo>
                  <a:pt x="11837" y="835"/>
                </a:lnTo>
                <a:lnTo>
                  <a:pt x="11835" y="841"/>
                </a:lnTo>
                <a:lnTo>
                  <a:pt x="11841" y="851"/>
                </a:lnTo>
                <a:lnTo>
                  <a:pt x="11851" y="854"/>
                </a:lnTo>
                <a:lnTo>
                  <a:pt x="11860" y="856"/>
                </a:lnTo>
                <a:lnTo>
                  <a:pt x="11863" y="851"/>
                </a:lnTo>
                <a:lnTo>
                  <a:pt x="11860" y="844"/>
                </a:lnTo>
                <a:lnTo>
                  <a:pt x="11855" y="842"/>
                </a:lnTo>
                <a:lnTo>
                  <a:pt x="11854" y="840"/>
                </a:lnTo>
                <a:close/>
                <a:moveTo>
                  <a:pt x="11835" y="583"/>
                </a:moveTo>
                <a:lnTo>
                  <a:pt x="11823" y="586"/>
                </a:lnTo>
                <a:lnTo>
                  <a:pt x="11816" y="593"/>
                </a:lnTo>
                <a:lnTo>
                  <a:pt x="11810" y="602"/>
                </a:lnTo>
                <a:lnTo>
                  <a:pt x="11809" y="606"/>
                </a:lnTo>
                <a:lnTo>
                  <a:pt x="11822" y="607"/>
                </a:lnTo>
                <a:lnTo>
                  <a:pt x="11830" y="602"/>
                </a:lnTo>
                <a:lnTo>
                  <a:pt x="11834" y="593"/>
                </a:lnTo>
                <a:lnTo>
                  <a:pt x="11835" y="583"/>
                </a:lnTo>
                <a:close/>
                <a:moveTo>
                  <a:pt x="12323" y="913"/>
                </a:moveTo>
                <a:lnTo>
                  <a:pt x="12317" y="917"/>
                </a:lnTo>
                <a:lnTo>
                  <a:pt x="12324" y="922"/>
                </a:lnTo>
                <a:lnTo>
                  <a:pt x="12336" y="925"/>
                </a:lnTo>
                <a:lnTo>
                  <a:pt x="12347" y="926"/>
                </a:lnTo>
                <a:lnTo>
                  <a:pt x="12342" y="921"/>
                </a:lnTo>
                <a:lnTo>
                  <a:pt x="12336" y="919"/>
                </a:lnTo>
                <a:lnTo>
                  <a:pt x="12329" y="917"/>
                </a:lnTo>
                <a:lnTo>
                  <a:pt x="12323" y="913"/>
                </a:lnTo>
                <a:close/>
                <a:moveTo>
                  <a:pt x="12229" y="966"/>
                </a:moveTo>
                <a:lnTo>
                  <a:pt x="12222" y="967"/>
                </a:lnTo>
                <a:lnTo>
                  <a:pt x="12210" y="970"/>
                </a:lnTo>
                <a:lnTo>
                  <a:pt x="12203" y="975"/>
                </a:lnTo>
                <a:lnTo>
                  <a:pt x="12206" y="981"/>
                </a:lnTo>
                <a:lnTo>
                  <a:pt x="12221" y="979"/>
                </a:lnTo>
                <a:lnTo>
                  <a:pt x="12229" y="966"/>
                </a:lnTo>
                <a:close/>
                <a:moveTo>
                  <a:pt x="12000" y="653"/>
                </a:moveTo>
                <a:lnTo>
                  <a:pt x="11995" y="654"/>
                </a:lnTo>
                <a:lnTo>
                  <a:pt x="11989" y="654"/>
                </a:lnTo>
                <a:lnTo>
                  <a:pt x="11984" y="653"/>
                </a:lnTo>
                <a:lnTo>
                  <a:pt x="11980" y="650"/>
                </a:lnTo>
                <a:lnTo>
                  <a:pt x="11976" y="661"/>
                </a:lnTo>
                <a:lnTo>
                  <a:pt x="11989" y="666"/>
                </a:lnTo>
                <a:lnTo>
                  <a:pt x="12006" y="667"/>
                </a:lnTo>
                <a:lnTo>
                  <a:pt x="12020" y="665"/>
                </a:lnTo>
                <a:lnTo>
                  <a:pt x="12019" y="659"/>
                </a:lnTo>
                <a:lnTo>
                  <a:pt x="12015" y="655"/>
                </a:lnTo>
                <a:lnTo>
                  <a:pt x="12007" y="653"/>
                </a:lnTo>
                <a:lnTo>
                  <a:pt x="12000" y="653"/>
                </a:lnTo>
                <a:close/>
                <a:moveTo>
                  <a:pt x="11897" y="620"/>
                </a:moveTo>
                <a:lnTo>
                  <a:pt x="11886" y="625"/>
                </a:lnTo>
                <a:lnTo>
                  <a:pt x="11896" y="630"/>
                </a:lnTo>
                <a:lnTo>
                  <a:pt x="11913" y="631"/>
                </a:lnTo>
                <a:lnTo>
                  <a:pt x="11921" y="623"/>
                </a:lnTo>
                <a:lnTo>
                  <a:pt x="11918" y="620"/>
                </a:lnTo>
                <a:lnTo>
                  <a:pt x="11910" y="620"/>
                </a:lnTo>
                <a:lnTo>
                  <a:pt x="11903" y="620"/>
                </a:lnTo>
                <a:lnTo>
                  <a:pt x="11897" y="620"/>
                </a:lnTo>
                <a:close/>
                <a:moveTo>
                  <a:pt x="9068" y="1062"/>
                </a:moveTo>
                <a:lnTo>
                  <a:pt x="9063" y="1068"/>
                </a:lnTo>
                <a:lnTo>
                  <a:pt x="9052" y="1076"/>
                </a:lnTo>
                <a:lnTo>
                  <a:pt x="9038" y="1085"/>
                </a:lnTo>
                <a:lnTo>
                  <a:pt x="9029" y="1091"/>
                </a:lnTo>
                <a:lnTo>
                  <a:pt x="9019" y="1093"/>
                </a:lnTo>
                <a:lnTo>
                  <a:pt x="9004" y="1096"/>
                </a:lnTo>
                <a:lnTo>
                  <a:pt x="8998" y="1102"/>
                </a:lnTo>
                <a:lnTo>
                  <a:pt x="9009" y="1117"/>
                </a:lnTo>
                <a:lnTo>
                  <a:pt x="9022" y="1122"/>
                </a:lnTo>
                <a:lnTo>
                  <a:pt x="9031" y="1118"/>
                </a:lnTo>
                <a:lnTo>
                  <a:pt x="9037" y="1109"/>
                </a:lnTo>
                <a:lnTo>
                  <a:pt x="9044" y="1102"/>
                </a:lnTo>
                <a:lnTo>
                  <a:pt x="9054" y="1100"/>
                </a:lnTo>
                <a:lnTo>
                  <a:pt x="9066" y="1099"/>
                </a:lnTo>
                <a:lnTo>
                  <a:pt x="9078" y="1098"/>
                </a:lnTo>
                <a:lnTo>
                  <a:pt x="9084" y="1094"/>
                </a:lnTo>
                <a:lnTo>
                  <a:pt x="9084" y="1090"/>
                </a:lnTo>
                <a:lnTo>
                  <a:pt x="9082" y="1087"/>
                </a:lnTo>
                <a:lnTo>
                  <a:pt x="9080" y="1085"/>
                </a:lnTo>
                <a:lnTo>
                  <a:pt x="9076" y="1084"/>
                </a:lnTo>
                <a:lnTo>
                  <a:pt x="9080" y="1078"/>
                </a:lnTo>
                <a:lnTo>
                  <a:pt x="9087" y="1073"/>
                </a:lnTo>
                <a:lnTo>
                  <a:pt x="9092" y="1069"/>
                </a:lnTo>
                <a:lnTo>
                  <a:pt x="9094" y="1062"/>
                </a:lnTo>
                <a:lnTo>
                  <a:pt x="9092" y="1054"/>
                </a:lnTo>
                <a:lnTo>
                  <a:pt x="9086" y="1053"/>
                </a:lnTo>
                <a:lnTo>
                  <a:pt x="9078" y="1056"/>
                </a:lnTo>
                <a:lnTo>
                  <a:pt x="9071" y="1059"/>
                </a:lnTo>
                <a:lnTo>
                  <a:pt x="9071" y="1060"/>
                </a:lnTo>
                <a:lnTo>
                  <a:pt x="9070" y="1062"/>
                </a:lnTo>
                <a:lnTo>
                  <a:pt x="9068" y="1062"/>
                </a:lnTo>
                <a:close/>
                <a:moveTo>
                  <a:pt x="9766" y="1101"/>
                </a:moveTo>
                <a:lnTo>
                  <a:pt x="9762" y="1115"/>
                </a:lnTo>
                <a:lnTo>
                  <a:pt x="9766" y="1135"/>
                </a:lnTo>
                <a:lnTo>
                  <a:pt x="9772" y="1151"/>
                </a:lnTo>
                <a:lnTo>
                  <a:pt x="9778" y="1158"/>
                </a:lnTo>
                <a:lnTo>
                  <a:pt x="9784" y="1156"/>
                </a:lnTo>
                <a:lnTo>
                  <a:pt x="9787" y="1154"/>
                </a:lnTo>
                <a:lnTo>
                  <a:pt x="9789" y="1156"/>
                </a:lnTo>
                <a:lnTo>
                  <a:pt x="9790" y="1164"/>
                </a:lnTo>
                <a:lnTo>
                  <a:pt x="9796" y="1193"/>
                </a:lnTo>
                <a:lnTo>
                  <a:pt x="9810" y="1204"/>
                </a:lnTo>
                <a:lnTo>
                  <a:pt x="9828" y="1204"/>
                </a:lnTo>
                <a:lnTo>
                  <a:pt x="9841" y="1203"/>
                </a:lnTo>
                <a:lnTo>
                  <a:pt x="9833" y="1191"/>
                </a:lnTo>
                <a:lnTo>
                  <a:pt x="9823" y="1179"/>
                </a:lnTo>
                <a:lnTo>
                  <a:pt x="9815" y="1171"/>
                </a:lnTo>
                <a:lnTo>
                  <a:pt x="9814" y="1163"/>
                </a:lnTo>
                <a:lnTo>
                  <a:pt x="9814" y="1154"/>
                </a:lnTo>
                <a:lnTo>
                  <a:pt x="9813" y="1143"/>
                </a:lnTo>
                <a:lnTo>
                  <a:pt x="9806" y="1135"/>
                </a:lnTo>
                <a:lnTo>
                  <a:pt x="9793" y="1123"/>
                </a:lnTo>
                <a:lnTo>
                  <a:pt x="9777" y="1110"/>
                </a:lnTo>
                <a:lnTo>
                  <a:pt x="9766" y="1101"/>
                </a:lnTo>
                <a:close/>
                <a:moveTo>
                  <a:pt x="9865" y="1290"/>
                </a:moveTo>
                <a:lnTo>
                  <a:pt x="9860" y="1283"/>
                </a:lnTo>
                <a:lnTo>
                  <a:pt x="9853" y="1274"/>
                </a:lnTo>
                <a:lnTo>
                  <a:pt x="9848" y="1267"/>
                </a:lnTo>
                <a:lnTo>
                  <a:pt x="9847" y="1259"/>
                </a:lnTo>
                <a:lnTo>
                  <a:pt x="9849" y="1256"/>
                </a:lnTo>
                <a:lnTo>
                  <a:pt x="9851" y="1254"/>
                </a:lnTo>
                <a:lnTo>
                  <a:pt x="9852" y="1251"/>
                </a:lnTo>
                <a:lnTo>
                  <a:pt x="9851" y="1246"/>
                </a:lnTo>
                <a:lnTo>
                  <a:pt x="9845" y="1242"/>
                </a:lnTo>
                <a:lnTo>
                  <a:pt x="9838" y="1242"/>
                </a:lnTo>
                <a:lnTo>
                  <a:pt x="9832" y="1246"/>
                </a:lnTo>
                <a:lnTo>
                  <a:pt x="9827" y="1252"/>
                </a:lnTo>
                <a:lnTo>
                  <a:pt x="9797" y="1243"/>
                </a:lnTo>
                <a:lnTo>
                  <a:pt x="9795" y="1256"/>
                </a:lnTo>
                <a:lnTo>
                  <a:pt x="9810" y="1274"/>
                </a:lnTo>
                <a:lnTo>
                  <a:pt x="9833" y="1286"/>
                </a:lnTo>
                <a:lnTo>
                  <a:pt x="9835" y="1296"/>
                </a:lnTo>
                <a:lnTo>
                  <a:pt x="9838" y="1300"/>
                </a:lnTo>
                <a:lnTo>
                  <a:pt x="9843" y="1301"/>
                </a:lnTo>
                <a:lnTo>
                  <a:pt x="9851" y="1302"/>
                </a:lnTo>
                <a:lnTo>
                  <a:pt x="9858" y="1308"/>
                </a:lnTo>
                <a:lnTo>
                  <a:pt x="9870" y="1316"/>
                </a:lnTo>
                <a:lnTo>
                  <a:pt x="9876" y="1313"/>
                </a:lnTo>
                <a:lnTo>
                  <a:pt x="9865" y="1290"/>
                </a:lnTo>
                <a:close/>
                <a:moveTo>
                  <a:pt x="11352" y="3496"/>
                </a:moveTo>
                <a:lnTo>
                  <a:pt x="11352" y="3492"/>
                </a:lnTo>
                <a:lnTo>
                  <a:pt x="11351" y="3487"/>
                </a:lnTo>
                <a:lnTo>
                  <a:pt x="11340" y="3487"/>
                </a:lnTo>
                <a:lnTo>
                  <a:pt x="11340" y="3493"/>
                </a:lnTo>
                <a:lnTo>
                  <a:pt x="11344" y="3502"/>
                </a:lnTo>
                <a:lnTo>
                  <a:pt x="11349" y="3510"/>
                </a:lnTo>
                <a:lnTo>
                  <a:pt x="11350" y="3517"/>
                </a:lnTo>
                <a:lnTo>
                  <a:pt x="11350" y="3523"/>
                </a:lnTo>
                <a:lnTo>
                  <a:pt x="11352" y="3528"/>
                </a:lnTo>
                <a:lnTo>
                  <a:pt x="11357" y="3532"/>
                </a:lnTo>
                <a:lnTo>
                  <a:pt x="11372" y="3534"/>
                </a:lnTo>
                <a:lnTo>
                  <a:pt x="11370" y="3523"/>
                </a:lnTo>
                <a:lnTo>
                  <a:pt x="11360" y="3506"/>
                </a:lnTo>
                <a:lnTo>
                  <a:pt x="11352" y="3496"/>
                </a:lnTo>
                <a:close/>
                <a:moveTo>
                  <a:pt x="11407" y="3500"/>
                </a:moveTo>
                <a:lnTo>
                  <a:pt x="11403" y="3497"/>
                </a:lnTo>
                <a:lnTo>
                  <a:pt x="11399" y="3494"/>
                </a:lnTo>
                <a:lnTo>
                  <a:pt x="11395" y="3492"/>
                </a:lnTo>
                <a:lnTo>
                  <a:pt x="11390" y="3494"/>
                </a:lnTo>
                <a:lnTo>
                  <a:pt x="11387" y="3501"/>
                </a:lnTo>
                <a:lnTo>
                  <a:pt x="11394" y="3510"/>
                </a:lnTo>
                <a:lnTo>
                  <a:pt x="11403" y="3516"/>
                </a:lnTo>
                <a:lnTo>
                  <a:pt x="11409" y="3516"/>
                </a:lnTo>
                <a:lnTo>
                  <a:pt x="11411" y="3512"/>
                </a:lnTo>
                <a:lnTo>
                  <a:pt x="11410" y="3508"/>
                </a:lnTo>
                <a:lnTo>
                  <a:pt x="11409" y="3503"/>
                </a:lnTo>
                <a:lnTo>
                  <a:pt x="11407" y="3500"/>
                </a:lnTo>
                <a:close/>
                <a:moveTo>
                  <a:pt x="11999" y="5247"/>
                </a:moveTo>
                <a:lnTo>
                  <a:pt x="11991" y="5254"/>
                </a:lnTo>
                <a:lnTo>
                  <a:pt x="11990" y="5268"/>
                </a:lnTo>
                <a:lnTo>
                  <a:pt x="11993" y="5282"/>
                </a:lnTo>
                <a:lnTo>
                  <a:pt x="11995" y="5292"/>
                </a:lnTo>
                <a:lnTo>
                  <a:pt x="11991" y="5299"/>
                </a:lnTo>
                <a:lnTo>
                  <a:pt x="11988" y="5306"/>
                </a:lnTo>
                <a:lnTo>
                  <a:pt x="11992" y="5310"/>
                </a:lnTo>
                <a:lnTo>
                  <a:pt x="12000" y="5310"/>
                </a:lnTo>
                <a:lnTo>
                  <a:pt x="12006" y="5304"/>
                </a:lnTo>
                <a:lnTo>
                  <a:pt x="12006" y="5289"/>
                </a:lnTo>
                <a:lnTo>
                  <a:pt x="12005" y="5281"/>
                </a:lnTo>
                <a:lnTo>
                  <a:pt x="12007" y="5275"/>
                </a:lnTo>
                <a:lnTo>
                  <a:pt x="12008" y="5266"/>
                </a:lnTo>
                <a:lnTo>
                  <a:pt x="12008" y="5250"/>
                </a:lnTo>
                <a:lnTo>
                  <a:pt x="11999" y="5247"/>
                </a:lnTo>
                <a:close/>
                <a:moveTo>
                  <a:pt x="11950" y="5444"/>
                </a:moveTo>
                <a:lnTo>
                  <a:pt x="11956" y="5441"/>
                </a:lnTo>
                <a:lnTo>
                  <a:pt x="11962" y="5438"/>
                </a:lnTo>
                <a:lnTo>
                  <a:pt x="11967" y="5438"/>
                </a:lnTo>
                <a:lnTo>
                  <a:pt x="11969" y="5441"/>
                </a:lnTo>
                <a:lnTo>
                  <a:pt x="11971" y="5442"/>
                </a:lnTo>
                <a:lnTo>
                  <a:pt x="11980" y="5438"/>
                </a:lnTo>
                <a:lnTo>
                  <a:pt x="11990" y="5422"/>
                </a:lnTo>
                <a:lnTo>
                  <a:pt x="12001" y="5386"/>
                </a:lnTo>
                <a:lnTo>
                  <a:pt x="12006" y="5349"/>
                </a:lnTo>
                <a:lnTo>
                  <a:pt x="12000" y="5331"/>
                </a:lnTo>
                <a:lnTo>
                  <a:pt x="11987" y="5342"/>
                </a:lnTo>
                <a:lnTo>
                  <a:pt x="11983" y="5364"/>
                </a:lnTo>
                <a:lnTo>
                  <a:pt x="11980" y="5388"/>
                </a:lnTo>
                <a:lnTo>
                  <a:pt x="11973" y="5398"/>
                </a:lnTo>
                <a:lnTo>
                  <a:pt x="11964" y="5408"/>
                </a:lnTo>
                <a:lnTo>
                  <a:pt x="11955" y="5417"/>
                </a:lnTo>
                <a:lnTo>
                  <a:pt x="11948" y="5428"/>
                </a:lnTo>
                <a:lnTo>
                  <a:pt x="11944" y="5444"/>
                </a:lnTo>
                <a:lnTo>
                  <a:pt x="11950" y="5444"/>
                </a:lnTo>
                <a:close/>
                <a:moveTo>
                  <a:pt x="12461" y="3043"/>
                </a:moveTo>
                <a:lnTo>
                  <a:pt x="12463" y="3048"/>
                </a:lnTo>
                <a:lnTo>
                  <a:pt x="12463" y="3052"/>
                </a:lnTo>
                <a:lnTo>
                  <a:pt x="12463" y="3056"/>
                </a:lnTo>
                <a:lnTo>
                  <a:pt x="12461" y="3061"/>
                </a:lnTo>
                <a:lnTo>
                  <a:pt x="12475" y="3066"/>
                </a:lnTo>
                <a:lnTo>
                  <a:pt x="12483" y="3058"/>
                </a:lnTo>
                <a:lnTo>
                  <a:pt x="12484" y="3047"/>
                </a:lnTo>
                <a:lnTo>
                  <a:pt x="12479" y="3041"/>
                </a:lnTo>
                <a:lnTo>
                  <a:pt x="12461" y="3043"/>
                </a:lnTo>
                <a:close/>
                <a:moveTo>
                  <a:pt x="12415" y="1543"/>
                </a:moveTo>
                <a:lnTo>
                  <a:pt x="12407" y="1544"/>
                </a:lnTo>
                <a:lnTo>
                  <a:pt x="12400" y="1543"/>
                </a:lnTo>
                <a:lnTo>
                  <a:pt x="12393" y="1541"/>
                </a:lnTo>
                <a:lnTo>
                  <a:pt x="12386" y="1538"/>
                </a:lnTo>
                <a:lnTo>
                  <a:pt x="12368" y="1533"/>
                </a:lnTo>
                <a:lnTo>
                  <a:pt x="12363" y="1537"/>
                </a:lnTo>
                <a:lnTo>
                  <a:pt x="12367" y="1544"/>
                </a:lnTo>
                <a:lnTo>
                  <a:pt x="12375" y="1550"/>
                </a:lnTo>
                <a:lnTo>
                  <a:pt x="12407" y="1563"/>
                </a:lnTo>
                <a:lnTo>
                  <a:pt x="12418" y="1568"/>
                </a:lnTo>
                <a:lnTo>
                  <a:pt x="12425" y="1566"/>
                </a:lnTo>
                <a:lnTo>
                  <a:pt x="12431" y="1561"/>
                </a:lnTo>
                <a:lnTo>
                  <a:pt x="12437" y="1559"/>
                </a:lnTo>
                <a:lnTo>
                  <a:pt x="12439" y="1557"/>
                </a:lnTo>
                <a:lnTo>
                  <a:pt x="12440" y="1554"/>
                </a:lnTo>
                <a:lnTo>
                  <a:pt x="12438" y="1553"/>
                </a:lnTo>
                <a:lnTo>
                  <a:pt x="12435" y="1552"/>
                </a:lnTo>
                <a:lnTo>
                  <a:pt x="12436" y="1550"/>
                </a:lnTo>
                <a:lnTo>
                  <a:pt x="12437" y="1546"/>
                </a:lnTo>
                <a:lnTo>
                  <a:pt x="12415" y="1543"/>
                </a:lnTo>
                <a:close/>
                <a:moveTo>
                  <a:pt x="12431" y="1425"/>
                </a:moveTo>
                <a:lnTo>
                  <a:pt x="12417" y="1419"/>
                </a:lnTo>
                <a:lnTo>
                  <a:pt x="12392" y="1410"/>
                </a:lnTo>
                <a:lnTo>
                  <a:pt x="12368" y="1406"/>
                </a:lnTo>
                <a:lnTo>
                  <a:pt x="12356" y="1413"/>
                </a:lnTo>
                <a:lnTo>
                  <a:pt x="12372" y="1418"/>
                </a:lnTo>
                <a:lnTo>
                  <a:pt x="12381" y="1423"/>
                </a:lnTo>
                <a:lnTo>
                  <a:pt x="12388" y="1430"/>
                </a:lnTo>
                <a:lnTo>
                  <a:pt x="12398" y="1438"/>
                </a:lnTo>
                <a:lnTo>
                  <a:pt x="12409" y="1441"/>
                </a:lnTo>
                <a:lnTo>
                  <a:pt x="12423" y="1441"/>
                </a:lnTo>
                <a:lnTo>
                  <a:pt x="12436" y="1438"/>
                </a:lnTo>
                <a:lnTo>
                  <a:pt x="12448" y="1437"/>
                </a:lnTo>
                <a:lnTo>
                  <a:pt x="12431" y="1425"/>
                </a:lnTo>
                <a:close/>
                <a:moveTo>
                  <a:pt x="12665" y="1347"/>
                </a:moveTo>
                <a:lnTo>
                  <a:pt x="12636" y="1361"/>
                </a:lnTo>
                <a:lnTo>
                  <a:pt x="12623" y="1376"/>
                </a:lnTo>
                <a:lnTo>
                  <a:pt x="12611" y="1398"/>
                </a:lnTo>
                <a:lnTo>
                  <a:pt x="12585" y="1431"/>
                </a:lnTo>
                <a:lnTo>
                  <a:pt x="12580" y="1439"/>
                </a:lnTo>
                <a:lnTo>
                  <a:pt x="12580" y="1446"/>
                </a:lnTo>
                <a:lnTo>
                  <a:pt x="12580" y="1454"/>
                </a:lnTo>
                <a:lnTo>
                  <a:pt x="12578" y="1460"/>
                </a:lnTo>
                <a:lnTo>
                  <a:pt x="12572" y="1465"/>
                </a:lnTo>
                <a:lnTo>
                  <a:pt x="12563" y="1476"/>
                </a:lnTo>
                <a:lnTo>
                  <a:pt x="12554" y="1489"/>
                </a:lnTo>
                <a:lnTo>
                  <a:pt x="12547" y="1502"/>
                </a:lnTo>
                <a:lnTo>
                  <a:pt x="12551" y="1503"/>
                </a:lnTo>
                <a:lnTo>
                  <a:pt x="12555" y="1505"/>
                </a:lnTo>
                <a:lnTo>
                  <a:pt x="12559" y="1506"/>
                </a:lnTo>
                <a:lnTo>
                  <a:pt x="12566" y="1505"/>
                </a:lnTo>
                <a:lnTo>
                  <a:pt x="12572" y="1504"/>
                </a:lnTo>
                <a:lnTo>
                  <a:pt x="12582" y="1502"/>
                </a:lnTo>
                <a:lnTo>
                  <a:pt x="12591" y="1502"/>
                </a:lnTo>
                <a:lnTo>
                  <a:pt x="12596" y="1505"/>
                </a:lnTo>
                <a:lnTo>
                  <a:pt x="12657" y="1503"/>
                </a:lnTo>
                <a:lnTo>
                  <a:pt x="12664" y="1505"/>
                </a:lnTo>
                <a:lnTo>
                  <a:pt x="12668" y="1505"/>
                </a:lnTo>
                <a:lnTo>
                  <a:pt x="12671" y="1504"/>
                </a:lnTo>
                <a:lnTo>
                  <a:pt x="12679" y="1503"/>
                </a:lnTo>
                <a:lnTo>
                  <a:pt x="12690" y="1504"/>
                </a:lnTo>
                <a:lnTo>
                  <a:pt x="12689" y="1510"/>
                </a:lnTo>
                <a:lnTo>
                  <a:pt x="12681" y="1517"/>
                </a:lnTo>
                <a:lnTo>
                  <a:pt x="12669" y="1520"/>
                </a:lnTo>
                <a:lnTo>
                  <a:pt x="12669" y="1523"/>
                </a:lnTo>
                <a:lnTo>
                  <a:pt x="12668" y="1526"/>
                </a:lnTo>
                <a:lnTo>
                  <a:pt x="12667" y="1526"/>
                </a:lnTo>
                <a:lnTo>
                  <a:pt x="12665" y="1526"/>
                </a:lnTo>
                <a:lnTo>
                  <a:pt x="12664" y="1527"/>
                </a:lnTo>
                <a:lnTo>
                  <a:pt x="12664" y="1529"/>
                </a:lnTo>
                <a:lnTo>
                  <a:pt x="12670" y="1530"/>
                </a:lnTo>
                <a:lnTo>
                  <a:pt x="12675" y="1529"/>
                </a:lnTo>
                <a:lnTo>
                  <a:pt x="12681" y="1527"/>
                </a:lnTo>
                <a:lnTo>
                  <a:pt x="12687" y="1526"/>
                </a:lnTo>
                <a:lnTo>
                  <a:pt x="12687" y="1523"/>
                </a:lnTo>
                <a:lnTo>
                  <a:pt x="12688" y="1520"/>
                </a:lnTo>
                <a:lnTo>
                  <a:pt x="12697" y="1518"/>
                </a:lnTo>
                <a:lnTo>
                  <a:pt x="12700" y="1515"/>
                </a:lnTo>
                <a:lnTo>
                  <a:pt x="12701" y="1515"/>
                </a:lnTo>
                <a:lnTo>
                  <a:pt x="12708" y="1519"/>
                </a:lnTo>
                <a:lnTo>
                  <a:pt x="12714" y="1520"/>
                </a:lnTo>
                <a:lnTo>
                  <a:pt x="12718" y="1517"/>
                </a:lnTo>
                <a:lnTo>
                  <a:pt x="12723" y="1511"/>
                </a:lnTo>
                <a:lnTo>
                  <a:pt x="12728" y="1509"/>
                </a:lnTo>
                <a:lnTo>
                  <a:pt x="12734" y="1511"/>
                </a:lnTo>
                <a:lnTo>
                  <a:pt x="12736" y="1517"/>
                </a:lnTo>
                <a:lnTo>
                  <a:pt x="12737" y="1524"/>
                </a:lnTo>
                <a:lnTo>
                  <a:pt x="12740" y="1529"/>
                </a:lnTo>
                <a:lnTo>
                  <a:pt x="12746" y="1530"/>
                </a:lnTo>
                <a:lnTo>
                  <a:pt x="12750" y="1530"/>
                </a:lnTo>
                <a:lnTo>
                  <a:pt x="12753" y="1530"/>
                </a:lnTo>
                <a:lnTo>
                  <a:pt x="12754" y="1536"/>
                </a:lnTo>
                <a:lnTo>
                  <a:pt x="12758" y="1544"/>
                </a:lnTo>
                <a:lnTo>
                  <a:pt x="12766" y="1549"/>
                </a:lnTo>
                <a:lnTo>
                  <a:pt x="12777" y="1549"/>
                </a:lnTo>
                <a:lnTo>
                  <a:pt x="12784" y="1542"/>
                </a:lnTo>
                <a:lnTo>
                  <a:pt x="12788" y="1531"/>
                </a:lnTo>
                <a:lnTo>
                  <a:pt x="12785" y="1524"/>
                </a:lnTo>
                <a:lnTo>
                  <a:pt x="12780" y="1519"/>
                </a:lnTo>
                <a:lnTo>
                  <a:pt x="12774" y="1513"/>
                </a:lnTo>
                <a:lnTo>
                  <a:pt x="12774" y="1506"/>
                </a:lnTo>
                <a:lnTo>
                  <a:pt x="12777" y="1498"/>
                </a:lnTo>
                <a:lnTo>
                  <a:pt x="12777" y="1491"/>
                </a:lnTo>
                <a:lnTo>
                  <a:pt x="12772" y="1487"/>
                </a:lnTo>
                <a:lnTo>
                  <a:pt x="12768" y="1487"/>
                </a:lnTo>
                <a:lnTo>
                  <a:pt x="12764" y="1489"/>
                </a:lnTo>
                <a:lnTo>
                  <a:pt x="12762" y="1492"/>
                </a:lnTo>
                <a:lnTo>
                  <a:pt x="12759" y="1496"/>
                </a:lnTo>
                <a:lnTo>
                  <a:pt x="12758" y="1488"/>
                </a:lnTo>
                <a:lnTo>
                  <a:pt x="12767" y="1474"/>
                </a:lnTo>
                <a:lnTo>
                  <a:pt x="12773" y="1464"/>
                </a:lnTo>
                <a:lnTo>
                  <a:pt x="12763" y="1464"/>
                </a:lnTo>
                <a:lnTo>
                  <a:pt x="12756" y="1462"/>
                </a:lnTo>
                <a:lnTo>
                  <a:pt x="12759" y="1451"/>
                </a:lnTo>
                <a:lnTo>
                  <a:pt x="12758" y="1440"/>
                </a:lnTo>
                <a:lnTo>
                  <a:pt x="12740" y="1440"/>
                </a:lnTo>
                <a:lnTo>
                  <a:pt x="12734" y="1424"/>
                </a:lnTo>
                <a:lnTo>
                  <a:pt x="12725" y="1422"/>
                </a:lnTo>
                <a:lnTo>
                  <a:pt x="12714" y="1425"/>
                </a:lnTo>
                <a:lnTo>
                  <a:pt x="12703" y="1425"/>
                </a:lnTo>
                <a:lnTo>
                  <a:pt x="12669" y="1410"/>
                </a:lnTo>
                <a:lnTo>
                  <a:pt x="12652" y="1408"/>
                </a:lnTo>
                <a:lnTo>
                  <a:pt x="12654" y="1403"/>
                </a:lnTo>
                <a:lnTo>
                  <a:pt x="12675" y="1377"/>
                </a:lnTo>
                <a:lnTo>
                  <a:pt x="12677" y="1374"/>
                </a:lnTo>
                <a:lnTo>
                  <a:pt x="12677" y="1369"/>
                </a:lnTo>
                <a:lnTo>
                  <a:pt x="12677" y="1360"/>
                </a:lnTo>
                <a:lnTo>
                  <a:pt x="12681" y="1345"/>
                </a:lnTo>
                <a:lnTo>
                  <a:pt x="12665" y="1347"/>
                </a:lnTo>
                <a:close/>
                <a:moveTo>
                  <a:pt x="10391" y="257"/>
                </a:moveTo>
                <a:lnTo>
                  <a:pt x="10359" y="264"/>
                </a:lnTo>
                <a:lnTo>
                  <a:pt x="10333" y="268"/>
                </a:lnTo>
                <a:lnTo>
                  <a:pt x="10310" y="278"/>
                </a:lnTo>
                <a:lnTo>
                  <a:pt x="10288" y="289"/>
                </a:lnTo>
                <a:lnTo>
                  <a:pt x="10260" y="294"/>
                </a:lnTo>
                <a:lnTo>
                  <a:pt x="10220" y="298"/>
                </a:lnTo>
                <a:lnTo>
                  <a:pt x="10197" y="308"/>
                </a:lnTo>
                <a:lnTo>
                  <a:pt x="10196" y="316"/>
                </a:lnTo>
                <a:lnTo>
                  <a:pt x="10219" y="315"/>
                </a:lnTo>
                <a:lnTo>
                  <a:pt x="10277" y="312"/>
                </a:lnTo>
                <a:lnTo>
                  <a:pt x="10285" y="315"/>
                </a:lnTo>
                <a:lnTo>
                  <a:pt x="10292" y="321"/>
                </a:lnTo>
                <a:lnTo>
                  <a:pt x="10299" y="323"/>
                </a:lnTo>
                <a:lnTo>
                  <a:pt x="10306" y="320"/>
                </a:lnTo>
                <a:lnTo>
                  <a:pt x="10318" y="308"/>
                </a:lnTo>
                <a:lnTo>
                  <a:pt x="10322" y="307"/>
                </a:lnTo>
                <a:lnTo>
                  <a:pt x="10326" y="308"/>
                </a:lnTo>
                <a:lnTo>
                  <a:pt x="10336" y="307"/>
                </a:lnTo>
                <a:lnTo>
                  <a:pt x="10341" y="304"/>
                </a:lnTo>
                <a:lnTo>
                  <a:pt x="10347" y="299"/>
                </a:lnTo>
                <a:lnTo>
                  <a:pt x="10354" y="295"/>
                </a:lnTo>
                <a:lnTo>
                  <a:pt x="10359" y="293"/>
                </a:lnTo>
                <a:lnTo>
                  <a:pt x="10362" y="295"/>
                </a:lnTo>
                <a:lnTo>
                  <a:pt x="10364" y="298"/>
                </a:lnTo>
                <a:lnTo>
                  <a:pt x="10367" y="301"/>
                </a:lnTo>
                <a:lnTo>
                  <a:pt x="10376" y="303"/>
                </a:lnTo>
                <a:lnTo>
                  <a:pt x="10383" y="305"/>
                </a:lnTo>
                <a:lnTo>
                  <a:pt x="10388" y="306"/>
                </a:lnTo>
                <a:lnTo>
                  <a:pt x="10392" y="306"/>
                </a:lnTo>
                <a:lnTo>
                  <a:pt x="10397" y="303"/>
                </a:lnTo>
                <a:lnTo>
                  <a:pt x="10406" y="300"/>
                </a:lnTo>
                <a:lnTo>
                  <a:pt x="10426" y="293"/>
                </a:lnTo>
                <a:lnTo>
                  <a:pt x="10440" y="284"/>
                </a:lnTo>
                <a:lnTo>
                  <a:pt x="10433" y="276"/>
                </a:lnTo>
                <a:lnTo>
                  <a:pt x="10437" y="271"/>
                </a:lnTo>
                <a:lnTo>
                  <a:pt x="10443" y="266"/>
                </a:lnTo>
                <a:lnTo>
                  <a:pt x="10447" y="261"/>
                </a:lnTo>
                <a:lnTo>
                  <a:pt x="10441" y="257"/>
                </a:lnTo>
                <a:lnTo>
                  <a:pt x="10430" y="256"/>
                </a:lnTo>
                <a:lnTo>
                  <a:pt x="10417" y="256"/>
                </a:lnTo>
                <a:lnTo>
                  <a:pt x="10403" y="257"/>
                </a:lnTo>
                <a:lnTo>
                  <a:pt x="10391" y="257"/>
                </a:lnTo>
                <a:close/>
                <a:moveTo>
                  <a:pt x="10453" y="419"/>
                </a:moveTo>
                <a:lnTo>
                  <a:pt x="10424" y="416"/>
                </a:lnTo>
                <a:lnTo>
                  <a:pt x="10402" y="410"/>
                </a:lnTo>
                <a:lnTo>
                  <a:pt x="10388" y="404"/>
                </a:lnTo>
                <a:lnTo>
                  <a:pt x="10378" y="400"/>
                </a:lnTo>
                <a:lnTo>
                  <a:pt x="10358" y="398"/>
                </a:lnTo>
                <a:lnTo>
                  <a:pt x="10317" y="396"/>
                </a:lnTo>
                <a:lnTo>
                  <a:pt x="10273" y="394"/>
                </a:lnTo>
                <a:lnTo>
                  <a:pt x="10244" y="390"/>
                </a:lnTo>
                <a:lnTo>
                  <a:pt x="10208" y="384"/>
                </a:lnTo>
                <a:lnTo>
                  <a:pt x="10178" y="388"/>
                </a:lnTo>
                <a:lnTo>
                  <a:pt x="10153" y="392"/>
                </a:lnTo>
                <a:lnTo>
                  <a:pt x="10128" y="392"/>
                </a:lnTo>
                <a:lnTo>
                  <a:pt x="10125" y="391"/>
                </a:lnTo>
                <a:lnTo>
                  <a:pt x="10121" y="390"/>
                </a:lnTo>
                <a:lnTo>
                  <a:pt x="10118" y="391"/>
                </a:lnTo>
                <a:lnTo>
                  <a:pt x="10121" y="397"/>
                </a:lnTo>
                <a:lnTo>
                  <a:pt x="10131" y="403"/>
                </a:lnTo>
                <a:lnTo>
                  <a:pt x="10138" y="408"/>
                </a:lnTo>
                <a:lnTo>
                  <a:pt x="10139" y="416"/>
                </a:lnTo>
                <a:lnTo>
                  <a:pt x="10127" y="431"/>
                </a:lnTo>
                <a:lnTo>
                  <a:pt x="10111" y="448"/>
                </a:lnTo>
                <a:lnTo>
                  <a:pt x="10106" y="459"/>
                </a:lnTo>
                <a:lnTo>
                  <a:pt x="10104" y="465"/>
                </a:lnTo>
                <a:lnTo>
                  <a:pt x="10098" y="469"/>
                </a:lnTo>
                <a:lnTo>
                  <a:pt x="10088" y="474"/>
                </a:lnTo>
                <a:lnTo>
                  <a:pt x="10083" y="481"/>
                </a:lnTo>
                <a:lnTo>
                  <a:pt x="10084" y="489"/>
                </a:lnTo>
                <a:lnTo>
                  <a:pt x="10092" y="492"/>
                </a:lnTo>
                <a:lnTo>
                  <a:pt x="10124" y="499"/>
                </a:lnTo>
                <a:lnTo>
                  <a:pt x="10145" y="511"/>
                </a:lnTo>
                <a:lnTo>
                  <a:pt x="10162" y="521"/>
                </a:lnTo>
                <a:lnTo>
                  <a:pt x="10180" y="521"/>
                </a:lnTo>
                <a:lnTo>
                  <a:pt x="10187" y="517"/>
                </a:lnTo>
                <a:lnTo>
                  <a:pt x="10191" y="513"/>
                </a:lnTo>
                <a:lnTo>
                  <a:pt x="10206" y="511"/>
                </a:lnTo>
                <a:lnTo>
                  <a:pt x="10247" y="511"/>
                </a:lnTo>
                <a:lnTo>
                  <a:pt x="10265" y="509"/>
                </a:lnTo>
                <a:lnTo>
                  <a:pt x="10273" y="505"/>
                </a:lnTo>
                <a:lnTo>
                  <a:pt x="10277" y="497"/>
                </a:lnTo>
                <a:lnTo>
                  <a:pt x="10280" y="481"/>
                </a:lnTo>
                <a:lnTo>
                  <a:pt x="10287" y="480"/>
                </a:lnTo>
                <a:lnTo>
                  <a:pt x="10292" y="480"/>
                </a:lnTo>
                <a:lnTo>
                  <a:pt x="10297" y="479"/>
                </a:lnTo>
                <a:lnTo>
                  <a:pt x="10303" y="475"/>
                </a:lnTo>
                <a:lnTo>
                  <a:pt x="10324" y="458"/>
                </a:lnTo>
                <a:lnTo>
                  <a:pt x="10340" y="446"/>
                </a:lnTo>
                <a:lnTo>
                  <a:pt x="10368" y="439"/>
                </a:lnTo>
                <a:lnTo>
                  <a:pt x="10421" y="432"/>
                </a:lnTo>
                <a:lnTo>
                  <a:pt x="10431" y="429"/>
                </a:lnTo>
                <a:lnTo>
                  <a:pt x="10441" y="425"/>
                </a:lnTo>
                <a:lnTo>
                  <a:pt x="10441" y="424"/>
                </a:lnTo>
                <a:lnTo>
                  <a:pt x="10441" y="422"/>
                </a:lnTo>
                <a:lnTo>
                  <a:pt x="10453" y="419"/>
                </a:lnTo>
                <a:close/>
                <a:moveTo>
                  <a:pt x="10659" y="237"/>
                </a:moveTo>
                <a:lnTo>
                  <a:pt x="10649" y="232"/>
                </a:lnTo>
                <a:lnTo>
                  <a:pt x="10636" y="233"/>
                </a:lnTo>
                <a:lnTo>
                  <a:pt x="10623" y="237"/>
                </a:lnTo>
                <a:lnTo>
                  <a:pt x="10611" y="240"/>
                </a:lnTo>
                <a:lnTo>
                  <a:pt x="10593" y="242"/>
                </a:lnTo>
                <a:lnTo>
                  <a:pt x="10567" y="243"/>
                </a:lnTo>
                <a:lnTo>
                  <a:pt x="10547" y="248"/>
                </a:lnTo>
                <a:lnTo>
                  <a:pt x="10550" y="258"/>
                </a:lnTo>
                <a:lnTo>
                  <a:pt x="10578" y="269"/>
                </a:lnTo>
                <a:lnTo>
                  <a:pt x="10598" y="267"/>
                </a:lnTo>
                <a:lnTo>
                  <a:pt x="10618" y="262"/>
                </a:lnTo>
                <a:lnTo>
                  <a:pt x="10641" y="263"/>
                </a:lnTo>
                <a:lnTo>
                  <a:pt x="10646" y="264"/>
                </a:lnTo>
                <a:lnTo>
                  <a:pt x="10654" y="262"/>
                </a:lnTo>
                <a:lnTo>
                  <a:pt x="10659" y="258"/>
                </a:lnTo>
                <a:lnTo>
                  <a:pt x="10661" y="251"/>
                </a:lnTo>
                <a:lnTo>
                  <a:pt x="10658" y="250"/>
                </a:lnTo>
                <a:lnTo>
                  <a:pt x="10654" y="250"/>
                </a:lnTo>
                <a:lnTo>
                  <a:pt x="10651" y="249"/>
                </a:lnTo>
                <a:lnTo>
                  <a:pt x="10647" y="246"/>
                </a:lnTo>
                <a:lnTo>
                  <a:pt x="10656" y="242"/>
                </a:lnTo>
                <a:lnTo>
                  <a:pt x="10663" y="237"/>
                </a:lnTo>
                <a:lnTo>
                  <a:pt x="10659" y="237"/>
                </a:lnTo>
                <a:close/>
                <a:moveTo>
                  <a:pt x="11199" y="221"/>
                </a:moveTo>
                <a:lnTo>
                  <a:pt x="11179" y="217"/>
                </a:lnTo>
                <a:lnTo>
                  <a:pt x="11145" y="211"/>
                </a:lnTo>
                <a:lnTo>
                  <a:pt x="11112" y="206"/>
                </a:lnTo>
                <a:lnTo>
                  <a:pt x="11096" y="208"/>
                </a:lnTo>
                <a:lnTo>
                  <a:pt x="11098" y="214"/>
                </a:lnTo>
                <a:lnTo>
                  <a:pt x="11105" y="216"/>
                </a:lnTo>
                <a:lnTo>
                  <a:pt x="11115" y="217"/>
                </a:lnTo>
                <a:lnTo>
                  <a:pt x="11122" y="218"/>
                </a:lnTo>
                <a:lnTo>
                  <a:pt x="11124" y="221"/>
                </a:lnTo>
                <a:lnTo>
                  <a:pt x="11126" y="222"/>
                </a:lnTo>
                <a:lnTo>
                  <a:pt x="11129" y="221"/>
                </a:lnTo>
                <a:lnTo>
                  <a:pt x="11131" y="221"/>
                </a:lnTo>
                <a:lnTo>
                  <a:pt x="11135" y="225"/>
                </a:lnTo>
                <a:lnTo>
                  <a:pt x="11133" y="229"/>
                </a:lnTo>
                <a:lnTo>
                  <a:pt x="11130" y="233"/>
                </a:lnTo>
                <a:lnTo>
                  <a:pt x="11129" y="237"/>
                </a:lnTo>
                <a:lnTo>
                  <a:pt x="11216" y="234"/>
                </a:lnTo>
                <a:lnTo>
                  <a:pt x="11199" y="221"/>
                </a:lnTo>
                <a:close/>
                <a:moveTo>
                  <a:pt x="11239" y="343"/>
                </a:moveTo>
                <a:lnTo>
                  <a:pt x="11222" y="340"/>
                </a:lnTo>
                <a:lnTo>
                  <a:pt x="11195" y="338"/>
                </a:lnTo>
                <a:lnTo>
                  <a:pt x="11172" y="343"/>
                </a:lnTo>
                <a:lnTo>
                  <a:pt x="11164" y="362"/>
                </a:lnTo>
                <a:lnTo>
                  <a:pt x="11222" y="372"/>
                </a:lnTo>
                <a:lnTo>
                  <a:pt x="11233" y="375"/>
                </a:lnTo>
                <a:lnTo>
                  <a:pt x="11248" y="380"/>
                </a:lnTo>
                <a:lnTo>
                  <a:pt x="11262" y="380"/>
                </a:lnTo>
                <a:lnTo>
                  <a:pt x="11274" y="372"/>
                </a:lnTo>
                <a:lnTo>
                  <a:pt x="11275" y="368"/>
                </a:lnTo>
                <a:lnTo>
                  <a:pt x="11277" y="365"/>
                </a:lnTo>
                <a:lnTo>
                  <a:pt x="11273" y="358"/>
                </a:lnTo>
                <a:lnTo>
                  <a:pt x="11263" y="351"/>
                </a:lnTo>
                <a:lnTo>
                  <a:pt x="11250" y="346"/>
                </a:lnTo>
                <a:lnTo>
                  <a:pt x="11239" y="343"/>
                </a:lnTo>
                <a:close/>
                <a:moveTo>
                  <a:pt x="11136" y="412"/>
                </a:moveTo>
                <a:lnTo>
                  <a:pt x="11115" y="404"/>
                </a:lnTo>
                <a:lnTo>
                  <a:pt x="11095" y="406"/>
                </a:lnTo>
                <a:lnTo>
                  <a:pt x="11078" y="413"/>
                </a:lnTo>
                <a:lnTo>
                  <a:pt x="11064" y="419"/>
                </a:lnTo>
                <a:lnTo>
                  <a:pt x="11055" y="417"/>
                </a:lnTo>
                <a:lnTo>
                  <a:pt x="11043" y="413"/>
                </a:lnTo>
                <a:lnTo>
                  <a:pt x="11028" y="411"/>
                </a:lnTo>
                <a:lnTo>
                  <a:pt x="11005" y="415"/>
                </a:lnTo>
                <a:lnTo>
                  <a:pt x="10995" y="422"/>
                </a:lnTo>
                <a:lnTo>
                  <a:pt x="11005" y="427"/>
                </a:lnTo>
                <a:lnTo>
                  <a:pt x="11016" y="433"/>
                </a:lnTo>
                <a:lnTo>
                  <a:pt x="11008" y="446"/>
                </a:lnTo>
                <a:lnTo>
                  <a:pt x="10991" y="453"/>
                </a:lnTo>
                <a:lnTo>
                  <a:pt x="10974" y="449"/>
                </a:lnTo>
                <a:lnTo>
                  <a:pt x="10959" y="445"/>
                </a:lnTo>
                <a:lnTo>
                  <a:pt x="10943" y="449"/>
                </a:lnTo>
                <a:lnTo>
                  <a:pt x="10946" y="454"/>
                </a:lnTo>
                <a:lnTo>
                  <a:pt x="10968" y="460"/>
                </a:lnTo>
                <a:lnTo>
                  <a:pt x="11000" y="474"/>
                </a:lnTo>
                <a:lnTo>
                  <a:pt x="11037" y="501"/>
                </a:lnTo>
                <a:lnTo>
                  <a:pt x="11049" y="508"/>
                </a:lnTo>
                <a:lnTo>
                  <a:pt x="11068" y="512"/>
                </a:lnTo>
                <a:lnTo>
                  <a:pt x="11087" y="509"/>
                </a:lnTo>
                <a:lnTo>
                  <a:pt x="11096" y="495"/>
                </a:lnTo>
                <a:lnTo>
                  <a:pt x="11122" y="498"/>
                </a:lnTo>
                <a:lnTo>
                  <a:pt x="11145" y="495"/>
                </a:lnTo>
                <a:lnTo>
                  <a:pt x="11161" y="487"/>
                </a:lnTo>
                <a:lnTo>
                  <a:pt x="11160" y="472"/>
                </a:lnTo>
                <a:lnTo>
                  <a:pt x="11156" y="468"/>
                </a:lnTo>
                <a:lnTo>
                  <a:pt x="11153" y="466"/>
                </a:lnTo>
                <a:lnTo>
                  <a:pt x="11150" y="463"/>
                </a:lnTo>
                <a:lnTo>
                  <a:pt x="11149" y="455"/>
                </a:lnTo>
                <a:lnTo>
                  <a:pt x="11141" y="444"/>
                </a:lnTo>
                <a:lnTo>
                  <a:pt x="11127" y="441"/>
                </a:lnTo>
                <a:lnTo>
                  <a:pt x="11115" y="439"/>
                </a:lnTo>
                <a:lnTo>
                  <a:pt x="11117" y="432"/>
                </a:lnTo>
                <a:lnTo>
                  <a:pt x="11124" y="430"/>
                </a:lnTo>
                <a:lnTo>
                  <a:pt x="11137" y="427"/>
                </a:lnTo>
                <a:lnTo>
                  <a:pt x="11144" y="422"/>
                </a:lnTo>
                <a:lnTo>
                  <a:pt x="11136" y="412"/>
                </a:lnTo>
                <a:close/>
                <a:moveTo>
                  <a:pt x="11152" y="597"/>
                </a:moveTo>
                <a:lnTo>
                  <a:pt x="11138" y="594"/>
                </a:lnTo>
                <a:lnTo>
                  <a:pt x="11122" y="587"/>
                </a:lnTo>
                <a:lnTo>
                  <a:pt x="11106" y="580"/>
                </a:lnTo>
                <a:lnTo>
                  <a:pt x="11096" y="580"/>
                </a:lnTo>
                <a:lnTo>
                  <a:pt x="11093" y="583"/>
                </a:lnTo>
                <a:lnTo>
                  <a:pt x="11093" y="588"/>
                </a:lnTo>
                <a:lnTo>
                  <a:pt x="11093" y="592"/>
                </a:lnTo>
                <a:lnTo>
                  <a:pt x="11093" y="596"/>
                </a:lnTo>
                <a:lnTo>
                  <a:pt x="11081" y="600"/>
                </a:lnTo>
                <a:lnTo>
                  <a:pt x="11067" y="608"/>
                </a:lnTo>
                <a:lnTo>
                  <a:pt x="11061" y="615"/>
                </a:lnTo>
                <a:lnTo>
                  <a:pt x="11072" y="620"/>
                </a:lnTo>
                <a:lnTo>
                  <a:pt x="11102" y="622"/>
                </a:lnTo>
                <a:lnTo>
                  <a:pt x="11116" y="624"/>
                </a:lnTo>
                <a:lnTo>
                  <a:pt x="11126" y="628"/>
                </a:lnTo>
                <a:lnTo>
                  <a:pt x="11149" y="635"/>
                </a:lnTo>
                <a:lnTo>
                  <a:pt x="11162" y="633"/>
                </a:lnTo>
                <a:lnTo>
                  <a:pt x="11185" y="626"/>
                </a:lnTo>
                <a:lnTo>
                  <a:pt x="11206" y="616"/>
                </a:lnTo>
                <a:lnTo>
                  <a:pt x="11219" y="609"/>
                </a:lnTo>
                <a:lnTo>
                  <a:pt x="11206" y="609"/>
                </a:lnTo>
                <a:lnTo>
                  <a:pt x="11191" y="607"/>
                </a:lnTo>
                <a:lnTo>
                  <a:pt x="11176" y="603"/>
                </a:lnTo>
                <a:lnTo>
                  <a:pt x="11169" y="597"/>
                </a:lnTo>
                <a:lnTo>
                  <a:pt x="11152" y="597"/>
                </a:lnTo>
                <a:close/>
                <a:moveTo>
                  <a:pt x="11008" y="610"/>
                </a:moveTo>
                <a:lnTo>
                  <a:pt x="11007" y="616"/>
                </a:lnTo>
                <a:lnTo>
                  <a:pt x="11012" y="620"/>
                </a:lnTo>
                <a:lnTo>
                  <a:pt x="11021" y="619"/>
                </a:lnTo>
                <a:lnTo>
                  <a:pt x="11025" y="610"/>
                </a:lnTo>
                <a:lnTo>
                  <a:pt x="11008" y="610"/>
                </a:lnTo>
                <a:close/>
                <a:moveTo>
                  <a:pt x="10978" y="561"/>
                </a:moveTo>
                <a:lnTo>
                  <a:pt x="10968" y="558"/>
                </a:lnTo>
                <a:lnTo>
                  <a:pt x="10958" y="555"/>
                </a:lnTo>
                <a:lnTo>
                  <a:pt x="10948" y="552"/>
                </a:lnTo>
                <a:lnTo>
                  <a:pt x="10937" y="552"/>
                </a:lnTo>
                <a:lnTo>
                  <a:pt x="10923" y="549"/>
                </a:lnTo>
                <a:lnTo>
                  <a:pt x="10907" y="543"/>
                </a:lnTo>
                <a:lnTo>
                  <a:pt x="10893" y="536"/>
                </a:lnTo>
                <a:lnTo>
                  <a:pt x="10878" y="531"/>
                </a:lnTo>
                <a:lnTo>
                  <a:pt x="10867" y="526"/>
                </a:lnTo>
                <a:lnTo>
                  <a:pt x="10867" y="521"/>
                </a:lnTo>
                <a:lnTo>
                  <a:pt x="10871" y="513"/>
                </a:lnTo>
                <a:lnTo>
                  <a:pt x="10872" y="505"/>
                </a:lnTo>
                <a:lnTo>
                  <a:pt x="10866" y="502"/>
                </a:lnTo>
                <a:lnTo>
                  <a:pt x="10853" y="495"/>
                </a:lnTo>
                <a:lnTo>
                  <a:pt x="10839" y="480"/>
                </a:lnTo>
                <a:lnTo>
                  <a:pt x="10831" y="456"/>
                </a:lnTo>
                <a:lnTo>
                  <a:pt x="10750" y="434"/>
                </a:lnTo>
                <a:lnTo>
                  <a:pt x="10731" y="444"/>
                </a:lnTo>
                <a:lnTo>
                  <a:pt x="10743" y="470"/>
                </a:lnTo>
                <a:lnTo>
                  <a:pt x="10755" y="497"/>
                </a:lnTo>
                <a:lnTo>
                  <a:pt x="10736" y="502"/>
                </a:lnTo>
                <a:lnTo>
                  <a:pt x="10723" y="486"/>
                </a:lnTo>
                <a:lnTo>
                  <a:pt x="10707" y="464"/>
                </a:lnTo>
                <a:lnTo>
                  <a:pt x="10682" y="452"/>
                </a:lnTo>
                <a:lnTo>
                  <a:pt x="10652" y="453"/>
                </a:lnTo>
                <a:lnTo>
                  <a:pt x="10646" y="458"/>
                </a:lnTo>
                <a:lnTo>
                  <a:pt x="10646" y="464"/>
                </a:lnTo>
                <a:lnTo>
                  <a:pt x="10638" y="468"/>
                </a:lnTo>
                <a:lnTo>
                  <a:pt x="10616" y="465"/>
                </a:lnTo>
                <a:lnTo>
                  <a:pt x="10596" y="456"/>
                </a:lnTo>
                <a:lnTo>
                  <a:pt x="10567" y="450"/>
                </a:lnTo>
                <a:lnTo>
                  <a:pt x="10514" y="459"/>
                </a:lnTo>
                <a:lnTo>
                  <a:pt x="10510" y="460"/>
                </a:lnTo>
                <a:lnTo>
                  <a:pt x="10505" y="461"/>
                </a:lnTo>
                <a:lnTo>
                  <a:pt x="10501" y="461"/>
                </a:lnTo>
                <a:lnTo>
                  <a:pt x="10498" y="458"/>
                </a:lnTo>
                <a:lnTo>
                  <a:pt x="10502" y="442"/>
                </a:lnTo>
                <a:lnTo>
                  <a:pt x="10497" y="438"/>
                </a:lnTo>
                <a:lnTo>
                  <a:pt x="10485" y="437"/>
                </a:lnTo>
                <a:lnTo>
                  <a:pt x="10465" y="435"/>
                </a:lnTo>
                <a:lnTo>
                  <a:pt x="10432" y="435"/>
                </a:lnTo>
                <a:lnTo>
                  <a:pt x="10392" y="444"/>
                </a:lnTo>
                <a:lnTo>
                  <a:pt x="10358" y="458"/>
                </a:lnTo>
                <a:lnTo>
                  <a:pt x="10344" y="468"/>
                </a:lnTo>
                <a:lnTo>
                  <a:pt x="10350" y="468"/>
                </a:lnTo>
                <a:lnTo>
                  <a:pt x="10358" y="470"/>
                </a:lnTo>
                <a:lnTo>
                  <a:pt x="10361" y="475"/>
                </a:lnTo>
                <a:lnTo>
                  <a:pt x="10347" y="484"/>
                </a:lnTo>
                <a:lnTo>
                  <a:pt x="10342" y="488"/>
                </a:lnTo>
                <a:lnTo>
                  <a:pt x="10335" y="491"/>
                </a:lnTo>
                <a:lnTo>
                  <a:pt x="10330" y="496"/>
                </a:lnTo>
                <a:lnTo>
                  <a:pt x="10330" y="501"/>
                </a:lnTo>
                <a:lnTo>
                  <a:pt x="10335" y="502"/>
                </a:lnTo>
                <a:lnTo>
                  <a:pt x="10339" y="504"/>
                </a:lnTo>
                <a:lnTo>
                  <a:pt x="10361" y="505"/>
                </a:lnTo>
                <a:lnTo>
                  <a:pt x="10381" y="503"/>
                </a:lnTo>
                <a:lnTo>
                  <a:pt x="10400" y="503"/>
                </a:lnTo>
                <a:lnTo>
                  <a:pt x="10414" y="508"/>
                </a:lnTo>
                <a:lnTo>
                  <a:pt x="10404" y="516"/>
                </a:lnTo>
                <a:lnTo>
                  <a:pt x="10386" y="519"/>
                </a:lnTo>
                <a:lnTo>
                  <a:pt x="10368" y="521"/>
                </a:lnTo>
                <a:lnTo>
                  <a:pt x="10362" y="530"/>
                </a:lnTo>
                <a:lnTo>
                  <a:pt x="10559" y="552"/>
                </a:lnTo>
                <a:lnTo>
                  <a:pt x="10553" y="556"/>
                </a:lnTo>
                <a:lnTo>
                  <a:pt x="10541" y="560"/>
                </a:lnTo>
                <a:lnTo>
                  <a:pt x="10529" y="563"/>
                </a:lnTo>
                <a:lnTo>
                  <a:pt x="10521" y="564"/>
                </a:lnTo>
                <a:lnTo>
                  <a:pt x="10493" y="562"/>
                </a:lnTo>
                <a:lnTo>
                  <a:pt x="10450" y="565"/>
                </a:lnTo>
                <a:lnTo>
                  <a:pt x="10411" y="571"/>
                </a:lnTo>
                <a:lnTo>
                  <a:pt x="10395" y="579"/>
                </a:lnTo>
                <a:lnTo>
                  <a:pt x="10403" y="583"/>
                </a:lnTo>
                <a:lnTo>
                  <a:pt x="10411" y="587"/>
                </a:lnTo>
                <a:lnTo>
                  <a:pt x="10459" y="594"/>
                </a:lnTo>
                <a:lnTo>
                  <a:pt x="10463" y="597"/>
                </a:lnTo>
                <a:lnTo>
                  <a:pt x="10467" y="600"/>
                </a:lnTo>
                <a:lnTo>
                  <a:pt x="10471" y="601"/>
                </a:lnTo>
                <a:lnTo>
                  <a:pt x="10473" y="600"/>
                </a:lnTo>
                <a:lnTo>
                  <a:pt x="10479" y="601"/>
                </a:lnTo>
                <a:lnTo>
                  <a:pt x="10497" y="606"/>
                </a:lnTo>
                <a:lnTo>
                  <a:pt x="10502" y="606"/>
                </a:lnTo>
                <a:lnTo>
                  <a:pt x="10506" y="606"/>
                </a:lnTo>
                <a:lnTo>
                  <a:pt x="10520" y="616"/>
                </a:lnTo>
                <a:lnTo>
                  <a:pt x="10533" y="626"/>
                </a:lnTo>
                <a:lnTo>
                  <a:pt x="10568" y="630"/>
                </a:lnTo>
                <a:lnTo>
                  <a:pt x="10596" y="629"/>
                </a:lnTo>
                <a:lnTo>
                  <a:pt x="10622" y="625"/>
                </a:lnTo>
                <a:lnTo>
                  <a:pt x="10653" y="620"/>
                </a:lnTo>
                <a:lnTo>
                  <a:pt x="10729" y="613"/>
                </a:lnTo>
                <a:lnTo>
                  <a:pt x="10788" y="597"/>
                </a:lnTo>
                <a:lnTo>
                  <a:pt x="10793" y="597"/>
                </a:lnTo>
                <a:lnTo>
                  <a:pt x="10798" y="600"/>
                </a:lnTo>
                <a:lnTo>
                  <a:pt x="10807" y="602"/>
                </a:lnTo>
                <a:lnTo>
                  <a:pt x="10823" y="603"/>
                </a:lnTo>
                <a:lnTo>
                  <a:pt x="10870" y="609"/>
                </a:lnTo>
                <a:lnTo>
                  <a:pt x="10907" y="619"/>
                </a:lnTo>
                <a:lnTo>
                  <a:pt x="10937" y="622"/>
                </a:lnTo>
                <a:lnTo>
                  <a:pt x="10960" y="606"/>
                </a:lnTo>
                <a:lnTo>
                  <a:pt x="10962" y="604"/>
                </a:lnTo>
                <a:lnTo>
                  <a:pt x="10963" y="603"/>
                </a:lnTo>
                <a:lnTo>
                  <a:pt x="10950" y="600"/>
                </a:lnTo>
                <a:lnTo>
                  <a:pt x="10933" y="594"/>
                </a:lnTo>
                <a:lnTo>
                  <a:pt x="10929" y="587"/>
                </a:lnTo>
                <a:lnTo>
                  <a:pt x="10952" y="583"/>
                </a:lnTo>
                <a:lnTo>
                  <a:pt x="10962" y="585"/>
                </a:lnTo>
                <a:lnTo>
                  <a:pt x="10970" y="586"/>
                </a:lnTo>
                <a:lnTo>
                  <a:pt x="10977" y="586"/>
                </a:lnTo>
                <a:lnTo>
                  <a:pt x="10988" y="583"/>
                </a:lnTo>
                <a:lnTo>
                  <a:pt x="11000" y="576"/>
                </a:lnTo>
                <a:lnTo>
                  <a:pt x="11000" y="570"/>
                </a:lnTo>
                <a:lnTo>
                  <a:pt x="10992" y="565"/>
                </a:lnTo>
                <a:lnTo>
                  <a:pt x="10978" y="561"/>
                </a:lnTo>
                <a:close/>
                <a:moveTo>
                  <a:pt x="10850" y="415"/>
                </a:moveTo>
                <a:lnTo>
                  <a:pt x="10826" y="416"/>
                </a:lnTo>
                <a:lnTo>
                  <a:pt x="10811" y="420"/>
                </a:lnTo>
                <a:lnTo>
                  <a:pt x="10800" y="422"/>
                </a:lnTo>
                <a:lnTo>
                  <a:pt x="10783" y="422"/>
                </a:lnTo>
                <a:lnTo>
                  <a:pt x="10787" y="423"/>
                </a:lnTo>
                <a:lnTo>
                  <a:pt x="10792" y="426"/>
                </a:lnTo>
                <a:lnTo>
                  <a:pt x="10796" y="429"/>
                </a:lnTo>
                <a:lnTo>
                  <a:pt x="10799" y="432"/>
                </a:lnTo>
                <a:lnTo>
                  <a:pt x="10806" y="435"/>
                </a:lnTo>
                <a:lnTo>
                  <a:pt x="10821" y="440"/>
                </a:lnTo>
                <a:lnTo>
                  <a:pt x="10841" y="443"/>
                </a:lnTo>
                <a:lnTo>
                  <a:pt x="10864" y="441"/>
                </a:lnTo>
                <a:lnTo>
                  <a:pt x="10866" y="433"/>
                </a:lnTo>
                <a:lnTo>
                  <a:pt x="10870" y="425"/>
                </a:lnTo>
                <a:lnTo>
                  <a:pt x="10867" y="417"/>
                </a:lnTo>
                <a:lnTo>
                  <a:pt x="10850" y="415"/>
                </a:lnTo>
                <a:close/>
                <a:moveTo>
                  <a:pt x="10497" y="306"/>
                </a:moveTo>
                <a:lnTo>
                  <a:pt x="10478" y="303"/>
                </a:lnTo>
                <a:lnTo>
                  <a:pt x="10455" y="304"/>
                </a:lnTo>
                <a:lnTo>
                  <a:pt x="10436" y="310"/>
                </a:lnTo>
                <a:lnTo>
                  <a:pt x="10432" y="323"/>
                </a:lnTo>
                <a:lnTo>
                  <a:pt x="10424" y="325"/>
                </a:lnTo>
                <a:lnTo>
                  <a:pt x="10413" y="328"/>
                </a:lnTo>
                <a:lnTo>
                  <a:pt x="10405" y="332"/>
                </a:lnTo>
                <a:lnTo>
                  <a:pt x="10400" y="339"/>
                </a:lnTo>
                <a:lnTo>
                  <a:pt x="10404" y="340"/>
                </a:lnTo>
                <a:lnTo>
                  <a:pt x="10408" y="340"/>
                </a:lnTo>
                <a:lnTo>
                  <a:pt x="10403" y="343"/>
                </a:lnTo>
                <a:lnTo>
                  <a:pt x="10397" y="344"/>
                </a:lnTo>
                <a:lnTo>
                  <a:pt x="10391" y="347"/>
                </a:lnTo>
                <a:lnTo>
                  <a:pt x="10389" y="353"/>
                </a:lnTo>
                <a:lnTo>
                  <a:pt x="10453" y="363"/>
                </a:lnTo>
                <a:lnTo>
                  <a:pt x="10482" y="360"/>
                </a:lnTo>
                <a:lnTo>
                  <a:pt x="10496" y="355"/>
                </a:lnTo>
                <a:lnTo>
                  <a:pt x="10518" y="357"/>
                </a:lnTo>
                <a:lnTo>
                  <a:pt x="10536" y="360"/>
                </a:lnTo>
                <a:lnTo>
                  <a:pt x="10556" y="359"/>
                </a:lnTo>
                <a:lnTo>
                  <a:pt x="10575" y="356"/>
                </a:lnTo>
                <a:lnTo>
                  <a:pt x="10594" y="350"/>
                </a:lnTo>
                <a:lnTo>
                  <a:pt x="10586" y="356"/>
                </a:lnTo>
                <a:lnTo>
                  <a:pt x="10569" y="363"/>
                </a:lnTo>
                <a:lnTo>
                  <a:pt x="10550" y="370"/>
                </a:lnTo>
                <a:lnTo>
                  <a:pt x="10535" y="372"/>
                </a:lnTo>
                <a:lnTo>
                  <a:pt x="10530" y="372"/>
                </a:lnTo>
                <a:lnTo>
                  <a:pt x="10525" y="372"/>
                </a:lnTo>
                <a:lnTo>
                  <a:pt x="10520" y="373"/>
                </a:lnTo>
                <a:lnTo>
                  <a:pt x="10516" y="376"/>
                </a:lnTo>
                <a:lnTo>
                  <a:pt x="10529" y="383"/>
                </a:lnTo>
                <a:lnTo>
                  <a:pt x="10544" y="384"/>
                </a:lnTo>
                <a:lnTo>
                  <a:pt x="10557" y="381"/>
                </a:lnTo>
                <a:lnTo>
                  <a:pt x="10562" y="379"/>
                </a:lnTo>
                <a:lnTo>
                  <a:pt x="10584" y="376"/>
                </a:lnTo>
                <a:lnTo>
                  <a:pt x="10606" y="374"/>
                </a:lnTo>
                <a:lnTo>
                  <a:pt x="10628" y="372"/>
                </a:lnTo>
                <a:lnTo>
                  <a:pt x="10650" y="369"/>
                </a:lnTo>
                <a:lnTo>
                  <a:pt x="10659" y="365"/>
                </a:lnTo>
                <a:lnTo>
                  <a:pt x="10664" y="363"/>
                </a:lnTo>
                <a:lnTo>
                  <a:pt x="10670" y="363"/>
                </a:lnTo>
                <a:lnTo>
                  <a:pt x="10683" y="365"/>
                </a:lnTo>
                <a:lnTo>
                  <a:pt x="10690" y="364"/>
                </a:lnTo>
                <a:lnTo>
                  <a:pt x="10707" y="361"/>
                </a:lnTo>
                <a:lnTo>
                  <a:pt x="10733" y="358"/>
                </a:lnTo>
                <a:lnTo>
                  <a:pt x="10761" y="360"/>
                </a:lnTo>
                <a:lnTo>
                  <a:pt x="10795" y="357"/>
                </a:lnTo>
                <a:lnTo>
                  <a:pt x="10812" y="341"/>
                </a:lnTo>
                <a:lnTo>
                  <a:pt x="10815" y="327"/>
                </a:lnTo>
                <a:lnTo>
                  <a:pt x="10802" y="324"/>
                </a:lnTo>
                <a:lnTo>
                  <a:pt x="10787" y="323"/>
                </a:lnTo>
                <a:lnTo>
                  <a:pt x="10762" y="325"/>
                </a:lnTo>
                <a:lnTo>
                  <a:pt x="10738" y="324"/>
                </a:lnTo>
                <a:lnTo>
                  <a:pt x="10727" y="316"/>
                </a:lnTo>
                <a:lnTo>
                  <a:pt x="10727" y="313"/>
                </a:lnTo>
                <a:lnTo>
                  <a:pt x="10729" y="309"/>
                </a:lnTo>
                <a:lnTo>
                  <a:pt x="10729" y="306"/>
                </a:lnTo>
                <a:lnTo>
                  <a:pt x="10726" y="303"/>
                </a:lnTo>
                <a:lnTo>
                  <a:pt x="10718" y="304"/>
                </a:lnTo>
                <a:lnTo>
                  <a:pt x="10709" y="303"/>
                </a:lnTo>
                <a:lnTo>
                  <a:pt x="10708" y="298"/>
                </a:lnTo>
                <a:lnTo>
                  <a:pt x="10704" y="292"/>
                </a:lnTo>
                <a:lnTo>
                  <a:pt x="10693" y="290"/>
                </a:lnTo>
                <a:lnTo>
                  <a:pt x="10667" y="301"/>
                </a:lnTo>
                <a:lnTo>
                  <a:pt x="10662" y="307"/>
                </a:lnTo>
                <a:lnTo>
                  <a:pt x="10666" y="310"/>
                </a:lnTo>
                <a:lnTo>
                  <a:pt x="10674" y="312"/>
                </a:lnTo>
                <a:lnTo>
                  <a:pt x="10682" y="314"/>
                </a:lnTo>
                <a:lnTo>
                  <a:pt x="10679" y="319"/>
                </a:lnTo>
                <a:lnTo>
                  <a:pt x="10676" y="323"/>
                </a:lnTo>
                <a:lnTo>
                  <a:pt x="10682" y="324"/>
                </a:lnTo>
                <a:lnTo>
                  <a:pt x="10682" y="329"/>
                </a:lnTo>
                <a:lnTo>
                  <a:pt x="10678" y="334"/>
                </a:lnTo>
                <a:lnTo>
                  <a:pt x="10673" y="337"/>
                </a:lnTo>
                <a:lnTo>
                  <a:pt x="10643" y="340"/>
                </a:lnTo>
                <a:lnTo>
                  <a:pt x="10616" y="340"/>
                </a:lnTo>
                <a:lnTo>
                  <a:pt x="10589" y="333"/>
                </a:lnTo>
                <a:lnTo>
                  <a:pt x="10559" y="317"/>
                </a:lnTo>
                <a:lnTo>
                  <a:pt x="10550" y="315"/>
                </a:lnTo>
                <a:lnTo>
                  <a:pt x="10536" y="316"/>
                </a:lnTo>
                <a:lnTo>
                  <a:pt x="10523" y="316"/>
                </a:lnTo>
                <a:lnTo>
                  <a:pt x="10512" y="316"/>
                </a:lnTo>
                <a:lnTo>
                  <a:pt x="10512" y="314"/>
                </a:lnTo>
                <a:lnTo>
                  <a:pt x="10511" y="313"/>
                </a:lnTo>
                <a:lnTo>
                  <a:pt x="10497" y="306"/>
                </a:lnTo>
                <a:close/>
                <a:moveTo>
                  <a:pt x="10521" y="237"/>
                </a:moveTo>
                <a:lnTo>
                  <a:pt x="10511" y="229"/>
                </a:lnTo>
                <a:lnTo>
                  <a:pt x="10503" y="225"/>
                </a:lnTo>
                <a:lnTo>
                  <a:pt x="10495" y="225"/>
                </a:lnTo>
                <a:lnTo>
                  <a:pt x="10484" y="231"/>
                </a:lnTo>
                <a:lnTo>
                  <a:pt x="10492" y="235"/>
                </a:lnTo>
                <a:lnTo>
                  <a:pt x="10504" y="240"/>
                </a:lnTo>
                <a:lnTo>
                  <a:pt x="10516" y="242"/>
                </a:lnTo>
                <a:lnTo>
                  <a:pt x="10521" y="237"/>
                </a:lnTo>
                <a:close/>
                <a:moveTo>
                  <a:pt x="10371" y="320"/>
                </a:moveTo>
                <a:lnTo>
                  <a:pt x="10359" y="322"/>
                </a:lnTo>
                <a:lnTo>
                  <a:pt x="10341" y="327"/>
                </a:lnTo>
                <a:lnTo>
                  <a:pt x="10326" y="334"/>
                </a:lnTo>
                <a:lnTo>
                  <a:pt x="10319" y="342"/>
                </a:lnTo>
                <a:lnTo>
                  <a:pt x="10335" y="344"/>
                </a:lnTo>
                <a:lnTo>
                  <a:pt x="10352" y="341"/>
                </a:lnTo>
                <a:lnTo>
                  <a:pt x="10364" y="333"/>
                </a:lnTo>
                <a:lnTo>
                  <a:pt x="10373" y="321"/>
                </a:lnTo>
                <a:lnTo>
                  <a:pt x="10371" y="320"/>
                </a:lnTo>
                <a:close/>
                <a:moveTo>
                  <a:pt x="10529" y="277"/>
                </a:moveTo>
                <a:lnTo>
                  <a:pt x="10513" y="275"/>
                </a:lnTo>
                <a:lnTo>
                  <a:pt x="10507" y="274"/>
                </a:lnTo>
                <a:lnTo>
                  <a:pt x="10499" y="276"/>
                </a:lnTo>
                <a:lnTo>
                  <a:pt x="10477" y="283"/>
                </a:lnTo>
                <a:lnTo>
                  <a:pt x="10488" y="284"/>
                </a:lnTo>
                <a:lnTo>
                  <a:pt x="10499" y="286"/>
                </a:lnTo>
                <a:lnTo>
                  <a:pt x="10510" y="286"/>
                </a:lnTo>
                <a:lnTo>
                  <a:pt x="10523" y="283"/>
                </a:lnTo>
                <a:lnTo>
                  <a:pt x="10524" y="281"/>
                </a:lnTo>
                <a:lnTo>
                  <a:pt x="10524" y="280"/>
                </a:lnTo>
                <a:lnTo>
                  <a:pt x="10529" y="277"/>
                </a:lnTo>
                <a:close/>
                <a:moveTo>
                  <a:pt x="10679" y="214"/>
                </a:moveTo>
                <a:lnTo>
                  <a:pt x="10665" y="210"/>
                </a:lnTo>
                <a:lnTo>
                  <a:pt x="10650" y="210"/>
                </a:lnTo>
                <a:lnTo>
                  <a:pt x="10634" y="212"/>
                </a:lnTo>
                <a:lnTo>
                  <a:pt x="10620" y="209"/>
                </a:lnTo>
                <a:lnTo>
                  <a:pt x="10602" y="207"/>
                </a:lnTo>
                <a:lnTo>
                  <a:pt x="10577" y="210"/>
                </a:lnTo>
                <a:lnTo>
                  <a:pt x="10555" y="216"/>
                </a:lnTo>
                <a:lnTo>
                  <a:pt x="10544" y="221"/>
                </a:lnTo>
                <a:lnTo>
                  <a:pt x="10570" y="223"/>
                </a:lnTo>
                <a:lnTo>
                  <a:pt x="10613" y="225"/>
                </a:lnTo>
                <a:lnTo>
                  <a:pt x="10656" y="224"/>
                </a:lnTo>
                <a:lnTo>
                  <a:pt x="10676" y="215"/>
                </a:lnTo>
                <a:lnTo>
                  <a:pt x="10679" y="214"/>
                </a:lnTo>
                <a:close/>
                <a:moveTo>
                  <a:pt x="10899" y="353"/>
                </a:moveTo>
                <a:lnTo>
                  <a:pt x="10888" y="347"/>
                </a:lnTo>
                <a:lnTo>
                  <a:pt x="10876" y="343"/>
                </a:lnTo>
                <a:lnTo>
                  <a:pt x="10866" y="344"/>
                </a:lnTo>
                <a:lnTo>
                  <a:pt x="10856" y="354"/>
                </a:lnTo>
                <a:lnTo>
                  <a:pt x="10865" y="358"/>
                </a:lnTo>
                <a:lnTo>
                  <a:pt x="10877" y="358"/>
                </a:lnTo>
                <a:lnTo>
                  <a:pt x="10890" y="355"/>
                </a:lnTo>
                <a:lnTo>
                  <a:pt x="10899" y="353"/>
                </a:lnTo>
                <a:close/>
                <a:moveTo>
                  <a:pt x="11055" y="297"/>
                </a:moveTo>
                <a:lnTo>
                  <a:pt x="11028" y="300"/>
                </a:lnTo>
                <a:lnTo>
                  <a:pt x="11006" y="299"/>
                </a:lnTo>
                <a:lnTo>
                  <a:pt x="10995" y="298"/>
                </a:lnTo>
                <a:lnTo>
                  <a:pt x="10999" y="304"/>
                </a:lnTo>
                <a:lnTo>
                  <a:pt x="11002" y="306"/>
                </a:lnTo>
                <a:lnTo>
                  <a:pt x="11006" y="307"/>
                </a:lnTo>
                <a:lnTo>
                  <a:pt x="11013" y="311"/>
                </a:lnTo>
                <a:lnTo>
                  <a:pt x="11025" y="321"/>
                </a:lnTo>
                <a:lnTo>
                  <a:pt x="10997" y="314"/>
                </a:lnTo>
                <a:lnTo>
                  <a:pt x="10981" y="306"/>
                </a:lnTo>
                <a:lnTo>
                  <a:pt x="10970" y="303"/>
                </a:lnTo>
                <a:lnTo>
                  <a:pt x="10958" y="309"/>
                </a:lnTo>
                <a:lnTo>
                  <a:pt x="10956" y="313"/>
                </a:lnTo>
                <a:lnTo>
                  <a:pt x="10955" y="316"/>
                </a:lnTo>
                <a:lnTo>
                  <a:pt x="10940" y="311"/>
                </a:lnTo>
                <a:lnTo>
                  <a:pt x="10911" y="301"/>
                </a:lnTo>
                <a:lnTo>
                  <a:pt x="10883" y="293"/>
                </a:lnTo>
                <a:lnTo>
                  <a:pt x="10867" y="297"/>
                </a:lnTo>
                <a:lnTo>
                  <a:pt x="10871" y="302"/>
                </a:lnTo>
                <a:lnTo>
                  <a:pt x="10884" y="308"/>
                </a:lnTo>
                <a:lnTo>
                  <a:pt x="10898" y="313"/>
                </a:lnTo>
                <a:lnTo>
                  <a:pt x="10908" y="316"/>
                </a:lnTo>
                <a:lnTo>
                  <a:pt x="10913" y="322"/>
                </a:lnTo>
                <a:lnTo>
                  <a:pt x="10920" y="331"/>
                </a:lnTo>
                <a:lnTo>
                  <a:pt x="10931" y="338"/>
                </a:lnTo>
                <a:lnTo>
                  <a:pt x="10950" y="337"/>
                </a:lnTo>
                <a:lnTo>
                  <a:pt x="10964" y="336"/>
                </a:lnTo>
                <a:lnTo>
                  <a:pt x="10981" y="338"/>
                </a:lnTo>
                <a:lnTo>
                  <a:pt x="10995" y="341"/>
                </a:lnTo>
                <a:lnTo>
                  <a:pt x="11005" y="343"/>
                </a:lnTo>
                <a:lnTo>
                  <a:pt x="11012" y="340"/>
                </a:lnTo>
                <a:lnTo>
                  <a:pt x="11020" y="339"/>
                </a:lnTo>
                <a:lnTo>
                  <a:pt x="11024" y="344"/>
                </a:lnTo>
                <a:lnTo>
                  <a:pt x="11023" y="349"/>
                </a:lnTo>
                <a:lnTo>
                  <a:pt x="11029" y="353"/>
                </a:lnTo>
                <a:lnTo>
                  <a:pt x="11055" y="353"/>
                </a:lnTo>
                <a:lnTo>
                  <a:pt x="11073" y="355"/>
                </a:lnTo>
                <a:lnTo>
                  <a:pt x="11091" y="356"/>
                </a:lnTo>
                <a:lnTo>
                  <a:pt x="11103" y="351"/>
                </a:lnTo>
                <a:lnTo>
                  <a:pt x="11108" y="336"/>
                </a:lnTo>
                <a:lnTo>
                  <a:pt x="11115" y="324"/>
                </a:lnTo>
                <a:lnTo>
                  <a:pt x="11121" y="311"/>
                </a:lnTo>
                <a:lnTo>
                  <a:pt x="11107" y="301"/>
                </a:lnTo>
                <a:lnTo>
                  <a:pt x="11055" y="297"/>
                </a:lnTo>
                <a:close/>
                <a:moveTo>
                  <a:pt x="11033" y="208"/>
                </a:moveTo>
                <a:lnTo>
                  <a:pt x="11021" y="210"/>
                </a:lnTo>
                <a:lnTo>
                  <a:pt x="11008" y="211"/>
                </a:lnTo>
                <a:lnTo>
                  <a:pt x="10981" y="204"/>
                </a:lnTo>
                <a:lnTo>
                  <a:pt x="10944" y="193"/>
                </a:lnTo>
                <a:lnTo>
                  <a:pt x="10909" y="184"/>
                </a:lnTo>
                <a:lnTo>
                  <a:pt x="10885" y="184"/>
                </a:lnTo>
                <a:lnTo>
                  <a:pt x="10876" y="184"/>
                </a:lnTo>
                <a:lnTo>
                  <a:pt x="10864" y="183"/>
                </a:lnTo>
                <a:lnTo>
                  <a:pt x="10851" y="182"/>
                </a:lnTo>
                <a:lnTo>
                  <a:pt x="10835" y="185"/>
                </a:lnTo>
                <a:lnTo>
                  <a:pt x="10840" y="193"/>
                </a:lnTo>
                <a:lnTo>
                  <a:pt x="10857" y="196"/>
                </a:lnTo>
                <a:lnTo>
                  <a:pt x="10874" y="196"/>
                </a:lnTo>
                <a:lnTo>
                  <a:pt x="10885" y="199"/>
                </a:lnTo>
                <a:lnTo>
                  <a:pt x="10884" y="209"/>
                </a:lnTo>
                <a:lnTo>
                  <a:pt x="10884" y="218"/>
                </a:lnTo>
                <a:lnTo>
                  <a:pt x="10877" y="217"/>
                </a:lnTo>
                <a:lnTo>
                  <a:pt x="10872" y="215"/>
                </a:lnTo>
                <a:lnTo>
                  <a:pt x="10867" y="214"/>
                </a:lnTo>
                <a:lnTo>
                  <a:pt x="10861" y="215"/>
                </a:lnTo>
                <a:lnTo>
                  <a:pt x="10873" y="223"/>
                </a:lnTo>
                <a:lnTo>
                  <a:pt x="10898" y="226"/>
                </a:lnTo>
                <a:lnTo>
                  <a:pt x="10923" y="226"/>
                </a:lnTo>
                <a:lnTo>
                  <a:pt x="10935" y="227"/>
                </a:lnTo>
                <a:lnTo>
                  <a:pt x="10956" y="232"/>
                </a:lnTo>
                <a:lnTo>
                  <a:pt x="10977" y="230"/>
                </a:lnTo>
                <a:lnTo>
                  <a:pt x="10999" y="229"/>
                </a:lnTo>
                <a:lnTo>
                  <a:pt x="11020" y="234"/>
                </a:lnTo>
                <a:lnTo>
                  <a:pt x="11034" y="237"/>
                </a:lnTo>
                <a:lnTo>
                  <a:pt x="11055" y="235"/>
                </a:lnTo>
                <a:lnTo>
                  <a:pt x="11066" y="231"/>
                </a:lnTo>
                <a:lnTo>
                  <a:pt x="11056" y="224"/>
                </a:lnTo>
                <a:lnTo>
                  <a:pt x="11049" y="222"/>
                </a:lnTo>
                <a:lnTo>
                  <a:pt x="11040" y="218"/>
                </a:lnTo>
                <a:lnTo>
                  <a:pt x="11034" y="214"/>
                </a:lnTo>
                <a:lnTo>
                  <a:pt x="11031" y="208"/>
                </a:lnTo>
                <a:lnTo>
                  <a:pt x="11033" y="208"/>
                </a:lnTo>
                <a:close/>
                <a:moveTo>
                  <a:pt x="10846" y="280"/>
                </a:moveTo>
                <a:lnTo>
                  <a:pt x="10857" y="277"/>
                </a:lnTo>
                <a:lnTo>
                  <a:pt x="10867" y="273"/>
                </a:lnTo>
                <a:lnTo>
                  <a:pt x="10865" y="268"/>
                </a:lnTo>
                <a:lnTo>
                  <a:pt x="10860" y="263"/>
                </a:lnTo>
                <a:lnTo>
                  <a:pt x="10855" y="259"/>
                </a:lnTo>
                <a:lnTo>
                  <a:pt x="10850" y="258"/>
                </a:lnTo>
                <a:lnTo>
                  <a:pt x="10825" y="245"/>
                </a:lnTo>
                <a:lnTo>
                  <a:pt x="10822" y="249"/>
                </a:lnTo>
                <a:lnTo>
                  <a:pt x="10831" y="264"/>
                </a:lnTo>
                <a:lnTo>
                  <a:pt x="10846" y="280"/>
                </a:lnTo>
                <a:close/>
                <a:moveTo>
                  <a:pt x="11075" y="159"/>
                </a:moveTo>
                <a:lnTo>
                  <a:pt x="11069" y="154"/>
                </a:lnTo>
                <a:lnTo>
                  <a:pt x="11056" y="150"/>
                </a:lnTo>
                <a:lnTo>
                  <a:pt x="11041" y="150"/>
                </a:lnTo>
                <a:lnTo>
                  <a:pt x="11032" y="153"/>
                </a:lnTo>
                <a:lnTo>
                  <a:pt x="11027" y="160"/>
                </a:lnTo>
                <a:lnTo>
                  <a:pt x="11033" y="163"/>
                </a:lnTo>
                <a:lnTo>
                  <a:pt x="11043" y="165"/>
                </a:lnTo>
                <a:lnTo>
                  <a:pt x="11050" y="165"/>
                </a:lnTo>
                <a:lnTo>
                  <a:pt x="11059" y="169"/>
                </a:lnTo>
                <a:lnTo>
                  <a:pt x="11068" y="172"/>
                </a:lnTo>
                <a:lnTo>
                  <a:pt x="11073" y="170"/>
                </a:lnTo>
                <a:lnTo>
                  <a:pt x="11075" y="159"/>
                </a:lnTo>
                <a:close/>
                <a:moveTo>
                  <a:pt x="11252" y="250"/>
                </a:moveTo>
                <a:lnTo>
                  <a:pt x="11228" y="250"/>
                </a:lnTo>
                <a:lnTo>
                  <a:pt x="11214" y="251"/>
                </a:lnTo>
                <a:lnTo>
                  <a:pt x="11199" y="255"/>
                </a:lnTo>
                <a:lnTo>
                  <a:pt x="11175" y="258"/>
                </a:lnTo>
                <a:lnTo>
                  <a:pt x="11184" y="263"/>
                </a:lnTo>
                <a:lnTo>
                  <a:pt x="11201" y="262"/>
                </a:lnTo>
                <a:lnTo>
                  <a:pt x="11225" y="261"/>
                </a:lnTo>
                <a:lnTo>
                  <a:pt x="11250" y="263"/>
                </a:lnTo>
                <a:lnTo>
                  <a:pt x="11261" y="261"/>
                </a:lnTo>
                <a:lnTo>
                  <a:pt x="11271" y="257"/>
                </a:lnTo>
                <a:lnTo>
                  <a:pt x="11269" y="251"/>
                </a:lnTo>
                <a:lnTo>
                  <a:pt x="11264" y="250"/>
                </a:lnTo>
                <a:lnTo>
                  <a:pt x="11257" y="250"/>
                </a:lnTo>
                <a:lnTo>
                  <a:pt x="11252" y="250"/>
                </a:lnTo>
                <a:close/>
                <a:moveTo>
                  <a:pt x="11407" y="258"/>
                </a:moveTo>
                <a:lnTo>
                  <a:pt x="11402" y="256"/>
                </a:lnTo>
                <a:lnTo>
                  <a:pt x="11395" y="251"/>
                </a:lnTo>
                <a:lnTo>
                  <a:pt x="11387" y="249"/>
                </a:lnTo>
                <a:lnTo>
                  <a:pt x="11374" y="250"/>
                </a:lnTo>
                <a:lnTo>
                  <a:pt x="11366" y="256"/>
                </a:lnTo>
                <a:lnTo>
                  <a:pt x="11368" y="261"/>
                </a:lnTo>
                <a:lnTo>
                  <a:pt x="11376" y="264"/>
                </a:lnTo>
                <a:lnTo>
                  <a:pt x="11387" y="264"/>
                </a:lnTo>
                <a:lnTo>
                  <a:pt x="11406" y="263"/>
                </a:lnTo>
                <a:lnTo>
                  <a:pt x="11407" y="258"/>
                </a:lnTo>
                <a:close/>
                <a:moveTo>
                  <a:pt x="11786" y="343"/>
                </a:moveTo>
                <a:lnTo>
                  <a:pt x="11776" y="347"/>
                </a:lnTo>
                <a:lnTo>
                  <a:pt x="11765" y="343"/>
                </a:lnTo>
                <a:lnTo>
                  <a:pt x="11754" y="336"/>
                </a:lnTo>
                <a:lnTo>
                  <a:pt x="11744" y="331"/>
                </a:lnTo>
                <a:lnTo>
                  <a:pt x="11726" y="328"/>
                </a:lnTo>
                <a:lnTo>
                  <a:pt x="11706" y="331"/>
                </a:lnTo>
                <a:lnTo>
                  <a:pt x="11687" y="334"/>
                </a:lnTo>
                <a:lnTo>
                  <a:pt x="11668" y="336"/>
                </a:lnTo>
                <a:lnTo>
                  <a:pt x="11581" y="340"/>
                </a:lnTo>
                <a:lnTo>
                  <a:pt x="11525" y="344"/>
                </a:lnTo>
                <a:lnTo>
                  <a:pt x="11475" y="338"/>
                </a:lnTo>
                <a:lnTo>
                  <a:pt x="11408" y="316"/>
                </a:lnTo>
                <a:lnTo>
                  <a:pt x="11412" y="312"/>
                </a:lnTo>
                <a:lnTo>
                  <a:pt x="11417" y="310"/>
                </a:lnTo>
                <a:lnTo>
                  <a:pt x="11421" y="310"/>
                </a:lnTo>
                <a:lnTo>
                  <a:pt x="11427" y="310"/>
                </a:lnTo>
                <a:lnTo>
                  <a:pt x="11424" y="307"/>
                </a:lnTo>
                <a:lnTo>
                  <a:pt x="11420" y="307"/>
                </a:lnTo>
                <a:lnTo>
                  <a:pt x="11417" y="307"/>
                </a:lnTo>
                <a:lnTo>
                  <a:pt x="11412" y="307"/>
                </a:lnTo>
                <a:lnTo>
                  <a:pt x="11405" y="304"/>
                </a:lnTo>
                <a:lnTo>
                  <a:pt x="11407" y="303"/>
                </a:lnTo>
                <a:lnTo>
                  <a:pt x="11404" y="301"/>
                </a:lnTo>
                <a:lnTo>
                  <a:pt x="11384" y="295"/>
                </a:lnTo>
                <a:lnTo>
                  <a:pt x="11378" y="294"/>
                </a:lnTo>
                <a:lnTo>
                  <a:pt x="11371" y="295"/>
                </a:lnTo>
                <a:lnTo>
                  <a:pt x="11363" y="296"/>
                </a:lnTo>
                <a:lnTo>
                  <a:pt x="11349" y="293"/>
                </a:lnTo>
                <a:lnTo>
                  <a:pt x="11328" y="291"/>
                </a:lnTo>
                <a:lnTo>
                  <a:pt x="11305" y="293"/>
                </a:lnTo>
                <a:lnTo>
                  <a:pt x="11287" y="296"/>
                </a:lnTo>
                <a:lnTo>
                  <a:pt x="11277" y="296"/>
                </a:lnTo>
                <a:lnTo>
                  <a:pt x="11272" y="292"/>
                </a:lnTo>
                <a:lnTo>
                  <a:pt x="11268" y="288"/>
                </a:lnTo>
                <a:lnTo>
                  <a:pt x="11257" y="284"/>
                </a:lnTo>
                <a:lnTo>
                  <a:pt x="11228" y="283"/>
                </a:lnTo>
                <a:lnTo>
                  <a:pt x="11212" y="283"/>
                </a:lnTo>
                <a:lnTo>
                  <a:pt x="11190" y="282"/>
                </a:lnTo>
                <a:lnTo>
                  <a:pt x="11168" y="283"/>
                </a:lnTo>
                <a:lnTo>
                  <a:pt x="11158" y="290"/>
                </a:lnTo>
                <a:lnTo>
                  <a:pt x="11181" y="296"/>
                </a:lnTo>
                <a:lnTo>
                  <a:pt x="11196" y="302"/>
                </a:lnTo>
                <a:lnTo>
                  <a:pt x="11214" y="308"/>
                </a:lnTo>
                <a:lnTo>
                  <a:pt x="11239" y="310"/>
                </a:lnTo>
                <a:lnTo>
                  <a:pt x="11251" y="309"/>
                </a:lnTo>
                <a:lnTo>
                  <a:pt x="11260" y="308"/>
                </a:lnTo>
                <a:lnTo>
                  <a:pt x="11269" y="308"/>
                </a:lnTo>
                <a:lnTo>
                  <a:pt x="11281" y="312"/>
                </a:lnTo>
                <a:lnTo>
                  <a:pt x="11286" y="315"/>
                </a:lnTo>
                <a:lnTo>
                  <a:pt x="11289" y="317"/>
                </a:lnTo>
                <a:lnTo>
                  <a:pt x="11293" y="320"/>
                </a:lnTo>
                <a:lnTo>
                  <a:pt x="11298" y="320"/>
                </a:lnTo>
                <a:lnTo>
                  <a:pt x="11299" y="317"/>
                </a:lnTo>
                <a:lnTo>
                  <a:pt x="11302" y="316"/>
                </a:lnTo>
                <a:lnTo>
                  <a:pt x="11304" y="317"/>
                </a:lnTo>
                <a:lnTo>
                  <a:pt x="11305" y="320"/>
                </a:lnTo>
                <a:lnTo>
                  <a:pt x="11310" y="323"/>
                </a:lnTo>
                <a:lnTo>
                  <a:pt x="11316" y="324"/>
                </a:lnTo>
                <a:lnTo>
                  <a:pt x="11316" y="327"/>
                </a:lnTo>
                <a:lnTo>
                  <a:pt x="11316" y="330"/>
                </a:lnTo>
                <a:lnTo>
                  <a:pt x="11317" y="332"/>
                </a:lnTo>
                <a:lnTo>
                  <a:pt x="11319" y="334"/>
                </a:lnTo>
                <a:lnTo>
                  <a:pt x="11318" y="342"/>
                </a:lnTo>
                <a:lnTo>
                  <a:pt x="11320" y="346"/>
                </a:lnTo>
                <a:lnTo>
                  <a:pt x="11325" y="349"/>
                </a:lnTo>
                <a:lnTo>
                  <a:pt x="11328" y="356"/>
                </a:lnTo>
                <a:lnTo>
                  <a:pt x="11330" y="368"/>
                </a:lnTo>
                <a:lnTo>
                  <a:pt x="11330" y="372"/>
                </a:lnTo>
                <a:lnTo>
                  <a:pt x="11337" y="373"/>
                </a:lnTo>
                <a:lnTo>
                  <a:pt x="11357" y="376"/>
                </a:lnTo>
                <a:lnTo>
                  <a:pt x="11439" y="379"/>
                </a:lnTo>
                <a:lnTo>
                  <a:pt x="11460" y="379"/>
                </a:lnTo>
                <a:lnTo>
                  <a:pt x="11466" y="378"/>
                </a:lnTo>
                <a:lnTo>
                  <a:pt x="11471" y="375"/>
                </a:lnTo>
                <a:lnTo>
                  <a:pt x="11480" y="376"/>
                </a:lnTo>
                <a:lnTo>
                  <a:pt x="11487" y="379"/>
                </a:lnTo>
                <a:lnTo>
                  <a:pt x="11495" y="382"/>
                </a:lnTo>
                <a:lnTo>
                  <a:pt x="11504" y="382"/>
                </a:lnTo>
                <a:lnTo>
                  <a:pt x="11507" y="381"/>
                </a:lnTo>
                <a:lnTo>
                  <a:pt x="11509" y="379"/>
                </a:lnTo>
                <a:lnTo>
                  <a:pt x="11513" y="378"/>
                </a:lnTo>
                <a:lnTo>
                  <a:pt x="11516" y="379"/>
                </a:lnTo>
                <a:lnTo>
                  <a:pt x="11524" y="381"/>
                </a:lnTo>
                <a:lnTo>
                  <a:pt x="11528" y="381"/>
                </a:lnTo>
                <a:lnTo>
                  <a:pt x="11532" y="379"/>
                </a:lnTo>
                <a:lnTo>
                  <a:pt x="11538" y="375"/>
                </a:lnTo>
                <a:lnTo>
                  <a:pt x="11630" y="379"/>
                </a:lnTo>
                <a:lnTo>
                  <a:pt x="11637" y="375"/>
                </a:lnTo>
                <a:lnTo>
                  <a:pt x="11644" y="372"/>
                </a:lnTo>
                <a:lnTo>
                  <a:pt x="11650" y="375"/>
                </a:lnTo>
                <a:lnTo>
                  <a:pt x="11653" y="378"/>
                </a:lnTo>
                <a:lnTo>
                  <a:pt x="11657" y="378"/>
                </a:lnTo>
                <a:lnTo>
                  <a:pt x="11662" y="371"/>
                </a:lnTo>
                <a:lnTo>
                  <a:pt x="11685" y="378"/>
                </a:lnTo>
                <a:lnTo>
                  <a:pt x="11718" y="380"/>
                </a:lnTo>
                <a:lnTo>
                  <a:pt x="11748" y="375"/>
                </a:lnTo>
                <a:lnTo>
                  <a:pt x="11759" y="361"/>
                </a:lnTo>
                <a:lnTo>
                  <a:pt x="11766" y="368"/>
                </a:lnTo>
                <a:lnTo>
                  <a:pt x="11776" y="365"/>
                </a:lnTo>
                <a:lnTo>
                  <a:pt x="11787" y="357"/>
                </a:lnTo>
                <a:lnTo>
                  <a:pt x="11794" y="353"/>
                </a:lnTo>
                <a:lnTo>
                  <a:pt x="11793" y="349"/>
                </a:lnTo>
                <a:lnTo>
                  <a:pt x="11791" y="348"/>
                </a:lnTo>
                <a:lnTo>
                  <a:pt x="11789" y="347"/>
                </a:lnTo>
                <a:lnTo>
                  <a:pt x="11786" y="346"/>
                </a:lnTo>
                <a:lnTo>
                  <a:pt x="11786" y="343"/>
                </a:lnTo>
                <a:close/>
                <a:moveTo>
                  <a:pt x="11565" y="175"/>
                </a:moveTo>
                <a:lnTo>
                  <a:pt x="11533" y="175"/>
                </a:lnTo>
                <a:lnTo>
                  <a:pt x="11524" y="174"/>
                </a:lnTo>
                <a:lnTo>
                  <a:pt x="11522" y="170"/>
                </a:lnTo>
                <a:lnTo>
                  <a:pt x="11513" y="163"/>
                </a:lnTo>
                <a:lnTo>
                  <a:pt x="11505" y="157"/>
                </a:lnTo>
                <a:lnTo>
                  <a:pt x="11500" y="150"/>
                </a:lnTo>
                <a:lnTo>
                  <a:pt x="11493" y="145"/>
                </a:lnTo>
                <a:lnTo>
                  <a:pt x="11484" y="145"/>
                </a:lnTo>
                <a:lnTo>
                  <a:pt x="11447" y="148"/>
                </a:lnTo>
                <a:lnTo>
                  <a:pt x="11436" y="142"/>
                </a:lnTo>
                <a:lnTo>
                  <a:pt x="11433" y="134"/>
                </a:lnTo>
                <a:lnTo>
                  <a:pt x="11419" y="135"/>
                </a:lnTo>
                <a:lnTo>
                  <a:pt x="11390" y="135"/>
                </a:lnTo>
                <a:lnTo>
                  <a:pt x="11366" y="124"/>
                </a:lnTo>
                <a:lnTo>
                  <a:pt x="11332" y="109"/>
                </a:lnTo>
                <a:lnTo>
                  <a:pt x="11277" y="102"/>
                </a:lnTo>
                <a:lnTo>
                  <a:pt x="11264" y="102"/>
                </a:lnTo>
                <a:lnTo>
                  <a:pt x="11252" y="103"/>
                </a:lnTo>
                <a:lnTo>
                  <a:pt x="11252" y="106"/>
                </a:lnTo>
                <a:lnTo>
                  <a:pt x="11251" y="108"/>
                </a:lnTo>
                <a:lnTo>
                  <a:pt x="11238" y="109"/>
                </a:lnTo>
                <a:lnTo>
                  <a:pt x="11225" y="111"/>
                </a:lnTo>
                <a:lnTo>
                  <a:pt x="11215" y="115"/>
                </a:lnTo>
                <a:lnTo>
                  <a:pt x="11212" y="125"/>
                </a:lnTo>
                <a:lnTo>
                  <a:pt x="11188" y="135"/>
                </a:lnTo>
                <a:lnTo>
                  <a:pt x="11184" y="138"/>
                </a:lnTo>
                <a:lnTo>
                  <a:pt x="11175" y="142"/>
                </a:lnTo>
                <a:lnTo>
                  <a:pt x="11172" y="146"/>
                </a:lnTo>
                <a:lnTo>
                  <a:pt x="11181" y="153"/>
                </a:lnTo>
                <a:lnTo>
                  <a:pt x="11170" y="153"/>
                </a:lnTo>
                <a:lnTo>
                  <a:pt x="11172" y="159"/>
                </a:lnTo>
                <a:lnTo>
                  <a:pt x="11187" y="167"/>
                </a:lnTo>
                <a:lnTo>
                  <a:pt x="11214" y="172"/>
                </a:lnTo>
                <a:lnTo>
                  <a:pt x="11243" y="175"/>
                </a:lnTo>
                <a:lnTo>
                  <a:pt x="11260" y="181"/>
                </a:lnTo>
                <a:lnTo>
                  <a:pt x="11263" y="189"/>
                </a:lnTo>
                <a:lnTo>
                  <a:pt x="11252" y="192"/>
                </a:lnTo>
                <a:lnTo>
                  <a:pt x="11257" y="198"/>
                </a:lnTo>
                <a:lnTo>
                  <a:pt x="11267" y="201"/>
                </a:lnTo>
                <a:lnTo>
                  <a:pt x="11277" y="202"/>
                </a:lnTo>
                <a:lnTo>
                  <a:pt x="11286" y="201"/>
                </a:lnTo>
                <a:lnTo>
                  <a:pt x="11293" y="201"/>
                </a:lnTo>
                <a:lnTo>
                  <a:pt x="11300" y="205"/>
                </a:lnTo>
                <a:lnTo>
                  <a:pt x="11309" y="212"/>
                </a:lnTo>
                <a:lnTo>
                  <a:pt x="11325" y="217"/>
                </a:lnTo>
                <a:lnTo>
                  <a:pt x="11335" y="218"/>
                </a:lnTo>
                <a:lnTo>
                  <a:pt x="11345" y="221"/>
                </a:lnTo>
                <a:lnTo>
                  <a:pt x="11360" y="227"/>
                </a:lnTo>
                <a:lnTo>
                  <a:pt x="11369" y="227"/>
                </a:lnTo>
                <a:lnTo>
                  <a:pt x="11377" y="225"/>
                </a:lnTo>
                <a:lnTo>
                  <a:pt x="11390" y="225"/>
                </a:lnTo>
                <a:lnTo>
                  <a:pt x="11394" y="227"/>
                </a:lnTo>
                <a:lnTo>
                  <a:pt x="11398" y="228"/>
                </a:lnTo>
                <a:lnTo>
                  <a:pt x="11401" y="226"/>
                </a:lnTo>
                <a:lnTo>
                  <a:pt x="11402" y="225"/>
                </a:lnTo>
                <a:lnTo>
                  <a:pt x="11408" y="224"/>
                </a:lnTo>
                <a:lnTo>
                  <a:pt x="11431" y="225"/>
                </a:lnTo>
                <a:lnTo>
                  <a:pt x="11439" y="226"/>
                </a:lnTo>
                <a:lnTo>
                  <a:pt x="11441" y="226"/>
                </a:lnTo>
                <a:lnTo>
                  <a:pt x="11443" y="225"/>
                </a:lnTo>
                <a:lnTo>
                  <a:pt x="11451" y="222"/>
                </a:lnTo>
                <a:lnTo>
                  <a:pt x="11461" y="221"/>
                </a:lnTo>
                <a:lnTo>
                  <a:pt x="11469" y="218"/>
                </a:lnTo>
                <a:lnTo>
                  <a:pt x="11490" y="208"/>
                </a:lnTo>
                <a:lnTo>
                  <a:pt x="11510" y="204"/>
                </a:lnTo>
                <a:lnTo>
                  <a:pt x="11533" y="199"/>
                </a:lnTo>
                <a:lnTo>
                  <a:pt x="11560" y="189"/>
                </a:lnTo>
                <a:lnTo>
                  <a:pt x="11563" y="185"/>
                </a:lnTo>
                <a:lnTo>
                  <a:pt x="11567" y="184"/>
                </a:lnTo>
                <a:lnTo>
                  <a:pt x="11565" y="175"/>
                </a:lnTo>
                <a:close/>
                <a:moveTo>
                  <a:pt x="12135" y="135"/>
                </a:moveTo>
                <a:lnTo>
                  <a:pt x="12153" y="136"/>
                </a:lnTo>
                <a:lnTo>
                  <a:pt x="12184" y="128"/>
                </a:lnTo>
                <a:lnTo>
                  <a:pt x="12215" y="117"/>
                </a:lnTo>
                <a:lnTo>
                  <a:pt x="12235" y="112"/>
                </a:lnTo>
                <a:lnTo>
                  <a:pt x="12256" y="110"/>
                </a:lnTo>
                <a:lnTo>
                  <a:pt x="12278" y="105"/>
                </a:lnTo>
                <a:lnTo>
                  <a:pt x="12298" y="99"/>
                </a:lnTo>
                <a:lnTo>
                  <a:pt x="12317" y="93"/>
                </a:lnTo>
                <a:lnTo>
                  <a:pt x="12323" y="90"/>
                </a:lnTo>
                <a:lnTo>
                  <a:pt x="12324" y="88"/>
                </a:lnTo>
                <a:lnTo>
                  <a:pt x="12324" y="84"/>
                </a:lnTo>
                <a:lnTo>
                  <a:pt x="12322" y="79"/>
                </a:lnTo>
                <a:lnTo>
                  <a:pt x="12431" y="66"/>
                </a:lnTo>
                <a:lnTo>
                  <a:pt x="12447" y="63"/>
                </a:lnTo>
                <a:lnTo>
                  <a:pt x="12451" y="57"/>
                </a:lnTo>
                <a:lnTo>
                  <a:pt x="12437" y="49"/>
                </a:lnTo>
                <a:lnTo>
                  <a:pt x="12402" y="46"/>
                </a:lnTo>
                <a:lnTo>
                  <a:pt x="12380" y="42"/>
                </a:lnTo>
                <a:lnTo>
                  <a:pt x="12356" y="35"/>
                </a:lnTo>
                <a:lnTo>
                  <a:pt x="12331" y="29"/>
                </a:lnTo>
                <a:lnTo>
                  <a:pt x="12299" y="30"/>
                </a:lnTo>
                <a:lnTo>
                  <a:pt x="12291" y="32"/>
                </a:lnTo>
                <a:lnTo>
                  <a:pt x="12282" y="33"/>
                </a:lnTo>
                <a:lnTo>
                  <a:pt x="12268" y="33"/>
                </a:lnTo>
                <a:lnTo>
                  <a:pt x="12264" y="33"/>
                </a:lnTo>
                <a:lnTo>
                  <a:pt x="12217" y="32"/>
                </a:lnTo>
                <a:lnTo>
                  <a:pt x="12193" y="35"/>
                </a:lnTo>
                <a:lnTo>
                  <a:pt x="12180" y="39"/>
                </a:lnTo>
                <a:lnTo>
                  <a:pt x="12160" y="38"/>
                </a:lnTo>
                <a:lnTo>
                  <a:pt x="12154" y="35"/>
                </a:lnTo>
                <a:lnTo>
                  <a:pt x="12149" y="30"/>
                </a:lnTo>
                <a:lnTo>
                  <a:pt x="12142" y="25"/>
                </a:lnTo>
                <a:lnTo>
                  <a:pt x="12132" y="22"/>
                </a:lnTo>
                <a:lnTo>
                  <a:pt x="12082" y="25"/>
                </a:lnTo>
                <a:lnTo>
                  <a:pt x="12047" y="25"/>
                </a:lnTo>
                <a:lnTo>
                  <a:pt x="12009" y="25"/>
                </a:lnTo>
                <a:lnTo>
                  <a:pt x="11954" y="23"/>
                </a:lnTo>
                <a:lnTo>
                  <a:pt x="11953" y="22"/>
                </a:lnTo>
                <a:lnTo>
                  <a:pt x="11947" y="19"/>
                </a:lnTo>
                <a:lnTo>
                  <a:pt x="11933" y="18"/>
                </a:lnTo>
                <a:lnTo>
                  <a:pt x="11919" y="18"/>
                </a:lnTo>
                <a:lnTo>
                  <a:pt x="11904" y="19"/>
                </a:lnTo>
                <a:lnTo>
                  <a:pt x="11891" y="23"/>
                </a:lnTo>
                <a:lnTo>
                  <a:pt x="11866" y="26"/>
                </a:lnTo>
                <a:lnTo>
                  <a:pt x="11846" y="23"/>
                </a:lnTo>
                <a:lnTo>
                  <a:pt x="11824" y="22"/>
                </a:lnTo>
                <a:lnTo>
                  <a:pt x="11796" y="31"/>
                </a:lnTo>
                <a:lnTo>
                  <a:pt x="11785" y="33"/>
                </a:lnTo>
                <a:lnTo>
                  <a:pt x="11772" y="34"/>
                </a:lnTo>
                <a:lnTo>
                  <a:pt x="11758" y="35"/>
                </a:lnTo>
                <a:lnTo>
                  <a:pt x="11741" y="42"/>
                </a:lnTo>
                <a:lnTo>
                  <a:pt x="11723" y="46"/>
                </a:lnTo>
                <a:lnTo>
                  <a:pt x="11691" y="50"/>
                </a:lnTo>
                <a:lnTo>
                  <a:pt x="11660" y="54"/>
                </a:lnTo>
                <a:lnTo>
                  <a:pt x="11642" y="54"/>
                </a:lnTo>
                <a:lnTo>
                  <a:pt x="11611" y="47"/>
                </a:lnTo>
                <a:lnTo>
                  <a:pt x="11585" y="49"/>
                </a:lnTo>
                <a:lnTo>
                  <a:pt x="11558" y="56"/>
                </a:lnTo>
                <a:lnTo>
                  <a:pt x="11529" y="63"/>
                </a:lnTo>
                <a:lnTo>
                  <a:pt x="11518" y="64"/>
                </a:lnTo>
                <a:lnTo>
                  <a:pt x="11507" y="64"/>
                </a:lnTo>
                <a:lnTo>
                  <a:pt x="11498" y="65"/>
                </a:lnTo>
                <a:lnTo>
                  <a:pt x="11487" y="70"/>
                </a:lnTo>
                <a:lnTo>
                  <a:pt x="11457" y="80"/>
                </a:lnTo>
                <a:lnTo>
                  <a:pt x="11430" y="79"/>
                </a:lnTo>
                <a:lnTo>
                  <a:pt x="11405" y="76"/>
                </a:lnTo>
                <a:lnTo>
                  <a:pt x="11384" y="79"/>
                </a:lnTo>
                <a:lnTo>
                  <a:pt x="11385" y="91"/>
                </a:lnTo>
                <a:lnTo>
                  <a:pt x="11415" y="104"/>
                </a:lnTo>
                <a:lnTo>
                  <a:pt x="11452" y="115"/>
                </a:lnTo>
                <a:lnTo>
                  <a:pt x="11472" y="120"/>
                </a:lnTo>
                <a:lnTo>
                  <a:pt x="11484" y="117"/>
                </a:lnTo>
                <a:lnTo>
                  <a:pt x="11493" y="118"/>
                </a:lnTo>
                <a:lnTo>
                  <a:pt x="11502" y="122"/>
                </a:lnTo>
                <a:lnTo>
                  <a:pt x="11515" y="125"/>
                </a:lnTo>
                <a:lnTo>
                  <a:pt x="11525" y="122"/>
                </a:lnTo>
                <a:lnTo>
                  <a:pt x="11545" y="122"/>
                </a:lnTo>
                <a:lnTo>
                  <a:pt x="11567" y="124"/>
                </a:lnTo>
                <a:lnTo>
                  <a:pt x="11581" y="126"/>
                </a:lnTo>
                <a:lnTo>
                  <a:pt x="11659" y="123"/>
                </a:lnTo>
                <a:lnTo>
                  <a:pt x="11702" y="120"/>
                </a:lnTo>
                <a:lnTo>
                  <a:pt x="11751" y="114"/>
                </a:lnTo>
                <a:lnTo>
                  <a:pt x="11790" y="111"/>
                </a:lnTo>
                <a:lnTo>
                  <a:pt x="11809" y="114"/>
                </a:lnTo>
                <a:lnTo>
                  <a:pt x="11701" y="138"/>
                </a:lnTo>
                <a:lnTo>
                  <a:pt x="11693" y="137"/>
                </a:lnTo>
                <a:lnTo>
                  <a:pt x="11683" y="136"/>
                </a:lnTo>
                <a:lnTo>
                  <a:pt x="11673" y="136"/>
                </a:lnTo>
                <a:lnTo>
                  <a:pt x="11668" y="141"/>
                </a:lnTo>
                <a:lnTo>
                  <a:pt x="11692" y="146"/>
                </a:lnTo>
                <a:lnTo>
                  <a:pt x="11682" y="156"/>
                </a:lnTo>
                <a:lnTo>
                  <a:pt x="11664" y="158"/>
                </a:lnTo>
                <a:lnTo>
                  <a:pt x="11647" y="154"/>
                </a:lnTo>
                <a:lnTo>
                  <a:pt x="11638" y="146"/>
                </a:lnTo>
                <a:lnTo>
                  <a:pt x="11624" y="144"/>
                </a:lnTo>
                <a:lnTo>
                  <a:pt x="11607" y="144"/>
                </a:lnTo>
                <a:lnTo>
                  <a:pt x="11590" y="146"/>
                </a:lnTo>
                <a:lnTo>
                  <a:pt x="11574" y="145"/>
                </a:lnTo>
                <a:lnTo>
                  <a:pt x="11555" y="144"/>
                </a:lnTo>
                <a:lnTo>
                  <a:pt x="11547" y="149"/>
                </a:lnTo>
                <a:lnTo>
                  <a:pt x="11550" y="156"/>
                </a:lnTo>
                <a:lnTo>
                  <a:pt x="11565" y="159"/>
                </a:lnTo>
                <a:lnTo>
                  <a:pt x="11591" y="163"/>
                </a:lnTo>
                <a:lnTo>
                  <a:pt x="11603" y="173"/>
                </a:lnTo>
                <a:lnTo>
                  <a:pt x="11610" y="184"/>
                </a:lnTo>
                <a:lnTo>
                  <a:pt x="11619" y="192"/>
                </a:lnTo>
                <a:lnTo>
                  <a:pt x="11634" y="197"/>
                </a:lnTo>
                <a:lnTo>
                  <a:pt x="11638" y="202"/>
                </a:lnTo>
                <a:lnTo>
                  <a:pt x="11631" y="207"/>
                </a:lnTo>
                <a:lnTo>
                  <a:pt x="11616" y="211"/>
                </a:lnTo>
                <a:lnTo>
                  <a:pt x="11608" y="210"/>
                </a:lnTo>
                <a:lnTo>
                  <a:pt x="11594" y="209"/>
                </a:lnTo>
                <a:lnTo>
                  <a:pt x="11571" y="210"/>
                </a:lnTo>
                <a:lnTo>
                  <a:pt x="11540" y="216"/>
                </a:lnTo>
                <a:lnTo>
                  <a:pt x="11518" y="228"/>
                </a:lnTo>
                <a:lnTo>
                  <a:pt x="11530" y="232"/>
                </a:lnTo>
                <a:lnTo>
                  <a:pt x="11555" y="232"/>
                </a:lnTo>
                <a:lnTo>
                  <a:pt x="11568" y="232"/>
                </a:lnTo>
                <a:lnTo>
                  <a:pt x="11571" y="239"/>
                </a:lnTo>
                <a:lnTo>
                  <a:pt x="11572" y="243"/>
                </a:lnTo>
                <a:lnTo>
                  <a:pt x="11584" y="246"/>
                </a:lnTo>
                <a:lnTo>
                  <a:pt x="11618" y="251"/>
                </a:lnTo>
                <a:lnTo>
                  <a:pt x="11615" y="260"/>
                </a:lnTo>
                <a:lnTo>
                  <a:pt x="11596" y="264"/>
                </a:lnTo>
                <a:lnTo>
                  <a:pt x="11573" y="265"/>
                </a:lnTo>
                <a:lnTo>
                  <a:pt x="11557" y="262"/>
                </a:lnTo>
                <a:lnTo>
                  <a:pt x="11536" y="253"/>
                </a:lnTo>
                <a:lnTo>
                  <a:pt x="11526" y="250"/>
                </a:lnTo>
                <a:lnTo>
                  <a:pt x="11516" y="253"/>
                </a:lnTo>
                <a:lnTo>
                  <a:pt x="11495" y="255"/>
                </a:lnTo>
                <a:lnTo>
                  <a:pt x="11487" y="254"/>
                </a:lnTo>
                <a:lnTo>
                  <a:pt x="11477" y="255"/>
                </a:lnTo>
                <a:lnTo>
                  <a:pt x="11484" y="260"/>
                </a:lnTo>
                <a:lnTo>
                  <a:pt x="11494" y="262"/>
                </a:lnTo>
                <a:lnTo>
                  <a:pt x="11499" y="266"/>
                </a:lnTo>
                <a:lnTo>
                  <a:pt x="11490" y="277"/>
                </a:lnTo>
                <a:lnTo>
                  <a:pt x="11475" y="279"/>
                </a:lnTo>
                <a:lnTo>
                  <a:pt x="11452" y="283"/>
                </a:lnTo>
                <a:lnTo>
                  <a:pt x="11433" y="289"/>
                </a:lnTo>
                <a:lnTo>
                  <a:pt x="11436" y="300"/>
                </a:lnTo>
                <a:lnTo>
                  <a:pt x="11440" y="301"/>
                </a:lnTo>
                <a:lnTo>
                  <a:pt x="11444" y="300"/>
                </a:lnTo>
                <a:lnTo>
                  <a:pt x="11448" y="298"/>
                </a:lnTo>
                <a:lnTo>
                  <a:pt x="11451" y="297"/>
                </a:lnTo>
                <a:lnTo>
                  <a:pt x="11484" y="300"/>
                </a:lnTo>
                <a:lnTo>
                  <a:pt x="11495" y="299"/>
                </a:lnTo>
                <a:lnTo>
                  <a:pt x="11517" y="297"/>
                </a:lnTo>
                <a:lnTo>
                  <a:pt x="11541" y="296"/>
                </a:lnTo>
                <a:lnTo>
                  <a:pt x="11560" y="297"/>
                </a:lnTo>
                <a:lnTo>
                  <a:pt x="11576" y="300"/>
                </a:lnTo>
                <a:lnTo>
                  <a:pt x="11595" y="304"/>
                </a:lnTo>
                <a:lnTo>
                  <a:pt x="11613" y="305"/>
                </a:lnTo>
                <a:lnTo>
                  <a:pt x="11630" y="304"/>
                </a:lnTo>
                <a:lnTo>
                  <a:pt x="11664" y="303"/>
                </a:lnTo>
                <a:lnTo>
                  <a:pt x="11707" y="306"/>
                </a:lnTo>
                <a:lnTo>
                  <a:pt x="11749" y="309"/>
                </a:lnTo>
                <a:lnTo>
                  <a:pt x="11780" y="304"/>
                </a:lnTo>
                <a:lnTo>
                  <a:pt x="11791" y="302"/>
                </a:lnTo>
                <a:lnTo>
                  <a:pt x="11808" y="300"/>
                </a:lnTo>
                <a:lnTo>
                  <a:pt x="11824" y="296"/>
                </a:lnTo>
                <a:lnTo>
                  <a:pt x="11825" y="287"/>
                </a:lnTo>
                <a:lnTo>
                  <a:pt x="11816" y="283"/>
                </a:lnTo>
                <a:lnTo>
                  <a:pt x="11807" y="280"/>
                </a:lnTo>
                <a:lnTo>
                  <a:pt x="11809" y="271"/>
                </a:lnTo>
                <a:lnTo>
                  <a:pt x="11818" y="269"/>
                </a:lnTo>
                <a:lnTo>
                  <a:pt x="11828" y="268"/>
                </a:lnTo>
                <a:lnTo>
                  <a:pt x="11837" y="266"/>
                </a:lnTo>
                <a:lnTo>
                  <a:pt x="11840" y="264"/>
                </a:lnTo>
                <a:lnTo>
                  <a:pt x="11844" y="262"/>
                </a:lnTo>
                <a:lnTo>
                  <a:pt x="11848" y="261"/>
                </a:lnTo>
                <a:lnTo>
                  <a:pt x="11853" y="261"/>
                </a:lnTo>
                <a:lnTo>
                  <a:pt x="11861" y="259"/>
                </a:lnTo>
                <a:lnTo>
                  <a:pt x="11868" y="255"/>
                </a:lnTo>
                <a:lnTo>
                  <a:pt x="11876" y="249"/>
                </a:lnTo>
                <a:lnTo>
                  <a:pt x="11886" y="247"/>
                </a:lnTo>
                <a:lnTo>
                  <a:pt x="11904" y="244"/>
                </a:lnTo>
                <a:lnTo>
                  <a:pt x="11930" y="236"/>
                </a:lnTo>
                <a:lnTo>
                  <a:pt x="11954" y="225"/>
                </a:lnTo>
                <a:lnTo>
                  <a:pt x="11964" y="212"/>
                </a:lnTo>
                <a:lnTo>
                  <a:pt x="11944" y="201"/>
                </a:lnTo>
                <a:lnTo>
                  <a:pt x="11968" y="187"/>
                </a:lnTo>
                <a:lnTo>
                  <a:pt x="12007" y="173"/>
                </a:lnTo>
                <a:lnTo>
                  <a:pt x="12032" y="166"/>
                </a:lnTo>
                <a:lnTo>
                  <a:pt x="12051" y="163"/>
                </a:lnTo>
                <a:lnTo>
                  <a:pt x="12086" y="157"/>
                </a:lnTo>
                <a:lnTo>
                  <a:pt x="12119" y="147"/>
                </a:lnTo>
                <a:lnTo>
                  <a:pt x="12135" y="135"/>
                </a:lnTo>
                <a:close/>
                <a:moveTo>
                  <a:pt x="11789" y="570"/>
                </a:moveTo>
                <a:lnTo>
                  <a:pt x="11785" y="570"/>
                </a:lnTo>
                <a:lnTo>
                  <a:pt x="11780" y="570"/>
                </a:lnTo>
                <a:lnTo>
                  <a:pt x="11775" y="571"/>
                </a:lnTo>
                <a:lnTo>
                  <a:pt x="11772" y="574"/>
                </a:lnTo>
                <a:lnTo>
                  <a:pt x="11791" y="574"/>
                </a:lnTo>
                <a:lnTo>
                  <a:pt x="11804" y="575"/>
                </a:lnTo>
                <a:lnTo>
                  <a:pt x="11816" y="574"/>
                </a:lnTo>
                <a:lnTo>
                  <a:pt x="11827" y="569"/>
                </a:lnTo>
                <a:lnTo>
                  <a:pt x="11821" y="563"/>
                </a:lnTo>
                <a:lnTo>
                  <a:pt x="11809" y="562"/>
                </a:lnTo>
                <a:lnTo>
                  <a:pt x="11797" y="563"/>
                </a:lnTo>
                <a:lnTo>
                  <a:pt x="11792" y="564"/>
                </a:lnTo>
                <a:lnTo>
                  <a:pt x="11789" y="570"/>
                </a:lnTo>
                <a:close/>
                <a:moveTo>
                  <a:pt x="11642" y="740"/>
                </a:moveTo>
                <a:lnTo>
                  <a:pt x="11631" y="739"/>
                </a:lnTo>
                <a:lnTo>
                  <a:pt x="11619" y="739"/>
                </a:lnTo>
                <a:lnTo>
                  <a:pt x="11624" y="744"/>
                </a:lnTo>
                <a:lnTo>
                  <a:pt x="11635" y="747"/>
                </a:lnTo>
                <a:lnTo>
                  <a:pt x="11647" y="748"/>
                </a:lnTo>
                <a:lnTo>
                  <a:pt x="11653" y="744"/>
                </a:lnTo>
                <a:lnTo>
                  <a:pt x="11642" y="740"/>
                </a:lnTo>
                <a:close/>
                <a:moveTo>
                  <a:pt x="11876" y="824"/>
                </a:moveTo>
                <a:lnTo>
                  <a:pt x="11870" y="828"/>
                </a:lnTo>
                <a:lnTo>
                  <a:pt x="11879" y="833"/>
                </a:lnTo>
                <a:lnTo>
                  <a:pt x="11891" y="839"/>
                </a:lnTo>
                <a:lnTo>
                  <a:pt x="11897" y="841"/>
                </a:lnTo>
                <a:lnTo>
                  <a:pt x="11902" y="836"/>
                </a:lnTo>
                <a:lnTo>
                  <a:pt x="11895" y="830"/>
                </a:lnTo>
                <a:lnTo>
                  <a:pt x="11884" y="826"/>
                </a:lnTo>
                <a:lnTo>
                  <a:pt x="11876" y="824"/>
                </a:lnTo>
                <a:close/>
                <a:moveTo>
                  <a:pt x="11741" y="1278"/>
                </a:moveTo>
                <a:lnTo>
                  <a:pt x="11725" y="1270"/>
                </a:lnTo>
                <a:lnTo>
                  <a:pt x="11714" y="1271"/>
                </a:lnTo>
                <a:lnTo>
                  <a:pt x="11710" y="1277"/>
                </a:lnTo>
                <a:lnTo>
                  <a:pt x="11721" y="1285"/>
                </a:lnTo>
                <a:lnTo>
                  <a:pt x="11734" y="1291"/>
                </a:lnTo>
                <a:lnTo>
                  <a:pt x="11743" y="1295"/>
                </a:lnTo>
                <a:lnTo>
                  <a:pt x="11748" y="1292"/>
                </a:lnTo>
                <a:lnTo>
                  <a:pt x="11741" y="1278"/>
                </a:lnTo>
                <a:close/>
                <a:moveTo>
                  <a:pt x="11806" y="1134"/>
                </a:moveTo>
                <a:lnTo>
                  <a:pt x="11790" y="1135"/>
                </a:lnTo>
                <a:lnTo>
                  <a:pt x="11784" y="1139"/>
                </a:lnTo>
                <a:lnTo>
                  <a:pt x="11783" y="1147"/>
                </a:lnTo>
                <a:lnTo>
                  <a:pt x="11781" y="1160"/>
                </a:lnTo>
                <a:lnTo>
                  <a:pt x="11786" y="1161"/>
                </a:lnTo>
                <a:lnTo>
                  <a:pt x="11793" y="1161"/>
                </a:lnTo>
                <a:lnTo>
                  <a:pt x="11800" y="1161"/>
                </a:lnTo>
                <a:lnTo>
                  <a:pt x="11806" y="1160"/>
                </a:lnTo>
                <a:lnTo>
                  <a:pt x="11806" y="1156"/>
                </a:lnTo>
                <a:lnTo>
                  <a:pt x="11806" y="1151"/>
                </a:lnTo>
                <a:lnTo>
                  <a:pt x="11811" y="1151"/>
                </a:lnTo>
                <a:lnTo>
                  <a:pt x="11819" y="1148"/>
                </a:lnTo>
                <a:lnTo>
                  <a:pt x="11824" y="1146"/>
                </a:lnTo>
                <a:lnTo>
                  <a:pt x="11824" y="1140"/>
                </a:lnTo>
                <a:lnTo>
                  <a:pt x="11806" y="1134"/>
                </a:lnTo>
                <a:close/>
                <a:moveTo>
                  <a:pt x="14108" y="737"/>
                </a:moveTo>
                <a:lnTo>
                  <a:pt x="14093" y="738"/>
                </a:lnTo>
                <a:lnTo>
                  <a:pt x="14077" y="736"/>
                </a:lnTo>
                <a:lnTo>
                  <a:pt x="14061" y="733"/>
                </a:lnTo>
                <a:lnTo>
                  <a:pt x="14050" y="735"/>
                </a:lnTo>
                <a:lnTo>
                  <a:pt x="14039" y="737"/>
                </a:lnTo>
                <a:lnTo>
                  <a:pt x="14027" y="736"/>
                </a:lnTo>
                <a:lnTo>
                  <a:pt x="14017" y="737"/>
                </a:lnTo>
                <a:lnTo>
                  <a:pt x="14010" y="742"/>
                </a:lnTo>
                <a:lnTo>
                  <a:pt x="14009" y="738"/>
                </a:lnTo>
                <a:lnTo>
                  <a:pt x="14005" y="735"/>
                </a:lnTo>
                <a:lnTo>
                  <a:pt x="14000" y="732"/>
                </a:lnTo>
                <a:lnTo>
                  <a:pt x="13996" y="732"/>
                </a:lnTo>
                <a:lnTo>
                  <a:pt x="13992" y="735"/>
                </a:lnTo>
                <a:lnTo>
                  <a:pt x="13990" y="742"/>
                </a:lnTo>
                <a:lnTo>
                  <a:pt x="13983" y="748"/>
                </a:lnTo>
                <a:lnTo>
                  <a:pt x="13966" y="752"/>
                </a:lnTo>
                <a:lnTo>
                  <a:pt x="13958" y="752"/>
                </a:lnTo>
                <a:lnTo>
                  <a:pt x="13955" y="751"/>
                </a:lnTo>
                <a:lnTo>
                  <a:pt x="13956" y="747"/>
                </a:lnTo>
                <a:lnTo>
                  <a:pt x="13956" y="740"/>
                </a:lnTo>
                <a:lnTo>
                  <a:pt x="13944" y="739"/>
                </a:lnTo>
                <a:lnTo>
                  <a:pt x="13935" y="739"/>
                </a:lnTo>
                <a:lnTo>
                  <a:pt x="13928" y="735"/>
                </a:lnTo>
                <a:lnTo>
                  <a:pt x="13914" y="723"/>
                </a:lnTo>
                <a:lnTo>
                  <a:pt x="13909" y="720"/>
                </a:lnTo>
                <a:lnTo>
                  <a:pt x="13901" y="719"/>
                </a:lnTo>
                <a:lnTo>
                  <a:pt x="13893" y="720"/>
                </a:lnTo>
                <a:lnTo>
                  <a:pt x="13886" y="721"/>
                </a:lnTo>
                <a:lnTo>
                  <a:pt x="13884" y="729"/>
                </a:lnTo>
                <a:lnTo>
                  <a:pt x="13881" y="731"/>
                </a:lnTo>
                <a:lnTo>
                  <a:pt x="13878" y="729"/>
                </a:lnTo>
                <a:lnTo>
                  <a:pt x="13873" y="729"/>
                </a:lnTo>
                <a:lnTo>
                  <a:pt x="13858" y="746"/>
                </a:lnTo>
                <a:lnTo>
                  <a:pt x="13857" y="755"/>
                </a:lnTo>
                <a:lnTo>
                  <a:pt x="13856" y="759"/>
                </a:lnTo>
                <a:lnTo>
                  <a:pt x="13860" y="760"/>
                </a:lnTo>
                <a:lnTo>
                  <a:pt x="13876" y="760"/>
                </a:lnTo>
                <a:lnTo>
                  <a:pt x="13899" y="763"/>
                </a:lnTo>
                <a:lnTo>
                  <a:pt x="13905" y="770"/>
                </a:lnTo>
                <a:lnTo>
                  <a:pt x="13903" y="777"/>
                </a:lnTo>
                <a:lnTo>
                  <a:pt x="13902" y="782"/>
                </a:lnTo>
                <a:lnTo>
                  <a:pt x="13894" y="785"/>
                </a:lnTo>
                <a:lnTo>
                  <a:pt x="13883" y="784"/>
                </a:lnTo>
                <a:lnTo>
                  <a:pt x="13873" y="782"/>
                </a:lnTo>
                <a:lnTo>
                  <a:pt x="13868" y="788"/>
                </a:lnTo>
                <a:lnTo>
                  <a:pt x="13916" y="803"/>
                </a:lnTo>
                <a:lnTo>
                  <a:pt x="13928" y="808"/>
                </a:lnTo>
                <a:lnTo>
                  <a:pt x="13924" y="814"/>
                </a:lnTo>
                <a:lnTo>
                  <a:pt x="13914" y="819"/>
                </a:lnTo>
                <a:lnTo>
                  <a:pt x="13903" y="820"/>
                </a:lnTo>
                <a:lnTo>
                  <a:pt x="13912" y="828"/>
                </a:lnTo>
                <a:lnTo>
                  <a:pt x="13931" y="826"/>
                </a:lnTo>
                <a:lnTo>
                  <a:pt x="13955" y="824"/>
                </a:lnTo>
                <a:lnTo>
                  <a:pt x="13977" y="834"/>
                </a:lnTo>
                <a:lnTo>
                  <a:pt x="14027" y="842"/>
                </a:lnTo>
                <a:lnTo>
                  <a:pt x="14054" y="848"/>
                </a:lnTo>
                <a:lnTo>
                  <a:pt x="14065" y="843"/>
                </a:lnTo>
                <a:lnTo>
                  <a:pt x="14070" y="834"/>
                </a:lnTo>
                <a:lnTo>
                  <a:pt x="14075" y="828"/>
                </a:lnTo>
                <a:lnTo>
                  <a:pt x="14097" y="831"/>
                </a:lnTo>
                <a:lnTo>
                  <a:pt x="14118" y="829"/>
                </a:lnTo>
                <a:lnTo>
                  <a:pt x="14135" y="825"/>
                </a:lnTo>
                <a:lnTo>
                  <a:pt x="14152" y="822"/>
                </a:lnTo>
                <a:lnTo>
                  <a:pt x="14168" y="820"/>
                </a:lnTo>
                <a:lnTo>
                  <a:pt x="14190" y="816"/>
                </a:lnTo>
                <a:lnTo>
                  <a:pt x="14197" y="810"/>
                </a:lnTo>
                <a:lnTo>
                  <a:pt x="14199" y="803"/>
                </a:lnTo>
                <a:lnTo>
                  <a:pt x="14209" y="797"/>
                </a:lnTo>
                <a:lnTo>
                  <a:pt x="14219" y="792"/>
                </a:lnTo>
                <a:lnTo>
                  <a:pt x="14229" y="784"/>
                </a:lnTo>
                <a:lnTo>
                  <a:pt x="14237" y="774"/>
                </a:lnTo>
                <a:lnTo>
                  <a:pt x="14241" y="763"/>
                </a:lnTo>
                <a:lnTo>
                  <a:pt x="14235" y="761"/>
                </a:lnTo>
                <a:lnTo>
                  <a:pt x="14230" y="755"/>
                </a:lnTo>
                <a:lnTo>
                  <a:pt x="14224" y="748"/>
                </a:lnTo>
                <a:lnTo>
                  <a:pt x="14214" y="746"/>
                </a:lnTo>
                <a:lnTo>
                  <a:pt x="14155" y="718"/>
                </a:lnTo>
                <a:lnTo>
                  <a:pt x="14108" y="737"/>
                </a:lnTo>
                <a:close/>
                <a:moveTo>
                  <a:pt x="14064" y="349"/>
                </a:moveTo>
                <a:lnTo>
                  <a:pt x="14053" y="354"/>
                </a:lnTo>
                <a:lnTo>
                  <a:pt x="14048" y="357"/>
                </a:lnTo>
                <a:lnTo>
                  <a:pt x="14052" y="361"/>
                </a:lnTo>
                <a:lnTo>
                  <a:pt x="14059" y="359"/>
                </a:lnTo>
                <a:lnTo>
                  <a:pt x="14068" y="355"/>
                </a:lnTo>
                <a:lnTo>
                  <a:pt x="14075" y="353"/>
                </a:lnTo>
                <a:lnTo>
                  <a:pt x="14079" y="354"/>
                </a:lnTo>
                <a:lnTo>
                  <a:pt x="14083" y="356"/>
                </a:lnTo>
                <a:lnTo>
                  <a:pt x="14087" y="356"/>
                </a:lnTo>
                <a:lnTo>
                  <a:pt x="14090" y="353"/>
                </a:lnTo>
                <a:lnTo>
                  <a:pt x="14089" y="348"/>
                </a:lnTo>
                <a:lnTo>
                  <a:pt x="14084" y="346"/>
                </a:lnTo>
                <a:lnTo>
                  <a:pt x="14079" y="347"/>
                </a:lnTo>
                <a:lnTo>
                  <a:pt x="14076" y="347"/>
                </a:lnTo>
                <a:lnTo>
                  <a:pt x="14075" y="348"/>
                </a:lnTo>
                <a:lnTo>
                  <a:pt x="14075" y="349"/>
                </a:lnTo>
                <a:lnTo>
                  <a:pt x="14064" y="349"/>
                </a:lnTo>
                <a:close/>
                <a:moveTo>
                  <a:pt x="14087" y="240"/>
                </a:moveTo>
                <a:lnTo>
                  <a:pt x="14083" y="238"/>
                </a:lnTo>
                <a:lnTo>
                  <a:pt x="14076" y="239"/>
                </a:lnTo>
                <a:lnTo>
                  <a:pt x="14067" y="242"/>
                </a:lnTo>
                <a:lnTo>
                  <a:pt x="14063" y="245"/>
                </a:lnTo>
                <a:lnTo>
                  <a:pt x="14069" y="248"/>
                </a:lnTo>
                <a:lnTo>
                  <a:pt x="14077" y="249"/>
                </a:lnTo>
                <a:lnTo>
                  <a:pt x="14084" y="247"/>
                </a:lnTo>
                <a:lnTo>
                  <a:pt x="14089" y="242"/>
                </a:lnTo>
                <a:lnTo>
                  <a:pt x="14087" y="240"/>
                </a:lnTo>
                <a:close/>
                <a:moveTo>
                  <a:pt x="12535" y="5629"/>
                </a:moveTo>
                <a:lnTo>
                  <a:pt x="12526" y="5630"/>
                </a:lnTo>
                <a:lnTo>
                  <a:pt x="12525" y="5630"/>
                </a:lnTo>
                <a:lnTo>
                  <a:pt x="12525" y="5631"/>
                </a:lnTo>
                <a:lnTo>
                  <a:pt x="12504" y="5635"/>
                </a:lnTo>
                <a:lnTo>
                  <a:pt x="12501" y="5638"/>
                </a:lnTo>
                <a:lnTo>
                  <a:pt x="12504" y="5641"/>
                </a:lnTo>
                <a:lnTo>
                  <a:pt x="12500" y="5643"/>
                </a:lnTo>
                <a:lnTo>
                  <a:pt x="12498" y="5652"/>
                </a:lnTo>
                <a:lnTo>
                  <a:pt x="12494" y="5653"/>
                </a:lnTo>
                <a:lnTo>
                  <a:pt x="12486" y="5651"/>
                </a:lnTo>
                <a:lnTo>
                  <a:pt x="12469" y="5651"/>
                </a:lnTo>
                <a:lnTo>
                  <a:pt x="12473" y="5655"/>
                </a:lnTo>
                <a:lnTo>
                  <a:pt x="12484" y="5660"/>
                </a:lnTo>
                <a:lnTo>
                  <a:pt x="12495" y="5664"/>
                </a:lnTo>
                <a:lnTo>
                  <a:pt x="12503" y="5665"/>
                </a:lnTo>
                <a:lnTo>
                  <a:pt x="12505" y="5664"/>
                </a:lnTo>
                <a:lnTo>
                  <a:pt x="12506" y="5662"/>
                </a:lnTo>
                <a:lnTo>
                  <a:pt x="12509" y="5659"/>
                </a:lnTo>
                <a:lnTo>
                  <a:pt x="12519" y="5657"/>
                </a:lnTo>
                <a:lnTo>
                  <a:pt x="12524" y="5656"/>
                </a:lnTo>
                <a:lnTo>
                  <a:pt x="12527" y="5653"/>
                </a:lnTo>
                <a:lnTo>
                  <a:pt x="12530" y="5650"/>
                </a:lnTo>
                <a:lnTo>
                  <a:pt x="12531" y="5645"/>
                </a:lnTo>
                <a:lnTo>
                  <a:pt x="12538" y="5642"/>
                </a:lnTo>
                <a:lnTo>
                  <a:pt x="12542" y="5638"/>
                </a:lnTo>
                <a:lnTo>
                  <a:pt x="12541" y="5633"/>
                </a:lnTo>
                <a:lnTo>
                  <a:pt x="12534" y="5629"/>
                </a:lnTo>
                <a:lnTo>
                  <a:pt x="12535" y="5629"/>
                </a:lnTo>
                <a:close/>
                <a:moveTo>
                  <a:pt x="12556" y="5639"/>
                </a:moveTo>
                <a:lnTo>
                  <a:pt x="12528" y="5668"/>
                </a:lnTo>
                <a:lnTo>
                  <a:pt x="12544" y="5670"/>
                </a:lnTo>
                <a:lnTo>
                  <a:pt x="12578" y="5658"/>
                </a:lnTo>
                <a:lnTo>
                  <a:pt x="12604" y="5648"/>
                </a:lnTo>
                <a:lnTo>
                  <a:pt x="12601" y="5646"/>
                </a:lnTo>
                <a:lnTo>
                  <a:pt x="12602" y="5643"/>
                </a:lnTo>
                <a:lnTo>
                  <a:pt x="12603" y="5640"/>
                </a:lnTo>
                <a:lnTo>
                  <a:pt x="12599" y="5638"/>
                </a:lnTo>
                <a:lnTo>
                  <a:pt x="12588" y="5635"/>
                </a:lnTo>
                <a:lnTo>
                  <a:pt x="12576" y="5633"/>
                </a:lnTo>
                <a:lnTo>
                  <a:pt x="12566" y="5633"/>
                </a:lnTo>
                <a:lnTo>
                  <a:pt x="12556" y="5637"/>
                </a:lnTo>
                <a:lnTo>
                  <a:pt x="12557" y="5637"/>
                </a:lnTo>
                <a:lnTo>
                  <a:pt x="12557" y="5637"/>
                </a:lnTo>
                <a:lnTo>
                  <a:pt x="12556" y="5639"/>
                </a:lnTo>
                <a:close/>
                <a:moveTo>
                  <a:pt x="12363" y="5774"/>
                </a:moveTo>
                <a:lnTo>
                  <a:pt x="12342" y="5775"/>
                </a:lnTo>
                <a:lnTo>
                  <a:pt x="12350" y="5777"/>
                </a:lnTo>
                <a:lnTo>
                  <a:pt x="12363" y="5776"/>
                </a:lnTo>
                <a:lnTo>
                  <a:pt x="12372" y="5773"/>
                </a:lnTo>
                <a:lnTo>
                  <a:pt x="12365" y="5772"/>
                </a:lnTo>
                <a:lnTo>
                  <a:pt x="12363" y="5774"/>
                </a:lnTo>
                <a:close/>
                <a:moveTo>
                  <a:pt x="12238" y="5811"/>
                </a:moveTo>
                <a:lnTo>
                  <a:pt x="12236" y="5812"/>
                </a:lnTo>
                <a:lnTo>
                  <a:pt x="12239" y="5815"/>
                </a:lnTo>
                <a:lnTo>
                  <a:pt x="12246" y="5816"/>
                </a:lnTo>
                <a:lnTo>
                  <a:pt x="12252" y="5816"/>
                </a:lnTo>
                <a:lnTo>
                  <a:pt x="12250" y="5814"/>
                </a:lnTo>
                <a:lnTo>
                  <a:pt x="12247" y="5812"/>
                </a:lnTo>
                <a:lnTo>
                  <a:pt x="12242" y="5811"/>
                </a:lnTo>
                <a:lnTo>
                  <a:pt x="12238" y="5811"/>
                </a:lnTo>
                <a:close/>
                <a:moveTo>
                  <a:pt x="11974" y="5656"/>
                </a:moveTo>
                <a:lnTo>
                  <a:pt x="11967" y="5652"/>
                </a:lnTo>
                <a:lnTo>
                  <a:pt x="11960" y="5652"/>
                </a:lnTo>
                <a:lnTo>
                  <a:pt x="11956" y="5654"/>
                </a:lnTo>
                <a:lnTo>
                  <a:pt x="11961" y="5660"/>
                </a:lnTo>
                <a:lnTo>
                  <a:pt x="11965" y="5665"/>
                </a:lnTo>
                <a:lnTo>
                  <a:pt x="11973" y="5674"/>
                </a:lnTo>
                <a:lnTo>
                  <a:pt x="11980" y="5679"/>
                </a:lnTo>
                <a:lnTo>
                  <a:pt x="11979" y="5673"/>
                </a:lnTo>
                <a:lnTo>
                  <a:pt x="11977" y="5668"/>
                </a:lnTo>
                <a:lnTo>
                  <a:pt x="11979" y="5664"/>
                </a:lnTo>
                <a:lnTo>
                  <a:pt x="11980" y="5661"/>
                </a:lnTo>
                <a:lnTo>
                  <a:pt x="11974" y="5656"/>
                </a:lnTo>
                <a:close/>
                <a:moveTo>
                  <a:pt x="10972" y="621"/>
                </a:moveTo>
                <a:lnTo>
                  <a:pt x="10952" y="624"/>
                </a:lnTo>
                <a:lnTo>
                  <a:pt x="10955" y="628"/>
                </a:lnTo>
                <a:lnTo>
                  <a:pt x="10967" y="629"/>
                </a:lnTo>
                <a:lnTo>
                  <a:pt x="10972" y="621"/>
                </a:lnTo>
                <a:close/>
                <a:moveTo>
                  <a:pt x="11010" y="544"/>
                </a:moveTo>
                <a:lnTo>
                  <a:pt x="11008" y="546"/>
                </a:lnTo>
                <a:lnTo>
                  <a:pt x="11011" y="550"/>
                </a:lnTo>
                <a:lnTo>
                  <a:pt x="11017" y="553"/>
                </a:lnTo>
                <a:lnTo>
                  <a:pt x="11023" y="545"/>
                </a:lnTo>
                <a:lnTo>
                  <a:pt x="11010" y="544"/>
                </a:lnTo>
                <a:close/>
                <a:moveTo>
                  <a:pt x="8274" y="1308"/>
                </a:moveTo>
                <a:lnTo>
                  <a:pt x="8267" y="1310"/>
                </a:lnTo>
                <a:lnTo>
                  <a:pt x="8265" y="1314"/>
                </a:lnTo>
                <a:lnTo>
                  <a:pt x="8268" y="1317"/>
                </a:lnTo>
                <a:lnTo>
                  <a:pt x="8276" y="1314"/>
                </a:lnTo>
                <a:lnTo>
                  <a:pt x="8278" y="1313"/>
                </a:lnTo>
                <a:lnTo>
                  <a:pt x="8279" y="1311"/>
                </a:lnTo>
                <a:lnTo>
                  <a:pt x="8279" y="1310"/>
                </a:lnTo>
                <a:lnTo>
                  <a:pt x="8277" y="1309"/>
                </a:lnTo>
                <a:lnTo>
                  <a:pt x="8277" y="1309"/>
                </a:lnTo>
                <a:lnTo>
                  <a:pt x="8277" y="1308"/>
                </a:lnTo>
                <a:lnTo>
                  <a:pt x="8274" y="1308"/>
                </a:lnTo>
                <a:close/>
                <a:moveTo>
                  <a:pt x="8197" y="1325"/>
                </a:moveTo>
                <a:lnTo>
                  <a:pt x="8185" y="1327"/>
                </a:lnTo>
                <a:lnTo>
                  <a:pt x="8175" y="1328"/>
                </a:lnTo>
                <a:lnTo>
                  <a:pt x="8177" y="1331"/>
                </a:lnTo>
                <a:lnTo>
                  <a:pt x="8189" y="1330"/>
                </a:lnTo>
                <a:lnTo>
                  <a:pt x="8200" y="1328"/>
                </a:lnTo>
                <a:lnTo>
                  <a:pt x="8198" y="1325"/>
                </a:lnTo>
                <a:lnTo>
                  <a:pt x="8198" y="1325"/>
                </a:lnTo>
                <a:lnTo>
                  <a:pt x="8198" y="1324"/>
                </a:lnTo>
                <a:lnTo>
                  <a:pt x="8197" y="1325"/>
                </a:lnTo>
                <a:close/>
                <a:moveTo>
                  <a:pt x="8139" y="1328"/>
                </a:moveTo>
                <a:lnTo>
                  <a:pt x="8125" y="1329"/>
                </a:lnTo>
                <a:lnTo>
                  <a:pt x="8123" y="1329"/>
                </a:lnTo>
                <a:lnTo>
                  <a:pt x="8130" y="1330"/>
                </a:lnTo>
                <a:lnTo>
                  <a:pt x="8141" y="1329"/>
                </a:lnTo>
                <a:lnTo>
                  <a:pt x="8139" y="1328"/>
                </a:lnTo>
                <a:close/>
                <a:moveTo>
                  <a:pt x="8342" y="1306"/>
                </a:moveTo>
                <a:lnTo>
                  <a:pt x="8331" y="1306"/>
                </a:lnTo>
                <a:lnTo>
                  <a:pt x="8332" y="1311"/>
                </a:lnTo>
                <a:lnTo>
                  <a:pt x="8338" y="1313"/>
                </a:lnTo>
                <a:lnTo>
                  <a:pt x="8342" y="1306"/>
                </a:lnTo>
                <a:close/>
                <a:moveTo>
                  <a:pt x="8431" y="1285"/>
                </a:moveTo>
                <a:lnTo>
                  <a:pt x="8422" y="1291"/>
                </a:lnTo>
                <a:lnTo>
                  <a:pt x="8426" y="1291"/>
                </a:lnTo>
                <a:lnTo>
                  <a:pt x="8430" y="1290"/>
                </a:lnTo>
                <a:lnTo>
                  <a:pt x="8431" y="1285"/>
                </a:lnTo>
                <a:close/>
                <a:moveTo>
                  <a:pt x="11909" y="2737"/>
                </a:moveTo>
                <a:lnTo>
                  <a:pt x="11902" y="2734"/>
                </a:lnTo>
                <a:lnTo>
                  <a:pt x="11891" y="2726"/>
                </a:lnTo>
                <a:lnTo>
                  <a:pt x="11879" y="2719"/>
                </a:lnTo>
                <a:lnTo>
                  <a:pt x="11867" y="2718"/>
                </a:lnTo>
                <a:lnTo>
                  <a:pt x="11858" y="2720"/>
                </a:lnTo>
                <a:lnTo>
                  <a:pt x="11850" y="2720"/>
                </a:lnTo>
                <a:lnTo>
                  <a:pt x="11841" y="2721"/>
                </a:lnTo>
                <a:lnTo>
                  <a:pt x="11834" y="2726"/>
                </a:lnTo>
                <a:lnTo>
                  <a:pt x="11842" y="2732"/>
                </a:lnTo>
                <a:lnTo>
                  <a:pt x="11860" y="2742"/>
                </a:lnTo>
                <a:lnTo>
                  <a:pt x="11877" y="2750"/>
                </a:lnTo>
                <a:lnTo>
                  <a:pt x="11888" y="2746"/>
                </a:lnTo>
                <a:lnTo>
                  <a:pt x="11893" y="2744"/>
                </a:lnTo>
                <a:lnTo>
                  <a:pt x="11902" y="2746"/>
                </a:lnTo>
                <a:lnTo>
                  <a:pt x="11911" y="2748"/>
                </a:lnTo>
                <a:lnTo>
                  <a:pt x="11916" y="2744"/>
                </a:lnTo>
                <a:lnTo>
                  <a:pt x="11909" y="2737"/>
                </a:lnTo>
                <a:close/>
                <a:moveTo>
                  <a:pt x="12058" y="2717"/>
                </a:moveTo>
                <a:lnTo>
                  <a:pt x="12029" y="2721"/>
                </a:lnTo>
                <a:lnTo>
                  <a:pt x="12016" y="2719"/>
                </a:lnTo>
                <a:lnTo>
                  <a:pt x="12008" y="2715"/>
                </a:lnTo>
                <a:lnTo>
                  <a:pt x="11998" y="2713"/>
                </a:lnTo>
                <a:lnTo>
                  <a:pt x="11986" y="2716"/>
                </a:lnTo>
                <a:lnTo>
                  <a:pt x="11989" y="2723"/>
                </a:lnTo>
                <a:lnTo>
                  <a:pt x="12012" y="2730"/>
                </a:lnTo>
                <a:lnTo>
                  <a:pt x="12059" y="2733"/>
                </a:lnTo>
                <a:lnTo>
                  <a:pt x="12081" y="2738"/>
                </a:lnTo>
                <a:lnTo>
                  <a:pt x="12087" y="2747"/>
                </a:lnTo>
                <a:lnTo>
                  <a:pt x="12090" y="2752"/>
                </a:lnTo>
                <a:lnTo>
                  <a:pt x="12100" y="2745"/>
                </a:lnTo>
                <a:lnTo>
                  <a:pt x="12106" y="2736"/>
                </a:lnTo>
                <a:lnTo>
                  <a:pt x="12112" y="2728"/>
                </a:lnTo>
                <a:lnTo>
                  <a:pt x="12118" y="2723"/>
                </a:lnTo>
                <a:lnTo>
                  <a:pt x="12126" y="2725"/>
                </a:lnTo>
                <a:lnTo>
                  <a:pt x="12132" y="2728"/>
                </a:lnTo>
                <a:lnTo>
                  <a:pt x="12138" y="2726"/>
                </a:lnTo>
                <a:lnTo>
                  <a:pt x="12146" y="2722"/>
                </a:lnTo>
                <a:lnTo>
                  <a:pt x="12152" y="2720"/>
                </a:lnTo>
                <a:lnTo>
                  <a:pt x="12195" y="2724"/>
                </a:lnTo>
                <a:lnTo>
                  <a:pt x="12200" y="2716"/>
                </a:lnTo>
                <a:lnTo>
                  <a:pt x="12195" y="2706"/>
                </a:lnTo>
                <a:lnTo>
                  <a:pt x="12185" y="2699"/>
                </a:lnTo>
                <a:lnTo>
                  <a:pt x="12175" y="2695"/>
                </a:lnTo>
                <a:lnTo>
                  <a:pt x="12165" y="2691"/>
                </a:lnTo>
                <a:lnTo>
                  <a:pt x="12165" y="2687"/>
                </a:lnTo>
                <a:lnTo>
                  <a:pt x="12166" y="2684"/>
                </a:lnTo>
                <a:lnTo>
                  <a:pt x="12159" y="2682"/>
                </a:lnTo>
                <a:lnTo>
                  <a:pt x="12154" y="2680"/>
                </a:lnTo>
                <a:lnTo>
                  <a:pt x="12148" y="2673"/>
                </a:lnTo>
                <a:lnTo>
                  <a:pt x="12136" y="2667"/>
                </a:lnTo>
                <a:lnTo>
                  <a:pt x="12115" y="2661"/>
                </a:lnTo>
                <a:lnTo>
                  <a:pt x="12105" y="2661"/>
                </a:lnTo>
                <a:lnTo>
                  <a:pt x="12097" y="2662"/>
                </a:lnTo>
                <a:lnTo>
                  <a:pt x="12089" y="2663"/>
                </a:lnTo>
                <a:lnTo>
                  <a:pt x="12080" y="2661"/>
                </a:lnTo>
                <a:lnTo>
                  <a:pt x="12073" y="2662"/>
                </a:lnTo>
                <a:lnTo>
                  <a:pt x="12069" y="2665"/>
                </a:lnTo>
                <a:lnTo>
                  <a:pt x="12064" y="2668"/>
                </a:lnTo>
                <a:lnTo>
                  <a:pt x="12056" y="2665"/>
                </a:lnTo>
                <a:lnTo>
                  <a:pt x="12037" y="2659"/>
                </a:lnTo>
                <a:lnTo>
                  <a:pt x="12024" y="2664"/>
                </a:lnTo>
                <a:lnTo>
                  <a:pt x="12021" y="2671"/>
                </a:lnTo>
                <a:lnTo>
                  <a:pt x="12032" y="2675"/>
                </a:lnTo>
                <a:lnTo>
                  <a:pt x="12047" y="2679"/>
                </a:lnTo>
                <a:lnTo>
                  <a:pt x="12048" y="2685"/>
                </a:lnTo>
                <a:lnTo>
                  <a:pt x="12043" y="2693"/>
                </a:lnTo>
                <a:lnTo>
                  <a:pt x="12047" y="2700"/>
                </a:lnTo>
                <a:lnTo>
                  <a:pt x="12053" y="2704"/>
                </a:lnTo>
                <a:lnTo>
                  <a:pt x="12056" y="2706"/>
                </a:lnTo>
                <a:lnTo>
                  <a:pt x="12058" y="2711"/>
                </a:lnTo>
                <a:lnTo>
                  <a:pt x="12060" y="2717"/>
                </a:lnTo>
                <a:lnTo>
                  <a:pt x="12060" y="2717"/>
                </a:lnTo>
                <a:lnTo>
                  <a:pt x="12060" y="2717"/>
                </a:lnTo>
                <a:lnTo>
                  <a:pt x="12058" y="2717"/>
                </a:lnTo>
                <a:close/>
                <a:moveTo>
                  <a:pt x="12294" y="2722"/>
                </a:moveTo>
                <a:lnTo>
                  <a:pt x="12266" y="2721"/>
                </a:lnTo>
                <a:lnTo>
                  <a:pt x="12250" y="2719"/>
                </a:lnTo>
                <a:lnTo>
                  <a:pt x="12245" y="2721"/>
                </a:lnTo>
                <a:lnTo>
                  <a:pt x="12250" y="2731"/>
                </a:lnTo>
                <a:lnTo>
                  <a:pt x="12264" y="2740"/>
                </a:lnTo>
                <a:lnTo>
                  <a:pt x="12285" y="2745"/>
                </a:lnTo>
                <a:lnTo>
                  <a:pt x="12300" y="2742"/>
                </a:lnTo>
                <a:lnTo>
                  <a:pt x="12303" y="2730"/>
                </a:lnTo>
                <a:lnTo>
                  <a:pt x="12310" y="2727"/>
                </a:lnTo>
                <a:lnTo>
                  <a:pt x="12309" y="2724"/>
                </a:lnTo>
                <a:lnTo>
                  <a:pt x="12303" y="2722"/>
                </a:lnTo>
                <a:lnTo>
                  <a:pt x="12294" y="2722"/>
                </a:lnTo>
                <a:close/>
                <a:moveTo>
                  <a:pt x="12454" y="2805"/>
                </a:moveTo>
                <a:lnTo>
                  <a:pt x="12449" y="2808"/>
                </a:lnTo>
                <a:lnTo>
                  <a:pt x="12451" y="2815"/>
                </a:lnTo>
                <a:lnTo>
                  <a:pt x="12455" y="2820"/>
                </a:lnTo>
                <a:lnTo>
                  <a:pt x="12460" y="2818"/>
                </a:lnTo>
                <a:lnTo>
                  <a:pt x="12461" y="2817"/>
                </a:lnTo>
                <a:lnTo>
                  <a:pt x="12461" y="2816"/>
                </a:lnTo>
                <a:lnTo>
                  <a:pt x="12454" y="2805"/>
                </a:lnTo>
                <a:close/>
                <a:moveTo>
                  <a:pt x="12470" y="2839"/>
                </a:moveTo>
                <a:lnTo>
                  <a:pt x="12462" y="2838"/>
                </a:lnTo>
                <a:lnTo>
                  <a:pt x="12463" y="2850"/>
                </a:lnTo>
                <a:lnTo>
                  <a:pt x="12468" y="2859"/>
                </a:lnTo>
                <a:lnTo>
                  <a:pt x="12471" y="2852"/>
                </a:lnTo>
                <a:lnTo>
                  <a:pt x="12470" y="2839"/>
                </a:lnTo>
                <a:close/>
                <a:moveTo>
                  <a:pt x="12483" y="2872"/>
                </a:moveTo>
                <a:lnTo>
                  <a:pt x="12479" y="2869"/>
                </a:lnTo>
                <a:lnTo>
                  <a:pt x="12474" y="2870"/>
                </a:lnTo>
                <a:lnTo>
                  <a:pt x="12473" y="2877"/>
                </a:lnTo>
                <a:lnTo>
                  <a:pt x="12481" y="2890"/>
                </a:lnTo>
                <a:lnTo>
                  <a:pt x="12484" y="2891"/>
                </a:lnTo>
                <a:lnTo>
                  <a:pt x="12488" y="2889"/>
                </a:lnTo>
                <a:lnTo>
                  <a:pt x="12488" y="2882"/>
                </a:lnTo>
                <a:lnTo>
                  <a:pt x="12483" y="2872"/>
                </a:lnTo>
                <a:close/>
                <a:moveTo>
                  <a:pt x="12465" y="2940"/>
                </a:moveTo>
                <a:lnTo>
                  <a:pt x="12462" y="2957"/>
                </a:lnTo>
                <a:lnTo>
                  <a:pt x="12468" y="2952"/>
                </a:lnTo>
                <a:lnTo>
                  <a:pt x="12474" y="2940"/>
                </a:lnTo>
                <a:lnTo>
                  <a:pt x="12475" y="2933"/>
                </a:lnTo>
                <a:lnTo>
                  <a:pt x="12465" y="2940"/>
                </a:lnTo>
                <a:close/>
                <a:moveTo>
                  <a:pt x="12454" y="2987"/>
                </a:moveTo>
                <a:lnTo>
                  <a:pt x="12448" y="2994"/>
                </a:lnTo>
                <a:lnTo>
                  <a:pt x="12452" y="2994"/>
                </a:lnTo>
                <a:lnTo>
                  <a:pt x="12457" y="2990"/>
                </a:lnTo>
                <a:lnTo>
                  <a:pt x="12460" y="2985"/>
                </a:lnTo>
                <a:lnTo>
                  <a:pt x="12457" y="2981"/>
                </a:lnTo>
                <a:lnTo>
                  <a:pt x="12454" y="2987"/>
                </a:lnTo>
                <a:close/>
                <a:moveTo>
                  <a:pt x="12478" y="2911"/>
                </a:moveTo>
                <a:lnTo>
                  <a:pt x="12476" y="2917"/>
                </a:lnTo>
                <a:lnTo>
                  <a:pt x="12482" y="2918"/>
                </a:lnTo>
                <a:lnTo>
                  <a:pt x="12486" y="2913"/>
                </a:lnTo>
                <a:lnTo>
                  <a:pt x="12484" y="2901"/>
                </a:lnTo>
                <a:lnTo>
                  <a:pt x="12478" y="2911"/>
                </a:lnTo>
                <a:close/>
                <a:moveTo>
                  <a:pt x="12366" y="3030"/>
                </a:moveTo>
                <a:lnTo>
                  <a:pt x="12363" y="3032"/>
                </a:lnTo>
                <a:lnTo>
                  <a:pt x="12361" y="3035"/>
                </a:lnTo>
                <a:lnTo>
                  <a:pt x="12368" y="3035"/>
                </a:lnTo>
                <a:lnTo>
                  <a:pt x="12373" y="3031"/>
                </a:lnTo>
                <a:lnTo>
                  <a:pt x="12373" y="3028"/>
                </a:lnTo>
                <a:lnTo>
                  <a:pt x="12366" y="3030"/>
                </a:lnTo>
                <a:close/>
                <a:moveTo>
                  <a:pt x="12537" y="2938"/>
                </a:moveTo>
                <a:lnTo>
                  <a:pt x="12533" y="2935"/>
                </a:lnTo>
                <a:lnTo>
                  <a:pt x="12532" y="2944"/>
                </a:lnTo>
                <a:lnTo>
                  <a:pt x="12534" y="2952"/>
                </a:lnTo>
                <a:lnTo>
                  <a:pt x="12539" y="2950"/>
                </a:lnTo>
                <a:lnTo>
                  <a:pt x="12540" y="2947"/>
                </a:lnTo>
                <a:lnTo>
                  <a:pt x="12539" y="2944"/>
                </a:lnTo>
                <a:lnTo>
                  <a:pt x="12539" y="2941"/>
                </a:lnTo>
                <a:lnTo>
                  <a:pt x="12538" y="2938"/>
                </a:lnTo>
                <a:lnTo>
                  <a:pt x="12537" y="2938"/>
                </a:lnTo>
                <a:close/>
                <a:moveTo>
                  <a:pt x="12008" y="2606"/>
                </a:moveTo>
                <a:lnTo>
                  <a:pt x="12013" y="2614"/>
                </a:lnTo>
                <a:lnTo>
                  <a:pt x="12021" y="2613"/>
                </a:lnTo>
                <a:lnTo>
                  <a:pt x="12023" y="2608"/>
                </a:lnTo>
                <a:lnTo>
                  <a:pt x="12008" y="2606"/>
                </a:lnTo>
                <a:close/>
                <a:moveTo>
                  <a:pt x="11846" y="2438"/>
                </a:moveTo>
                <a:lnTo>
                  <a:pt x="11835" y="2467"/>
                </a:lnTo>
                <a:lnTo>
                  <a:pt x="11852" y="2487"/>
                </a:lnTo>
                <a:lnTo>
                  <a:pt x="11863" y="2500"/>
                </a:lnTo>
                <a:lnTo>
                  <a:pt x="11868" y="2495"/>
                </a:lnTo>
                <a:lnTo>
                  <a:pt x="11863" y="2473"/>
                </a:lnTo>
                <a:lnTo>
                  <a:pt x="11844" y="2440"/>
                </a:lnTo>
                <a:lnTo>
                  <a:pt x="11846" y="2438"/>
                </a:lnTo>
                <a:close/>
                <a:moveTo>
                  <a:pt x="11624" y="2550"/>
                </a:moveTo>
                <a:lnTo>
                  <a:pt x="11610" y="2558"/>
                </a:lnTo>
                <a:lnTo>
                  <a:pt x="11608" y="2562"/>
                </a:lnTo>
                <a:lnTo>
                  <a:pt x="11609" y="2566"/>
                </a:lnTo>
                <a:lnTo>
                  <a:pt x="11607" y="2573"/>
                </a:lnTo>
                <a:lnTo>
                  <a:pt x="11608" y="2578"/>
                </a:lnTo>
                <a:lnTo>
                  <a:pt x="11618" y="2574"/>
                </a:lnTo>
                <a:lnTo>
                  <a:pt x="11628" y="2568"/>
                </a:lnTo>
                <a:lnTo>
                  <a:pt x="11633" y="2565"/>
                </a:lnTo>
                <a:lnTo>
                  <a:pt x="11640" y="2564"/>
                </a:lnTo>
                <a:lnTo>
                  <a:pt x="11648" y="2565"/>
                </a:lnTo>
                <a:lnTo>
                  <a:pt x="11655" y="2564"/>
                </a:lnTo>
                <a:lnTo>
                  <a:pt x="11662" y="2560"/>
                </a:lnTo>
                <a:lnTo>
                  <a:pt x="11682" y="2550"/>
                </a:lnTo>
                <a:lnTo>
                  <a:pt x="11700" y="2547"/>
                </a:lnTo>
                <a:lnTo>
                  <a:pt x="11708" y="2549"/>
                </a:lnTo>
                <a:lnTo>
                  <a:pt x="11699" y="2555"/>
                </a:lnTo>
                <a:lnTo>
                  <a:pt x="11774" y="2578"/>
                </a:lnTo>
                <a:lnTo>
                  <a:pt x="11798" y="2588"/>
                </a:lnTo>
                <a:lnTo>
                  <a:pt x="11814" y="2589"/>
                </a:lnTo>
                <a:lnTo>
                  <a:pt x="11824" y="2593"/>
                </a:lnTo>
                <a:lnTo>
                  <a:pt x="11833" y="2606"/>
                </a:lnTo>
                <a:lnTo>
                  <a:pt x="11842" y="2618"/>
                </a:lnTo>
                <a:lnTo>
                  <a:pt x="11857" y="2624"/>
                </a:lnTo>
                <a:lnTo>
                  <a:pt x="11870" y="2629"/>
                </a:lnTo>
                <a:lnTo>
                  <a:pt x="11880" y="2639"/>
                </a:lnTo>
                <a:lnTo>
                  <a:pt x="11879" y="2646"/>
                </a:lnTo>
                <a:lnTo>
                  <a:pt x="11873" y="2653"/>
                </a:lnTo>
                <a:lnTo>
                  <a:pt x="11872" y="2657"/>
                </a:lnTo>
                <a:lnTo>
                  <a:pt x="11885" y="2657"/>
                </a:lnTo>
                <a:lnTo>
                  <a:pt x="11906" y="2656"/>
                </a:lnTo>
                <a:lnTo>
                  <a:pt x="11927" y="2658"/>
                </a:lnTo>
                <a:lnTo>
                  <a:pt x="11949" y="2660"/>
                </a:lnTo>
                <a:lnTo>
                  <a:pt x="11975" y="2657"/>
                </a:lnTo>
                <a:lnTo>
                  <a:pt x="11991" y="2654"/>
                </a:lnTo>
                <a:lnTo>
                  <a:pt x="11996" y="2652"/>
                </a:lnTo>
                <a:lnTo>
                  <a:pt x="11991" y="2647"/>
                </a:lnTo>
                <a:lnTo>
                  <a:pt x="11975" y="2633"/>
                </a:lnTo>
                <a:lnTo>
                  <a:pt x="11969" y="2627"/>
                </a:lnTo>
                <a:lnTo>
                  <a:pt x="11963" y="2624"/>
                </a:lnTo>
                <a:lnTo>
                  <a:pt x="11956" y="2623"/>
                </a:lnTo>
                <a:lnTo>
                  <a:pt x="11943" y="2623"/>
                </a:lnTo>
                <a:lnTo>
                  <a:pt x="11935" y="2623"/>
                </a:lnTo>
                <a:lnTo>
                  <a:pt x="11937" y="2620"/>
                </a:lnTo>
                <a:lnTo>
                  <a:pt x="11938" y="2616"/>
                </a:lnTo>
                <a:lnTo>
                  <a:pt x="11929" y="2611"/>
                </a:lnTo>
                <a:lnTo>
                  <a:pt x="11916" y="2605"/>
                </a:lnTo>
                <a:lnTo>
                  <a:pt x="11900" y="2599"/>
                </a:lnTo>
                <a:lnTo>
                  <a:pt x="11887" y="2592"/>
                </a:lnTo>
                <a:lnTo>
                  <a:pt x="11875" y="2586"/>
                </a:lnTo>
                <a:lnTo>
                  <a:pt x="11870" y="2580"/>
                </a:lnTo>
                <a:lnTo>
                  <a:pt x="11860" y="2570"/>
                </a:lnTo>
                <a:lnTo>
                  <a:pt x="11850" y="2562"/>
                </a:lnTo>
                <a:lnTo>
                  <a:pt x="11844" y="2560"/>
                </a:lnTo>
                <a:lnTo>
                  <a:pt x="11847" y="2566"/>
                </a:lnTo>
                <a:lnTo>
                  <a:pt x="11850" y="2573"/>
                </a:lnTo>
                <a:lnTo>
                  <a:pt x="11846" y="2570"/>
                </a:lnTo>
                <a:lnTo>
                  <a:pt x="11837" y="2564"/>
                </a:lnTo>
                <a:lnTo>
                  <a:pt x="11826" y="2558"/>
                </a:lnTo>
                <a:lnTo>
                  <a:pt x="11811" y="2555"/>
                </a:lnTo>
                <a:lnTo>
                  <a:pt x="11796" y="2549"/>
                </a:lnTo>
                <a:lnTo>
                  <a:pt x="11780" y="2535"/>
                </a:lnTo>
                <a:lnTo>
                  <a:pt x="11760" y="2524"/>
                </a:lnTo>
                <a:lnTo>
                  <a:pt x="11731" y="2522"/>
                </a:lnTo>
                <a:lnTo>
                  <a:pt x="11677" y="2524"/>
                </a:lnTo>
                <a:lnTo>
                  <a:pt x="11664" y="2531"/>
                </a:lnTo>
                <a:lnTo>
                  <a:pt x="11639" y="2538"/>
                </a:lnTo>
                <a:lnTo>
                  <a:pt x="11621" y="2546"/>
                </a:lnTo>
                <a:lnTo>
                  <a:pt x="11624" y="2548"/>
                </a:lnTo>
                <a:lnTo>
                  <a:pt x="11624" y="2550"/>
                </a:lnTo>
                <a:close/>
                <a:moveTo>
                  <a:pt x="11663" y="2580"/>
                </a:moveTo>
                <a:lnTo>
                  <a:pt x="11662" y="2587"/>
                </a:lnTo>
                <a:lnTo>
                  <a:pt x="11665" y="2593"/>
                </a:lnTo>
                <a:lnTo>
                  <a:pt x="11671" y="2595"/>
                </a:lnTo>
                <a:lnTo>
                  <a:pt x="11676" y="2588"/>
                </a:lnTo>
                <a:lnTo>
                  <a:pt x="11677" y="2585"/>
                </a:lnTo>
                <a:lnTo>
                  <a:pt x="11676" y="2580"/>
                </a:lnTo>
                <a:lnTo>
                  <a:pt x="11675" y="2575"/>
                </a:lnTo>
                <a:lnTo>
                  <a:pt x="11672" y="2573"/>
                </a:lnTo>
                <a:lnTo>
                  <a:pt x="11663" y="2580"/>
                </a:lnTo>
                <a:close/>
                <a:moveTo>
                  <a:pt x="11884" y="2382"/>
                </a:moveTo>
                <a:lnTo>
                  <a:pt x="11879" y="2379"/>
                </a:lnTo>
                <a:lnTo>
                  <a:pt x="11873" y="2376"/>
                </a:lnTo>
                <a:lnTo>
                  <a:pt x="11879" y="2410"/>
                </a:lnTo>
                <a:lnTo>
                  <a:pt x="11883" y="2417"/>
                </a:lnTo>
                <a:lnTo>
                  <a:pt x="11885" y="2404"/>
                </a:lnTo>
                <a:lnTo>
                  <a:pt x="11884" y="2382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pic>
        <p:nvPicPr>
          <p:cNvPr id="77" name="Picture 6" descr="D:\Users\zyf\Desktop\未标题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6329"/>
            <a:ext cx="12192000" cy="187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0" y="5450205"/>
            <a:ext cx="12192000" cy="1397000"/>
            <a:chOff x="-3" y="1"/>
            <a:chExt cx="12192002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-3" y="1"/>
              <a:ext cx="8128002" cy="6858000"/>
              <a:chOff x="-2" y="32789"/>
              <a:chExt cx="5503335" cy="6825211"/>
            </a:xfrm>
          </p:grpSpPr>
          <p:sp>
            <p:nvSpPr>
              <p:cNvPr id="3" name="直角三角形 2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" name="直角三角形 3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" name="直角三角形 1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 flipH="1">
              <a:off x="4063997" y="1"/>
              <a:ext cx="8128002" cy="6858000"/>
              <a:chOff x="-2" y="32789"/>
              <a:chExt cx="5503335" cy="6825211"/>
            </a:xfrm>
          </p:grpSpPr>
          <p:sp>
            <p:nvSpPr>
              <p:cNvPr id="7" name="直角三角形 6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8" name="直角三角形 7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9" name="直角三角形 8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578334" y="2236711"/>
            <a:ext cx="9173845" cy="1567180"/>
            <a:chOff x="1775518" y="2726034"/>
            <a:chExt cx="9173845" cy="1567180"/>
          </a:xfrm>
        </p:grpSpPr>
        <p:sp>
          <p:nvSpPr>
            <p:cNvPr id="29" name="文本框 28"/>
            <p:cNvSpPr txBox="1"/>
            <p:nvPr/>
          </p:nvSpPr>
          <p:spPr>
            <a:xfrm>
              <a:off x="1775518" y="2726034"/>
              <a:ext cx="9173845" cy="1106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600" b="1" spc="300" dirty="0">
                  <a:solidFill>
                    <a:srgbClr val="01479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以结果为导向的</a:t>
              </a:r>
              <a:r>
                <a:rPr lang="zh-CN" altLang="en-US" sz="6600" b="1" spc="3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执行力</a:t>
              </a:r>
              <a:endParaRPr kumimoji="0" lang="zh-CN" altLang="en-US" sz="6600" b="1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198428" y="3986509"/>
              <a:ext cx="8041005" cy="30670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站酷小薇LOGO体" panose="02010600010101010101" pitchFamily="2" charset="-122"/>
                  <a:cs typeface="Arial" panose="020B0604020202020204" pitchFamily="34" charset="0"/>
                </a:rPr>
                <a:t>-Red and blue business splicing company enterprise training results oriented execution-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站酷小薇LOGO体" panose="0201060001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309745" y="1277620"/>
            <a:ext cx="3021965" cy="833120"/>
            <a:chOff x="5543931" y="-1171392"/>
            <a:chExt cx="2976613" cy="872282"/>
          </a:xfrm>
        </p:grpSpPr>
        <p:sp>
          <p:nvSpPr>
            <p:cNvPr id="34" name="Oval 33"/>
            <p:cNvSpPr/>
            <p:nvPr/>
          </p:nvSpPr>
          <p:spPr>
            <a:xfrm>
              <a:off x="5543931" y="-1155979"/>
              <a:ext cx="856869" cy="856869"/>
            </a:xfrm>
            <a:prstGeom prst="ellipse">
              <a:avLst/>
            </a:prstGeom>
            <a:solidFill>
              <a:srgbClr val="01479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企</a:t>
              </a:r>
              <a:endParaRPr lang="zh-CN" sz="3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Oval 36"/>
            <p:cNvSpPr/>
            <p:nvPr/>
          </p:nvSpPr>
          <p:spPr>
            <a:xfrm>
              <a:off x="6229730" y="-1171391"/>
              <a:ext cx="856870" cy="85687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业</a:t>
              </a:r>
              <a:endParaRPr lang="zh-CN" sz="3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6" name="Group 39"/>
            <p:cNvGrpSpPr/>
            <p:nvPr/>
          </p:nvGrpSpPr>
          <p:grpSpPr>
            <a:xfrm>
              <a:off x="6965570" y="-1171392"/>
              <a:ext cx="1554974" cy="856869"/>
              <a:chOff x="5903848" y="1486873"/>
              <a:chExt cx="2939687" cy="161991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Oval 40"/>
              <p:cNvSpPr/>
              <p:nvPr/>
            </p:nvSpPr>
            <p:spPr>
              <a:xfrm>
                <a:off x="5903848" y="1486873"/>
                <a:ext cx="1619915" cy="1619915"/>
              </a:xfrm>
              <a:prstGeom prst="ellips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zh-CN" sz="3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培</a:t>
                </a:r>
                <a:endPara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Oval 40"/>
              <p:cNvSpPr/>
              <p:nvPr/>
            </p:nvSpPr>
            <p:spPr>
              <a:xfrm>
                <a:off x="7223620" y="1486873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zh-CN" sz="3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训</a:t>
                </a:r>
                <a:endPara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01" name="TextBox 100"/>
          <p:cNvSpPr txBox="1"/>
          <p:nvPr/>
        </p:nvSpPr>
        <p:spPr>
          <a:xfrm>
            <a:off x="544830" y="0"/>
            <a:ext cx="1348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 dirty="0">
                <a:solidFill>
                  <a:srgbClr val="01479B"/>
                </a:solidFill>
                <a:latin typeface="Agency FB" panose="020B0503020202020204" pitchFamily="34" charset="0"/>
                <a:ea typeface="微软雅黑" panose="020B0503020204020204" charset="-122"/>
              </a:rPr>
              <a:t>LOGO</a:t>
            </a:r>
            <a:endParaRPr lang="en-US" altLang="zh-CN" sz="3600" b="1" dirty="0">
              <a:solidFill>
                <a:srgbClr val="01479B"/>
              </a:solidFill>
              <a:latin typeface="Agency FB" panose="020B0503020202020204" pitchFamily="34" charset="0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5400000" flipH="1">
            <a:off x="-80645" y="80645"/>
            <a:ext cx="568960" cy="407670"/>
            <a:chOff x="0" y="1691910"/>
            <a:chExt cx="9144000" cy="3465035"/>
          </a:xfrm>
        </p:grpSpPr>
        <p:sp>
          <p:nvSpPr>
            <p:cNvPr id="12" name="任意多边形 11"/>
            <p:cNvSpPr/>
            <p:nvPr/>
          </p:nvSpPr>
          <p:spPr bwMode="auto">
            <a:xfrm flipH="1" flipV="1">
              <a:off x="0" y="1948062"/>
              <a:ext cx="9144000" cy="3208883"/>
            </a:xfrm>
            <a:custGeom>
              <a:avLst/>
              <a:gdLst>
                <a:gd name="connsiteX0" fmla="*/ 2066987 w 9143999"/>
                <a:gd name="connsiteY0" fmla="*/ 2450281 h 2450639"/>
                <a:gd name="connsiteX1" fmla="*/ 1174466 w 9143999"/>
                <a:gd name="connsiteY1" fmla="*/ 2437948 h 2450639"/>
                <a:gd name="connsiteX2" fmla="*/ 146634 w 9143999"/>
                <a:gd name="connsiteY2" fmla="*/ 2222367 h 2450639"/>
                <a:gd name="connsiteX3" fmla="*/ 0 w 9143999"/>
                <a:gd name="connsiteY3" fmla="*/ 2189002 h 2450639"/>
                <a:gd name="connsiteX4" fmla="*/ 0 w 9143999"/>
                <a:gd name="connsiteY4" fmla="*/ 0 h 2450639"/>
                <a:gd name="connsiteX5" fmla="*/ 9143999 w 9143999"/>
                <a:gd name="connsiteY5" fmla="*/ 0 h 2450639"/>
                <a:gd name="connsiteX6" fmla="*/ 9143999 w 9143999"/>
                <a:gd name="connsiteY6" fmla="*/ 73831 h 2450639"/>
                <a:gd name="connsiteX7" fmla="*/ 8969016 w 9143999"/>
                <a:gd name="connsiteY7" fmla="*/ 70309 h 2450639"/>
                <a:gd name="connsiteX8" fmla="*/ 7201140 w 9143999"/>
                <a:gd name="connsiteY8" fmla="*/ 553686 h 2450639"/>
                <a:gd name="connsiteX9" fmla="*/ 2349390 w 9143999"/>
                <a:gd name="connsiteY9" fmla="*/ 2441885 h 2450639"/>
                <a:gd name="connsiteX10" fmla="*/ 2066987 w 9143999"/>
                <a:gd name="connsiteY10" fmla="*/ 2450281 h 245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99" h="2450639">
                  <a:moveTo>
                    <a:pt x="2066987" y="2450281"/>
                  </a:moveTo>
                  <a:cubicBezTo>
                    <a:pt x="1756267" y="2452866"/>
                    <a:pt x="1385134" y="2440698"/>
                    <a:pt x="1174466" y="2437948"/>
                  </a:cubicBezTo>
                  <a:cubicBezTo>
                    <a:pt x="437131" y="2428325"/>
                    <a:pt x="551321" y="2308428"/>
                    <a:pt x="146634" y="2222367"/>
                  </a:cubicBezTo>
                  <a:lnTo>
                    <a:pt x="0" y="2189002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73831"/>
                  </a:lnTo>
                  <a:lnTo>
                    <a:pt x="8969016" y="70309"/>
                  </a:lnTo>
                  <a:cubicBezTo>
                    <a:pt x="7878916" y="63332"/>
                    <a:pt x="7671385" y="294490"/>
                    <a:pt x="7201140" y="553686"/>
                  </a:cubicBezTo>
                  <a:cubicBezTo>
                    <a:pt x="5596035" y="1444060"/>
                    <a:pt x="4553690" y="2309883"/>
                    <a:pt x="2349390" y="2441885"/>
                  </a:cubicBezTo>
                  <a:cubicBezTo>
                    <a:pt x="2267422" y="2446920"/>
                    <a:pt x="2170561" y="2449420"/>
                    <a:pt x="2066987" y="2450281"/>
                  </a:cubicBezTo>
                  <a:close/>
                </a:path>
              </a:pathLst>
            </a:custGeom>
            <a:solidFill>
              <a:srgbClr val="006FB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  <p:sp>
          <p:nvSpPr>
            <p:cNvPr id="13" name="任意多边形 12"/>
            <p:cNvSpPr/>
            <p:nvPr/>
          </p:nvSpPr>
          <p:spPr bwMode="auto">
            <a:xfrm flipH="1" flipV="1">
              <a:off x="0" y="1691910"/>
              <a:ext cx="9144000" cy="3413805"/>
            </a:xfrm>
            <a:custGeom>
              <a:avLst/>
              <a:gdLst>
                <a:gd name="connsiteX0" fmla="*/ 1592061 w 9144000"/>
                <a:gd name="connsiteY0" fmla="*/ 2575068 h 2576039"/>
                <a:gd name="connsiteX1" fmla="*/ 0 w 9144000"/>
                <a:gd name="connsiteY1" fmla="*/ 2364824 h 2576039"/>
                <a:gd name="connsiteX2" fmla="*/ 0 w 9144000"/>
                <a:gd name="connsiteY2" fmla="*/ 2057852 h 2576039"/>
                <a:gd name="connsiteX3" fmla="*/ 2155074 w 9144000"/>
                <a:gd name="connsiteY3" fmla="*/ 2313662 h 2576039"/>
                <a:gd name="connsiteX4" fmla="*/ 6197035 w 9144000"/>
                <a:gd name="connsiteY4" fmla="*/ 881124 h 2576039"/>
                <a:gd name="connsiteX5" fmla="*/ 8706499 w 9144000"/>
                <a:gd name="connsiteY5" fmla="*/ 0 h 2576039"/>
                <a:gd name="connsiteX6" fmla="*/ 9100399 w 9144000"/>
                <a:gd name="connsiteY6" fmla="*/ 25581 h 2576039"/>
                <a:gd name="connsiteX7" fmla="*/ 9144000 w 9144000"/>
                <a:gd name="connsiteY7" fmla="*/ 34400 h 2576039"/>
                <a:gd name="connsiteX8" fmla="*/ 9144000 w 9144000"/>
                <a:gd name="connsiteY8" fmla="*/ 41357 h 2576039"/>
                <a:gd name="connsiteX9" fmla="*/ 9034250 w 9144000"/>
                <a:gd name="connsiteY9" fmla="*/ 31088 h 2576039"/>
                <a:gd name="connsiteX10" fmla="*/ 6838768 w 9144000"/>
                <a:gd name="connsiteY10" fmla="*/ 710584 h 2576039"/>
                <a:gd name="connsiteX11" fmla="*/ 2365793 w 9144000"/>
                <a:gd name="connsiteY11" fmla="*/ 2552419 h 2576039"/>
                <a:gd name="connsiteX12" fmla="*/ 1592061 w 9144000"/>
                <a:gd name="connsiteY12" fmla="*/ 2575068 h 2576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44000" h="2576039">
                  <a:moveTo>
                    <a:pt x="1592061" y="2575068"/>
                  </a:moveTo>
                  <a:cubicBezTo>
                    <a:pt x="878193" y="2564143"/>
                    <a:pt x="344812" y="2462885"/>
                    <a:pt x="0" y="2364824"/>
                  </a:cubicBezTo>
                  <a:lnTo>
                    <a:pt x="0" y="2057852"/>
                  </a:lnTo>
                  <a:cubicBezTo>
                    <a:pt x="316078" y="2171545"/>
                    <a:pt x="1072748" y="2381878"/>
                    <a:pt x="2155074" y="2313662"/>
                  </a:cubicBezTo>
                  <a:cubicBezTo>
                    <a:pt x="4070696" y="2188599"/>
                    <a:pt x="4894413" y="1625817"/>
                    <a:pt x="6197035" y="881124"/>
                  </a:cubicBezTo>
                  <a:cubicBezTo>
                    <a:pt x="7499658" y="136432"/>
                    <a:pt x="8332953" y="0"/>
                    <a:pt x="8706499" y="0"/>
                  </a:cubicBezTo>
                  <a:cubicBezTo>
                    <a:pt x="8893272" y="0"/>
                    <a:pt x="9020182" y="12790"/>
                    <a:pt x="9100399" y="25581"/>
                  </a:cubicBezTo>
                  <a:lnTo>
                    <a:pt x="9144000" y="34400"/>
                  </a:lnTo>
                  <a:lnTo>
                    <a:pt x="9144000" y="41357"/>
                  </a:lnTo>
                  <a:lnTo>
                    <a:pt x="9034250" y="31088"/>
                  </a:lnTo>
                  <a:cubicBezTo>
                    <a:pt x="8684948" y="11369"/>
                    <a:pt x="7858837" y="54004"/>
                    <a:pt x="6838768" y="710584"/>
                  </a:cubicBezTo>
                  <a:cubicBezTo>
                    <a:pt x="5478677" y="1591709"/>
                    <a:pt x="4233524" y="2421671"/>
                    <a:pt x="2365793" y="2552419"/>
                  </a:cubicBezTo>
                  <a:cubicBezTo>
                    <a:pt x="2088028" y="2572315"/>
                    <a:pt x="1830017" y="2578710"/>
                    <a:pt x="1592061" y="257506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</p:grpSp>
      <p:pic>
        <p:nvPicPr>
          <p:cNvPr id="16" name="图片 15" descr="51miz-E853987-0548054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0" y="4732020"/>
            <a:ext cx="4070985" cy="2115185"/>
          </a:xfrm>
          <a:prstGeom prst="rect">
            <a:avLst/>
          </a:prstGeom>
        </p:spPr>
      </p:pic>
      <p:pic>
        <p:nvPicPr>
          <p:cNvPr id="17" name="图片 16" descr="51miz-E239155-E5DE521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5210" y="1137285"/>
            <a:ext cx="1465580" cy="1099185"/>
          </a:xfrm>
          <a:prstGeom prst="rect">
            <a:avLst/>
          </a:prstGeom>
        </p:spPr>
      </p:pic>
      <p:sp>
        <p:nvSpPr>
          <p:cNvPr id="78" name="圆角矩形 77"/>
          <p:cNvSpPr/>
          <p:nvPr/>
        </p:nvSpPr>
        <p:spPr>
          <a:xfrm>
            <a:off x="5156835" y="4080510"/>
            <a:ext cx="1820545" cy="29591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2540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rPr>
              <a:t>汇报人：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rPr>
              <a:t>XXX</a:t>
            </a:r>
            <a:endParaRPr lang="en-US" altLang="zh-CN" sz="1600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pic>
        <p:nvPicPr>
          <p:cNvPr id="14" name="51miz-S302943-D3788EAB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09600" y="-45486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88" grpId="0" animBg="1"/>
      <p:bldP spid="88" grpId="1" animBg="1"/>
      <p:bldP spid="101" grpId="0"/>
      <p:bldP spid="101" grpId="1"/>
      <p:bldP spid="78" grpId="0" animBg="1"/>
      <p:bldP spid="7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6" descr="D:\Users\zyf\Desktop\未标题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6329"/>
            <a:ext cx="12192000" cy="187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0" y="5450205"/>
            <a:ext cx="12192000" cy="1397000"/>
            <a:chOff x="-3" y="1"/>
            <a:chExt cx="12192002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-3" y="1"/>
              <a:ext cx="8128002" cy="6858000"/>
              <a:chOff x="-2" y="32789"/>
              <a:chExt cx="5503335" cy="6825211"/>
            </a:xfrm>
          </p:grpSpPr>
          <p:sp>
            <p:nvSpPr>
              <p:cNvPr id="3" name="直角三角形 2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" name="直角三角形 3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" name="直角三角形 1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 flipH="1">
              <a:off x="4063997" y="1"/>
              <a:ext cx="8128002" cy="6858000"/>
              <a:chOff x="-2" y="32789"/>
              <a:chExt cx="5503335" cy="6825211"/>
            </a:xfrm>
          </p:grpSpPr>
          <p:sp>
            <p:nvSpPr>
              <p:cNvPr id="7" name="直角三角形 6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8" name="直角三角形 7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9" name="直角三角形 8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sp>
        <p:nvSpPr>
          <p:cNvPr id="101" name="TextBox 100"/>
          <p:cNvSpPr txBox="1"/>
          <p:nvPr/>
        </p:nvSpPr>
        <p:spPr>
          <a:xfrm>
            <a:off x="544830" y="0"/>
            <a:ext cx="1348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 dirty="0">
                <a:solidFill>
                  <a:srgbClr val="01479B"/>
                </a:solidFill>
                <a:latin typeface="Agency FB" panose="020B0503020202020204" pitchFamily="34" charset="0"/>
                <a:ea typeface="微软雅黑" panose="020B0503020204020204" charset="-122"/>
              </a:rPr>
              <a:t>LOGO</a:t>
            </a:r>
            <a:endParaRPr lang="en-US" altLang="zh-CN" sz="3600" b="1" dirty="0">
              <a:solidFill>
                <a:srgbClr val="01479B"/>
              </a:solidFill>
              <a:latin typeface="Agency FB" panose="020B0503020202020204" pitchFamily="34" charset="0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5400000" flipH="1">
            <a:off x="-80645" y="80645"/>
            <a:ext cx="568960" cy="407670"/>
            <a:chOff x="0" y="1691910"/>
            <a:chExt cx="9144000" cy="3465035"/>
          </a:xfrm>
        </p:grpSpPr>
        <p:sp>
          <p:nvSpPr>
            <p:cNvPr id="12" name="任意多边形 11"/>
            <p:cNvSpPr/>
            <p:nvPr/>
          </p:nvSpPr>
          <p:spPr bwMode="auto">
            <a:xfrm flipH="1" flipV="1">
              <a:off x="0" y="1948062"/>
              <a:ext cx="9144000" cy="3208883"/>
            </a:xfrm>
            <a:custGeom>
              <a:avLst/>
              <a:gdLst>
                <a:gd name="connsiteX0" fmla="*/ 2066987 w 9143999"/>
                <a:gd name="connsiteY0" fmla="*/ 2450281 h 2450639"/>
                <a:gd name="connsiteX1" fmla="*/ 1174466 w 9143999"/>
                <a:gd name="connsiteY1" fmla="*/ 2437948 h 2450639"/>
                <a:gd name="connsiteX2" fmla="*/ 146634 w 9143999"/>
                <a:gd name="connsiteY2" fmla="*/ 2222367 h 2450639"/>
                <a:gd name="connsiteX3" fmla="*/ 0 w 9143999"/>
                <a:gd name="connsiteY3" fmla="*/ 2189002 h 2450639"/>
                <a:gd name="connsiteX4" fmla="*/ 0 w 9143999"/>
                <a:gd name="connsiteY4" fmla="*/ 0 h 2450639"/>
                <a:gd name="connsiteX5" fmla="*/ 9143999 w 9143999"/>
                <a:gd name="connsiteY5" fmla="*/ 0 h 2450639"/>
                <a:gd name="connsiteX6" fmla="*/ 9143999 w 9143999"/>
                <a:gd name="connsiteY6" fmla="*/ 73831 h 2450639"/>
                <a:gd name="connsiteX7" fmla="*/ 8969016 w 9143999"/>
                <a:gd name="connsiteY7" fmla="*/ 70309 h 2450639"/>
                <a:gd name="connsiteX8" fmla="*/ 7201140 w 9143999"/>
                <a:gd name="connsiteY8" fmla="*/ 553686 h 2450639"/>
                <a:gd name="connsiteX9" fmla="*/ 2349390 w 9143999"/>
                <a:gd name="connsiteY9" fmla="*/ 2441885 h 2450639"/>
                <a:gd name="connsiteX10" fmla="*/ 2066987 w 9143999"/>
                <a:gd name="connsiteY10" fmla="*/ 2450281 h 245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99" h="2450639">
                  <a:moveTo>
                    <a:pt x="2066987" y="2450281"/>
                  </a:moveTo>
                  <a:cubicBezTo>
                    <a:pt x="1756267" y="2452866"/>
                    <a:pt x="1385134" y="2440698"/>
                    <a:pt x="1174466" y="2437948"/>
                  </a:cubicBezTo>
                  <a:cubicBezTo>
                    <a:pt x="437131" y="2428325"/>
                    <a:pt x="551321" y="2308428"/>
                    <a:pt x="146634" y="2222367"/>
                  </a:cubicBezTo>
                  <a:lnTo>
                    <a:pt x="0" y="2189002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73831"/>
                  </a:lnTo>
                  <a:lnTo>
                    <a:pt x="8969016" y="70309"/>
                  </a:lnTo>
                  <a:cubicBezTo>
                    <a:pt x="7878916" y="63332"/>
                    <a:pt x="7671385" y="294490"/>
                    <a:pt x="7201140" y="553686"/>
                  </a:cubicBezTo>
                  <a:cubicBezTo>
                    <a:pt x="5596035" y="1444060"/>
                    <a:pt x="4553690" y="2309883"/>
                    <a:pt x="2349390" y="2441885"/>
                  </a:cubicBezTo>
                  <a:cubicBezTo>
                    <a:pt x="2267422" y="2446920"/>
                    <a:pt x="2170561" y="2449420"/>
                    <a:pt x="2066987" y="2450281"/>
                  </a:cubicBezTo>
                  <a:close/>
                </a:path>
              </a:pathLst>
            </a:custGeom>
            <a:solidFill>
              <a:srgbClr val="006FB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  <p:sp>
          <p:nvSpPr>
            <p:cNvPr id="13" name="任意多边形 12"/>
            <p:cNvSpPr/>
            <p:nvPr/>
          </p:nvSpPr>
          <p:spPr bwMode="auto">
            <a:xfrm flipH="1" flipV="1">
              <a:off x="0" y="1691910"/>
              <a:ext cx="9144000" cy="3413805"/>
            </a:xfrm>
            <a:custGeom>
              <a:avLst/>
              <a:gdLst>
                <a:gd name="connsiteX0" fmla="*/ 1592061 w 9144000"/>
                <a:gd name="connsiteY0" fmla="*/ 2575068 h 2576039"/>
                <a:gd name="connsiteX1" fmla="*/ 0 w 9144000"/>
                <a:gd name="connsiteY1" fmla="*/ 2364824 h 2576039"/>
                <a:gd name="connsiteX2" fmla="*/ 0 w 9144000"/>
                <a:gd name="connsiteY2" fmla="*/ 2057852 h 2576039"/>
                <a:gd name="connsiteX3" fmla="*/ 2155074 w 9144000"/>
                <a:gd name="connsiteY3" fmla="*/ 2313662 h 2576039"/>
                <a:gd name="connsiteX4" fmla="*/ 6197035 w 9144000"/>
                <a:gd name="connsiteY4" fmla="*/ 881124 h 2576039"/>
                <a:gd name="connsiteX5" fmla="*/ 8706499 w 9144000"/>
                <a:gd name="connsiteY5" fmla="*/ 0 h 2576039"/>
                <a:gd name="connsiteX6" fmla="*/ 9100399 w 9144000"/>
                <a:gd name="connsiteY6" fmla="*/ 25581 h 2576039"/>
                <a:gd name="connsiteX7" fmla="*/ 9144000 w 9144000"/>
                <a:gd name="connsiteY7" fmla="*/ 34400 h 2576039"/>
                <a:gd name="connsiteX8" fmla="*/ 9144000 w 9144000"/>
                <a:gd name="connsiteY8" fmla="*/ 41357 h 2576039"/>
                <a:gd name="connsiteX9" fmla="*/ 9034250 w 9144000"/>
                <a:gd name="connsiteY9" fmla="*/ 31088 h 2576039"/>
                <a:gd name="connsiteX10" fmla="*/ 6838768 w 9144000"/>
                <a:gd name="connsiteY10" fmla="*/ 710584 h 2576039"/>
                <a:gd name="connsiteX11" fmla="*/ 2365793 w 9144000"/>
                <a:gd name="connsiteY11" fmla="*/ 2552419 h 2576039"/>
                <a:gd name="connsiteX12" fmla="*/ 1592061 w 9144000"/>
                <a:gd name="connsiteY12" fmla="*/ 2575068 h 2576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44000" h="2576039">
                  <a:moveTo>
                    <a:pt x="1592061" y="2575068"/>
                  </a:moveTo>
                  <a:cubicBezTo>
                    <a:pt x="878193" y="2564143"/>
                    <a:pt x="344812" y="2462885"/>
                    <a:pt x="0" y="2364824"/>
                  </a:cubicBezTo>
                  <a:lnTo>
                    <a:pt x="0" y="2057852"/>
                  </a:lnTo>
                  <a:cubicBezTo>
                    <a:pt x="316078" y="2171545"/>
                    <a:pt x="1072748" y="2381878"/>
                    <a:pt x="2155074" y="2313662"/>
                  </a:cubicBezTo>
                  <a:cubicBezTo>
                    <a:pt x="4070696" y="2188599"/>
                    <a:pt x="4894413" y="1625817"/>
                    <a:pt x="6197035" y="881124"/>
                  </a:cubicBezTo>
                  <a:cubicBezTo>
                    <a:pt x="7499658" y="136432"/>
                    <a:pt x="8332953" y="0"/>
                    <a:pt x="8706499" y="0"/>
                  </a:cubicBezTo>
                  <a:cubicBezTo>
                    <a:pt x="8893272" y="0"/>
                    <a:pt x="9020182" y="12790"/>
                    <a:pt x="9100399" y="25581"/>
                  </a:cubicBezTo>
                  <a:lnTo>
                    <a:pt x="9144000" y="34400"/>
                  </a:lnTo>
                  <a:lnTo>
                    <a:pt x="9144000" y="41357"/>
                  </a:lnTo>
                  <a:lnTo>
                    <a:pt x="9034250" y="31088"/>
                  </a:lnTo>
                  <a:cubicBezTo>
                    <a:pt x="8684948" y="11369"/>
                    <a:pt x="7858837" y="54004"/>
                    <a:pt x="6838768" y="710584"/>
                  </a:cubicBezTo>
                  <a:cubicBezTo>
                    <a:pt x="5478677" y="1591709"/>
                    <a:pt x="4233524" y="2421671"/>
                    <a:pt x="2365793" y="2552419"/>
                  </a:cubicBezTo>
                  <a:cubicBezTo>
                    <a:pt x="2088028" y="2572315"/>
                    <a:pt x="1830017" y="2578710"/>
                    <a:pt x="1592061" y="257506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</p:grpSp>
      <p:pic>
        <p:nvPicPr>
          <p:cNvPr id="16" name="图片 15" descr="51miz-E853987-0548054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0" y="4732020"/>
            <a:ext cx="4070985" cy="2115185"/>
          </a:xfrm>
          <a:prstGeom prst="rect">
            <a:avLst/>
          </a:prstGeom>
        </p:spPr>
      </p:pic>
      <p:sp>
        <p:nvSpPr>
          <p:cNvPr id="14" name="圆角矩形 43"/>
          <p:cNvSpPr/>
          <p:nvPr/>
        </p:nvSpPr>
        <p:spPr>
          <a:xfrm>
            <a:off x="4163924" y="1421575"/>
            <a:ext cx="735237" cy="735237"/>
          </a:xfrm>
          <a:prstGeom prst="roundRect">
            <a:avLst/>
          </a:prstGeom>
          <a:solidFill>
            <a:srgbClr val="014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圆角矩形 44"/>
          <p:cNvSpPr/>
          <p:nvPr/>
        </p:nvSpPr>
        <p:spPr>
          <a:xfrm>
            <a:off x="4153129" y="2425117"/>
            <a:ext cx="735237" cy="73523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圆角矩形 45"/>
          <p:cNvSpPr/>
          <p:nvPr/>
        </p:nvSpPr>
        <p:spPr>
          <a:xfrm>
            <a:off x="4153129" y="3401395"/>
            <a:ext cx="735237" cy="735237"/>
          </a:xfrm>
          <a:prstGeom prst="roundRect">
            <a:avLst/>
          </a:prstGeom>
          <a:solidFill>
            <a:srgbClr val="014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03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50980" y="1473648"/>
            <a:ext cx="243047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执行力与结果</a:t>
            </a:r>
            <a:endParaRPr lang="en-US" altLang="zh-CN" dirty="0"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74780" y="2531165"/>
            <a:ext cx="4152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企业和客户及员工的关系</a:t>
            </a:r>
            <a:endParaRPr lang="zh-CN" altLang="en-US" dirty="0"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74920" y="3508375"/>
            <a:ext cx="6194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如何做一个持续提供结果的执行者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94235" y="1344288"/>
            <a:ext cx="625475" cy="2870952"/>
          </a:xfrm>
          <a:prstGeom prst="rect">
            <a:avLst/>
          </a:prstGeom>
          <a:ln>
            <a:noFill/>
          </a:ln>
        </p:spPr>
        <p:txBody>
          <a:bodyPr vert="eaVert"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 dirty="0">
                <a:solidFill>
                  <a:srgbClr val="C00000"/>
                </a:solidFill>
                <a:effectLst/>
                <a:cs typeface="+mn-ea"/>
                <a:sym typeface="+mn-lt"/>
              </a:rPr>
              <a:t>CONTENTS</a:t>
            </a:r>
            <a:endParaRPr lang="en-US" altLang="zh-CN" sz="2400" b="1" dirty="0">
              <a:solidFill>
                <a:srgbClr val="C00000"/>
              </a:solidFill>
              <a:effectLst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16245" y="1093703"/>
            <a:ext cx="1400810" cy="3543224"/>
          </a:xfrm>
          <a:prstGeom prst="rect">
            <a:avLst/>
          </a:prstGeom>
          <a:ln>
            <a:noFill/>
          </a:ln>
        </p:spPr>
        <p:txBody>
          <a:bodyPr vert="eaVert"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147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目 录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147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1" grpId="1"/>
      <p:bldP spid="14" grpId="0" bldLvl="0" animBg="1"/>
      <p:bldP spid="15" grpId="0" bldLvl="0" animBg="1"/>
      <p:bldP spid="18" grpId="0" bldLvl="0" animBg="1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6" descr="D:\Users\zyf\Desktop\未标题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6329"/>
            <a:ext cx="12192000" cy="187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0" y="5450205"/>
            <a:ext cx="12192000" cy="1397000"/>
            <a:chOff x="-3" y="1"/>
            <a:chExt cx="12192002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-3" y="1"/>
              <a:ext cx="8128002" cy="6858000"/>
              <a:chOff x="-2" y="32789"/>
              <a:chExt cx="5503335" cy="6825211"/>
            </a:xfrm>
          </p:grpSpPr>
          <p:sp>
            <p:nvSpPr>
              <p:cNvPr id="3" name="直角三角形 2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" name="直角三角形 3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" name="直角三角形 1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 flipH="1">
              <a:off x="4063997" y="1"/>
              <a:ext cx="8128002" cy="6858000"/>
              <a:chOff x="-2" y="32789"/>
              <a:chExt cx="5503335" cy="6825211"/>
            </a:xfrm>
          </p:grpSpPr>
          <p:sp>
            <p:nvSpPr>
              <p:cNvPr id="7" name="直角三角形 6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8" name="直角三角形 7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9" name="直角三角形 8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sp>
        <p:nvSpPr>
          <p:cNvPr id="101" name="TextBox 100"/>
          <p:cNvSpPr txBox="1"/>
          <p:nvPr/>
        </p:nvSpPr>
        <p:spPr>
          <a:xfrm>
            <a:off x="544830" y="0"/>
            <a:ext cx="1348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 dirty="0">
                <a:solidFill>
                  <a:srgbClr val="01479B"/>
                </a:solidFill>
                <a:latin typeface="Agency FB" panose="020B0503020202020204" pitchFamily="34" charset="0"/>
                <a:ea typeface="微软雅黑" panose="020B0503020204020204" charset="-122"/>
              </a:rPr>
              <a:t>LOGO</a:t>
            </a:r>
            <a:endParaRPr lang="en-US" altLang="zh-CN" sz="3600" b="1" dirty="0">
              <a:solidFill>
                <a:srgbClr val="01479B"/>
              </a:solidFill>
              <a:latin typeface="Agency FB" panose="020B0503020202020204" pitchFamily="34" charset="0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5400000" flipH="1">
            <a:off x="-80645" y="80645"/>
            <a:ext cx="568960" cy="407670"/>
            <a:chOff x="0" y="1691910"/>
            <a:chExt cx="9144000" cy="3465035"/>
          </a:xfrm>
        </p:grpSpPr>
        <p:sp>
          <p:nvSpPr>
            <p:cNvPr id="12" name="任意多边形 11"/>
            <p:cNvSpPr/>
            <p:nvPr/>
          </p:nvSpPr>
          <p:spPr bwMode="auto">
            <a:xfrm flipH="1" flipV="1">
              <a:off x="0" y="1948062"/>
              <a:ext cx="9144000" cy="3208883"/>
            </a:xfrm>
            <a:custGeom>
              <a:avLst/>
              <a:gdLst>
                <a:gd name="connsiteX0" fmla="*/ 2066987 w 9143999"/>
                <a:gd name="connsiteY0" fmla="*/ 2450281 h 2450639"/>
                <a:gd name="connsiteX1" fmla="*/ 1174466 w 9143999"/>
                <a:gd name="connsiteY1" fmla="*/ 2437948 h 2450639"/>
                <a:gd name="connsiteX2" fmla="*/ 146634 w 9143999"/>
                <a:gd name="connsiteY2" fmla="*/ 2222367 h 2450639"/>
                <a:gd name="connsiteX3" fmla="*/ 0 w 9143999"/>
                <a:gd name="connsiteY3" fmla="*/ 2189002 h 2450639"/>
                <a:gd name="connsiteX4" fmla="*/ 0 w 9143999"/>
                <a:gd name="connsiteY4" fmla="*/ 0 h 2450639"/>
                <a:gd name="connsiteX5" fmla="*/ 9143999 w 9143999"/>
                <a:gd name="connsiteY5" fmla="*/ 0 h 2450639"/>
                <a:gd name="connsiteX6" fmla="*/ 9143999 w 9143999"/>
                <a:gd name="connsiteY6" fmla="*/ 73831 h 2450639"/>
                <a:gd name="connsiteX7" fmla="*/ 8969016 w 9143999"/>
                <a:gd name="connsiteY7" fmla="*/ 70309 h 2450639"/>
                <a:gd name="connsiteX8" fmla="*/ 7201140 w 9143999"/>
                <a:gd name="connsiteY8" fmla="*/ 553686 h 2450639"/>
                <a:gd name="connsiteX9" fmla="*/ 2349390 w 9143999"/>
                <a:gd name="connsiteY9" fmla="*/ 2441885 h 2450639"/>
                <a:gd name="connsiteX10" fmla="*/ 2066987 w 9143999"/>
                <a:gd name="connsiteY10" fmla="*/ 2450281 h 245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99" h="2450639">
                  <a:moveTo>
                    <a:pt x="2066987" y="2450281"/>
                  </a:moveTo>
                  <a:cubicBezTo>
                    <a:pt x="1756267" y="2452866"/>
                    <a:pt x="1385134" y="2440698"/>
                    <a:pt x="1174466" y="2437948"/>
                  </a:cubicBezTo>
                  <a:cubicBezTo>
                    <a:pt x="437131" y="2428325"/>
                    <a:pt x="551321" y="2308428"/>
                    <a:pt x="146634" y="2222367"/>
                  </a:cubicBezTo>
                  <a:lnTo>
                    <a:pt x="0" y="2189002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73831"/>
                  </a:lnTo>
                  <a:lnTo>
                    <a:pt x="8969016" y="70309"/>
                  </a:lnTo>
                  <a:cubicBezTo>
                    <a:pt x="7878916" y="63332"/>
                    <a:pt x="7671385" y="294490"/>
                    <a:pt x="7201140" y="553686"/>
                  </a:cubicBezTo>
                  <a:cubicBezTo>
                    <a:pt x="5596035" y="1444060"/>
                    <a:pt x="4553690" y="2309883"/>
                    <a:pt x="2349390" y="2441885"/>
                  </a:cubicBezTo>
                  <a:cubicBezTo>
                    <a:pt x="2267422" y="2446920"/>
                    <a:pt x="2170561" y="2449420"/>
                    <a:pt x="2066987" y="2450281"/>
                  </a:cubicBezTo>
                  <a:close/>
                </a:path>
              </a:pathLst>
            </a:custGeom>
            <a:solidFill>
              <a:srgbClr val="006FB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  <p:sp>
          <p:nvSpPr>
            <p:cNvPr id="13" name="任意多边形 12"/>
            <p:cNvSpPr/>
            <p:nvPr/>
          </p:nvSpPr>
          <p:spPr bwMode="auto">
            <a:xfrm flipH="1" flipV="1">
              <a:off x="0" y="1691910"/>
              <a:ext cx="9144000" cy="3413805"/>
            </a:xfrm>
            <a:custGeom>
              <a:avLst/>
              <a:gdLst>
                <a:gd name="connsiteX0" fmla="*/ 1592061 w 9144000"/>
                <a:gd name="connsiteY0" fmla="*/ 2575068 h 2576039"/>
                <a:gd name="connsiteX1" fmla="*/ 0 w 9144000"/>
                <a:gd name="connsiteY1" fmla="*/ 2364824 h 2576039"/>
                <a:gd name="connsiteX2" fmla="*/ 0 w 9144000"/>
                <a:gd name="connsiteY2" fmla="*/ 2057852 h 2576039"/>
                <a:gd name="connsiteX3" fmla="*/ 2155074 w 9144000"/>
                <a:gd name="connsiteY3" fmla="*/ 2313662 h 2576039"/>
                <a:gd name="connsiteX4" fmla="*/ 6197035 w 9144000"/>
                <a:gd name="connsiteY4" fmla="*/ 881124 h 2576039"/>
                <a:gd name="connsiteX5" fmla="*/ 8706499 w 9144000"/>
                <a:gd name="connsiteY5" fmla="*/ 0 h 2576039"/>
                <a:gd name="connsiteX6" fmla="*/ 9100399 w 9144000"/>
                <a:gd name="connsiteY6" fmla="*/ 25581 h 2576039"/>
                <a:gd name="connsiteX7" fmla="*/ 9144000 w 9144000"/>
                <a:gd name="connsiteY7" fmla="*/ 34400 h 2576039"/>
                <a:gd name="connsiteX8" fmla="*/ 9144000 w 9144000"/>
                <a:gd name="connsiteY8" fmla="*/ 41357 h 2576039"/>
                <a:gd name="connsiteX9" fmla="*/ 9034250 w 9144000"/>
                <a:gd name="connsiteY9" fmla="*/ 31088 h 2576039"/>
                <a:gd name="connsiteX10" fmla="*/ 6838768 w 9144000"/>
                <a:gd name="connsiteY10" fmla="*/ 710584 h 2576039"/>
                <a:gd name="connsiteX11" fmla="*/ 2365793 w 9144000"/>
                <a:gd name="connsiteY11" fmla="*/ 2552419 h 2576039"/>
                <a:gd name="connsiteX12" fmla="*/ 1592061 w 9144000"/>
                <a:gd name="connsiteY12" fmla="*/ 2575068 h 2576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44000" h="2576039">
                  <a:moveTo>
                    <a:pt x="1592061" y="2575068"/>
                  </a:moveTo>
                  <a:cubicBezTo>
                    <a:pt x="878193" y="2564143"/>
                    <a:pt x="344812" y="2462885"/>
                    <a:pt x="0" y="2364824"/>
                  </a:cubicBezTo>
                  <a:lnTo>
                    <a:pt x="0" y="2057852"/>
                  </a:lnTo>
                  <a:cubicBezTo>
                    <a:pt x="316078" y="2171545"/>
                    <a:pt x="1072748" y="2381878"/>
                    <a:pt x="2155074" y="2313662"/>
                  </a:cubicBezTo>
                  <a:cubicBezTo>
                    <a:pt x="4070696" y="2188599"/>
                    <a:pt x="4894413" y="1625817"/>
                    <a:pt x="6197035" y="881124"/>
                  </a:cubicBezTo>
                  <a:cubicBezTo>
                    <a:pt x="7499658" y="136432"/>
                    <a:pt x="8332953" y="0"/>
                    <a:pt x="8706499" y="0"/>
                  </a:cubicBezTo>
                  <a:cubicBezTo>
                    <a:pt x="8893272" y="0"/>
                    <a:pt x="9020182" y="12790"/>
                    <a:pt x="9100399" y="25581"/>
                  </a:cubicBezTo>
                  <a:lnTo>
                    <a:pt x="9144000" y="34400"/>
                  </a:lnTo>
                  <a:lnTo>
                    <a:pt x="9144000" y="41357"/>
                  </a:lnTo>
                  <a:lnTo>
                    <a:pt x="9034250" y="31088"/>
                  </a:lnTo>
                  <a:cubicBezTo>
                    <a:pt x="8684948" y="11369"/>
                    <a:pt x="7858837" y="54004"/>
                    <a:pt x="6838768" y="710584"/>
                  </a:cubicBezTo>
                  <a:cubicBezTo>
                    <a:pt x="5478677" y="1591709"/>
                    <a:pt x="4233524" y="2421671"/>
                    <a:pt x="2365793" y="2552419"/>
                  </a:cubicBezTo>
                  <a:cubicBezTo>
                    <a:pt x="2088028" y="2572315"/>
                    <a:pt x="1830017" y="2578710"/>
                    <a:pt x="1592061" y="257506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</p:grpSp>
      <p:pic>
        <p:nvPicPr>
          <p:cNvPr id="16" name="图片 15" descr="51miz-E853987-0548054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0" y="4732020"/>
            <a:ext cx="4070985" cy="211518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4415155" y="1572260"/>
            <a:ext cx="3021965" cy="833120"/>
            <a:chOff x="5543931" y="-1171392"/>
            <a:chExt cx="2976613" cy="872282"/>
          </a:xfrm>
        </p:grpSpPr>
        <p:sp>
          <p:nvSpPr>
            <p:cNvPr id="15" name="Oval 33"/>
            <p:cNvSpPr/>
            <p:nvPr/>
          </p:nvSpPr>
          <p:spPr>
            <a:xfrm>
              <a:off x="5543931" y="-1155979"/>
              <a:ext cx="856869" cy="856869"/>
            </a:xfrm>
            <a:prstGeom prst="ellipse">
              <a:avLst/>
            </a:prstGeom>
            <a:solidFill>
              <a:srgbClr val="01479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第</a:t>
              </a:r>
              <a:endParaRPr lang="zh-CN" sz="3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Oval 36"/>
            <p:cNvSpPr/>
            <p:nvPr/>
          </p:nvSpPr>
          <p:spPr>
            <a:xfrm>
              <a:off x="6229730" y="-1171391"/>
              <a:ext cx="856870" cy="85687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sz="3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" name="Group 39"/>
            <p:cNvGrpSpPr/>
            <p:nvPr/>
          </p:nvGrpSpPr>
          <p:grpSpPr>
            <a:xfrm>
              <a:off x="6965570" y="-1171392"/>
              <a:ext cx="1554974" cy="856869"/>
              <a:chOff x="5903848" y="1486873"/>
              <a:chExt cx="2939687" cy="161991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Oval 40"/>
              <p:cNvSpPr/>
              <p:nvPr/>
            </p:nvSpPr>
            <p:spPr>
              <a:xfrm>
                <a:off x="5903848" y="1486873"/>
                <a:ext cx="1619915" cy="1619915"/>
              </a:xfrm>
              <a:prstGeom prst="ellips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zh-CN" sz="3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部</a:t>
                </a:r>
                <a:endPara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" name="Oval 40"/>
              <p:cNvSpPr/>
              <p:nvPr/>
            </p:nvSpPr>
            <p:spPr>
              <a:xfrm>
                <a:off x="7223620" y="1486873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zh-CN" altLang="en-US" sz="3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分</a:t>
                </a:r>
                <a:endParaRPr lang="zh-CN" altLang="en-US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2" name="文本框 21"/>
          <p:cNvSpPr txBox="1"/>
          <p:nvPr/>
        </p:nvSpPr>
        <p:spPr>
          <a:xfrm>
            <a:off x="3152775" y="2628900"/>
            <a:ext cx="56578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algn="ctr"/>
            <a:r>
              <a:rPr lang="zh-CN" altLang="en-US" sz="4800" dirty="0">
                <a:sym typeface="+mn-lt"/>
              </a:rPr>
              <a:t>执行力与结果</a:t>
            </a:r>
            <a:endParaRPr lang="zh-CN" altLang="en-US" sz="4800" dirty="0"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074904" y="3682606"/>
            <a:ext cx="8041005" cy="3067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站酷小薇LOGO体" panose="02010600010101010101" pitchFamily="2" charset="-122"/>
                <a:cs typeface="Arial" panose="020B0604020202020204" pitchFamily="34" charset="0"/>
              </a:rPr>
              <a:t>-Red and blue business splicing company enterprise training results oriented execution-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站酷小薇LOGO体" panose="0201060001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1" grpId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pic>
        <p:nvPicPr>
          <p:cNvPr id="67" name="PA_图片 6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4" t="11300" r="7767" b="10782"/>
          <a:stretch>
            <a:fillRect/>
          </a:stretch>
        </p:blipFill>
        <p:spPr>
          <a:xfrm>
            <a:off x="6873875" y="2103120"/>
            <a:ext cx="4596130" cy="3136265"/>
          </a:xfrm>
          <a:prstGeom prst="rect">
            <a:avLst/>
          </a:prstGeom>
        </p:spPr>
      </p:pic>
      <p:sp>
        <p:nvSpPr>
          <p:cNvPr id="29" name="Title 20"/>
          <p:cNvSpPr txBox="1"/>
          <p:nvPr/>
        </p:nvSpPr>
        <p:spPr>
          <a:xfrm>
            <a:off x="969249" y="2172010"/>
            <a:ext cx="426720" cy="245745"/>
          </a:xfrm>
          <a:prstGeom prst="rect">
            <a:avLst/>
          </a:prstGeom>
          <a:solidFill>
            <a:srgbClr val="C00000"/>
          </a:solidFill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+mn-ea"/>
                <a:sym typeface="+mn-lt"/>
              </a:rPr>
              <a:t>01</a:t>
            </a:r>
            <a:endParaRPr lang="en-US" altLang="zh-CN" sz="1600" b="1" dirty="0">
              <a:solidFill>
                <a:schemeClr val="bg1"/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+mn-ea"/>
              <a:sym typeface="+mn-lt"/>
            </a:endParaRPr>
          </a:p>
        </p:txBody>
      </p:sp>
      <p:sp>
        <p:nvSpPr>
          <p:cNvPr id="30" name="Title 20"/>
          <p:cNvSpPr txBox="1"/>
          <p:nvPr/>
        </p:nvSpPr>
        <p:spPr>
          <a:xfrm>
            <a:off x="1436370" y="2103120"/>
            <a:ext cx="5212080" cy="63690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管理不在于“知”，而在于“行”。</a:t>
            </a:r>
            <a:b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</a:b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                        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现代管理学之父 彼得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德鲁克  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Aa吃鸡专用体 (非商业使用)" panose="02010600010101010101" charset="-122"/>
              <a:sym typeface="+mn-lt"/>
            </a:endParaRPr>
          </a:p>
        </p:txBody>
      </p:sp>
      <p:sp>
        <p:nvSpPr>
          <p:cNvPr id="31" name="Title 20"/>
          <p:cNvSpPr txBox="1"/>
          <p:nvPr/>
        </p:nvSpPr>
        <p:spPr>
          <a:xfrm>
            <a:off x="968860" y="5088914"/>
            <a:ext cx="468985" cy="246221"/>
          </a:xfrm>
          <a:prstGeom prst="rect">
            <a:avLst/>
          </a:prstGeom>
          <a:solidFill>
            <a:srgbClr val="01479B"/>
          </a:solidFill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+mn-ea"/>
                <a:sym typeface="+mn-lt"/>
              </a:rPr>
              <a:t>04</a:t>
            </a:r>
            <a:endParaRPr lang="en-US" altLang="zh-CN" sz="1600" b="1" dirty="0">
              <a:solidFill>
                <a:schemeClr val="bg1"/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+mn-ea"/>
              <a:sym typeface="+mn-lt"/>
            </a:endParaRPr>
          </a:p>
        </p:txBody>
      </p:sp>
      <p:sp>
        <p:nvSpPr>
          <p:cNvPr id="5" name="Title 20"/>
          <p:cNvSpPr txBox="1"/>
          <p:nvPr/>
        </p:nvSpPr>
        <p:spPr>
          <a:xfrm>
            <a:off x="1507928" y="4946555"/>
            <a:ext cx="4922961" cy="701040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每天前进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1%!</a:t>
            </a:r>
            <a:b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</a:b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                         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质量管理理论创始人 戴明</a:t>
            </a:r>
            <a:b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</a:b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Aa吃鸡专用体 (非商业使用)" panose="02010600010101010101" charset="-122"/>
              <a:sym typeface="+mn-lt"/>
            </a:endParaRPr>
          </a:p>
        </p:txBody>
      </p:sp>
      <p:sp>
        <p:nvSpPr>
          <p:cNvPr id="8" name="Title 20"/>
          <p:cNvSpPr txBox="1"/>
          <p:nvPr/>
        </p:nvSpPr>
        <p:spPr>
          <a:xfrm>
            <a:off x="968178" y="3203452"/>
            <a:ext cx="468985" cy="246221"/>
          </a:xfrm>
          <a:prstGeom prst="rect">
            <a:avLst/>
          </a:prstGeom>
          <a:solidFill>
            <a:srgbClr val="01479B"/>
          </a:solidFill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+mn-ea"/>
                <a:sym typeface="+mn-lt"/>
              </a:rPr>
              <a:t>02</a:t>
            </a:r>
            <a:endParaRPr lang="en-US" altLang="zh-CN" sz="1600" b="1" dirty="0">
              <a:solidFill>
                <a:schemeClr val="bg1"/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+mn-ea"/>
              <a:sym typeface="+mn-lt"/>
            </a:endParaRPr>
          </a:p>
        </p:txBody>
      </p:sp>
      <p:sp>
        <p:nvSpPr>
          <p:cNvPr id="34" name="Title 20"/>
          <p:cNvSpPr txBox="1"/>
          <p:nvPr/>
        </p:nvSpPr>
        <p:spPr>
          <a:xfrm>
            <a:off x="1442231" y="3109188"/>
            <a:ext cx="5563724" cy="76941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在未来的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10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年内，我们所面临的挑战就是执行力！                    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Aa吃鸡专用体 (非商业使用)" panose="02010600010101010101" charset="-122"/>
              <a:sym typeface="+mn-lt"/>
            </a:endParaRPr>
          </a:p>
          <a:p>
            <a:pPr algn="l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                                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—— 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比尔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盖茨</a:t>
            </a:r>
            <a:b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</a:b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Aa吃鸡专用体 (非商业使用)" panose="02010600010101010101" charset="-122"/>
              <a:sym typeface="+mn-lt"/>
            </a:endParaRPr>
          </a:p>
        </p:txBody>
      </p:sp>
      <p:sp>
        <p:nvSpPr>
          <p:cNvPr id="35" name="Title 20"/>
          <p:cNvSpPr txBox="1"/>
          <p:nvPr/>
        </p:nvSpPr>
        <p:spPr>
          <a:xfrm>
            <a:off x="968907" y="4143833"/>
            <a:ext cx="467381" cy="246221"/>
          </a:xfrm>
          <a:prstGeom prst="rect">
            <a:avLst/>
          </a:prstGeom>
          <a:solidFill>
            <a:srgbClr val="C00000"/>
          </a:solidFill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+mn-ea"/>
                <a:sym typeface="+mn-lt"/>
              </a:rPr>
              <a:t>03</a:t>
            </a:r>
            <a:endParaRPr lang="en-US" altLang="zh-CN" sz="1600" b="1" dirty="0">
              <a:solidFill>
                <a:schemeClr val="bg1"/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+mn-ea"/>
              <a:sym typeface="+mn-lt"/>
            </a:endParaRPr>
          </a:p>
        </p:txBody>
      </p:sp>
      <p:sp>
        <p:nvSpPr>
          <p:cNvPr id="36" name="Title 20"/>
          <p:cNvSpPr txBox="1"/>
          <p:nvPr/>
        </p:nvSpPr>
        <p:spPr>
          <a:xfrm>
            <a:off x="1508365" y="4068582"/>
            <a:ext cx="5140085" cy="701040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9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执行力就是消灭妨碍执行的官僚文化。</a:t>
            </a:r>
            <a:b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</a:b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                       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通用电器公司总裁杰克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韦尔奇</a:t>
            </a:r>
            <a:b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</a:b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lt"/>
              </a:rPr>
              <a:t>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Aa吃鸡专用体 (非商业使用)" panose="02010600010101010101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/>
      <p:bldP spid="31" grpId="0" bldLvl="0" animBg="1"/>
      <p:bldP spid="5" grpId="0"/>
      <p:bldP spid="8" grpId="0" bldLvl="0" animBg="1"/>
      <p:bldP spid="34" grpId="0"/>
      <p:bldP spid="35" grpId="0" bldLvl="0" animBg="1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489" y="2018630"/>
            <a:ext cx="5849709" cy="349520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883206" y="3021548"/>
            <a:ext cx="4802336" cy="1783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+mn-ea"/>
                <a:sym typeface="+mn-lt"/>
              </a:rPr>
              <a:t>任何完美的管理制度都是以市场为导向的，仅仅停留在完美的管理体系、层级严密的控制为基础的管理制度，脱离了市场，脱离了顾客，其业绩结果就已经预示了。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+mn-ea"/>
              <a:sym typeface="+mn-lt"/>
            </a:endParaRPr>
          </a:p>
        </p:txBody>
      </p:sp>
      <p:sp>
        <p:nvSpPr>
          <p:cNvPr id="22" name="矩形 24"/>
          <p:cNvSpPr>
            <a:spLocks noChangeArrowheads="1"/>
          </p:cNvSpPr>
          <p:nvPr/>
        </p:nvSpPr>
        <p:spPr bwMode="auto">
          <a:xfrm>
            <a:off x="1370341" y="2399432"/>
            <a:ext cx="1402080" cy="460375"/>
          </a:xfrm>
          <a:prstGeom prst="rect">
            <a:avLst/>
          </a:prstGeom>
          <a:solidFill>
            <a:srgbClr val="0147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Broadway BT" charset="0"/>
                <a:ea typeface="微软雅黑" panose="020B0503020204020204" charset="-122"/>
                <a:sym typeface="Broadway BT" charset="0"/>
              </a:rPr>
              <a:t>管理制度</a:t>
            </a:r>
            <a:endParaRPr lang="zh-CN" altLang="en-US" sz="2400" dirty="0">
              <a:solidFill>
                <a:schemeClr val="bg1"/>
              </a:solidFill>
              <a:latin typeface="Broadway BT" charset="0"/>
              <a:ea typeface="微软雅黑" panose="020B0503020204020204" charset="-122"/>
              <a:sym typeface="Broadway BT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74648" y="2500595"/>
            <a:ext cx="258336" cy="258336"/>
          </a:xfrm>
          <a:prstGeom prst="ellipse">
            <a:avLst/>
          </a:prstGeom>
          <a:solidFill>
            <a:srgbClr val="014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974648" y="5138420"/>
            <a:ext cx="471089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ldLvl="0" animBg="1"/>
      <p:bldP spid="2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22" name="矩形 24"/>
          <p:cNvSpPr>
            <a:spLocks noChangeArrowheads="1"/>
          </p:cNvSpPr>
          <p:nvPr/>
        </p:nvSpPr>
        <p:spPr bwMode="auto">
          <a:xfrm>
            <a:off x="6466216" y="1806342"/>
            <a:ext cx="1706880" cy="398780"/>
          </a:xfrm>
          <a:prstGeom prst="rect">
            <a:avLst/>
          </a:prstGeom>
          <a:solidFill>
            <a:srgbClr val="0147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Broadway BT" charset="0"/>
                <a:ea typeface="微软雅黑" panose="020B0503020204020204" charset="-122"/>
                <a:sym typeface="Broadway BT" charset="0"/>
              </a:rPr>
              <a:t>什么是执行力</a:t>
            </a:r>
            <a:endParaRPr lang="zh-CN" altLang="en-US" sz="2000" dirty="0">
              <a:solidFill>
                <a:schemeClr val="bg1"/>
              </a:solidFill>
              <a:latin typeface="Broadway BT" charset="0"/>
              <a:ea typeface="微软雅黑" panose="020B0503020204020204" charset="-122"/>
              <a:sym typeface="Broadway BT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179743" y="3807460"/>
            <a:ext cx="471089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51miz-E850727-7F055D3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3705" y="2205355"/>
            <a:ext cx="2708275" cy="3611245"/>
          </a:xfrm>
          <a:prstGeom prst="rect">
            <a:avLst/>
          </a:prstGeom>
        </p:spPr>
      </p:pic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6179820" y="2530924"/>
            <a:ext cx="3924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285750" indent="-285750" algn="ctr">
              <a:buFont typeface="Wingdings" panose="05000000000000000000" charset="0"/>
              <a:buChar char="l"/>
            </a:pPr>
            <a:r>
              <a:rPr lang="zh-CN" altLang="en-US" dirty="0">
                <a:ea typeface="Aa吃鸡专用体 (非商业使用)" panose="02010600010101010101" charset="-122"/>
                <a:cs typeface="+mn-ea"/>
              </a:rPr>
              <a:t>执行是把目标变成</a:t>
            </a:r>
            <a:r>
              <a:rPr lang="zh-CN" altLang="en-US" dirty="0">
                <a:solidFill>
                  <a:srgbClr val="CC0000"/>
                </a:solidFill>
                <a:ea typeface="Aa吃鸡专用体 (非商业使用)" panose="02010600010101010101" charset="-122"/>
                <a:cs typeface="+mn-ea"/>
              </a:rPr>
              <a:t>结果</a:t>
            </a:r>
            <a:r>
              <a:rPr lang="zh-CN" altLang="en-US" dirty="0">
                <a:ea typeface="Aa吃鸡专用体 (非商业使用)" panose="02010600010101010101" charset="-122"/>
                <a:cs typeface="+mn-ea"/>
              </a:rPr>
              <a:t>的</a:t>
            </a:r>
            <a:r>
              <a:rPr lang="zh-CN" altLang="en-US" dirty="0">
                <a:solidFill>
                  <a:srgbClr val="CC0000"/>
                </a:solidFill>
                <a:ea typeface="Aa吃鸡专用体 (非商业使用)" panose="02010600010101010101" charset="-122"/>
                <a:cs typeface="+mn-ea"/>
              </a:rPr>
              <a:t>行动</a:t>
            </a:r>
            <a:r>
              <a:rPr lang="en-US" altLang="zh-CN" dirty="0">
                <a:ea typeface="Aa吃鸡专用体 (非商业使用)" panose="02010600010101010101" charset="-122"/>
                <a:cs typeface="+mn-ea"/>
              </a:rPr>
              <a:t>!</a:t>
            </a:r>
            <a:endParaRPr lang="en-US" altLang="zh-CN" dirty="0"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3" name="矩形 6"/>
          <p:cNvSpPr>
            <a:spLocks noChangeArrowheads="1"/>
          </p:cNvSpPr>
          <p:nvPr/>
        </p:nvSpPr>
        <p:spPr bwMode="auto">
          <a:xfrm>
            <a:off x="6322695" y="3114489"/>
            <a:ext cx="3924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285750" indent="-285750" algn="ctr">
              <a:buFont typeface="Wingdings" panose="05000000000000000000" charset="0"/>
              <a:buChar char="l"/>
            </a:pPr>
            <a:r>
              <a:rPr lang="zh-CN" altLang="en-US" dirty="0">
                <a:ea typeface="Aa吃鸡专用体 (非商业使用)" panose="02010600010101010101" charset="-122"/>
                <a:cs typeface="+mn-ea"/>
              </a:rPr>
              <a:t>执行力是把目标变成</a:t>
            </a:r>
            <a:r>
              <a:rPr lang="zh-CN" altLang="en-US" dirty="0">
                <a:solidFill>
                  <a:srgbClr val="CC0000"/>
                </a:solidFill>
                <a:ea typeface="Aa吃鸡专用体 (非商业使用)" panose="02010600010101010101" charset="-122"/>
                <a:cs typeface="+mn-ea"/>
              </a:rPr>
              <a:t>结果</a:t>
            </a:r>
            <a:r>
              <a:rPr lang="zh-CN" altLang="en-US" dirty="0">
                <a:ea typeface="Aa吃鸡专用体 (非商业使用)" panose="02010600010101010101" charset="-122"/>
                <a:cs typeface="+mn-ea"/>
              </a:rPr>
              <a:t>的能力</a:t>
            </a:r>
            <a:r>
              <a:rPr lang="en-US" altLang="zh-CN" dirty="0">
                <a:ea typeface="Aa吃鸡专用体 (非商业使用)" panose="02010600010101010101" charset="-122"/>
                <a:cs typeface="+mn-ea"/>
              </a:rPr>
              <a:t>!</a:t>
            </a:r>
            <a:endParaRPr lang="en-US" altLang="zh-CN" dirty="0"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4" name="矩形 24"/>
          <p:cNvSpPr>
            <a:spLocks noChangeArrowheads="1"/>
          </p:cNvSpPr>
          <p:nvPr/>
        </p:nvSpPr>
        <p:spPr bwMode="auto">
          <a:xfrm>
            <a:off x="6466205" y="4013200"/>
            <a:ext cx="1694815" cy="39878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Broadway BT" charset="0"/>
                <a:ea typeface="微软雅黑" panose="020B0503020204020204" charset="-122"/>
                <a:sym typeface="Broadway BT" charset="0"/>
              </a:rPr>
              <a:t>结果是什么</a:t>
            </a:r>
            <a:endParaRPr lang="zh-CN" altLang="en-US" sz="2000" dirty="0">
              <a:solidFill>
                <a:schemeClr val="bg1"/>
              </a:solidFill>
              <a:latin typeface="Broadway BT" charset="0"/>
              <a:ea typeface="微软雅黑" panose="020B0503020204020204" charset="-122"/>
              <a:sym typeface="Broadway BT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097828" y="6035675"/>
            <a:ext cx="471089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6384290" y="4847590"/>
            <a:ext cx="504571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dirty="0"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结果是一种商品，是用来</a:t>
            </a:r>
            <a:r>
              <a:rPr lang="zh-CN" altLang="en-US" dirty="0">
                <a:solidFill>
                  <a:srgbClr val="CC0000"/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交换</a:t>
            </a:r>
            <a:r>
              <a:rPr lang="zh-CN" altLang="en-US" dirty="0"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的，可以满足</a:t>
            </a:r>
            <a:r>
              <a:rPr lang="zh-CN" altLang="en-US" dirty="0">
                <a:solidFill>
                  <a:srgbClr val="CC0000"/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客户需求</a:t>
            </a:r>
            <a:r>
              <a:rPr lang="zh-CN" altLang="en-US" dirty="0"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的一种价值。 </a:t>
            </a:r>
            <a:endParaRPr lang="en-US" altLang="zh-CN" dirty="0">
              <a:latin typeface="Aa吃鸡专用体 (非商业使用)" panose="02010600010101010101" charset="-122"/>
              <a:ea typeface="Aa吃鸡专用体 (非商业使用)" panose="02010600010101010101" charset="-122"/>
              <a:cs typeface="Aa吃鸡专用体 (非商业使用)" panose="0201060001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2" grpId="1" animBg="1"/>
      <p:bldP spid="13" grpId="0"/>
      <p:bldP spid="13" grpId="1"/>
      <p:bldP spid="3" grpId="0"/>
      <p:bldP spid="3" grpId="1"/>
      <p:bldP spid="4" grpId="0" bldLvl="0" animBg="1"/>
      <p:bldP spid="4" grpId="1" animBg="1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pic>
        <p:nvPicPr>
          <p:cNvPr id="28" name="Picture 11" descr="Img240481430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219835" y="4144645"/>
            <a:ext cx="2334895" cy="1913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Group 2"/>
          <p:cNvGrpSpPr/>
          <p:nvPr/>
        </p:nvGrpSpPr>
        <p:grpSpPr bwMode="auto">
          <a:xfrm>
            <a:off x="6672581" y="2117322"/>
            <a:ext cx="5176838" cy="4089569"/>
            <a:chOff x="340" y="709"/>
            <a:chExt cx="3261" cy="2911"/>
          </a:xfrm>
        </p:grpSpPr>
        <p:pic>
          <p:nvPicPr>
            <p:cNvPr id="30" name="Picture 3" descr="2eda9be516b5498cae268b2d66df3de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02" y="1732"/>
              <a:ext cx="2314" cy="1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Rectangle 4"/>
            <p:cNvSpPr>
              <a:spLocks noChangeArrowheads="1"/>
            </p:cNvSpPr>
            <p:nvPr/>
          </p:nvSpPr>
          <p:spPr bwMode="auto">
            <a:xfrm>
              <a:off x="340" y="709"/>
              <a:ext cx="2132" cy="317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 sz="1800">
                <a:ea typeface="Aa吃鸡专用体 (非商业使用)" panose="02010600010101010101" charset="-122"/>
                <a:cs typeface="+mn-ea"/>
              </a:endParaRPr>
            </a:p>
          </p:txBody>
        </p:sp>
        <p:sp>
          <p:nvSpPr>
            <p:cNvPr id="32" name="Rectangle 5"/>
            <p:cNvSpPr>
              <a:spLocks noChangeArrowheads="1"/>
            </p:cNvSpPr>
            <p:nvPr/>
          </p:nvSpPr>
          <p:spPr bwMode="auto">
            <a:xfrm>
              <a:off x="1015" y="3168"/>
              <a:ext cx="2586" cy="45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</a:ln>
          </p:spPr>
          <p:txBody>
            <a:bodyPr wrap="none" anchor="ctr"/>
            <a:lstStyle/>
            <a:p>
              <a:endParaRPr lang="zh-CN" altLang="en-US" sz="1800">
                <a:ea typeface="Aa吃鸡专用体 (非商业使用)" panose="02010600010101010101" charset="-122"/>
                <a:cs typeface="+mn-ea"/>
              </a:endParaRPr>
            </a:p>
          </p:txBody>
        </p:sp>
      </p:grpSp>
      <p:sp>
        <p:nvSpPr>
          <p:cNvPr id="33" name="AutoShape 7"/>
          <p:cNvSpPr>
            <a:spLocks noChangeArrowheads="1"/>
          </p:cNvSpPr>
          <p:nvPr/>
        </p:nvSpPr>
        <p:spPr bwMode="auto">
          <a:xfrm rot="10800000">
            <a:off x="1351916" y="2653890"/>
            <a:ext cx="2724150" cy="973524"/>
          </a:xfrm>
          <a:prstGeom prst="cloudCallout">
            <a:avLst>
              <a:gd name="adj1" fmla="val 4130"/>
              <a:gd name="adj2" fmla="val -79069"/>
            </a:avLst>
          </a:prstGeom>
          <a:solidFill>
            <a:srgbClr val="C00000"/>
          </a:solidFill>
          <a:ln w="9525">
            <a:noFill/>
            <a:round/>
          </a:ln>
        </p:spPr>
        <p:txBody>
          <a:bodyPr rot="10800000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没有功劳，也有苦劳！</a:t>
            </a:r>
            <a:endParaRPr lang="zh-CN" altLang="en-US" sz="2000" b="1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34" name="Rectangle 8"/>
          <p:cNvSpPr>
            <a:spLocks noChangeArrowheads="1"/>
          </p:cNvSpPr>
          <p:nvPr/>
        </p:nvSpPr>
        <p:spPr bwMode="auto">
          <a:xfrm>
            <a:off x="3636645" y="3627120"/>
            <a:ext cx="4404360" cy="207200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这些都不是结果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 algn="ctr">
              <a:spcBef>
                <a:spcPct val="20000"/>
              </a:spcBef>
              <a:buFontTx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拼命≠结果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 algn="ctr">
              <a:spcBef>
                <a:spcPct val="20000"/>
              </a:spcBef>
              <a:buFontTx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苦劳≠结果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 algn="ctr">
              <a:spcBef>
                <a:spcPct val="20000"/>
              </a:spcBef>
              <a:buFontTx/>
              <a:buChar char="•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加班≠结果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……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3375025" y="1718310"/>
            <a:ext cx="5680710" cy="398780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重要结论一：态度不等于结果！</a:t>
            </a:r>
            <a:endParaRPr lang="zh-CN" altLang="en-US" sz="2000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36" name="AutoShape 10"/>
          <p:cNvSpPr>
            <a:spLocks noChangeArrowheads="1"/>
          </p:cNvSpPr>
          <p:nvPr/>
        </p:nvSpPr>
        <p:spPr bwMode="auto">
          <a:xfrm>
            <a:off x="8470265" y="2835507"/>
            <a:ext cx="2520950" cy="792162"/>
          </a:xfrm>
          <a:prstGeom prst="irregularSeal1">
            <a:avLst/>
          </a:prstGeom>
          <a:solidFill>
            <a:srgbClr val="01479B"/>
          </a:solidFill>
          <a:ln w="9525" algn="ctr">
            <a:noFill/>
            <a:miter lim="800000"/>
          </a:ln>
        </p:spPr>
        <p:txBody>
          <a:bodyPr anchor="ctr" anchorCtr="1"/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挥汗如雨</a:t>
            </a:r>
            <a:endParaRPr lang="zh-CN" altLang="en-US" sz="2000" b="1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22" name="矩形 24"/>
          <p:cNvSpPr>
            <a:spLocks noChangeArrowheads="1"/>
          </p:cNvSpPr>
          <p:nvPr/>
        </p:nvSpPr>
        <p:spPr bwMode="auto">
          <a:xfrm>
            <a:off x="800111" y="1775862"/>
            <a:ext cx="1198880" cy="398780"/>
          </a:xfrm>
          <a:prstGeom prst="rect">
            <a:avLst/>
          </a:prstGeom>
          <a:solidFill>
            <a:srgbClr val="0147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买火车票</a:t>
            </a:r>
            <a:endParaRPr lang="zh-CN" altLang="en-US" sz="2000" dirty="0">
              <a:solidFill>
                <a:schemeClr val="bg1"/>
              </a:solidFill>
              <a:latin typeface="Broadway BT" charset="0"/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579755" y="2412365"/>
            <a:ext cx="6410960" cy="292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182880" indent="-182880" algn="l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五一节，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X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公司要派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10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个人去青岛参加一个展会。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Aa吃鸡专用体 (非商业使用)" panose="02010600010101010101" charset="-122"/>
            </a:endParaRPr>
          </a:p>
          <a:p>
            <a:pPr marL="182880" indent="-182880" algn="l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铁路客运非常紧张，旅游旺地更是如此。车票预售的第一天，一大早老板就派小刘去火车站买票。过了很久，小刘满头大汗的回来说：“售票处人太多了，挤了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3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个小时才轮到我，但是窗口的所有火车票，包括硬座、硬卧、软卧都卖完了，没办法，票没买到，我只好回来了。”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Aa吃鸡专用体 (非商业使用)" panose="02010600010101010101" charset="-122"/>
            </a:endParaRPr>
          </a:p>
          <a:p>
            <a:pPr marL="182880" indent="-182880" algn="l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老板非常生气，将小刘训了一顿，说他真不会办事。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a吃鸡专用体 (非商业使用)" panose="02010600010101010101" charset="-122"/>
                <a:ea typeface="Aa吃鸡专用体 (非商业使用)" panose="02010600010101010101" charset="-122"/>
                <a:cs typeface="Aa吃鸡专用体 (非商业使用)" panose="02010600010101010101" charset="-122"/>
                <a:sym typeface="+mn-ea"/>
              </a:rPr>
              <a:t>……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a吃鸡专用体 (非商业使用)" panose="02010600010101010101" charset="-122"/>
              <a:ea typeface="Aa吃鸡专用体 (非商业使用)" panose="02010600010101010101" charset="-122"/>
              <a:cs typeface="Aa吃鸡专用体 (非商业使用)" panose="0201060001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2625" y="5681345"/>
            <a:ext cx="6710680" cy="36830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342900" indent="-342900" eaLnBrk="0" hangingPunct="0"/>
            <a:r>
              <a:rPr lang="en-US" altLang="zh-CN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1</a:t>
            </a:r>
            <a:r>
              <a:rPr lang="zh-CN" altLang="en-US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、老板为什么会批评小刘？         </a:t>
            </a:r>
            <a:r>
              <a:rPr lang="en-US" altLang="zh-CN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2</a:t>
            </a:r>
            <a:r>
              <a:rPr lang="zh-CN" altLang="en-US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、如果你是小刘，你怎么做？</a:t>
            </a:r>
            <a:endParaRPr lang="zh-CN" altLang="en-US">
              <a:solidFill>
                <a:schemeClr val="bg1"/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59" r="12142" b="6109"/>
          <a:stretch>
            <a:fillRect/>
          </a:stretch>
        </p:blipFill>
        <p:spPr>
          <a:xfrm>
            <a:off x="7513320" y="3021330"/>
            <a:ext cx="4457700" cy="2711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13" grpId="0"/>
      <p:bldP spid="13" grpId="1"/>
      <p:bldP spid="2" grpId="0" animBg="1"/>
      <p:bldP spid="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22" name="矩形 24"/>
          <p:cNvSpPr>
            <a:spLocks noChangeArrowheads="1"/>
          </p:cNvSpPr>
          <p:nvPr/>
        </p:nvSpPr>
        <p:spPr bwMode="auto">
          <a:xfrm>
            <a:off x="557541" y="2304817"/>
            <a:ext cx="2214880" cy="398780"/>
          </a:xfrm>
          <a:prstGeom prst="rect">
            <a:avLst/>
          </a:prstGeom>
          <a:solidFill>
            <a:srgbClr val="0147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小张是怎么做的？</a:t>
            </a:r>
            <a:endParaRPr lang="zh-CN" altLang="en-US" sz="2000" dirty="0">
              <a:solidFill>
                <a:schemeClr val="bg1"/>
              </a:solidFill>
              <a:latin typeface="Broadway BT" charset="0"/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557530" y="3205480"/>
            <a:ext cx="9249410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624205" indent="-609600">
              <a:lnSpc>
                <a:spcPct val="150000"/>
              </a:lnSpc>
              <a:tabLst>
                <a:tab pos="267970" algn="l"/>
              </a:tabLst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小张回来说：票确实卖完了，但我想了其他五种方法请老板决策: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 marL="624205" indent="-609600">
              <a:lnSpc>
                <a:spcPct val="150000"/>
              </a:lnSpc>
              <a:tabLst>
                <a:tab pos="267970" algn="l"/>
              </a:tabLst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1、买高价票每张要多花100元，现有15张；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 marL="624205" indent="-609600">
              <a:lnSpc>
                <a:spcPct val="150000"/>
              </a:lnSpc>
              <a:tabLst>
                <a:tab pos="267970" algn="l"/>
              </a:tabLst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2、如果找关系我有一个朋友在火车站派出所，可将10人送上车，但晚上没地休息；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 marL="624205" indent="-609600">
              <a:lnSpc>
                <a:spcPct val="150000"/>
              </a:lnSpc>
              <a:tabLst>
                <a:tab pos="267970" algn="l"/>
              </a:tabLst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3、中途转火车北京到济南有X趟，济南去青岛有X趟，出发时间和到达时间分别是……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 marL="624205" indent="-609600">
              <a:lnSpc>
                <a:spcPct val="150000"/>
              </a:lnSpc>
              <a:tabLst>
                <a:tab pos="267970" algn="l"/>
              </a:tabLst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4、坐飞机XX日有X班飞机，时间和费用分别是……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 marL="624205" indent="-609600">
              <a:lnSpc>
                <a:spcPct val="150000"/>
              </a:lnSpc>
              <a:tabLst>
                <a:tab pos="267970" algn="l"/>
              </a:tabLst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5、坐汽车豪华大巴每天有X次，时间和费用分别是……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3" name="图片 2" descr="图片包含 蛋糕, LEGO&#10;&#10;已生成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120" y="2305050"/>
            <a:ext cx="3689985" cy="3405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2" grpId="1" animBg="1"/>
      <p:bldP spid="13" grpId="0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22" name="矩形 24"/>
          <p:cNvSpPr>
            <a:spLocks noChangeArrowheads="1"/>
          </p:cNvSpPr>
          <p:nvPr/>
        </p:nvSpPr>
        <p:spPr bwMode="auto">
          <a:xfrm>
            <a:off x="6631951" y="2403877"/>
            <a:ext cx="1960880" cy="398780"/>
          </a:xfrm>
          <a:prstGeom prst="rect">
            <a:avLst/>
          </a:prstGeom>
          <a:solidFill>
            <a:srgbClr val="0147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态度不等于结果</a:t>
            </a:r>
            <a:endParaRPr lang="zh-CN" altLang="en-US" sz="2000" dirty="0">
              <a:solidFill>
                <a:schemeClr val="bg1"/>
              </a:solidFill>
              <a:latin typeface="Broadway BT" charset="0"/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grpSp>
        <p:nvGrpSpPr>
          <p:cNvPr id="29" name="Group 14"/>
          <p:cNvGrpSpPr/>
          <p:nvPr/>
        </p:nvGrpSpPr>
        <p:grpSpPr>
          <a:xfrm>
            <a:off x="6542269" y="3181396"/>
            <a:ext cx="3726884" cy="494751"/>
            <a:chOff x="8451509" y="2034687"/>
            <a:chExt cx="3751179" cy="469147"/>
          </a:xfrm>
        </p:grpSpPr>
        <p:sp>
          <p:nvSpPr>
            <p:cNvPr id="30" name="TextBox 12"/>
            <p:cNvSpPr txBox="1"/>
            <p:nvPr/>
          </p:nvSpPr>
          <p:spPr>
            <a:xfrm>
              <a:off x="8451509" y="2034687"/>
              <a:ext cx="531149" cy="4691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C00000"/>
                  </a:solidFill>
                  <a:ea typeface="Aa吃鸡专用体 (非商业使用)" panose="02010600010101010101" charset="-122"/>
                  <a:cs typeface="+mn-ea"/>
                </a:rPr>
                <a:t>01</a:t>
              </a:r>
              <a:endParaRPr lang="en-GB" sz="2400" b="1" dirty="0">
                <a:solidFill>
                  <a:srgbClr val="C00000"/>
                </a:solidFill>
                <a:ea typeface="Aa吃鸡专用体 (非商业使用)" panose="02010600010101010101" charset="-122"/>
                <a:cs typeface="+mn-ea"/>
              </a:endParaRPr>
            </a:p>
          </p:txBody>
        </p:sp>
        <p:sp>
          <p:nvSpPr>
            <p:cNvPr id="31" name="Rectangle 13"/>
            <p:cNvSpPr/>
            <p:nvPr/>
          </p:nvSpPr>
          <p:spPr>
            <a:xfrm>
              <a:off x="9004633" y="2183850"/>
              <a:ext cx="3198055" cy="3197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ea typeface="Aa吃鸡专用体 (非商业使用)" panose="02010600010101010101" charset="-122"/>
                  <a:cs typeface="+mn-ea"/>
                </a:rPr>
                <a:t>态度与结果是两个独立的系统！</a:t>
              </a:r>
              <a:endParaRPr lang="zh-CN" altLang="en-US" sz="1600" dirty="0">
                <a:ea typeface="Aa吃鸡专用体 (非商业使用)" panose="02010600010101010101" charset="-122"/>
                <a:cs typeface="+mn-ea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6508247" y="3949230"/>
            <a:ext cx="4843780" cy="672465"/>
            <a:chOff x="8451509" y="2034687"/>
            <a:chExt cx="4875356" cy="637664"/>
          </a:xfrm>
        </p:grpSpPr>
        <p:sp>
          <p:nvSpPr>
            <p:cNvPr id="42" name="TextBox 12"/>
            <p:cNvSpPr txBox="1"/>
            <p:nvPr/>
          </p:nvSpPr>
          <p:spPr>
            <a:xfrm>
              <a:off x="8451509" y="2034687"/>
              <a:ext cx="531149" cy="4691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01479B"/>
                  </a:solidFill>
                  <a:ea typeface="Aa吃鸡专用体 (非商业使用)" panose="02010600010101010101" charset="-122"/>
                  <a:cs typeface="+mn-ea"/>
                </a:rPr>
                <a:t>02</a:t>
              </a:r>
              <a:endParaRPr lang="en-US" altLang="zh-CN" sz="2400" b="1" dirty="0">
                <a:solidFill>
                  <a:srgbClr val="01479B"/>
                </a:solidFill>
                <a:ea typeface="Aa吃鸡专用体 (非商业使用)" panose="02010600010101010101" charset="-122"/>
                <a:cs typeface="+mn-ea"/>
              </a:endParaRPr>
            </a:p>
          </p:txBody>
        </p:sp>
        <p:sp>
          <p:nvSpPr>
            <p:cNvPr id="43" name="Rectangle 13"/>
            <p:cNvSpPr/>
            <p:nvPr/>
          </p:nvSpPr>
          <p:spPr>
            <a:xfrm>
              <a:off x="8981995" y="2118986"/>
              <a:ext cx="4344870" cy="5533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ea typeface="Aa吃鸡专用体 (非商业使用)" panose="02010600010101010101" charset="-122"/>
                  <a:cs typeface="+mn-ea"/>
                </a:rPr>
                <a:t>我们需要的是结果，再辛苦，在努力都不等于结果，态度不等于结果。</a:t>
              </a:r>
              <a:endParaRPr lang="zh-CN" altLang="en-US" sz="1600" dirty="0">
                <a:ea typeface="Aa吃鸡专用体 (非商业使用)" panose="02010600010101010101" charset="-122"/>
                <a:cs typeface="+mn-ea"/>
              </a:endParaRPr>
            </a:p>
          </p:txBody>
        </p:sp>
      </p:grpSp>
      <p:grpSp>
        <p:nvGrpSpPr>
          <p:cNvPr id="44" name="Group 14"/>
          <p:cNvGrpSpPr/>
          <p:nvPr/>
        </p:nvGrpSpPr>
        <p:grpSpPr>
          <a:xfrm>
            <a:off x="6542565" y="4741710"/>
            <a:ext cx="5358633" cy="494751"/>
            <a:chOff x="8451509" y="2034687"/>
            <a:chExt cx="5393565" cy="469147"/>
          </a:xfrm>
        </p:grpSpPr>
        <p:sp>
          <p:nvSpPr>
            <p:cNvPr id="45" name="TextBox 12"/>
            <p:cNvSpPr txBox="1"/>
            <p:nvPr/>
          </p:nvSpPr>
          <p:spPr>
            <a:xfrm>
              <a:off x="8451509" y="2034687"/>
              <a:ext cx="531149" cy="4691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C00000"/>
                  </a:solidFill>
                  <a:ea typeface="Aa吃鸡专用体 (非商业使用)" panose="02010600010101010101" charset="-122"/>
                  <a:cs typeface="+mn-ea"/>
                </a:rPr>
                <a:t>03</a:t>
              </a:r>
              <a:endParaRPr lang="en-GB" sz="2400" b="1" dirty="0">
                <a:solidFill>
                  <a:srgbClr val="C00000"/>
                </a:solidFill>
                <a:ea typeface="Aa吃鸡专用体 (非商业使用)" panose="02010600010101010101" charset="-122"/>
                <a:cs typeface="+mn-ea"/>
              </a:endParaRPr>
            </a:p>
          </p:txBody>
        </p:sp>
        <p:sp>
          <p:nvSpPr>
            <p:cNvPr id="46" name="Rectangle 13"/>
            <p:cNvSpPr/>
            <p:nvPr/>
          </p:nvSpPr>
          <p:spPr>
            <a:xfrm>
              <a:off x="9003993" y="2123034"/>
              <a:ext cx="4841081" cy="3197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ea typeface="Aa吃鸡专用体 (非商业使用)" panose="02010600010101010101" charset="-122"/>
                  <a:cs typeface="+mn-ea"/>
                </a:rPr>
                <a:t>十年寒窗无人问      一举成名天下知</a:t>
              </a:r>
              <a:endParaRPr lang="zh-CN" altLang="en-US" sz="1600" dirty="0">
                <a:ea typeface="Aa吃鸡专用体 (非商业使用)" panose="02010600010101010101" charset="-122"/>
                <a:cs typeface="+mn-ea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0745" y="2232025"/>
            <a:ext cx="4702175" cy="3524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1130300" y="2532380"/>
            <a:ext cx="3964940" cy="398780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重要结论二：职责不等于结果！</a:t>
            </a:r>
            <a:endParaRPr lang="zh-CN" altLang="en-US" sz="2000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8535" y="3412490"/>
            <a:ext cx="6282690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200000"/>
              </a:lnSpc>
              <a:spcBef>
                <a:spcPct val="20000"/>
              </a:spcBef>
              <a:buFont typeface="Wingdings" panose="05000000000000000000" charset="0"/>
              <a:buChar char="ü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职责是对工作范围和边界的抽象概括；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 algn="l">
              <a:lnSpc>
                <a:spcPct val="200000"/>
              </a:lnSpc>
              <a:spcBef>
                <a:spcPct val="20000"/>
              </a:spcBef>
              <a:buFont typeface="Wingdings" panose="05000000000000000000" charset="0"/>
              <a:buChar char="ü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没有结果意识，职责就是一纸空文！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 algn="l">
              <a:lnSpc>
                <a:spcPct val="200000"/>
              </a:lnSpc>
              <a:spcBef>
                <a:spcPct val="20000"/>
              </a:spcBef>
              <a:buFont typeface="Wingdings" panose="05000000000000000000" charset="0"/>
              <a:buChar char="ü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不只是对职责负责，还要对职责背后的结果负责！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ü"/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</p:txBody>
      </p:sp>
      <p:pic>
        <p:nvPicPr>
          <p:cNvPr id="14" name="图片 13" descr="图片包含 音乐&#10;&#10;已生成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796" y="1149781"/>
            <a:ext cx="3495238" cy="55142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animBg="1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1426845" y="2574290"/>
            <a:ext cx="3964940" cy="398780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重要结论三：任务不等于结果！</a:t>
            </a:r>
            <a:endParaRPr lang="zh-CN" altLang="en-US" sz="2000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60830" y="3674110"/>
            <a:ext cx="5314950" cy="107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Wingdings" panose="05000000000000000000" charset="0"/>
              <a:buChar char="ü"/>
            </a:pP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完成任务是对程序、过程负责；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Wingdings" panose="05000000000000000000" charset="0"/>
              <a:buChar char="ü"/>
            </a:pP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收获结果是对价值、目的负责；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Wingdings" panose="05000000000000000000" charset="0"/>
              <a:buChar char="ü"/>
            </a:pP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完成任务不等于拿到结果！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2" name="图片 1" descr="图片包含 妇女, 室内&#10;&#10;已生成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811" y="1749739"/>
            <a:ext cx="3570847" cy="40452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animBg="1"/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730250" y="3397885"/>
            <a:ext cx="4137025" cy="1345565"/>
          </a:xfrm>
          <a:prstGeom prst="rect">
            <a:avLst/>
          </a:prstGeom>
          <a:noFill/>
          <a:ln w="12700" algn="ctr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595959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marL="457200" indent="-457200">
              <a:lnSpc>
                <a:spcPct val="115000"/>
              </a:lnSpc>
              <a:spcBef>
                <a:spcPct val="20000"/>
              </a:spcBef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、完成差事：领导要办的都办了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457200" indent="-457200">
              <a:lnSpc>
                <a:spcPct val="115000"/>
              </a:lnSpc>
              <a:spcBef>
                <a:spcPct val="20000"/>
              </a:spcBef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、例行公事：该走的程序都走了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457200" indent="-457200">
              <a:lnSpc>
                <a:spcPct val="115000"/>
              </a:lnSpc>
              <a:spcBef>
                <a:spcPct val="20000"/>
              </a:spcBef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、应付了事：差不多就行了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917258" y="2637115"/>
            <a:ext cx="1383030" cy="369570"/>
          </a:xfrm>
          <a:prstGeom prst="rect">
            <a:avLst/>
          </a:prstGeom>
          <a:solidFill>
            <a:srgbClr val="01479B"/>
          </a:solidFill>
          <a:ln w="12700" algn="ctr">
            <a:noFill/>
            <a:miter lim="800000"/>
          </a:ln>
          <a:effectLst/>
        </p:spPr>
        <p:txBody>
          <a:bodyPr wrap="none"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任务有三事</a:t>
            </a:r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: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8416411" y="2707330"/>
            <a:ext cx="3627149" cy="21307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571500" indent="-571500">
              <a:spcBef>
                <a:spcPct val="20000"/>
              </a:spcBef>
              <a:buFont typeface="Wingdings" panose="05000000000000000000" charset="0"/>
              <a:buChar char="ü"/>
            </a:pP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为什么有的秘书来辞职，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老板挥挥手就让他走！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有的秘书却能让老板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charset="0"/>
              <a:buChar char="ü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放心把一个企业都交给他！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charset="0"/>
              <a:buChar char="ü"/>
            </a:pP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" r="9595"/>
          <a:stretch>
            <a:fillRect/>
          </a:stretch>
        </p:blipFill>
        <p:spPr>
          <a:xfrm>
            <a:off x="3883741" y="1797685"/>
            <a:ext cx="3939459" cy="394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" grpId="0" bldLvl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896620" y="1441450"/>
            <a:ext cx="10738485" cy="477520"/>
          </a:xfrm>
          <a:prstGeom prst="rect">
            <a:avLst/>
          </a:prstGeom>
          <a:solidFill>
            <a:srgbClr val="01479B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 普通的秘书         优秀的秘书             领导型秘书</a:t>
            </a:r>
            <a:endParaRPr lang="zh-CN" altLang="en-US" sz="2400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graphicFrame>
        <p:nvGraphicFramePr>
          <p:cNvPr id="29" name="Group 4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96620" y="2178050"/>
          <a:ext cx="10739120" cy="4096385"/>
        </p:xfrm>
        <a:graphic>
          <a:graphicData uri="http://schemas.openxmlformats.org/drawingml/2006/table">
            <a:tbl>
              <a:tblPr/>
              <a:tblGrid>
                <a:gridCol w="1060450"/>
                <a:gridCol w="922020"/>
                <a:gridCol w="1242060"/>
                <a:gridCol w="1167765"/>
                <a:gridCol w="1458595"/>
                <a:gridCol w="1167130"/>
                <a:gridCol w="1064260"/>
                <a:gridCol w="1143000"/>
                <a:gridCol w="1513840"/>
              </a:tblGrid>
              <a:tr h="3962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1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段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47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2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段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47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3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段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47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4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段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47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5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段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47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6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段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47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7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段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47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8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段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47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9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ea typeface="Aa吃鸡专用体 (非商业使用)" panose="02010600010101010101" charset="-122"/>
                          <a:cs typeface="+mn-ea"/>
                        </a:rPr>
                        <a:t>段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479B"/>
                    </a:solidFill>
                  </a:tcPr>
                </a:tc>
              </a:tr>
              <a:tr h="370014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发通知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用电子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邮件发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出通知</a:t>
                      </a:r>
                      <a:r>
                        <a:rPr lang="en-US" altLang="zh-CN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,</a:t>
                      </a:r>
                      <a:endParaRPr lang="en-US" altLang="zh-CN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并准备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会议用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品</a:t>
                      </a:r>
                      <a:r>
                        <a:rPr lang="en-US" altLang="zh-CN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,</a:t>
                      </a: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然后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等待开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会时间</a:t>
                      </a:r>
                      <a:r>
                        <a:rPr lang="zh-CN" altLang="en-US" sz="14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。</a:t>
                      </a:r>
                      <a:endParaRPr lang="zh-CN" altLang="en-US" sz="14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抓落实</a:t>
                      </a:r>
                      <a:endParaRPr kumimoji="0" lang="zh-CN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发通知之后，再打一通电话给参会的人确认，确保每个人被及时通知到 。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重检查</a:t>
                      </a:r>
                      <a:endParaRPr kumimoji="0" lang="zh-CN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发通知，落实到人后，第二天在会前３０分钟提醒与会者参会，确定有没有变动，对临时有急事不能参加会议的人，汇报给总经理，保证总经理在会前知悉缺席情况，也给总经理确定缺席的人是否必须参加会议留下时间 。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勤准备</a:t>
                      </a:r>
                      <a:endParaRPr kumimoji="0" lang="zh-CN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发通知，落实到人，会前通知后，去测试可能用到的投影、电脑等工具是否工作正常，并在会议室门上贴上小条：此会议室明天几点到几点有会议。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细准备</a:t>
                      </a:r>
                      <a:endParaRPr kumimoji="0" lang="zh-CN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发通知，落实到人，会前通知，也测试了设备，还先了解这个会议的性质是什么？总裁的议题是什么？然后给与会者发去过去与这议题相关的资料，供他们参考（领导通常都是很健忘的呀，否则就不会对经常对过去一些决定了的事，或者记不清的事争吵） 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做记录</a:t>
                      </a:r>
                      <a:endParaRPr kumimoji="0" lang="zh-CN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发通知，落实到人，会前通知，测试了设备，也提供了相关会议资料，还在会议过程中详细做好会议记录（在得到允许的情况下，做一个录音备份） 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发纪录</a:t>
                      </a:r>
                      <a:endParaRPr kumimoji="0" lang="zh-CN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会后整理好会议记录（录音）给总经理，然后请示经理是否发给参加会议的人员，或者其他人员。 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定责任</a:t>
                      </a:r>
                      <a:endParaRPr kumimoji="0" lang="zh-CN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将会议上确定的各项任务，一对一地落实到相关责任人，然后经当事人确认后，形成书面备忘录，交给经理与当事人一人一份，并定期跟踪各项任务的完成情况，并及时汇报经理 </a:t>
                      </a: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做流程</a:t>
                      </a:r>
                      <a:endParaRPr kumimoji="0" lang="zh-CN" alt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en-US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把上述过程做成标准化的“会议”流程，让任何一个秘书都可以根据这个流程，把会议服务的结果做到九段，形成不依赖于任何能人的会议服务体系</a:t>
                      </a:r>
                      <a:r>
                        <a:rPr lang="en-US" altLang="zh-CN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,</a:t>
                      </a:r>
                      <a:r>
                        <a:rPr lang="zh-CN" altLang="en-US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通过建立一个培养九段秘书的机制来让复制和超越自己</a:t>
                      </a:r>
                      <a:r>
                        <a:rPr lang="en-US" altLang="zh-CN" sz="12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a typeface="Aa吃鸡专用体 (非商业使用)" panose="02010600010101010101" charset="-122"/>
                          <a:cs typeface="+mn-ea"/>
                        </a:rPr>
                        <a:t>! </a:t>
                      </a:r>
                      <a:endParaRPr lang="en-US" altLang="zh-CN" sz="12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1038860" y="6532245"/>
            <a:ext cx="9601200" cy="635"/>
          </a:xfrm>
          <a:prstGeom prst="line">
            <a:avLst/>
          </a:prstGeom>
          <a:ln>
            <a:solidFill>
              <a:srgbClr val="C00000"/>
            </a:solidFill>
            <a:headEnd type="none" w="sm" len="sm"/>
            <a:tailEnd type="triangle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zh-CN" altLang="en-US">
              <a:ea typeface="Aa吃鸡专用体 (非商业使用)" panose="02010600010101010101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6290310" y="2424430"/>
            <a:ext cx="3964940" cy="398780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听起来是否很熟悉？</a:t>
            </a:r>
            <a:endParaRPr lang="zh-CN" altLang="en-US" sz="2000" dirty="0">
              <a:solidFill>
                <a:schemeClr val="bg1"/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4295" y="3524250"/>
            <a:ext cx="531495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我已经按照您说的做了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……</a:t>
            </a:r>
            <a:endParaRPr kumimoji="1"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>
              <a:buFont typeface="Wingdings" panose="05000000000000000000" pitchFamily="2" charset="2"/>
              <a:buChar char="Ø"/>
            </a:pP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kumimoji="1"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我已经尽最大努力了</a:t>
            </a:r>
            <a:r>
              <a:rPr kumimoji="1"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……</a:t>
            </a:r>
            <a:endParaRPr kumimoji="1" lang="en-US" altLang="zh-CN" sz="160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Char char="Ø"/>
            </a:pP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kumimoji="1"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我该做的都做了</a:t>
            </a:r>
            <a:r>
              <a:rPr kumimoji="1"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……</a:t>
            </a:r>
            <a:endParaRPr kumimoji="1" lang="en-US" altLang="zh-CN" sz="160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Char char="Ø"/>
            </a:pPr>
            <a:endParaRPr kumimoji="1"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6424295" y="5203190"/>
            <a:ext cx="4210685" cy="46037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kumimoji="1"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但</a:t>
            </a:r>
            <a:r>
              <a:rPr kumimoji="1" lang="en-US" altLang="zh-CN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——</a:t>
            </a:r>
            <a:r>
              <a:rPr kumimoji="1"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看似事情做了，就是没有</a:t>
            </a:r>
            <a:r>
              <a:rPr kumimoji="1" lang="zh-CN" altLang="en-US" sz="16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结果</a:t>
            </a:r>
            <a:r>
              <a:rPr kumimoji="1" lang="zh-CN" altLang="en-US" sz="24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！</a:t>
            </a:r>
            <a:endParaRPr kumimoji="1" lang="zh-CN" altLang="en-US" sz="2400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/>
          <a:srcRect r="15292"/>
          <a:stretch>
            <a:fillRect/>
          </a:stretch>
        </p:blipFill>
        <p:spPr>
          <a:xfrm>
            <a:off x="1497965" y="2823210"/>
            <a:ext cx="3549015" cy="2606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" grpId="0"/>
      <p:bldP spid="3" grpId="1"/>
      <p:bldP spid="2" grpId="0" animBg="1"/>
      <p:bldP spid="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6290310" y="2424430"/>
            <a:ext cx="3964940" cy="398780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重要结论四：理由不等于结果！</a:t>
            </a:r>
            <a:endParaRPr lang="zh-CN" altLang="en-US" sz="2000" dirty="0">
              <a:solidFill>
                <a:schemeClr val="bg1"/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4295" y="3524250"/>
            <a:ext cx="5314950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35000"/>
              </a:lnSpc>
              <a:buNone/>
            </a:pP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西点有一个悠久的传统：当军官向新学员问话时，他只能有四种标准回答：</a:t>
            </a:r>
            <a:b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</a:b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1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、“是，长官！”</a:t>
            </a:r>
            <a:b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</a:b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2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、“不是，长官！”</a:t>
            </a:r>
            <a:b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</a:b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3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、“没有借口</a:t>
            </a: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,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长官！” </a:t>
            </a:r>
            <a:b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</a:b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4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、“我不知道</a:t>
            </a: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,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长官！”</a:t>
            </a:r>
            <a:endParaRPr kumimoji="1"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5178425" y="3063875"/>
            <a:ext cx="6650990" cy="4603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没有任何借口</a:t>
            </a:r>
            <a:r>
              <a:rPr lang="en-US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(</a:t>
            </a:r>
            <a:r>
              <a:rPr lang="zh-CN" altLang="en-US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西点军校第</a:t>
            </a:r>
            <a:r>
              <a:rPr lang="en-US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2</a:t>
            </a:r>
            <a:r>
              <a:rPr lang="zh-CN" altLang="en-US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条军规</a:t>
            </a:r>
            <a:r>
              <a:rPr lang="en-US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)</a:t>
            </a:r>
            <a:endParaRPr lang="en-US" altLang="zh-CN" sz="12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</a:endParaRPr>
          </a:p>
        </p:txBody>
      </p:sp>
      <p:pic>
        <p:nvPicPr>
          <p:cNvPr id="29" name="Picture 4" descr="12397173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49998" y="2496186"/>
            <a:ext cx="4464050" cy="2919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animBg="1"/>
      <p:bldP spid="3" grpId="0"/>
      <p:bldP spid="3" grpId="1"/>
      <p:bldP spid="3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701040" y="2214880"/>
            <a:ext cx="3964940" cy="475615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ct val="20000"/>
              </a:spcBef>
              <a:buFont typeface="Wingdings" panose="05000000000000000000" pitchFamily="2" charset="2"/>
              <a:buNone/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强大的结果文化造就西点</a:t>
            </a:r>
            <a:endParaRPr lang="zh-CN" altLang="en-US" sz="2000" dirty="0">
              <a:solidFill>
                <a:schemeClr val="bg1"/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1040" y="2929890"/>
            <a:ext cx="5314950" cy="2355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ct val="30000"/>
              </a:spcBef>
              <a:buClr>
                <a:srgbClr val="01479B"/>
              </a:buClr>
              <a:buFont typeface="Wingdings" panose="05000000000000000000" charset="0"/>
              <a:buChar char="ü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西点军校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spcBef>
                <a:spcPct val="30000"/>
              </a:spcBef>
              <a:buClr>
                <a:srgbClr val="01479B"/>
              </a:buClr>
              <a:buFont typeface="Wingdings" panose="05000000000000000000" charset="0"/>
              <a:buChar char="ü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美国的象征、骄傲！年轻人向往的圣堂！西点毕业生到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spcBef>
                <a:spcPct val="30000"/>
              </a:spcBef>
              <a:buClr>
                <a:srgbClr val="01479B"/>
              </a:buClr>
              <a:buFont typeface="Wingdings" panose="05000000000000000000" charset="0"/>
              <a:buChar char="ü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500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强的企业去找工作，通常不用面试就直接录取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……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spcBef>
                <a:spcPct val="30000"/>
              </a:spcBef>
              <a:buClr>
                <a:srgbClr val="01479B"/>
              </a:buClr>
              <a:buFont typeface="Wingdings" panose="05000000000000000000" charset="0"/>
              <a:buChar char="ü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西点结果训练从“报到日”到“毕业日”，对学员的评价和座位的排序都是以结果为评价标准，不是以社会关系来衡量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!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spcBef>
                <a:spcPct val="30000"/>
              </a:spcBef>
              <a:buClr>
                <a:srgbClr val="01479B"/>
              </a:buClr>
              <a:buFont typeface="Wingdings" panose="05000000000000000000" charset="0"/>
              <a:buChar char="ü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这就是明确告诉学员：请给我结果！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4230" y="5634990"/>
            <a:ext cx="9001125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90000"/>
              </a:lnSpc>
              <a:spcBef>
                <a:spcPct val="30000"/>
              </a:spcBef>
              <a:buFont typeface="Wingdings" panose="05000000000000000000" charset="0"/>
              <a:buChar char="l"/>
              <a:defRPr/>
            </a:pPr>
            <a:r>
              <a:rPr lang="zh-CN" altLang="en-US" dirty="0">
                <a:solidFill>
                  <a:srgbClr val="C00000"/>
                </a:solidFill>
                <a:ea typeface="Aa吃鸡专用体 (非商业使用)" panose="02010600010101010101" charset="-122"/>
                <a:cs typeface="+mn-ea"/>
                <a:sym typeface="+mn-ea"/>
              </a:rPr>
              <a:t>结果文化、结果思维、做结果的习惯比做结果本身更重要！</a:t>
            </a:r>
            <a:endParaRPr lang="zh-CN" altLang="en-US" u="sng" dirty="0">
              <a:solidFill>
                <a:srgbClr val="C00000"/>
              </a:solidFill>
              <a:ea typeface="Aa吃鸡专用体 (非商业使用)" panose="02010600010101010101" charset="-122"/>
              <a:cs typeface="+mn-ea"/>
            </a:endParaRPr>
          </a:p>
        </p:txBody>
      </p:sp>
      <p:pic>
        <p:nvPicPr>
          <p:cNvPr id="6" name="图片 5" descr="c91cc012_P1498434_a1a8d7a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27850" y="2580005"/>
            <a:ext cx="4330065" cy="2418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animBg="1"/>
      <p:bldP spid="3" grpId="0"/>
      <p:bldP spid="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701040" y="2214880"/>
            <a:ext cx="3964940" cy="398780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  <a:sym typeface="+mn-ea"/>
              </a:rPr>
              <a:t>什么是结果？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1040" y="3202305"/>
            <a:ext cx="5314950" cy="1173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结果是用来交换的！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是可以满足客户需求的一种价值。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是客户愿意用钱来交换的东西，没有价值的东西就不是结果！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1040" y="4985385"/>
            <a:ext cx="9001125" cy="582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判断你工作有没有价值的唯一裁判就是客户！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对客户没有价值的结果，无论你多么辛苦，你的辛苦都一文不值！！！</a:t>
            </a:r>
            <a:endParaRPr lang="zh-CN" altLang="en-US" sz="1600" u="sng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/>
          <a:srcRect r="16647"/>
          <a:stretch>
            <a:fillRect/>
          </a:stretch>
        </p:blipFill>
        <p:spPr>
          <a:xfrm>
            <a:off x="7698105" y="2590800"/>
            <a:ext cx="3456305" cy="2394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animBg="1"/>
      <p:bldP spid="3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6290310" y="2424430"/>
            <a:ext cx="3964940" cy="398780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重要结论四：理由不等于结果！</a:t>
            </a:r>
            <a:endParaRPr lang="zh-CN" altLang="en-US" sz="2000" dirty="0">
              <a:solidFill>
                <a:schemeClr val="bg1"/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4295" y="3524250"/>
            <a:ext cx="5314950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35000"/>
              </a:lnSpc>
              <a:buNone/>
            </a:pP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西点有一个悠久的传统：当军官向新学员问话时，他只能有四种标准回答：</a:t>
            </a:r>
            <a:b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</a:b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1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、“是，长官！”</a:t>
            </a:r>
            <a:b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</a:b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2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、“不是，长官！”</a:t>
            </a:r>
            <a:b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</a:b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3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、“没有借口</a:t>
            </a: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,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长官！” </a:t>
            </a:r>
            <a:b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</a:b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4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、“我不知道</a:t>
            </a:r>
            <a:r>
              <a:rPr kumimoji="1" lang="en-US" altLang="zh-CN" sz="1600" dirty="0">
                <a:ea typeface="Aa吃鸡专用体 (非商业使用)" panose="02010600010101010101" charset="-122"/>
                <a:cs typeface="+mn-ea"/>
                <a:sym typeface="+mn-ea"/>
              </a:rPr>
              <a:t>,</a:t>
            </a:r>
            <a:r>
              <a:rPr kumimoji="1" lang="zh-CN" altLang="en-US" sz="1600" dirty="0">
                <a:ea typeface="Aa吃鸡专用体 (非商业使用)" panose="02010600010101010101" charset="-122"/>
                <a:cs typeface="+mn-ea"/>
                <a:sym typeface="+mn-ea"/>
              </a:rPr>
              <a:t>长官！”</a:t>
            </a:r>
            <a:endParaRPr kumimoji="1"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5178425" y="3063875"/>
            <a:ext cx="6650990" cy="4603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没有任何借口</a:t>
            </a:r>
            <a:r>
              <a:rPr lang="en-US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(</a:t>
            </a:r>
            <a:r>
              <a:rPr lang="zh-CN" altLang="en-US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西点军校第</a:t>
            </a:r>
            <a:r>
              <a:rPr lang="en-US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2</a:t>
            </a:r>
            <a:r>
              <a:rPr lang="zh-CN" altLang="en-US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条军规</a:t>
            </a:r>
            <a:r>
              <a:rPr lang="en-US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Aa吃鸡专用体 (非商业使用)" panose="02010600010101010101" charset="-122"/>
                <a:cs typeface="+mn-ea"/>
              </a:rPr>
              <a:t>)</a:t>
            </a:r>
            <a:endParaRPr lang="en-US" altLang="zh-CN" sz="12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</a:endParaRPr>
          </a:p>
        </p:txBody>
      </p:sp>
      <p:pic>
        <p:nvPicPr>
          <p:cNvPr id="29" name="Picture 4" descr="12397173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49998" y="2496186"/>
            <a:ext cx="4464050" cy="2919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animBg="1"/>
      <p:bldP spid="3" grpId="0"/>
      <p:bldP spid="3" grpId="1"/>
      <p:bldP spid="30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241516" y="1626654"/>
            <a:ext cx="5842317" cy="460375"/>
          </a:xfrm>
          <a:prstGeom prst="rect">
            <a:avLst/>
          </a:prstGeom>
          <a:solidFill>
            <a:srgbClr val="01479B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Broadway BT" charset="0"/>
                <a:ea typeface="微软雅黑" panose="020B0503020204020204" charset="-122"/>
              </a:defRPr>
            </a:lvl1pPr>
            <a:lvl2pPr marL="742950" indent="-285750"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0" dirty="0">
                <a:solidFill>
                  <a:schemeClr val="bg1"/>
                </a:solidFill>
                <a:effectLst/>
                <a:ea typeface="Aa吃鸡专用体 (非商业使用)" panose="02010600010101010101" charset="-122"/>
                <a:cs typeface="+mn-ea"/>
                <a:sym typeface="+mn-ea"/>
              </a:rPr>
              <a:t>结果要具备三大要素：</a:t>
            </a:r>
            <a:endParaRPr lang="zh-CN" altLang="en-US" sz="2400" b="0" noProof="1">
              <a:solidFill>
                <a:schemeClr val="bg1"/>
              </a:solidFill>
              <a:effectLst/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736147" y="4709460"/>
            <a:ext cx="2287333" cy="10712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indent="0">
              <a:lnSpc>
                <a:spcPct val="15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42950" indent="-285750"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lvl="2" indent="0" algn="ctr">
              <a:lnSpc>
                <a:spcPct val="110000"/>
              </a:lnSpc>
              <a:buNone/>
            </a:pPr>
            <a:r>
              <a:rPr lang="zh-CN" altLang="en-US" sz="1600" dirty="0">
                <a:solidFill>
                  <a:srgbClr val="C00000"/>
                </a:solidFill>
                <a:ea typeface="Aa吃鸡专用体 (非商业使用)" panose="02010600010101010101" charset="-122"/>
                <a:cs typeface="+mn-ea"/>
                <a:sym typeface="+mn-ea"/>
              </a:rPr>
              <a:t>有时间：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做事情一定给自己一个时间底线，时间底线要做公开的承诺才有动力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!</a:t>
            </a:r>
            <a:endParaRPr lang="en-US" altLang="zh-CN" sz="1400" noProof="1">
              <a:solidFill>
                <a:schemeClr val="bg1">
                  <a:lumMod val="50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98925" y="4733290"/>
            <a:ext cx="3247390" cy="98361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2" algn="ctr"/>
            <a:r>
              <a:rPr lang="zh-CN" altLang="en-US" sz="1600" dirty="0">
                <a:solidFill>
                  <a:srgbClr val="C00000"/>
                </a:solidFill>
                <a:ea typeface="Aa吃鸡专用体 (非商业使用)" panose="02010600010101010101" charset="-122"/>
                <a:cs typeface="+mn-ea"/>
                <a:sym typeface="+mn-ea"/>
              </a:rPr>
              <a:t>有价值：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结果一定要对企业和他人具有明确的价值！是可以用来交换的，可以支撑公司战略的！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10475" y="4763770"/>
            <a:ext cx="3687445" cy="95313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2"/>
            <a:r>
              <a:rPr lang="zh-CN" altLang="en-US" sz="1400" dirty="0">
                <a:solidFill>
                  <a:srgbClr val="C00000"/>
                </a:solidFill>
                <a:ea typeface="Aa吃鸡专用体 (非商业使用)" panose="02010600010101010101" charset="-122"/>
                <a:cs typeface="+mn-ea"/>
                <a:sym typeface="+mn-ea"/>
              </a:rPr>
              <a:t>可考核：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重视什么就量化什么，量化什么就检查什么。每件事情都能够拿出一个可检查、可衡量、可考核的东西！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 rot="19804623">
            <a:off x="2049429" y="2905229"/>
            <a:ext cx="1418115" cy="1278592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prstGeom prst="wedgeEllipseCallout">
                  <a:avLst/>
                </a:pr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prstGeom prst="wedgeEllipseCallout">
                  <a:avLst/>
                </a:pr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1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prstGeom prst="wedgeEllipseCallout">
                <a:avLst/>
              </a:prstGeom>
              <a:noFill/>
              <a:ln w="9525" cap="flat">
                <a:solidFill>
                  <a:srgbClr val="C00000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7" name="TextBox 7"/>
            <p:cNvSpPr>
              <a:spLocks noChangeArrowheads="1"/>
            </p:cNvSpPr>
            <p:nvPr/>
          </p:nvSpPr>
          <p:spPr bwMode="auto">
            <a:xfrm rot="1795377">
              <a:off x="5472003" y="1446348"/>
              <a:ext cx="576064" cy="429701"/>
            </a:xfrm>
            <a:prstGeom prst="wedgeEllipseCallou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charset="-122"/>
                </a:rPr>
                <a:t>01</a:t>
              </a:r>
              <a:endParaRPr lang="zh-CN" altLang="en-US" sz="28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19804623">
            <a:off x="5623719" y="2958569"/>
            <a:ext cx="1418115" cy="1278592"/>
            <a:chOff x="5424755" y="1340768"/>
            <a:chExt cx="670560" cy="604586"/>
          </a:xfrm>
        </p:grpSpPr>
        <p:grpSp>
          <p:nvGrpSpPr>
            <p:cNvPr id="23" name="组合 2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prstGeom prst="wedgeEllipseCallout">
                  <a:avLst/>
                </a:pr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8" name="Freeform 5"/>
                <p:cNvSpPr/>
                <p:nvPr/>
              </p:nvSpPr>
              <p:spPr bwMode="auto">
                <a:xfrm rot="1855731">
                  <a:off x="3764579" y="2863366"/>
                  <a:ext cx="1264630" cy="1140208"/>
                </a:xfrm>
                <a:prstGeom prst="wedgeEllipseCallout">
                  <a:avLst/>
                </a:pr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2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prstGeom prst="wedgeEllipseCallout">
                <a:avLst/>
              </a:prstGeom>
              <a:noFill/>
              <a:ln w="9525" cap="flat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4" name="TextBox 7"/>
            <p:cNvSpPr>
              <a:spLocks noChangeArrowheads="1"/>
            </p:cNvSpPr>
            <p:nvPr/>
          </p:nvSpPr>
          <p:spPr bwMode="auto">
            <a:xfrm rot="1795377">
              <a:off x="5472003" y="1446348"/>
              <a:ext cx="576064" cy="429701"/>
            </a:xfrm>
            <a:prstGeom prst="wedgeEllipseCallou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charset="-122"/>
                </a:rPr>
                <a:t>02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9804623">
            <a:off x="9094504" y="2937614"/>
            <a:ext cx="1418115" cy="1278592"/>
            <a:chOff x="5424755" y="1340768"/>
            <a:chExt cx="670560" cy="604586"/>
          </a:xfrm>
        </p:grpSpPr>
        <p:grpSp>
          <p:nvGrpSpPr>
            <p:cNvPr id="4" name="组合 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prstGeom prst="wedgeEllipseCallout">
                  <a:avLst/>
                </a:pr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prstGeom prst="wedgeEllipseCallout">
                  <a:avLst/>
                </a:pr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prstGeom prst="wedgeEllipseCallout">
                <a:avLst/>
              </a:prstGeom>
              <a:noFill/>
              <a:ln w="9525" cap="flat">
                <a:solidFill>
                  <a:srgbClr val="C00000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1" name="TextBox 7"/>
            <p:cNvSpPr>
              <a:spLocks noChangeArrowheads="1"/>
            </p:cNvSpPr>
            <p:nvPr/>
          </p:nvSpPr>
          <p:spPr bwMode="auto">
            <a:xfrm rot="1795377">
              <a:off x="5472003" y="1446348"/>
              <a:ext cx="576064" cy="429701"/>
            </a:xfrm>
            <a:prstGeom prst="wedgeEllipseCallou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charset="-122"/>
                </a:rPr>
                <a:t>03</a:t>
              </a:r>
              <a:endParaRPr lang="zh-CN" altLang="en-US" sz="28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9105" y="298450"/>
            <a:ext cx="291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lt"/>
              </a:rPr>
              <a:t>执行力与结果</a:t>
            </a:r>
            <a:endParaRPr lang="zh-CN" altLang="en-US" sz="2800" dirty="0">
              <a:sym typeface="+mn-lt"/>
            </a:endParaRPr>
          </a:p>
        </p:txBody>
      </p:sp>
      <p:graphicFrame>
        <p:nvGraphicFramePr>
          <p:cNvPr id="3" name="Group 1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49013" y="2574609"/>
          <a:ext cx="10817225" cy="2480945"/>
        </p:xfrm>
        <a:graphic>
          <a:graphicData uri="http://schemas.openxmlformats.org/drawingml/2006/table">
            <a:tbl>
              <a:tblPr/>
              <a:tblGrid>
                <a:gridCol w="5660390"/>
                <a:gridCol w="5156835"/>
              </a:tblGrid>
              <a:tr h="3962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坏的结果定义：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479B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好的结果定义：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1193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目标：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      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进一步提高销售额，满足公司发展所需的人力，加快招聘速度。</a:t>
                      </a: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目标：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      </a:t>
                      </a:r>
                      <a:r>
                        <a:rPr kumimoji="0" lang="en-US" altLang="zh-CN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3</a:t>
                      </a:r>
                      <a:r>
                        <a:rPr kumimoji="0" lang="zh-CN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月</a:t>
                      </a:r>
                      <a:r>
                        <a:rPr kumimoji="0" lang="en-US" altLang="zh-CN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31</a:t>
                      </a:r>
                      <a:r>
                        <a:rPr kumimoji="0" lang="zh-CN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日前完成第一季度销售额</a:t>
                      </a:r>
                      <a:r>
                        <a:rPr kumimoji="0" lang="en-US" altLang="zh-CN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200</a:t>
                      </a:r>
                      <a:r>
                        <a:rPr kumimoji="0" lang="zh-CN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万， </a:t>
                      </a:r>
                      <a:r>
                        <a:rPr kumimoji="0" lang="en-US" altLang="zh-CN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3</a:t>
                      </a:r>
                      <a:r>
                        <a:rPr kumimoji="0" lang="zh-CN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月</a:t>
                      </a:r>
                      <a:r>
                        <a:rPr kumimoji="0" lang="en-US" altLang="zh-CN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31</a:t>
                      </a:r>
                      <a:r>
                        <a:rPr kumimoji="0" lang="zh-CN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日前完成招聘计划，招聘到</a:t>
                      </a:r>
                      <a:r>
                        <a:rPr kumimoji="0" lang="en-US" altLang="zh-CN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20</a:t>
                      </a:r>
                      <a:r>
                        <a:rPr kumimoji="0" lang="zh-CN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个合适人选。</a:t>
                      </a:r>
                      <a:endParaRPr kumimoji="0" lang="zh-CN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090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特征是：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  </a:t>
                      </a:r>
                      <a:r>
                        <a:rPr kumimoji="0" lang="zh-CN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全是形容词！无法衡量和考核！</a:t>
                      </a:r>
                      <a:endParaRPr kumimoji="0" lang="zh-CN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特征是：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  </a:t>
                      </a:r>
                      <a:r>
                        <a:rPr kumimoji="0" lang="zh-CN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量化的指标！有时间</a:t>
                      </a:r>
                      <a:r>
                        <a:rPr kumimoji="0" lang="en-US" altLang="zh-CN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,</a:t>
                      </a:r>
                      <a:r>
                        <a:rPr kumimoji="0" lang="zh-CN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有价值</a:t>
                      </a:r>
                      <a:r>
                        <a:rPr kumimoji="0" lang="en-US" altLang="zh-CN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,</a:t>
                      </a:r>
                      <a:r>
                        <a:rPr kumimoji="0" lang="zh-CN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ea typeface="Aa吃鸡专用体 (非商业使用)" panose="02010600010101010101" charset="-122"/>
                          <a:cs typeface="+mn-ea"/>
                        </a:rPr>
                        <a:t>可考核！</a:t>
                      </a:r>
                      <a:endParaRPr kumimoji="0" lang="zh-CN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ea typeface="Aa吃鸡专用体 (非商业使用)" panose="02010600010101010101" charset="-122"/>
                        <a:cs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6" descr="D:\Users\zyf\Desktop\未标题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6329"/>
            <a:ext cx="12192000" cy="187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0" y="5450205"/>
            <a:ext cx="12192000" cy="1397000"/>
            <a:chOff x="-3" y="1"/>
            <a:chExt cx="12192002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-3" y="1"/>
              <a:ext cx="8128002" cy="6858000"/>
              <a:chOff x="-2" y="32789"/>
              <a:chExt cx="5503335" cy="6825211"/>
            </a:xfrm>
          </p:grpSpPr>
          <p:sp>
            <p:nvSpPr>
              <p:cNvPr id="3" name="直角三角形 2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" name="直角三角形 3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" name="直角三角形 1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 flipH="1">
              <a:off x="4063997" y="1"/>
              <a:ext cx="8128002" cy="6858000"/>
              <a:chOff x="-2" y="32789"/>
              <a:chExt cx="5503335" cy="6825211"/>
            </a:xfrm>
          </p:grpSpPr>
          <p:sp>
            <p:nvSpPr>
              <p:cNvPr id="7" name="直角三角形 6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8" name="直角三角形 7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9" name="直角三角形 8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sp>
        <p:nvSpPr>
          <p:cNvPr id="101" name="TextBox 100"/>
          <p:cNvSpPr txBox="1"/>
          <p:nvPr/>
        </p:nvSpPr>
        <p:spPr>
          <a:xfrm>
            <a:off x="544830" y="0"/>
            <a:ext cx="1348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 dirty="0">
                <a:solidFill>
                  <a:srgbClr val="01479B"/>
                </a:solidFill>
                <a:latin typeface="Agency FB" panose="020B0503020202020204" pitchFamily="34" charset="0"/>
                <a:ea typeface="微软雅黑" panose="020B0503020204020204" charset="-122"/>
              </a:rPr>
              <a:t>LOGO</a:t>
            </a:r>
            <a:endParaRPr lang="en-US" altLang="zh-CN" sz="3600" b="1" dirty="0">
              <a:solidFill>
                <a:srgbClr val="01479B"/>
              </a:solidFill>
              <a:latin typeface="Agency FB" panose="020B0503020202020204" pitchFamily="34" charset="0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5400000" flipH="1">
            <a:off x="-80645" y="80645"/>
            <a:ext cx="568960" cy="407670"/>
            <a:chOff x="0" y="1691910"/>
            <a:chExt cx="9144000" cy="3465035"/>
          </a:xfrm>
        </p:grpSpPr>
        <p:sp>
          <p:nvSpPr>
            <p:cNvPr id="12" name="任意多边形 11"/>
            <p:cNvSpPr/>
            <p:nvPr/>
          </p:nvSpPr>
          <p:spPr bwMode="auto">
            <a:xfrm flipH="1" flipV="1">
              <a:off x="0" y="1948062"/>
              <a:ext cx="9144000" cy="3208883"/>
            </a:xfrm>
            <a:custGeom>
              <a:avLst/>
              <a:gdLst>
                <a:gd name="connsiteX0" fmla="*/ 2066987 w 9143999"/>
                <a:gd name="connsiteY0" fmla="*/ 2450281 h 2450639"/>
                <a:gd name="connsiteX1" fmla="*/ 1174466 w 9143999"/>
                <a:gd name="connsiteY1" fmla="*/ 2437948 h 2450639"/>
                <a:gd name="connsiteX2" fmla="*/ 146634 w 9143999"/>
                <a:gd name="connsiteY2" fmla="*/ 2222367 h 2450639"/>
                <a:gd name="connsiteX3" fmla="*/ 0 w 9143999"/>
                <a:gd name="connsiteY3" fmla="*/ 2189002 h 2450639"/>
                <a:gd name="connsiteX4" fmla="*/ 0 w 9143999"/>
                <a:gd name="connsiteY4" fmla="*/ 0 h 2450639"/>
                <a:gd name="connsiteX5" fmla="*/ 9143999 w 9143999"/>
                <a:gd name="connsiteY5" fmla="*/ 0 h 2450639"/>
                <a:gd name="connsiteX6" fmla="*/ 9143999 w 9143999"/>
                <a:gd name="connsiteY6" fmla="*/ 73831 h 2450639"/>
                <a:gd name="connsiteX7" fmla="*/ 8969016 w 9143999"/>
                <a:gd name="connsiteY7" fmla="*/ 70309 h 2450639"/>
                <a:gd name="connsiteX8" fmla="*/ 7201140 w 9143999"/>
                <a:gd name="connsiteY8" fmla="*/ 553686 h 2450639"/>
                <a:gd name="connsiteX9" fmla="*/ 2349390 w 9143999"/>
                <a:gd name="connsiteY9" fmla="*/ 2441885 h 2450639"/>
                <a:gd name="connsiteX10" fmla="*/ 2066987 w 9143999"/>
                <a:gd name="connsiteY10" fmla="*/ 2450281 h 245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99" h="2450639">
                  <a:moveTo>
                    <a:pt x="2066987" y="2450281"/>
                  </a:moveTo>
                  <a:cubicBezTo>
                    <a:pt x="1756267" y="2452866"/>
                    <a:pt x="1385134" y="2440698"/>
                    <a:pt x="1174466" y="2437948"/>
                  </a:cubicBezTo>
                  <a:cubicBezTo>
                    <a:pt x="437131" y="2428325"/>
                    <a:pt x="551321" y="2308428"/>
                    <a:pt x="146634" y="2222367"/>
                  </a:cubicBezTo>
                  <a:lnTo>
                    <a:pt x="0" y="2189002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73831"/>
                  </a:lnTo>
                  <a:lnTo>
                    <a:pt x="8969016" y="70309"/>
                  </a:lnTo>
                  <a:cubicBezTo>
                    <a:pt x="7878916" y="63332"/>
                    <a:pt x="7671385" y="294490"/>
                    <a:pt x="7201140" y="553686"/>
                  </a:cubicBezTo>
                  <a:cubicBezTo>
                    <a:pt x="5596035" y="1444060"/>
                    <a:pt x="4553690" y="2309883"/>
                    <a:pt x="2349390" y="2441885"/>
                  </a:cubicBezTo>
                  <a:cubicBezTo>
                    <a:pt x="2267422" y="2446920"/>
                    <a:pt x="2170561" y="2449420"/>
                    <a:pt x="2066987" y="2450281"/>
                  </a:cubicBezTo>
                  <a:close/>
                </a:path>
              </a:pathLst>
            </a:custGeom>
            <a:solidFill>
              <a:srgbClr val="006FB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  <p:sp>
          <p:nvSpPr>
            <p:cNvPr id="13" name="任意多边形 12"/>
            <p:cNvSpPr/>
            <p:nvPr/>
          </p:nvSpPr>
          <p:spPr bwMode="auto">
            <a:xfrm flipH="1" flipV="1">
              <a:off x="0" y="1691910"/>
              <a:ext cx="9144000" cy="3413805"/>
            </a:xfrm>
            <a:custGeom>
              <a:avLst/>
              <a:gdLst>
                <a:gd name="connsiteX0" fmla="*/ 1592061 w 9144000"/>
                <a:gd name="connsiteY0" fmla="*/ 2575068 h 2576039"/>
                <a:gd name="connsiteX1" fmla="*/ 0 w 9144000"/>
                <a:gd name="connsiteY1" fmla="*/ 2364824 h 2576039"/>
                <a:gd name="connsiteX2" fmla="*/ 0 w 9144000"/>
                <a:gd name="connsiteY2" fmla="*/ 2057852 h 2576039"/>
                <a:gd name="connsiteX3" fmla="*/ 2155074 w 9144000"/>
                <a:gd name="connsiteY3" fmla="*/ 2313662 h 2576039"/>
                <a:gd name="connsiteX4" fmla="*/ 6197035 w 9144000"/>
                <a:gd name="connsiteY4" fmla="*/ 881124 h 2576039"/>
                <a:gd name="connsiteX5" fmla="*/ 8706499 w 9144000"/>
                <a:gd name="connsiteY5" fmla="*/ 0 h 2576039"/>
                <a:gd name="connsiteX6" fmla="*/ 9100399 w 9144000"/>
                <a:gd name="connsiteY6" fmla="*/ 25581 h 2576039"/>
                <a:gd name="connsiteX7" fmla="*/ 9144000 w 9144000"/>
                <a:gd name="connsiteY7" fmla="*/ 34400 h 2576039"/>
                <a:gd name="connsiteX8" fmla="*/ 9144000 w 9144000"/>
                <a:gd name="connsiteY8" fmla="*/ 41357 h 2576039"/>
                <a:gd name="connsiteX9" fmla="*/ 9034250 w 9144000"/>
                <a:gd name="connsiteY9" fmla="*/ 31088 h 2576039"/>
                <a:gd name="connsiteX10" fmla="*/ 6838768 w 9144000"/>
                <a:gd name="connsiteY10" fmla="*/ 710584 h 2576039"/>
                <a:gd name="connsiteX11" fmla="*/ 2365793 w 9144000"/>
                <a:gd name="connsiteY11" fmla="*/ 2552419 h 2576039"/>
                <a:gd name="connsiteX12" fmla="*/ 1592061 w 9144000"/>
                <a:gd name="connsiteY12" fmla="*/ 2575068 h 2576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44000" h="2576039">
                  <a:moveTo>
                    <a:pt x="1592061" y="2575068"/>
                  </a:moveTo>
                  <a:cubicBezTo>
                    <a:pt x="878193" y="2564143"/>
                    <a:pt x="344812" y="2462885"/>
                    <a:pt x="0" y="2364824"/>
                  </a:cubicBezTo>
                  <a:lnTo>
                    <a:pt x="0" y="2057852"/>
                  </a:lnTo>
                  <a:cubicBezTo>
                    <a:pt x="316078" y="2171545"/>
                    <a:pt x="1072748" y="2381878"/>
                    <a:pt x="2155074" y="2313662"/>
                  </a:cubicBezTo>
                  <a:cubicBezTo>
                    <a:pt x="4070696" y="2188599"/>
                    <a:pt x="4894413" y="1625817"/>
                    <a:pt x="6197035" y="881124"/>
                  </a:cubicBezTo>
                  <a:cubicBezTo>
                    <a:pt x="7499658" y="136432"/>
                    <a:pt x="8332953" y="0"/>
                    <a:pt x="8706499" y="0"/>
                  </a:cubicBezTo>
                  <a:cubicBezTo>
                    <a:pt x="8893272" y="0"/>
                    <a:pt x="9020182" y="12790"/>
                    <a:pt x="9100399" y="25581"/>
                  </a:cubicBezTo>
                  <a:lnTo>
                    <a:pt x="9144000" y="34400"/>
                  </a:lnTo>
                  <a:lnTo>
                    <a:pt x="9144000" y="41357"/>
                  </a:lnTo>
                  <a:lnTo>
                    <a:pt x="9034250" y="31088"/>
                  </a:lnTo>
                  <a:cubicBezTo>
                    <a:pt x="8684948" y="11369"/>
                    <a:pt x="7858837" y="54004"/>
                    <a:pt x="6838768" y="710584"/>
                  </a:cubicBezTo>
                  <a:cubicBezTo>
                    <a:pt x="5478677" y="1591709"/>
                    <a:pt x="4233524" y="2421671"/>
                    <a:pt x="2365793" y="2552419"/>
                  </a:cubicBezTo>
                  <a:cubicBezTo>
                    <a:pt x="2088028" y="2572315"/>
                    <a:pt x="1830017" y="2578710"/>
                    <a:pt x="1592061" y="257506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</p:grpSp>
      <p:pic>
        <p:nvPicPr>
          <p:cNvPr id="16" name="图片 15" descr="51miz-E853987-0548054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0" y="4732020"/>
            <a:ext cx="4070985" cy="211518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4415155" y="1572260"/>
            <a:ext cx="3021965" cy="833120"/>
            <a:chOff x="5543931" y="-1171392"/>
            <a:chExt cx="2976613" cy="872282"/>
          </a:xfrm>
        </p:grpSpPr>
        <p:sp>
          <p:nvSpPr>
            <p:cNvPr id="15" name="Oval 33"/>
            <p:cNvSpPr/>
            <p:nvPr/>
          </p:nvSpPr>
          <p:spPr>
            <a:xfrm>
              <a:off x="5543931" y="-1155979"/>
              <a:ext cx="856869" cy="856869"/>
            </a:xfrm>
            <a:prstGeom prst="ellipse">
              <a:avLst/>
            </a:prstGeom>
            <a:solidFill>
              <a:srgbClr val="01479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第</a:t>
              </a:r>
              <a:endParaRPr lang="zh-CN" sz="3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Oval 36"/>
            <p:cNvSpPr/>
            <p:nvPr/>
          </p:nvSpPr>
          <p:spPr>
            <a:xfrm>
              <a:off x="6229730" y="-1171391"/>
              <a:ext cx="856870" cy="85687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sz="3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" name="Group 39"/>
            <p:cNvGrpSpPr/>
            <p:nvPr/>
          </p:nvGrpSpPr>
          <p:grpSpPr>
            <a:xfrm>
              <a:off x="6965570" y="-1171392"/>
              <a:ext cx="1554974" cy="856869"/>
              <a:chOff x="5903848" y="1486873"/>
              <a:chExt cx="2939687" cy="161991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Oval 40"/>
              <p:cNvSpPr/>
              <p:nvPr/>
            </p:nvSpPr>
            <p:spPr>
              <a:xfrm>
                <a:off x="5903848" y="1486873"/>
                <a:ext cx="1619915" cy="1619915"/>
              </a:xfrm>
              <a:prstGeom prst="ellips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zh-CN" sz="3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部</a:t>
                </a:r>
                <a:endPara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" name="Oval 40"/>
              <p:cNvSpPr/>
              <p:nvPr/>
            </p:nvSpPr>
            <p:spPr>
              <a:xfrm>
                <a:off x="7223620" y="1486873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zh-CN" altLang="en-US" sz="3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分</a:t>
                </a:r>
                <a:endParaRPr lang="zh-CN" altLang="en-US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2" name="文本框 21"/>
          <p:cNvSpPr txBox="1"/>
          <p:nvPr/>
        </p:nvSpPr>
        <p:spPr>
          <a:xfrm>
            <a:off x="2822575" y="2621280"/>
            <a:ext cx="71653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algn="ctr"/>
            <a:r>
              <a:rPr lang="zh-CN" altLang="en-US" sz="4800" dirty="0">
                <a:sym typeface="+mn-lt"/>
              </a:rPr>
              <a:t>企业和客户及员工的关系</a:t>
            </a:r>
            <a:endParaRPr lang="zh-CN" altLang="en-US" sz="4800" dirty="0"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074904" y="3682606"/>
            <a:ext cx="8041005" cy="3067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站酷小薇LOGO体" panose="02010600010101010101" pitchFamily="2" charset="-122"/>
                <a:cs typeface="Arial" panose="020B0604020202020204" pitchFamily="34" charset="0"/>
              </a:rPr>
              <a:t>-Red and blue business splicing company enterprise training results oriented execution-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站酷小薇LOGO体" panose="0201060001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1" grpId="1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执行力企业和客户及员工的关系与结果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pic>
        <p:nvPicPr>
          <p:cNvPr id="2" name="图片 1" descr="51miz-E850727-7F055D3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9745" y="2040255"/>
            <a:ext cx="2708275" cy="3611245"/>
          </a:xfrm>
          <a:prstGeom prst="rect">
            <a:avLst/>
          </a:prstGeom>
        </p:spPr>
      </p:pic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3805288" y="2883956"/>
            <a:ext cx="8135937" cy="89154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anchor="b">
            <a:spAutoFit/>
          </a:bodyPr>
          <a:lstStyle/>
          <a:p>
            <a:pPr algn="ctr"/>
            <a:r>
              <a:rPr lang="zh-CN" altLang="en-US" sz="2400" dirty="0">
                <a:solidFill>
                  <a:srgbClr val="01479B"/>
                </a:solidFill>
                <a:ea typeface="Aa吃鸡专用体 (非商业使用)" panose="02010600010101010101" charset="-122"/>
                <a:cs typeface="+mn-ea"/>
              </a:rPr>
              <a:t>企业和客户之间是什么关系？</a:t>
            </a:r>
            <a:endParaRPr lang="zh-CN" altLang="en-US" sz="2400" dirty="0">
              <a:solidFill>
                <a:srgbClr val="01479B"/>
              </a:solidFill>
              <a:ea typeface="Aa吃鸡专用体 (非商业使用)" panose="02010600010101010101" charset="-122"/>
              <a:cs typeface="+mn-ea"/>
            </a:endParaRPr>
          </a:p>
          <a:p>
            <a:pPr algn="ctr"/>
            <a:endParaRPr lang="zh-CN" altLang="en-US" sz="2400" dirty="0">
              <a:solidFill>
                <a:srgbClr val="01479B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5457509" y="3933191"/>
            <a:ext cx="8713787" cy="52197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zh-CN" altLang="en-US" sz="2800" dirty="0">
                <a:solidFill>
                  <a:srgbClr val="C00000"/>
                </a:solidFill>
                <a:ea typeface="Aa吃鸡专用体 (非商业使用)" panose="02010600010101010101" charset="-122"/>
                <a:cs typeface="+mn-ea"/>
              </a:rPr>
              <a:t>   企业和员工之间是什么关系？</a:t>
            </a:r>
            <a:endParaRPr lang="zh-CN" altLang="en-US" sz="2800" dirty="0">
              <a:solidFill>
                <a:srgbClr val="C00000"/>
              </a:solidFill>
              <a:ea typeface="Aa吃鸡专用体 (非商业使用)" panose="02010600010101010101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1" grpId="0"/>
      <p:bldP spid="31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执行力企业和客户及员工的关系与结果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1118870" y="2402205"/>
            <a:ext cx="3964940" cy="429895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10000"/>
              </a:spcBef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商业的基本逻辑就是平等交换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9015" y="3433445"/>
            <a:ext cx="6348730" cy="1985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商业人格，职业化团队底线：靠原则做事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,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用结果交换！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公司要用结果和客户交换，才能生存和发展；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员工要用结果和公司交换，才能获取报酬和发展空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间。所有的价值体现在“交换”中，这就是商业社会的基本规律！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8"/>
          <a:stretch>
            <a:fillRect/>
          </a:stretch>
        </p:blipFill>
        <p:spPr>
          <a:xfrm>
            <a:off x="7357745" y="2083435"/>
            <a:ext cx="3805555" cy="3335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animBg="1"/>
      <p:bldP spid="3" grpId="0"/>
      <p:bldP spid="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执行力企业和客户及员工的关系与结果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465195" y="1724025"/>
            <a:ext cx="5459730" cy="355600"/>
          </a:xfrm>
          <a:prstGeom prst="rect">
            <a:avLst/>
          </a:prstGeom>
          <a:solidFill>
            <a:srgbClr val="01479B"/>
          </a:solidFill>
          <a:ln w="9525">
            <a:noFill/>
            <a:miter lim="800000"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商业交换的本质是结果交换！</a:t>
            </a:r>
            <a:endParaRPr lang="zh-CN" altLang="en-US" sz="2000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2974663" y="3034860"/>
            <a:ext cx="1655762" cy="1800225"/>
          </a:xfrm>
          <a:prstGeom prst="leftRightArrow">
            <a:avLst>
              <a:gd name="adj1" fmla="val 50000"/>
              <a:gd name="adj2" fmla="val 20000"/>
            </a:avLst>
          </a:prstGeom>
          <a:solidFill>
            <a:srgbClr val="C00000"/>
          </a:solidFill>
          <a:ln w="9525">
            <a:solidFill>
              <a:srgbClr val="C00000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商业</a:t>
            </a:r>
            <a:endParaRPr lang="zh-CN" altLang="en-US" sz="240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 algn="ctr"/>
            <a:r>
              <a:rPr lang="zh-CN" altLang="en-US" sz="24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交换</a:t>
            </a:r>
            <a:endParaRPr lang="zh-CN" altLang="en-US" sz="240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4701863" y="3323785"/>
            <a:ext cx="647700" cy="1081087"/>
          </a:xfrm>
          <a:prstGeom prst="ellipse">
            <a:avLst/>
          </a:prstGeom>
          <a:solidFill>
            <a:srgbClr val="595959"/>
          </a:solidFill>
          <a:ln w="9525" algn="ctr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r>
              <a:rPr lang="zh-CN" altLang="en-US" sz="28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企</a:t>
            </a:r>
            <a:endParaRPr lang="zh-CN" altLang="en-US" sz="280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 algn="ctr"/>
            <a:r>
              <a:rPr lang="zh-CN" altLang="en-US" sz="28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业</a:t>
            </a:r>
            <a:endParaRPr lang="zh-CN" altLang="en-US" sz="280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2253938" y="3322196"/>
            <a:ext cx="647700" cy="1081088"/>
          </a:xfrm>
          <a:prstGeom prst="ellipse">
            <a:avLst/>
          </a:prstGeom>
          <a:solidFill>
            <a:srgbClr val="595959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r>
              <a:rPr lang="zh-CN" altLang="en-US" sz="28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客</a:t>
            </a:r>
            <a:endParaRPr lang="zh-CN" altLang="en-US" sz="280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 algn="ctr"/>
            <a:r>
              <a:rPr lang="zh-CN" altLang="en-US" sz="28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户</a:t>
            </a:r>
            <a:endParaRPr lang="zh-CN" altLang="en-US" sz="280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9094475" y="3395221"/>
            <a:ext cx="647700" cy="1081088"/>
          </a:xfrm>
          <a:prstGeom prst="ellipse">
            <a:avLst/>
          </a:prstGeom>
          <a:solidFill>
            <a:srgbClr val="595959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r>
              <a:rPr lang="zh-CN" altLang="en-US" sz="28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员</a:t>
            </a:r>
            <a:endParaRPr lang="zh-CN" altLang="en-US" sz="280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 algn="ctr"/>
            <a:r>
              <a:rPr lang="zh-CN" altLang="en-US" sz="28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工</a:t>
            </a:r>
            <a:endParaRPr lang="zh-CN" altLang="en-US" sz="280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21" name="Arc 12"/>
          <p:cNvSpPr/>
          <p:nvPr/>
        </p:nvSpPr>
        <p:spPr bwMode="auto">
          <a:xfrm rot="-4753291">
            <a:off x="5414651" y="2323660"/>
            <a:ext cx="720725" cy="1425575"/>
          </a:xfrm>
          <a:custGeom>
            <a:avLst/>
            <a:gdLst>
              <a:gd name="T0" fmla="*/ 0 w 21600"/>
              <a:gd name="T1" fmla="*/ 0 h 33112"/>
              <a:gd name="T2" fmla="*/ 2147483647 w 21600"/>
              <a:gd name="T3" fmla="*/ 2147483647 h 33112"/>
              <a:gd name="T4" fmla="*/ 0 w 21600"/>
              <a:gd name="T5" fmla="*/ 2147483647 h 33112"/>
              <a:gd name="T6" fmla="*/ 0 60000 65536"/>
              <a:gd name="T7" fmla="*/ 0 60000 65536"/>
              <a:gd name="T8" fmla="*/ 0 60000 65536"/>
              <a:gd name="T9" fmla="*/ 0 w 21600"/>
              <a:gd name="T10" fmla="*/ 0 h 33112"/>
              <a:gd name="T11" fmla="*/ 21600 w 21600"/>
              <a:gd name="T12" fmla="*/ 33112 h 331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311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673"/>
                  <a:pt x="20447" y="29664"/>
                  <a:pt x="18276" y="33111"/>
                </a:cubicBezTo>
              </a:path>
              <a:path w="21600" h="3311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673"/>
                  <a:pt x="20447" y="29664"/>
                  <a:pt x="18276" y="33111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rgbClr val="C00000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502088" y="2963422"/>
            <a:ext cx="1439862" cy="576263"/>
          </a:xfrm>
          <a:prstGeom prst="rect">
            <a:avLst/>
          </a:prstGeom>
          <a:solidFill>
            <a:srgbClr val="C00000"/>
          </a:solidFill>
          <a:ln w="9525" algn="ctr">
            <a:solidFill>
              <a:srgbClr val="C00000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薪酬</a:t>
            </a:r>
            <a:r>
              <a:rPr lang="en-US" altLang="zh-CN" sz="20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=</a:t>
            </a:r>
            <a:r>
              <a:rPr lang="zh-CN" altLang="en-US" sz="20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结果</a:t>
            </a:r>
            <a:endParaRPr lang="zh-CN" altLang="en-US" sz="200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23" name="Arc 14"/>
          <p:cNvSpPr/>
          <p:nvPr/>
        </p:nvSpPr>
        <p:spPr bwMode="auto">
          <a:xfrm rot="-3146041">
            <a:off x="8375339" y="2458597"/>
            <a:ext cx="720725" cy="1311275"/>
          </a:xfrm>
          <a:custGeom>
            <a:avLst/>
            <a:gdLst>
              <a:gd name="T0" fmla="*/ 0 w 21600"/>
              <a:gd name="T1" fmla="*/ 0 h 30472"/>
              <a:gd name="T2" fmla="*/ 2147483647 w 21600"/>
              <a:gd name="T3" fmla="*/ 2147483647 h 30472"/>
              <a:gd name="T4" fmla="*/ 0 w 21600"/>
              <a:gd name="T5" fmla="*/ 2147483647 h 30472"/>
              <a:gd name="T6" fmla="*/ 0 60000 65536"/>
              <a:gd name="T7" fmla="*/ 0 60000 65536"/>
              <a:gd name="T8" fmla="*/ 0 60000 65536"/>
              <a:gd name="T9" fmla="*/ 0 w 21600"/>
              <a:gd name="T10" fmla="*/ 0 h 30472"/>
              <a:gd name="T11" fmla="*/ 21600 w 21600"/>
              <a:gd name="T12" fmla="*/ 30472 h 304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047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58"/>
                  <a:pt x="20950" y="27682"/>
                  <a:pt x="19693" y="30471"/>
                </a:cubicBezTo>
              </a:path>
              <a:path w="21600" h="3047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58"/>
                  <a:pt x="20950" y="27682"/>
                  <a:pt x="19693" y="30471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rgbClr val="C00000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6502088" y="4331847"/>
            <a:ext cx="1439862" cy="576263"/>
          </a:xfrm>
          <a:prstGeom prst="rect">
            <a:avLst/>
          </a:prstGeom>
          <a:solidFill>
            <a:srgbClr val="C00000"/>
          </a:solidFill>
          <a:ln w="9525" algn="ctr">
            <a:solidFill>
              <a:srgbClr val="C00000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结果</a:t>
            </a:r>
            <a:r>
              <a:rPr lang="en-US" altLang="zh-CN" sz="20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=</a:t>
            </a:r>
            <a:r>
              <a:rPr lang="zh-CN" altLang="en-US" sz="20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贡献</a:t>
            </a:r>
            <a:endParaRPr lang="zh-CN" altLang="en-US" sz="200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25" name="Arc 16"/>
          <p:cNvSpPr/>
          <p:nvPr/>
        </p:nvSpPr>
        <p:spPr bwMode="auto">
          <a:xfrm rot="6453234">
            <a:off x="8361844" y="4010378"/>
            <a:ext cx="725488" cy="1368425"/>
          </a:xfrm>
          <a:custGeom>
            <a:avLst/>
            <a:gdLst>
              <a:gd name="T0" fmla="*/ 0 w 21600"/>
              <a:gd name="T1" fmla="*/ 0 h 30472"/>
              <a:gd name="T2" fmla="*/ 2147483647 w 21600"/>
              <a:gd name="T3" fmla="*/ 2147483647 h 30472"/>
              <a:gd name="T4" fmla="*/ 0 w 21600"/>
              <a:gd name="T5" fmla="*/ 2147483647 h 30472"/>
              <a:gd name="T6" fmla="*/ 0 60000 65536"/>
              <a:gd name="T7" fmla="*/ 0 60000 65536"/>
              <a:gd name="T8" fmla="*/ 0 60000 65536"/>
              <a:gd name="T9" fmla="*/ 0 w 21600"/>
              <a:gd name="T10" fmla="*/ 0 h 30472"/>
              <a:gd name="T11" fmla="*/ 21600 w 21600"/>
              <a:gd name="T12" fmla="*/ 30472 h 304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047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58"/>
                  <a:pt x="20950" y="27682"/>
                  <a:pt x="19693" y="30471"/>
                </a:cubicBezTo>
              </a:path>
              <a:path w="21600" h="3047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58"/>
                  <a:pt x="20950" y="27682"/>
                  <a:pt x="19693" y="30471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rgbClr val="C00000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26" name="Arc 17"/>
          <p:cNvSpPr/>
          <p:nvPr/>
        </p:nvSpPr>
        <p:spPr bwMode="auto">
          <a:xfrm rot="8319924">
            <a:off x="5341626" y="4073085"/>
            <a:ext cx="771525" cy="1184275"/>
          </a:xfrm>
          <a:custGeom>
            <a:avLst/>
            <a:gdLst>
              <a:gd name="T0" fmla="*/ 0 w 21600"/>
              <a:gd name="T1" fmla="*/ 0 h 30472"/>
              <a:gd name="T2" fmla="*/ 2147483647 w 21600"/>
              <a:gd name="T3" fmla="*/ 2147483647 h 30472"/>
              <a:gd name="T4" fmla="*/ 0 w 21600"/>
              <a:gd name="T5" fmla="*/ 2147483647 h 30472"/>
              <a:gd name="T6" fmla="*/ 0 60000 65536"/>
              <a:gd name="T7" fmla="*/ 0 60000 65536"/>
              <a:gd name="T8" fmla="*/ 0 60000 65536"/>
              <a:gd name="T9" fmla="*/ 0 w 21600"/>
              <a:gd name="T10" fmla="*/ 0 h 30472"/>
              <a:gd name="T11" fmla="*/ 21600 w 21600"/>
              <a:gd name="T12" fmla="*/ 30472 h 304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047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58"/>
                  <a:pt x="20950" y="27682"/>
                  <a:pt x="19693" y="30471"/>
                </a:cubicBezTo>
              </a:path>
              <a:path w="21600" h="3047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58"/>
                  <a:pt x="20950" y="27682"/>
                  <a:pt x="19693" y="30471"/>
                </a:cubicBezTo>
                <a:lnTo>
                  <a:pt x="0" y="21600"/>
                </a:lnTo>
                <a:close/>
              </a:path>
            </a:pathLst>
          </a:custGeom>
          <a:noFill/>
          <a:ln w="57150">
            <a:solidFill>
              <a:srgbClr val="C00000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44500" y="5876925"/>
            <a:ext cx="116713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■  公司用结果获得利润员工用结果体现价值 公司不做结果会被市场淘汰员工不做结果会被企业淘汰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执行力企业和客户及员工的关系与结果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5564505" y="2303145"/>
            <a:ext cx="3964940" cy="429895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10000"/>
              </a:spcBef>
              <a:defRPr/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做结果是企业的生存底线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64505" y="3422650"/>
            <a:ext cx="6348730" cy="2058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结果原理：企业是靠结果生存，不可能靠理由生存，没有结果，我们就不能生存，这是硬道理。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 marL="285750" indent="-285750" algn="l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 marL="285750" indent="-285750" algn="l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顾客购买的是结果，不是理由！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 algn="l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企业与社会交换的是结果，不是理由！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 algn="l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企业和员工交换的是结果，不是理由！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 algn="l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2190" y="2403475"/>
            <a:ext cx="3813175" cy="2863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" grpId="0"/>
      <p:bldP spid="3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6" descr="D:\Users\zyf\Desktop\未标题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6329"/>
            <a:ext cx="12192000" cy="187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0" y="5450205"/>
            <a:ext cx="12192000" cy="1397000"/>
            <a:chOff x="-3" y="1"/>
            <a:chExt cx="12192002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-3" y="1"/>
              <a:ext cx="8128002" cy="6858000"/>
              <a:chOff x="-2" y="32789"/>
              <a:chExt cx="5503335" cy="6825211"/>
            </a:xfrm>
          </p:grpSpPr>
          <p:sp>
            <p:nvSpPr>
              <p:cNvPr id="3" name="直角三角形 2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" name="直角三角形 3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" name="直角三角形 1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 flipH="1">
              <a:off x="4063997" y="1"/>
              <a:ext cx="8128002" cy="6858000"/>
              <a:chOff x="-2" y="32789"/>
              <a:chExt cx="5503335" cy="6825211"/>
            </a:xfrm>
          </p:grpSpPr>
          <p:sp>
            <p:nvSpPr>
              <p:cNvPr id="7" name="直角三角形 6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8" name="直角三角形 7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9" name="直角三角形 8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sp>
        <p:nvSpPr>
          <p:cNvPr id="101" name="TextBox 100"/>
          <p:cNvSpPr txBox="1"/>
          <p:nvPr/>
        </p:nvSpPr>
        <p:spPr>
          <a:xfrm>
            <a:off x="544830" y="0"/>
            <a:ext cx="1348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 dirty="0">
                <a:solidFill>
                  <a:srgbClr val="01479B"/>
                </a:solidFill>
                <a:latin typeface="Agency FB" panose="020B0503020202020204" pitchFamily="34" charset="0"/>
                <a:ea typeface="微软雅黑" panose="020B0503020204020204" charset="-122"/>
              </a:rPr>
              <a:t>LOGO</a:t>
            </a:r>
            <a:endParaRPr lang="en-US" altLang="zh-CN" sz="3600" b="1" dirty="0">
              <a:solidFill>
                <a:srgbClr val="01479B"/>
              </a:solidFill>
              <a:latin typeface="Agency FB" panose="020B0503020202020204" pitchFamily="34" charset="0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5400000" flipH="1">
            <a:off x="-80645" y="80645"/>
            <a:ext cx="568960" cy="407670"/>
            <a:chOff x="0" y="1691910"/>
            <a:chExt cx="9144000" cy="3465035"/>
          </a:xfrm>
        </p:grpSpPr>
        <p:sp>
          <p:nvSpPr>
            <p:cNvPr id="12" name="任意多边形 11"/>
            <p:cNvSpPr/>
            <p:nvPr/>
          </p:nvSpPr>
          <p:spPr bwMode="auto">
            <a:xfrm flipH="1" flipV="1">
              <a:off x="0" y="1948062"/>
              <a:ext cx="9144000" cy="3208883"/>
            </a:xfrm>
            <a:custGeom>
              <a:avLst/>
              <a:gdLst>
                <a:gd name="connsiteX0" fmla="*/ 2066987 w 9143999"/>
                <a:gd name="connsiteY0" fmla="*/ 2450281 h 2450639"/>
                <a:gd name="connsiteX1" fmla="*/ 1174466 w 9143999"/>
                <a:gd name="connsiteY1" fmla="*/ 2437948 h 2450639"/>
                <a:gd name="connsiteX2" fmla="*/ 146634 w 9143999"/>
                <a:gd name="connsiteY2" fmla="*/ 2222367 h 2450639"/>
                <a:gd name="connsiteX3" fmla="*/ 0 w 9143999"/>
                <a:gd name="connsiteY3" fmla="*/ 2189002 h 2450639"/>
                <a:gd name="connsiteX4" fmla="*/ 0 w 9143999"/>
                <a:gd name="connsiteY4" fmla="*/ 0 h 2450639"/>
                <a:gd name="connsiteX5" fmla="*/ 9143999 w 9143999"/>
                <a:gd name="connsiteY5" fmla="*/ 0 h 2450639"/>
                <a:gd name="connsiteX6" fmla="*/ 9143999 w 9143999"/>
                <a:gd name="connsiteY6" fmla="*/ 73831 h 2450639"/>
                <a:gd name="connsiteX7" fmla="*/ 8969016 w 9143999"/>
                <a:gd name="connsiteY7" fmla="*/ 70309 h 2450639"/>
                <a:gd name="connsiteX8" fmla="*/ 7201140 w 9143999"/>
                <a:gd name="connsiteY8" fmla="*/ 553686 h 2450639"/>
                <a:gd name="connsiteX9" fmla="*/ 2349390 w 9143999"/>
                <a:gd name="connsiteY9" fmla="*/ 2441885 h 2450639"/>
                <a:gd name="connsiteX10" fmla="*/ 2066987 w 9143999"/>
                <a:gd name="connsiteY10" fmla="*/ 2450281 h 245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99" h="2450639">
                  <a:moveTo>
                    <a:pt x="2066987" y="2450281"/>
                  </a:moveTo>
                  <a:cubicBezTo>
                    <a:pt x="1756267" y="2452866"/>
                    <a:pt x="1385134" y="2440698"/>
                    <a:pt x="1174466" y="2437948"/>
                  </a:cubicBezTo>
                  <a:cubicBezTo>
                    <a:pt x="437131" y="2428325"/>
                    <a:pt x="551321" y="2308428"/>
                    <a:pt x="146634" y="2222367"/>
                  </a:cubicBezTo>
                  <a:lnTo>
                    <a:pt x="0" y="2189002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73831"/>
                  </a:lnTo>
                  <a:lnTo>
                    <a:pt x="8969016" y="70309"/>
                  </a:lnTo>
                  <a:cubicBezTo>
                    <a:pt x="7878916" y="63332"/>
                    <a:pt x="7671385" y="294490"/>
                    <a:pt x="7201140" y="553686"/>
                  </a:cubicBezTo>
                  <a:cubicBezTo>
                    <a:pt x="5596035" y="1444060"/>
                    <a:pt x="4553690" y="2309883"/>
                    <a:pt x="2349390" y="2441885"/>
                  </a:cubicBezTo>
                  <a:cubicBezTo>
                    <a:pt x="2267422" y="2446920"/>
                    <a:pt x="2170561" y="2449420"/>
                    <a:pt x="2066987" y="2450281"/>
                  </a:cubicBezTo>
                  <a:close/>
                </a:path>
              </a:pathLst>
            </a:custGeom>
            <a:solidFill>
              <a:srgbClr val="006FB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  <p:sp>
          <p:nvSpPr>
            <p:cNvPr id="13" name="任意多边形 12"/>
            <p:cNvSpPr/>
            <p:nvPr/>
          </p:nvSpPr>
          <p:spPr bwMode="auto">
            <a:xfrm flipH="1" flipV="1">
              <a:off x="0" y="1691910"/>
              <a:ext cx="9144000" cy="3413805"/>
            </a:xfrm>
            <a:custGeom>
              <a:avLst/>
              <a:gdLst>
                <a:gd name="connsiteX0" fmla="*/ 1592061 w 9144000"/>
                <a:gd name="connsiteY0" fmla="*/ 2575068 h 2576039"/>
                <a:gd name="connsiteX1" fmla="*/ 0 w 9144000"/>
                <a:gd name="connsiteY1" fmla="*/ 2364824 h 2576039"/>
                <a:gd name="connsiteX2" fmla="*/ 0 w 9144000"/>
                <a:gd name="connsiteY2" fmla="*/ 2057852 h 2576039"/>
                <a:gd name="connsiteX3" fmla="*/ 2155074 w 9144000"/>
                <a:gd name="connsiteY3" fmla="*/ 2313662 h 2576039"/>
                <a:gd name="connsiteX4" fmla="*/ 6197035 w 9144000"/>
                <a:gd name="connsiteY4" fmla="*/ 881124 h 2576039"/>
                <a:gd name="connsiteX5" fmla="*/ 8706499 w 9144000"/>
                <a:gd name="connsiteY5" fmla="*/ 0 h 2576039"/>
                <a:gd name="connsiteX6" fmla="*/ 9100399 w 9144000"/>
                <a:gd name="connsiteY6" fmla="*/ 25581 h 2576039"/>
                <a:gd name="connsiteX7" fmla="*/ 9144000 w 9144000"/>
                <a:gd name="connsiteY7" fmla="*/ 34400 h 2576039"/>
                <a:gd name="connsiteX8" fmla="*/ 9144000 w 9144000"/>
                <a:gd name="connsiteY8" fmla="*/ 41357 h 2576039"/>
                <a:gd name="connsiteX9" fmla="*/ 9034250 w 9144000"/>
                <a:gd name="connsiteY9" fmla="*/ 31088 h 2576039"/>
                <a:gd name="connsiteX10" fmla="*/ 6838768 w 9144000"/>
                <a:gd name="connsiteY10" fmla="*/ 710584 h 2576039"/>
                <a:gd name="connsiteX11" fmla="*/ 2365793 w 9144000"/>
                <a:gd name="connsiteY11" fmla="*/ 2552419 h 2576039"/>
                <a:gd name="connsiteX12" fmla="*/ 1592061 w 9144000"/>
                <a:gd name="connsiteY12" fmla="*/ 2575068 h 2576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44000" h="2576039">
                  <a:moveTo>
                    <a:pt x="1592061" y="2575068"/>
                  </a:moveTo>
                  <a:cubicBezTo>
                    <a:pt x="878193" y="2564143"/>
                    <a:pt x="344812" y="2462885"/>
                    <a:pt x="0" y="2364824"/>
                  </a:cubicBezTo>
                  <a:lnTo>
                    <a:pt x="0" y="2057852"/>
                  </a:lnTo>
                  <a:cubicBezTo>
                    <a:pt x="316078" y="2171545"/>
                    <a:pt x="1072748" y="2381878"/>
                    <a:pt x="2155074" y="2313662"/>
                  </a:cubicBezTo>
                  <a:cubicBezTo>
                    <a:pt x="4070696" y="2188599"/>
                    <a:pt x="4894413" y="1625817"/>
                    <a:pt x="6197035" y="881124"/>
                  </a:cubicBezTo>
                  <a:cubicBezTo>
                    <a:pt x="7499658" y="136432"/>
                    <a:pt x="8332953" y="0"/>
                    <a:pt x="8706499" y="0"/>
                  </a:cubicBezTo>
                  <a:cubicBezTo>
                    <a:pt x="8893272" y="0"/>
                    <a:pt x="9020182" y="12790"/>
                    <a:pt x="9100399" y="25581"/>
                  </a:cubicBezTo>
                  <a:lnTo>
                    <a:pt x="9144000" y="34400"/>
                  </a:lnTo>
                  <a:lnTo>
                    <a:pt x="9144000" y="41357"/>
                  </a:lnTo>
                  <a:lnTo>
                    <a:pt x="9034250" y="31088"/>
                  </a:lnTo>
                  <a:cubicBezTo>
                    <a:pt x="8684948" y="11369"/>
                    <a:pt x="7858837" y="54004"/>
                    <a:pt x="6838768" y="710584"/>
                  </a:cubicBezTo>
                  <a:cubicBezTo>
                    <a:pt x="5478677" y="1591709"/>
                    <a:pt x="4233524" y="2421671"/>
                    <a:pt x="2365793" y="2552419"/>
                  </a:cubicBezTo>
                  <a:cubicBezTo>
                    <a:pt x="2088028" y="2572315"/>
                    <a:pt x="1830017" y="2578710"/>
                    <a:pt x="1592061" y="257506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</p:grpSp>
      <p:pic>
        <p:nvPicPr>
          <p:cNvPr id="16" name="图片 15" descr="51miz-E853987-0548054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0" y="4732020"/>
            <a:ext cx="4070985" cy="211518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4415155" y="1572260"/>
            <a:ext cx="3021965" cy="833120"/>
            <a:chOff x="5543931" y="-1171392"/>
            <a:chExt cx="2976613" cy="872282"/>
          </a:xfrm>
        </p:grpSpPr>
        <p:sp>
          <p:nvSpPr>
            <p:cNvPr id="15" name="Oval 33"/>
            <p:cNvSpPr/>
            <p:nvPr/>
          </p:nvSpPr>
          <p:spPr>
            <a:xfrm>
              <a:off x="5543931" y="-1155979"/>
              <a:ext cx="856869" cy="856869"/>
            </a:xfrm>
            <a:prstGeom prst="ellipse">
              <a:avLst/>
            </a:prstGeom>
            <a:solidFill>
              <a:srgbClr val="01479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第</a:t>
              </a:r>
              <a:endParaRPr lang="zh-CN" sz="3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Oval 36"/>
            <p:cNvSpPr/>
            <p:nvPr/>
          </p:nvSpPr>
          <p:spPr>
            <a:xfrm>
              <a:off x="6229730" y="-1171391"/>
              <a:ext cx="856870" cy="85687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sz="3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" name="Group 39"/>
            <p:cNvGrpSpPr/>
            <p:nvPr/>
          </p:nvGrpSpPr>
          <p:grpSpPr>
            <a:xfrm>
              <a:off x="6965570" y="-1171392"/>
              <a:ext cx="1554974" cy="856869"/>
              <a:chOff x="5903848" y="1486873"/>
              <a:chExt cx="2939687" cy="161991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Oval 40"/>
              <p:cNvSpPr/>
              <p:nvPr/>
            </p:nvSpPr>
            <p:spPr>
              <a:xfrm>
                <a:off x="5903848" y="1486873"/>
                <a:ext cx="1619915" cy="1619915"/>
              </a:xfrm>
              <a:prstGeom prst="ellips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zh-CN" sz="3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部</a:t>
                </a:r>
                <a:endPara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" name="Oval 40"/>
              <p:cNvSpPr/>
              <p:nvPr/>
            </p:nvSpPr>
            <p:spPr>
              <a:xfrm>
                <a:off x="7223620" y="1486873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zh-CN" altLang="en-US" sz="3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分</a:t>
                </a:r>
                <a:endParaRPr lang="zh-CN" altLang="en-US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2" name="文本框 21"/>
          <p:cNvSpPr txBox="1"/>
          <p:nvPr/>
        </p:nvSpPr>
        <p:spPr>
          <a:xfrm>
            <a:off x="1458595" y="2628900"/>
            <a:ext cx="101244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 algn="ctr"/>
            <a:r>
              <a:rPr lang="zh-CN" altLang="en-US" sz="4800" dirty="0">
                <a:sym typeface="+mn-lt"/>
              </a:rPr>
              <a:t>如何做一个持续提供结果的执行者</a:t>
            </a:r>
            <a:endParaRPr lang="zh-CN" altLang="en-US" sz="4800" dirty="0"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074904" y="3682606"/>
            <a:ext cx="8041005" cy="3067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站酷小薇LOGO体" panose="02010600010101010101" pitchFamily="2" charset="-122"/>
                <a:cs typeface="Arial" panose="020B0604020202020204" pitchFamily="34" charset="0"/>
              </a:rPr>
              <a:t>-Red and blue business splicing company enterprise training results oriented execution-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站酷小薇LOGO体" panose="0201060001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1" grpId="1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如何做一个持续提供结果的执行者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6070600" y="2721610"/>
            <a:ext cx="3964940" cy="475615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做好结果要有三大原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45555" y="3620770"/>
            <a:ext cx="6348730" cy="1296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、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100%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责任！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、问题意识和问题导向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、用事实和数据说话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67" name="PA_图片 6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4" t="11300" r="7767" b="10782"/>
          <a:stretch>
            <a:fillRect/>
          </a:stretch>
        </p:blipFill>
        <p:spPr>
          <a:xfrm>
            <a:off x="1048385" y="2435225"/>
            <a:ext cx="4477385" cy="3055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animBg="1"/>
      <p:bldP spid="3" grpId="0"/>
      <p:bldP spid="3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如何做一个持续提供结果的执行者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6070600" y="2721610"/>
            <a:ext cx="3964940" cy="475615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ct val="20000"/>
              </a:spcBef>
            </a:pPr>
            <a:r>
              <a:rPr lang="zh-CN" altLang="en-US" sz="200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做好结果要有三种思维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70600" y="3873500"/>
            <a:ext cx="63487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1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、底线思维：先做好底线再考虑完美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2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、外包思维：只有结果才能换取报酬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3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、镜子思维：结果提前，自我退后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95" name="图片 94" descr="82cc7c85_P1497154_0e080c1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2715" y="2493645"/>
            <a:ext cx="3867785" cy="2578735"/>
          </a:xfrm>
          <a:prstGeom prst="rect">
            <a:avLst/>
          </a:prstGeom>
          <a:ln w="82550" cmpd="sng">
            <a:solidFill>
              <a:schemeClr val="bg1"/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animBg="1"/>
      <p:bldP spid="3" grpId="0"/>
      <p:bldP spid="3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如何做一个持续提供结果的执行者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1282065" y="2600960"/>
            <a:ext cx="3964940" cy="475615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ct val="20000"/>
              </a:spcBef>
            </a:pPr>
            <a:r>
              <a:rPr lang="zh-CN" altLang="en-US" sz="2000">
                <a:solidFill>
                  <a:schemeClr val="bg1"/>
                </a:solidFill>
                <a:ea typeface="黑体" panose="02010609060101010101" charset="-122"/>
                <a:sym typeface="+mn-ea"/>
              </a:rPr>
              <a:t>钓鱼的底线是什么？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黑体" panose="0201060906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08050" y="3522345"/>
            <a:ext cx="59080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   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某企业要组织一场钓鱼比赛，总经理让他的助理准备相关用品。助理很认真做了非常充分的准备</a:t>
            </a: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ea typeface="黑体" panose="02010609060101010101" charset="-122"/>
                <a:sym typeface="+mn-ea"/>
              </a:rPr>
              <a:t>……</a:t>
            </a:r>
            <a:endParaRPr kumimoji="1"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黑体" panose="02010609060101010101" charset="-122"/>
              <a:cs typeface="+mn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24305" y="4974590"/>
            <a:ext cx="5391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>
                <a:solidFill>
                  <a:srgbClr val="C00000"/>
                </a:solidFill>
                <a:ea typeface="黑体" panose="02010609060101010101" charset="-122"/>
                <a:sym typeface="+mn-ea"/>
              </a:rPr>
              <a:t>钓鱼的底线：鱼杆和鱼钩</a:t>
            </a:r>
            <a:endParaRPr lang="zh-CN" altLang="en-US">
              <a:solidFill>
                <a:srgbClr val="C00000"/>
              </a:solidFill>
              <a:ea typeface="黑体" panose="02010609060101010101" charset="-122"/>
              <a:sym typeface="+mn-ea"/>
            </a:endParaRPr>
          </a:p>
        </p:txBody>
      </p:sp>
      <p:pic>
        <p:nvPicPr>
          <p:cNvPr id="5" name="图片 4" descr="51miz-P263148-A4DA4846-3840x25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16775" y="2946400"/>
            <a:ext cx="4004945" cy="26708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" grpId="0"/>
      <p:bldP spid="3" grpId="1"/>
      <p:bldP spid="4" grpId="0"/>
      <p:bldP spid="4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如何做一个持续提供结果的执行者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616585" y="2557145"/>
            <a:ext cx="3964940" cy="475615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问自己两个问题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8465" y="3368040"/>
            <a:ext cx="6612255" cy="1247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，假如你不是这家公司的人，凭什么拿报酬？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 algn="l"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，如果不是一家公司的人都知道提供结果交 换价值，那是一家公司的人，应不应该比别人做的更好？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7525" y="5073650"/>
            <a:ext cx="5391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>
                <a:solidFill>
                  <a:srgbClr val="C00000"/>
                </a:solidFill>
                <a:ea typeface="Aa吃鸡专用体 (非商业使用)" panose="02010600010101010101" charset="-122"/>
                <a:cs typeface="+mn-ea"/>
                <a:sym typeface="+mn-ea"/>
              </a:rPr>
              <a:t>“外包思维”是职业化的起点！</a:t>
            </a:r>
            <a:endParaRPr lang="zh-CN" altLang="en-US" dirty="0">
              <a:solidFill>
                <a:srgbClr val="C00000"/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2" name="图片 1" descr="51miz-E239155-E5DE521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7085" y="2668270"/>
            <a:ext cx="4113530" cy="3086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" grpId="0"/>
      <p:bldP spid="3" grpId="1"/>
      <p:bldP spid="4" grpId="0"/>
      <p:bldP spid="4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如何做一个持续提供结果的执行者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6070600" y="2721610"/>
            <a:ext cx="3964940" cy="475615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假如你做不出来</a:t>
            </a:r>
            <a:r>
              <a:rPr lang="en-US" altLang="zh-CN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……</a:t>
            </a:r>
            <a:endParaRPr lang="en-US" altLang="zh-CN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70600" y="3873500"/>
            <a:ext cx="6348730" cy="1148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如果你做不好帐，我可以请个会计来做；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如果你设计不出来，我可以请人来设计；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如果你招聘不到人，我可以请人来帮我们招聘；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6" name="图片 5" descr="51miz-P1502406-0A7B04D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6080" y="2856230"/>
            <a:ext cx="3248660" cy="2165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5" grpId="1" animBg="1"/>
      <p:bldP spid="3" grpId="0"/>
      <p:bldP spid="3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如何做一个持续提供结果的执行者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5773420" y="2856230"/>
            <a:ext cx="3964940" cy="398780"/>
          </a:xfrm>
          <a:prstGeom prst="rect">
            <a:avLst/>
          </a:prstGeom>
          <a:solidFill>
            <a:srgbClr val="01479B"/>
          </a:solidFill>
          <a:ln w="9525" algn="ctr">
            <a:noFill/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zh-CN" altLang="en-US" sz="20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  <a:sym typeface="+mn-ea"/>
              </a:rPr>
              <a:t>镜子思维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07380" y="3884295"/>
            <a:ext cx="6348730" cy="92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第一面：凹凸不平，有污点看起来很脏。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第二面：清洁精巧并装有美丽雕刻的镜框。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  <a:sym typeface="+mn-ea"/>
              </a:rPr>
              <a:t>第三面：光秃秃的既没框子也没有装饰，只是一面清楚的镜子。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  <a:sym typeface="+mn-ea"/>
            </a:endParaRPr>
          </a:p>
        </p:txBody>
      </p:sp>
      <p:pic>
        <p:nvPicPr>
          <p:cNvPr id="2" name="图片 1" descr="51miz-P326588-91122495-3840x25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0760" y="2496820"/>
            <a:ext cx="4148455" cy="2766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" grpId="0"/>
      <p:bldP spid="3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如何做一个持续提供结果的执行者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831215" y="2647315"/>
            <a:ext cx="3816350" cy="2122805"/>
          </a:xfrm>
          <a:prstGeom prst="rect">
            <a:avLst/>
          </a:prstGeom>
          <a:solidFill>
            <a:srgbClr val="01479B"/>
          </a:solidFill>
          <a:ln w="9525" algn="ctr">
            <a:solidFill>
              <a:srgbClr val="595959"/>
            </a:solidFill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自我提前</a:t>
            </a:r>
            <a:endParaRPr lang="zh-CN" altLang="en-US" sz="2400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过分的强调自己个性，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   执著于自己的标准（对 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   错）从不考虑整体利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   益。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听不见意见。从不换位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   思考为别人着想。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7609205" y="2647315"/>
            <a:ext cx="3960812" cy="2122805"/>
          </a:xfrm>
          <a:prstGeom prst="rect">
            <a:avLst/>
          </a:prstGeom>
          <a:solidFill>
            <a:srgbClr val="C00000"/>
          </a:solidFill>
          <a:ln w="9525" algn="ctr">
            <a:solidFill>
              <a:srgbClr val="595959"/>
            </a:solidFill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结果提前</a:t>
            </a:r>
            <a:endParaRPr lang="zh-CN" altLang="en-US" sz="2400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凡事检讨和反思自己，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   有否定自我敢于和自己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   较劲的勇气。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看人之大，时刻归零，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   感恩团队。一个好汉就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ea typeface="Aa吃鸡专用体 (非商业使用)" panose="02010600010101010101" charset="-122"/>
                <a:cs typeface="+mn-ea"/>
              </a:rPr>
              <a:t>   三个帮。</a:t>
            </a:r>
            <a:endParaRPr lang="zh-CN" altLang="en-US" dirty="0">
              <a:solidFill>
                <a:schemeClr val="bg1"/>
              </a:solidFill>
              <a:ea typeface="Aa吃鸡专用体 (非商业使用)" panose="02010600010101010101" charset="-122"/>
              <a:cs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070" y="1607185"/>
            <a:ext cx="5094605" cy="3818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 animBg="1"/>
      <p:bldP spid="30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99135" y="247015"/>
            <a:ext cx="75145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如何做一个持续提供结果的执行者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2" name="副标题 2"/>
          <p:cNvSpPr txBox="1"/>
          <p:nvPr/>
        </p:nvSpPr>
        <p:spPr>
          <a:xfrm>
            <a:off x="5864543" y="2612841"/>
            <a:ext cx="5649912" cy="3078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对自己不严格，就是对自己不负责！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b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</a:b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对他人不严格，就是对他人不负责！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b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</a:b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    </a:t>
            </a: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要业绩，不要借口；要行动，不要梦想！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b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</a:b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  <a:t>合理的是锻炼，不合理的是磨练！</a:t>
            </a:r>
            <a:b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</a:br>
            <a:b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Aa吃鸡专用体 (非商业使用)" panose="02010600010101010101" charset="-122"/>
                <a:cs typeface="+mn-ea"/>
              </a:rPr>
            </a:b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Aa吃鸡专用体 (非商业使用)" panose="02010600010101010101" charset="-122"/>
              <a:cs typeface="+mn-ea"/>
            </a:endParaRPr>
          </a:p>
        </p:txBody>
      </p:sp>
      <p:pic>
        <p:nvPicPr>
          <p:cNvPr id="6" name="图片 5" descr="51miz-P1502406-0A7B04D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2734310"/>
            <a:ext cx="3776980" cy="25184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eeform 8"/>
          <p:cNvSpPr>
            <a:spLocks noChangeAspect="1" noEditPoints="1"/>
          </p:cNvSpPr>
          <p:nvPr userDrawn="1"/>
        </p:nvSpPr>
        <p:spPr bwMode="auto">
          <a:xfrm>
            <a:off x="1806575" y="739140"/>
            <a:ext cx="8808720" cy="3620135"/>
          </a:xfrm>
          <a:custGeom>
            <a:avLst/>
            <a:gdLst>
              <a:gd name="T0" fmla="*/ 1131 w 14278"/>
              <a:gd name="T1" fmla="*/ 1914 h 5816"/>
              <a:gd name="T2" fmla="*/ 2760 w 14278"/>
              <a:gd name="T3" fmla="*/ 417 h 5816"/>
              <a:gd name="T4" fmla="*/ 1500 w 14278"/>
              <a:gd name="T5" fmla="*/ 168 h 5816"/>
              <a:gd name="T6" fmla="*/ 1532 w 14278"/>
              <a:gd name="T7" fmla="*/ 1993 h 5816"/>
              <a:gd name="T8" fmla="*/ 1762 w 14278"/>
              <a:gd name="T9" fmla="*/ 2176 h 5816"/>
              <a:gd name="T10" fmla="*/ 989 w 14278"/>
              <a:gd name="T11" fmla="*/ 3452 h 5816"/>
              <a:gd name="T12" fmla="*/ 2201 w 14278"/>
              <a:gd name="T13" fmla="*/ 2911 h 5816"/>
              <a:gd name="T14" fmla="*/ 2544 w 14278"/>
              <a:gd name="T15" fmla="*/ 2303 h 5816"/>
              <a:gd name="T16" fmla="*/ 4393 w 14278"/>
              <a:gd name="T17" fmla="*/ 3343 h 5816"/>
              <a:gd name="T18" fmla="*/ 5093 w 14278"/>
              <a:gd name="T19" fmla="*/ 1762 h 5816"/>
              <a:gd name="T20" fmla="*/ 6704 w 14278"/>
              <a:gd name="T21" fmla="*/ 879 h 5816"/>
              <a:gd name="T22" fmla="*/ 7631 w 14278"/>
              <a:gd name="T23" fmla="*/ 696 h 5816"/>
              <a:gd name="T24" fmla="*/ 4859 w 14278"/>
              <a:gd name="T25" fmla="*/ 417 h 5816"/>
              <a:gd name="T26" fmla="*/ 3485 w 14278"/>
              <a:gd name="T27" fmla="*/ 510 h 5816"/>
              <a:gd name="T28" fmla="*/ 2309 w 14278"/>
              <a:gd name="T29" fmla="*/ 670 h 5816"/>
              <a:gd name="T30" fmla="*/ 1047 w 14278"/>
              <a:gd name="T31" fmla="*/ 782 h 5816"/>
              <a:gd name="T32" fmla="*/ 1511 w 14278"/>
              <a:gd name="T33" fmla="*/ 1023 h 5816"/>
              <a:gd name="T34" fmla="*/ 605 w 14278"/>
              <a:gd name="T35" fmla="*/ 1582 h 5816"/>
              <a:gd name="T36" fmla="*/ 1407 w 14278"/>
              <a:gd name="T37" fmla="*/ 1847 h 5816"/>
              <a:gd name="T38" fmla="*/ 4288 w 14278"/>
              <a:gd name="T39" fmla="*/ 133 h 5816"/>
              <a:gd name="T40" fmla="*/ 5977 w 14278"/>
              <a:gd name="T41" fmla="*/ 1717 h 5816"/>
              <a:gd name="T42" fmla="*/ 5502 w 14278"/>
              <a:gd name="T43" fmla="*/ 2168 h 5816"/>
              <a:gd name="T44" fmla="*/ 5115 w 14278"/>
              <a:gd name="T45" fmla="*/ 2727 h 5816"/>
              <a:gd name="T46" fmla="*/ 5218 w 14278"/>
              <a:gd name="T47" fmla="*/ 3057 h 5816"/>
              <a:gd name="T48" fmla="*/ 5207 w 14278"/>
              <a:gd name="T49" fmla="*/ 3659 h 5816"/>
              <a:gd name="T50" fmla="*/ 5123 w 14278"/>
              <a:gd name="T51" fmla="*/ 3891 h 5816"/>
              <a:gd name="T52" fmla="*/ 6082 w 14278"/>
              <a:gd name="T53" fmla="*/ 3704 h 5816"/>
              <a:gd name="T54" fmla="*/ 6535 w 14278"/>
              <a:gd name="T55" fmla="*/ 3804 h 5816"/>
              <a:gd name="T56" fmla="*/ 6084 w 14278"/>
              <a:gd name="T57" fmla="*/ 5200 h 5816"/>
              <a:gd name="T58" fmla="*/ 4895 w 14278"/>
              <a:gd name="T59" fmla="*/ 4393 h 5816"/>
              <a:gd name="T60" fmla="*/ 5967 w 14278"/>
              <a:gd name="T61" fmla="*/ 4002 h 5816"/>
              <a:gd name="T62" fmla="*/ 5176 w 14278"/>
              <a:gd name="T63" fmla="*/ 3201 h 5816"/>
              <a:gd name="T64" fmla="*/ 372 w 14278"/>
              <a:gd name="T65" fmla="*/ 1080 h 5816"/>
              <a:gd name="T66" fmla="*/ 475 w 14278"/>
              <a:gd name="T67" fmla="*/ 1267 h 5816"/>
              <a:gd name="T68" fmla="*/ 8561 w 14278"/>
              <a:gd name="T69" fmla="*/ 637 h 5816"/>
              <a:gd name="T70" fmla="*/ 8947 w 14278"/>
              <a:gd name="T71" fmla="*/ 1094 h 5816"/>
              <a:gd name="T72" fmla="*/ 9843 w 14278"/>
              <a:gd name="T73" fmla="*/ 1172 h 5816"/>
              <a:gd name="T74" fmla="*/ 10664 w 14278"/>
              <a:gd name="T75" fmla="*/ 2489 h 5816"/>
              <a:gd name="T76" fmla="*/ 11872 w 14278"/>
              <a:gd name="T77" fmla="*/ 3298 h 5816"/>
              <a:gd name="T78" fmla="*/ 11990 w 14278"/>
              <a:gd name="T79" fmla="*/ 5663 h 5816"/>
              <a:gd name="T80" fmla="*/ 12420 w 14278"/>
              <a:gd name="T81" fmla="*/ 5202 h 5816"/>
              <a:gd name="T82" fmla="*/ 12897 w 14278"/>
              <a:gd name="T83" fmla="*/ 3565 h 5816"/>
              <a:gd name="T84" fmla="*/ 11448 w 14278"/>
              <a:gd name="T85" fmla="*/ 2801 h 5816"/>
              <a:gd name="T86" fmla="*/ 11913 w 14278"/>
              <a:gd name="T87" fmla="*/ 2008 h 5816"/>
              <a:gd name="T88" fmla="*/ 12341 w 14278"/>
              <a:gd name="T89" fmla="*/ 1472 h 5816"/>
              <a:gd name="T90" fmla="*/ 11829 w 14278"/>
              <a:gd name="T91" fmla="*/ 1197 h 5816"/>
              <a:gd name="T92" fmla="*/ 11488 w 14278"/>
              <a:gd name="T93" fmla="*/ 673 h 5816"/>
              <a:gd name="T94" fmla="*/ 10719 w 14278"/>
              <a:gd name="T95" fmla="*/ 635 h 5816"/>
              <a:gd name="T96" fmla="*/ 8498 w 14278"/>
              <a:gd name="T97" fmla="*/ 1260 h 5816"/>
              <a:gd name="T98" fmla="*/ 12323 w 14278"/>
              <a:gd name="T99" fmla="*/ 178 h 5816"/>
              <a:gd name="T100" fmla="*/ 13773 w 14278"/>
              <a:gd name="T101" fmla="*/ 549 h 5816"/>
              <a:gd name="T102" fmla="*/ 11455 w 14278"/>
              <a:gd name="T103" fmla="*/ 534 h 5816"/>
              <a:gd name="T104" fmla="*/ 12007 w 14278"/>
              <a:gd name="T105" fmla="*/ 499 h 5816"/>
              <a:gd name="T106" fmla="*/ 9084 w 14278"/>
              <a:gd name="T107" fmla="*/ 1090 h 5816"/>
              <a:gd name="T108" fmla="*/ 12563 w 14278"/>
              <a:gd name="T109" fmla="*/ 1476 h 5816"/>
              <a:gd name="T110" fmla="*/ 10659 w 14278"/>
              <a:gd name="T111" fmla="*/ 237 h 5816"/>
              <a:gd name="T112" fmla="*/ 10335 w 14278"/>
              <a:gd name="T113" fmla="*/ 491 h 5816"/>
              <a:gd name="T114" fmla="*/ 10364 w 14278"/>
              <a:gd name="T115" fmla="*/ 333 h 5816"/>
              <a:gd name="T116" fmla="*/ 11475 w 14278"/>
              <a:gd name="T117" fmla="*/ 338 h 5816"/>
              <a:gd name="T118" fmla="*/ 12451 w 14278"/>
              <a:gd name="T119" fmla="*/ 57 h 5816"/>
              <a:gd name="T120" fmla="*/ 11821 w 14278"/>
              <a:gd name="T121" fmla="*/ 563 h 5816"/>
              <a:gd name="T122" fmla="*/ 12535 w 14278"/>
              <a:gd name="T123" fmla="*/ 5629 h 5816"/>
              <a:gd name="T124" fmla="*/ 12294 w 14278"/>
              <a:gd name="T125" fmla="*/ 2722 h 5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278" h="5816">
                <a:moveTo>
                  <a:pt x="11833" y="2375"/>
                </a:moveTo>
                <a:lnTo>
                  <a:pt x="11829" y="2375"/>
                </a:lnTo>
                <a:lnTo>
                  <a:pt x="11826" y="2375"/>
                </a:lnTo>
                <a:lnTo>
                  <a:pt x="11824" y="2376"/>
                </a:lnTo>
                <a:lnTo>
                  <a:pt x="11823" y="2382"/>
                </a:lnTo>
                <a:lnTo>
                  <a:pt x="11822" y="2383"/>
                </a:lnTo>
                <a:lnTo>
                  <a:pt x="11833" y="2384"/>
                </a:lnTo>
                <a:lnTo>
                  <a:pt x="11846" y="2383"/>
                </a:lnTo>
                <a:lnTo>
                  <a:pt x="11849" y="2376"/>
                </a:lnTo>
                <a:lnTo>
                  <a:pt x="11833" y="2375"/>
                </a:lnTo>
                <a:close/>
                <a:moveTo>
                  <a:pt x="692" y="1850"/>
                </a:moveTo>
                <a:lnTo>
                  <a:pt x="685" y="1852"/>
                </a:lnTo>
                <a:lnTo>
                  <a:pt x="683" y="1855"/>
                </a:lnTo>
                <a:lnTo>
                  <a:pt x="687" y="1855"/>
                </a:lnTo>
                <a:lnTo>
                  <a:pt x="699" y="1850"/>
                </a:lnTo>
                <a:lnTo>
                  <a:pt x="692" y="1850"/>
                </a:lnTo>
                <a:close/>
                <a:moveTo>
                  <a:pt x="2447" y="3995"/>
                </a:moveTo>
                <a:lnTo>
                  <a:pt x="2446" y="4003"/>
                </a:lnTo>
                <a:lnTo>
                  <a:pt x="2448" y="4012"/>
                </a:lnTo>
                <a:lnTo>
                  <a:pt x="2450" y="4020"/>
                </a:lnTo>
                <a:lnTo>
                  <a:pt x="2448" y="4029"/>
                </a:lnTo>
                <a:lnTo>
                  <a:pt x="2440" y="4035"/>
                </a:lnTo>
                <a:lnTo>
                  <a:pt x="2429" y="4036"/>
                </a:lnTo>
                <a:lnTo>
                  <a:pt x="2419" y="4049"/>
                </a:lnTo>
                <a:lnTo>
                  <a:pt x="2412" y="4085"/>
                </a:lnTo>
                <a:lnTo>
                  <a:pt x="2397" y="4112"/>
                </a:lnTo>
                <a:lnTo>
                  <a:pt x="2378" y="4128"/>
                </a:lnTo>
                <a:lnTo>
                  <a:pt x="2352" y="4141"/>
                </a:lnTo>
                <a:lnTo>
                  <a:pt x="2321" y="4154"/>
                </a:lnTo>
                <a:lnTo>
                  <a:pt x="2309" y="4158"/>
                </a:lnTo>
                <a:lnTo>
                  <a:pt x="2302" y="4160"/>
                </a:lnTo>
                <a:lnTo>
                  <a:pt x="2291" y="4172"/>
                </a:lnTo>
                <a:lnTo>
                  <a:pt x="2271" y="4206"/>
                </a:lnTo>
                <a:lnTo>
                  <a:pt x="2271" y="4221"/>
                </a:lnTo>
                <a:lnTo>
                  <a:pt x="2275" y="4251"/>
                </a:lnTo>
                <a:lnTo>
                  <a:pt x="2280" y="4282"/>
                </a:lnTo>
                <a:lnTo>
                  <a:pt x="2283" y="4301"/>
                </a:lnTo>
                <a:lnTo>
                  <a:pt x="2280" y="4353"/>
                </a:lnTo>
                <a:lnTo>
                  <a:pt x="2261" y="4382"/>
                </a:lnTo>
                <a:lnTo>
                  <a:pt x="2249" y="4416"/>
                </a:lnTo>
                <a:lnTo>
                  <a:pt x="2265" y="4483"/>
                </a:lnTo>
                <a:lnTo>
                  <a:pt x="2270" y="4497"/>
                </a:lnTo>
                <a:lnTo>
                  <a:pt x="2271" y="4509"/>
                </a:lnTo>
                <a:lnTo>
                  <a:pt x="2275" y="4520"/>
                </a:lnTo>
                <a:lnTo>
                  <a:pt x="2286" y="4531"/>
                </a:lnTo>
                <a:lnTo>
                  <a:pt x="2304" y="4545"/>
                </a:lnTo>
                <a:lnTo>
                  <a:pt x="2312" y="4550"/>
                </a:lnTo>
                <a:lnTo>
                  <a:pt x="2322" y="4548"/>
                </a:lnTo>
                <a:lnTo>
                  <a:pt x="2347" y="4540"/>
                </a:lnTo>
                <a:lnTo>
                  <a:pt x="2355" y="4539"/>
                </a:lnTo>
                <a:lnTo>
                  <a:pt x="2360" y="4539"/>
                </a:lnTo>
                <a:lnTo>
                  <a:pt x="2364" y="4537"/>
                </a:lnTo>
                <a:lnTo>
                  <a:pt x="2371" y="4529"/>
                </a:lnTo>
                <a:lnTo>
                  <a:pt x="2383" y="4517"/>
                </a:lnTo>
                <a:lnTo>
                  <a:pt x="2388" y="4514"/>
                </a:lnTo>
                <a:lnTo>
                  <a:pt x="2390" y="4507"/>
                </a:lnTo>
                <a:lnTo>
                  <a:pt x="2396" y="4482"/>
                </a:lnTo>
                <a:lnTo>
                  <a:pt x="2402" y="4451"/>
                </a:lnTo>
                <a:lnTo>
                  <a:pt x="2406" y="4425"/>
                </a:lnTo>
                <a:lnTo>
                  <a:pt x="2412" y="4398"/>
                </a:lnTo>
                <a:lnTo>
                  <a:pt x="2422" y="4367"/>
                </a:lnTo>
                <a:lnTo>
                  <a:pt x="2442" y="4319"/>
                </a:lnTo>
                <a:lnTo>
                  <a:pt x="2451" y="4287"/>
                </a:lnTo>
                <a:lnTo>
                  <a:pt x="2457" y="4258"/>
                </a:lnTo>
                <a:lnTo>
                  <a:pt x="2467" y="4219"/>
                </a:lnTo>
                <a:lnTo>
                  <a:pt x="2473" y="4201"/>
                </a:lnTo>
                <a:lnTo>
                  <a:pt x="2479" y="4191"/>
                </a:lnTo>
                <a:lnTo>
                  <a:pt x="2485" y="4176"/>
                </a:lnTo>
                <a:lnTo>
                  <a:pt x="2494" y="4141"/>
                </a:lnTo>
                <a:lnTo>
                  <a:pt x="2495" y="4135"/>
                </a:lnTo>
                <a:lnTo>
                  <a:pt x="2497" y="4131"/>
                </a:lnTo>
                <a:lnTo>
                  <a:pt x="2501" y="4128"/>
                </a:lnTo>
                <a:lnTo>
                  <a:pt x="2505" y="4126"/>
                </a:lnTo>
                <a:lnTo>
                  <a:pt x="2509" y="4116"/>
                </a:lnTo>
                <a:lnTo>
                  <a:pt x="2512" y="4104"/>
                </a:lnTo>
                <a:lnTo>
                  <a:pt x="2509" y="4098"/>
                </a:lnTo>
                <a:lnTo>
                  <a:pt x="2504" y="4085"/>
                </a:lnTo>
                <a:lnTo>
                  <a:pt x="2498" y="4064"/>
                </a:lnTo>
                <a:lnTo>
                  <a:pt x="2496" y="4042"/>
                </a:lnTo>
                <a:lnTo>
                  <a:pt x="2493" y="4024"/>
                </a:lnTo>
                <a:lnTo>
                  <a:pt x="2484" y="4007"/>
                </a:lnTo>
                <a:lnTo>
                  <a:pt x="2470" y="3993"/>
                </a:lnTo>
                <a:lnTo>
                  <a:pt x="2453" y="3984"/>
                </a:lnTo>
                <a:lnTo>
                  <a:pt x="2447" y="3995"/>
                </a:lnTo>
                <a:close/>
                <a:moveTo>
                  <a:pt x="2779" y="4318"/>
                </a:moveTo>
                <a:lnTo>
                  <a:pt x="2770" y="4328"/>
                </a:lnTo>
                <a:lnTo>
                  <a:pt x="2764" y="4338"/>
                </a:lnTo>
                <a:lnTo>
                  <a:pt x="2773" y="4339"/>
                </a:lnTo>
                <a:lnTo>
                  <a:pt x="2782" y="4336"/>
                </a:lnTo>
                <a:lnTo>
                  <a:pt x="2789" y="4331"/>
                </a:lnTo>
                <a:lnTo>
                  <a:pt x="2792" y="4322"/>
                </a:lnTo>
                <a:lnTo>
                  <a:pt x="2791" y="4319"/>
                </a:lnTo>
                <a:lnTo>
                  <a:pt x="2790" y="4315"/>
                </a:lnTo>
                <a:lnTo>
                  <a:pt x="2787" y="4312"/>
                </a:lnTo>
                <a:lnTo>
                  <a:pt x="2784" y="4313"/>
                </a:lnTo>
                <a:lnTo>
                  <a:pt x="2781" y="4315"/>
                </a:lnTo>
                <a:lnTo>
                  <a:pt x="2779" y="4318"/>
                </a:lnTo>
                <a:close/>
                <a:moveTo>
                  <a:pt x="2694" y="4352"/>
                </a:moveTo>
                <a:lnTo>
                  <a:pt x="2683" y="4363"/>
                </a:lnTo>
                <a:lnTo>
                  <a:pt x="2689" y="4369"/>
                </a:lnTo>
                <a:lnTo>
                  <a:pt x="2706" y="4368"/>
                </a:lnTo>
                <a:lnTo>
                  <a:pt x="2724" y="4359"/>
                </a:lnTo>
                <a:lnTo>
                  <a:pt x="2715" y="4354"/>
                </a:lnTo>
                <a:lnTo>
                  <a:pt x="2705" y="4348"/>
                </a:lnTo>
                <a:lnTo>
                  <a:pt x="2694" y="4352"/>
                </a:lnTo>
                <a:close/>
                <a:moveTo>
                  <a:pt x="880" y="3465"/>
                </a:moveTo>
                <a:lnTo>
                  <a:pt x="883" y="3473"/>
                </a:lnTo>
                <a:lnTo>
                  <a:pt x="889" y="3466"/>
                </a:lnTo>
                <a:lnTo>
                  <a:pt x="891" y="3455"/>
                </a:lnTo>
                <a:lnTo>
                  <a:pt x="880" y="3452"/>
                </a:lnTo>
                <a:lnTo>
                  <a:pt x="880" y="3465"/>
                </a:lnTo>
                <a:close/>
                <a:moveTo>
                  <a:pt x="917" y="3395"/>
                </a:moveTo>
                <a:lnTo>
                  <a:pt x="914" y="3393"/>
                </a:lnTo>
                <a:lnTo>
                  <a:pt x="908" y="3397"/>
                </a:lnTo>
                <a:lnTo>
                  <a:pt x="902" y="3404"/>
                </a:lnTo>
                <a:lnTo>
                  <a:pt x="901" y="3413"/>
                </a:lnTo>
                <a:lnTo>
                  <a:pt x="910" y="3420"/>
                </a:lnTo>
                <a:lnTo>
                  <a:pt x="919" y="3417"/>
                </a:lnTo>
                <a:lnTo>
                  <a:pt x="923" y="3409"/>
                </a:lnTo>
                <a:lnTo>
                  <a:pt x="918" y="3399"/>
                </a:lnTo>
                <a:lnTo>
                  <a:pt x="917" y="3395"/>
                </a:lnTo>
                <a:close/>
                <a:moveTo>
                  <a:pt x="956" y="3333"/>
                </a:moveTo>
                <a:lnTo>
                  <a:pt x="953" y="3338"/>
                </a:lnTo>
                <a:lnTo>
                  <a:pt x="948" y="3346"/>
                </a:lnTo>
                <a:lnTo>
                  <a:pt x="945" y="3353"/>
                </a:lnTo>
                <a:lnTo>
                  <a:pt x="947" y="3357"/>
                </a:lnTo>
                <a:lnTo>
                  <a:pt x="955" y="3353"/>
                </a:lnTo>
                <a:lnTo>
                  <a:pt x="962" y="3342"/>
                </a:lnTo>
                <a:lnTo>
                  <a:pt x="964" y="3332"/>
                </a:lnTo>
                <a:lnTo>
                  <a:pt x="956" y="3333"/>
                </a:lnTo>
                <a:close/>
                <a:moveTo>
                  <a:pt x="1895" y="2007"/>
                </a:moveTo>
                <a:lnTo>
                  <a:pt x="1877" y="2007"/>
                </a:lnTo>
                <a:lnTo>
                  <a:pt x="1850" y="2007"/>
                </a:lnTo>
                <a:lnTo>
                  <a:pt x="1830" y="2013"/>
                </a:lnTo>
                <a:lnTo>
                  <a:pt x="1837" y="2031"/>
                </a:lnTo>
                <a:lnTo>
                  <a:pt x="1863" y="2043"/>
                </a:lnTo>
                <a:lnTo>
                  <a:pt x="1891" y="2035"/>
                </a:lnTo>
                <a:lnTo>
                  <a:pt x="1907" y="2020"/>
                </a:lnTo>
                <a:lnTo>
                  <a:pt x="1895" y="2007"/>
                </a:lnTo>
                <a:close/>
                <a:moveTo>
                  <a:pt x="967" y="1764"/>
                </a:moveTo>
                <a:lnTo>
                  <a:pt x="950" y="1766"/>
                </a:lnTo>
                <a:lnTo>
                  <a:pt x="941" y="1765"/>
                </a:lnTo>
                <a:lnTo>
                  <a:pt x="939" y="1769"/>
                </a:lnTo>
                <a:lnTo>
                  <a:pt x="942" y="1781"/>
                </a:lnTo>
                <a:lnTo>
                  <a:pt x="953" y="1790"/>
                </a:lnTo>
                <a:lnTo>
                  <a:pt x="956" y="1805"/>
                </a:lnTo>
                <a:lnTo>
                  <a:pt x="955" y="1823"/>
                </a:lnTo>
                <a:lnTo>
                  <a:pt x="953" y="1837"/>
                </a:lnTo>
                <a:lnTo>
                  <a:pt x="954" y="1850"/>
                </a:lnTo>
                <a:lnTo>
                  <a:pt x="963" y="1854"/>
                </a:lnTo>
                <a:lnTo>
                  <a:pt x="973" y="1852"/>
                </a:lnTo>
                <a:lnTo>
                  <a:pt x="976" y="1841"/>
                </a:lnTo>
                <a:lnTo>
                  <a:pt x="984" y="1848"/>
                </a:lnTo>
                <a:lnTo>
                  <a:pt x="991" y="1849"/>
                </a:lnTo>
                <a:lnTo>
                  <a:pt x="997" y="1844"/>
                </a:lnTo>
                <a:lnTo>
                  <a:pt x="1002" y="1837"/>
                </a:lnTo>
                <a:lnTo>
                  <a:pt x="996" y="1781"/>
                </a:lnTo>
                <a:lnTo>
                  <a:pt x="994" y="1769"/>
                </a:lnTo>
                <a:lnTo>
                  <a:pt x="988" y="1764"/>
                </a:lnTo>
                <a:lnTo>
                  <a:pt x="979" y="1763"/>
                </a:lnTo>
                <a:lnTo>
                  <a:pt x="967" y="1764"/>
                </a:lnTo>
                <a:close/>
                <a:moveTo>
                  <a:pt x="958" y="1698"/>
                </a:moveTo>
                <a:lnTo>
                  <a:pt x="956" y="1718"/>
                </a:lnTo>
                <a:lnTo>
                  <a:pt x="966" y="1733"/>
                </a:lnTo>
                <a:lnTo>
                  <a:pt x="981" y="1739"/>
                </a:lnTo>
                <a:lnTo>
                  <a:pt x="991" y="1728"/>
                </a:lnTo>
                <a:lnTo>
                  <a:pt x="993" y="1700"/>
                </a:lnTo>
                <a:lnTo>
                  <a:pt x="986" y="1691"/>
                </a:lnTo>
                <a:lnTo>
                  <a:pt x="974" y="1692"/>
                </a:lnTo>
                <a:lnTo>
                  <a:pt x="958" y="1698"/>
                </a:lnTo>
                <a:close/>
                <a:moveTo>
                  <a:pt x="1150" y="1899"/>
                </a:moveTo>
                <a:lnTo>
                  <a:pt x="1144" y="1894"/>
                </a:lnTo>
                <a:lnTo>
                  <a:pt x="1138" y="1890"/>
                </a:lnTo>
                <a:lnTo>
                  <a:pt x="1129" y="1890"/>
                </a:lnTo>
                <a:lnTo>
                  <a:pt x="1118" y="1892"/>
                </a:lnTo>
                <a:lnTo>
                  <a:pt x="1108" y="1896"/>
                </a:lnTo>
                <a:lnTo>
                  <a:pt x="1106" y="1903"/>
                </a:lnTo>
                <a:lnTo>
                  <a:pt x="1109" y="1907"/>
                </a:lnTo>
                <a:lnTo>
                  <a:pt x="1114" y="1908"/>
                </a:lnTo>
                <a:lnTo>
                  <a:pt x="1118" y="1908"/>
                </a:lnTo>
                <a:lnTo>
                  <a:pt x="1123" y="1909"/>
                </a:lnTo>
                <a:lnTo>
                  <a:pt x="1131" y="1914"/>
                </a:lnTo>
                <a:lnTo>
                  <a:pt x="1139" y="1920"/>
                </a:lnTo>
                <a:lnTo>
                  <a:pt x="1146" y="1926"/>
                </a:lnTo>
                <a:lnTo>
                  <a:pt x="1155" y="1929"/>
                </a:lnTo>
                <a:lnTo>
                  <a:pt x="1171" y="1936"/>
                </a:lnTo>
                <a:lnTo>
                  <a:pt x="1190" y="1945"/>
                </a:lnTo>
                <a:lnTo>
                  <a:pt x="1206" y="1949"/>
                </a:lnTo>
                <a:lnTo>
                  <a:pt x="1211" y="1936"/>
                </a:lnTo>
                <a:lnTo>
                  <a:pt x="1209" y="1928"/>
                </a:lnTo>
                <a:lnTo>
                  <a:pt x="1205" y="1923"/>
                </a:lnTo>
                <a:lnTo>
                  <a:pt x="1203" y="1916"/>
                </a:lnTo>
                <a:lnTo>
                  <a:pt x="1205" y="1899"/>
                </a:lnTo>
                <a:lnTo>
                  <a:pt x="1205" y="1891"/>
                </a:lnTo>
                <a:lnTo>
                  <a:pt x="1201" y="1887"/>
                </a:lnTo>
                <a:lnTo>
                  <a:pt x="1196" y="1886"/>
                </a:lnTo>
                <a:lnTo>
                  <a:pt x="1188" y="1887"/>
                </a:lnTo>
                <a:lnTo>
                  <a:pt x="1180" y="1891"/>
                </a:lnTo>
                <a:lnTo>
                  <a:pt x="1165" y="1900"/>
                </a:lnTo>
                <a:lnTo>
                  <a:pt x="1166" y="1900"/>
                </a:lnTo>
                <a:lnTo>
                  <a:pt x="1167" y="1900"/>
                </a:lnTo>
                <a:lnTo>
                  <a:pt x="1150" y="1899"/>
                </a:lnTo>
                <a:close/>
                <a:moveTo>
                  <a:pt x="1337" y="1070"/>
                </a:moveTo>
                <a:lnTo>
                  <a:pt x="1327" y="1073"/>
                </a:lnTo>
                <a:lnTo>
                  <a:pt x="1320" y="1078"/>
                </a:lnTo>
                <a:lnTo>
                  <a:pt x="1317" y="1085"/>
                </a:lnTo>
                <a:lnTo>
                  <a:pt x="1321" y="1094"/>
                </a:lnTo>
                <a:lnTo>
                  <a:pt x="1326" y="1097"/>
                </a:lnTo>
                <a:lnTo>
                  <a:pt x="1329" y="1095"/>
                </a:lnTo>
                <a:lnTo>
                  <a:pt x="1331" y="1090"/>
                </a:lnTo>
                <a:lnTo>
                  <a:pt x="1333" y="1086"/>
                </a:lnTo>
                <a:lnTo>
                  <a:pt x="1339" y="1080"/>
                </a:lnTo>
                <a:lnTo>
                  <a:pt x="1344" y="1072"/>
                </a:lnTo>
                <a:lnTo>
                  <a:pt x="1346" y="1067"/>
                </a:lnTo>
                <a:lnTo>
                  <a:pt x="1337" y="1070"/>
                </a:lnTo>
                <a:close/>
                <a:moveTo>
                  <a:pt x="1372" y="963"/>
                </a:moveTo>
                <a:lnTo>
                  <a:pt x="1376" y="969"/>
                </a:lnTo>
                <a:lnTo>
                  <a:pt x="1386" y="972"/>
                </a:lnTo>
                <a:lnTo>
                  <a:pt x="1392" y="970"/>
                </a:lnTo>
                <a:lnTo>
                  <a:pt x="1384" y="960"/>
                </a:lnTo>
                <a:lnTo>
                  <a:pt x="1372" y="963"/>
                </a:lnTo>
                <a:close/>
                <a:moveTo>
                  <a:pt x="1480" y="1031"/>
                </a:moveTo>
                <a:lnTo>
                  <a:pt x="1472" y="1034"/>
                </a:lnTo>
                <a:lnTo>
                  <a:pt x="1460" y="1038"/>
                </a:lnTo>
                <a:lnTo>
                  <a:pt x="1457" y="1043"/>
                </a:lnTo>
                <a:lnTo>
                  <a:pt x="1470" y="1045"/>
                </a:lnTo>
                <a:lnTo>
                  <a:pt x="1485" y="1043"/>
                </a:lnTo>
                <a:lnTo>
                  <a:pt x="1495" y="1039"/>
                </a:lnTo>
                <a:lnTo>
                  <a:pt x="1495" y="1035"/>
                </a:lnTo>
                <a:lnTo>
                  <a:pt x="1478" y="1034"/>
                </a:lnTo>
                <a:lnTo>
                  <a:pt x="1480" y="1031"/>
                </a:lnTo>
                <a:close/>
                <a:moveTo>
                  <a:pt x="1078" y="1155"/>
                </a:moveTo>
                <a:lnTo>
                  <a:pt x="1072" y="1150"/>
                </a:lnTo>
                <a:lnTo>
                  <a:pt x="1063" y="1153"/>
                </a:lnTo>
                <a:lnTo>
                  <a:pt x="1058" y="1160"/>
                </a:lnTo>
                <a:lnTo>
                  <a:pt x="1057" y="1166"/>
                </a:lnTo>
                <a:lnTo>
                  <a:pt x="1064" y="1171"/>
                </a:lnTo>
                <a:lnTo>
                  <a:pt x="1072" y="1175"/>
                </a:lnTo>
                <a:lnTo>
                  <a:pt x="1075" y="1184"/>
                </a:lnTo>
                <a:lnTo>
                  <a:pt x="1068" y="1185"/>
                </a:lnTo>
                <a:lnTo>
                  <a:pt x="1058" y="1185"/>
                </a:lnTo>
                <a:lnTo>
                  <a:pt x="1051" y="1189"/>
                </a:lnTo>
                <a:lnTo>
                  <a:pt x="1054" y="1195"/>
                </a:lnTo>
                <a:lnTo>
                  <a:pt x="1066" y="1195"/>
                </a:lnTo>
                <a:lnTo>
                  <a:pt x="1083" y="1192"/>
                </a:lnTo>
                <a:lnTo>
                  <a:pt x="1094" y="1186"/>
                </a:lnTo>
                <a:lnTo>
                  <a:pt x="1091" y="1173"/>
                </a:lnTo>
                <a:lnTo>
                  <a:pt x="1094" y="1170"/>
                </a:lnTo>
                <a:lnTo>
                  <a:pt x="1099" y="1169"/>
                </a:lnTo>
                <a:lnTo>
                  <a:pt x="1106" y="1165"/>
                </a:lnTo>
                <a:lnTo>
                  <a:pt x="1107" y="1156"/>
                </a:lnTo>
                <a:lnTo>
                  <a:pt x="1102" y="1151"/>
                </a:lnTo>
                <a:lnTo>
                  <a:pt x="1095" y="1147"/>
                </a:lnTo>
                <a:lnTo>
                  <a:pt x="1087" y="1146"/>
                </a:lnTo>
                <a:lnTo>
                  <a:pt x="1078" y="1155"/>
                </a:lnTo>
                <a:close/>
                <a:moveTo>
                  <a:pt x="1183" y="1177"/>
                </a:moveTo>
                <a:lnTo>
                  <a:pt x="1200" y="1184"/>
                </a:lnTo>
                <a:lnTo>
                  <a:pt x="1205" y="1180"/>
                </a:lnTo>
                <a:lnTo>
                  <a:pt x="1204" y="1177"/>
                </a:lnTo>
                <a:lnTo>
                  <a:pt x="1196" y="1175"/>
                </a:lnTo>
                <a:lnTo>
                  <a:pt x="1183" y="1177"/>
                </a:lnTo>
                <a:close/>
                <a:moveTo>
                  <a:pt x="2485" y="585"/>
                </a:moveTo>
                <a:lnTo>
                  <a:pt x="2482" y="583"/>
                </a:lnTo>
                <a:lnTo>
                  <a:pt x="2476" y="582"/>
                </a:lnTo>
                <a:lnTo>
                  <a:pt x="2461" y="583"/>
                </a:lnTo>
                <a:lnTo>
                  <a:pt x="2438" y="591"/>
                </a:lnTo>
                <a:lnTo>
                  <a:pt x="2427" y="599"/>
                </a:lnTo>
                <a:lnTo>
                  <a:pt x="2439" y="607"/>
                </a:lnTo>
                <a:lnTo>
                  <a:pt x="2462" y="610"/>
                </a:lnTo>
                <a:lnTo>
                  <a:pt x="2483" y="602"/>
                </a:lnTo>
                <a:lnTo>
                  <a:pt x="2490" y="600"/>
                </a:lnTo>
                <a:lnTo>
                  <a:pt x="2502" y="599"/>
                </a:lnTo>
                <a:lnTo>
                  <a:pt x="2510" y="598"/>
                </a:lnTo>
                <a:lnTo>
                  <a:pt x="2513" y="593"/>
                </a:lnTo>
                <a:lnTo>
                  <a:pt x="2510" y="592"/>
                </a:lnTo>
                <a:lnTo>
                  <a:pt x="2508" y="590"/>
                </a:lnTo>
                <a:lnTo>
                  <a:pt x="2485" y="585"/>
                </a:lnTo>
                <a:close/>
                <a:moveTo>
                  <a:pt x="3256" y="414"/>
                </a:moveTo>
                <a:lnTo>
                  <a:pt x="3242" y="415"/>
                </a:lnTo>
                <a:lnTo>
                  <a:pt x="3236" y="420"/>
                </a:lnTo>
                <a:lnTo>
                  <a:pt x="3237" y="424"/>
                </a:lnTo>
                <a:lnTo>
                  <a:pt x="3244" y="428"/>
                </a:lnTo>
                <a:lnTo>
                  <a:pt x="3265" y="429"/>
                </a:lnTo>
                <a:lnTo>
                  <a:pt x="3291" y="426"/>
                </a:lnTo>
                <a:lnTo>
                  <a:pt x="3299" y="422"/>
                </a:lnTo>
                <a:lnTo>
                  <a:pt x="3256" y="414"/>
                </a:lnTo>
                <a:close/>
                <a:moveTo>
                  <a:pt x="3160" y="267"/>
                </a:moveTo>
                <a:lnTo>
                  <a:pt x="3148" y="270"/>
                </a:lnTo>
                <a:lnTo>
                  <a:pt x="3122" y="272"/>
                </a:lnTo>
                <a:lnTo>
                  <a:pt x="3096" y="274"/>
                </a:lnTo>
                <a:lnTo>
                  <a:pt x="3083" y="276"/>
                </a:lnTo>
                <a:lnTo>
                  <a:pt x="3060" y="284"/>
                </a:lnTo>
                <a:lnTo>
                  <a:pt x="3022" y="295"/>
                </a:lnTo>
                <a:lnTo>
                  <a:pt x="2983" y="303"/>
                </a:lnTo>
                <a:lnTo>
                  <a:pt x="2961" y="303"/>
                </a:lnTo>
                <a:lnTo>
                  <a:pt x="2936" y="298"/>
                </a:lnTo>
                <a:lnTo>
                  <a:pt x="2901" y="301"/>
                </a:lnTo>
                <a:lnTo>
                  <a:pt x="2866" y="308"/>
                </a:lnTo>
                <a:lnTo>
                  <a:pt x="2838" y="312"/>
                </a:lnTo>
                <a:lnTo>
                  <a:pt x="2823" y="314"/>
                </a:lnTo>
                <a:lnTo>
                  <a:pt x="2814" y="320"/>
                </a:lnTo>
                <a:lnTo>
                  <a:pt x="2805" y="326"/>
                </a:lnTo>
                <a:lnTo>
                  <a:pt x="2792" y="329"/>
                </a:lnTo>
                <a:lnTo>
                  <a:pt x="2782" y="331"/>
                </a:lnTo>
                <a:lnTo>
                  <a:pt x="2767" y="334"/>
                </a:lnTo>
                <a:lnTo>
                  <a:pt x="2753" y="339"/>
                </a:lnTo>
                <a:lnTo>
                  <a:pt x="2747" y="345"/>
                </a:lnTo>
                <a:lnTo>
                  <a:pt x="2734" y="343"/>
                </a:lnTo>
                <a:lnTo>
                  <a:pt x="2722" y="350"/>
                </a:lnTo>
                <a:lnTo>
                  <a:pt x="2713" y="360"/>
                </a:lnTo>
                <a:lnTo>
                  <a:pt x="2709" y="366"/>
                </a:lnTo>
                <a:lnTo>
                  <a:pt x="2689" y="369"/>
                </a:lnTo>
                <a:lnTo>
                  <a:pt x="2687" y="375"/>
                </a:lnTo>
                <a:lnTo>
                  <a:pt x="2687" y="379"/>
                </a:lnTo>
                <a:lnTo>
                  <a:pt x="2682" y="383"/>
                </a:lnTo>
                <a:lnTo>
                  <a:pt x="2664" y="389"/>
                </a:lnTo>
                <a:lnTo>
                  <a:pt x="2656" y="392"/>
                </a:lnTo>
                <a:lnTo>
                  <a:pt x="2648" y="395"/>
                </a:lnTo>
                <a:lnTo>
                  <a:pt x="2643" y="400"/>
                </a:lnTo>
                <a:lnTo>
                  <a:pt x="2644" y="408"/>
                </a:lnTo>
                <a:lnTo>
                  <a:pt x="2637" y="412"/>
                </a:lnTo>
                <a:lnTo>
                  <a:pt x="2630" y="416"/>
                </a:lnTo>
                <a:lnTo>
                  <a:pt x="2625" y="421"/>
                </a:lnTo>
                <a:lnTo>
                  <a:pt x="2623" y="428"/>
                </a:lnTo>
                <a:lnTo>
                  <a:pt x="2613" y="430"/>
                </a:lnTo>
                <a:lnTo>
                  <a:pt x="2604" y="432"/>
                </a:lnTo>
                <a:lnTo>
                  <a:pt x="2596" y="436"/>
                </a:lnTo>
                <a:lnTo>
                  <a:pt x="2593" y="445"/>
                </a:lnTo>
                <a:lnTo>
                  <a:pt x="2591" y="444"/>
                </a:lnTo>
                <a:lnTo>
                  <a:pt x="2589" y="443"/>
                </a:lnTo>
                <a:lnTo>
                  <a:pt x="2588" y="453"/>
                </a:lnTo>
                <a:lnTo>
                  <a:pt x="2588" y="464"/>
                </a:lnTo>
                <a:lnTo>
                  <a:pt x="2584" y="471"/>
                </a:lnTo>
                <a:lnTo>
                  <a:pt x="2574" y="470"/>
                </a:lnTo>
                <a:lnTo>
                  <a:pt x="2558" y="469"/>
                </a:lnTo>
                <a:lnTo>
                  <a:pt x="2549" y="476"/>
                </a:lnTo>
                <a:lnTo>
                  <a:pt x="2549" y="486"/>
                </a:lnTo>
                <a:lnTo>
                  <a:pt x="2558" y="491"/>
                </a:lnTo>
                <a:lnTo>
                  <a:pt x="2568" y="490"/>
                </a:lnTo>
                <a:lnTo>
                  <a:pt x="2577" y="488"/>
                </a:lnTo>
                <a:lnTo>
                  <a:pt x="2587" y="489"/>
                </a:lnTo>
                <a:lnTo>
                  <a:pt x="2601" y="500"/>
                </a:lnTo>
                <a:lnTo>
                  <a:pt x="2610" y="503"/>
                </a:lnTo>
                <a:lnTo>
                  <a:pt x="2623" y="505"/>
                </a:lnTo>
                <a:lnTo>
                  <a:pt x="2632" y="509"/>
                </a:lnTo>
                <a:lnTo>
                  <a:pt x="2632" y="516"/>
                </a:lnTo>
                <a:lnTo>
                  <a:pt x="2643" y="515"/>
                </a:lnTo>
                <a:lnTo>
                  <a:pt x="2651" y="513"/>
                </a:lnTo>
                <a:lnTo>
                  <a:pt x="2657" y="515"/>
                </a:lnTo>
                <a:lnTo>
                  <a:pt x="2665" y="523"/>
                </a:lnTo>
                <a:lnTo>
                  <a:pt x="2690" y="532"/>
                </a:lnTo>
                <a:lnTo>
                  <a:pt x="2715" y="531"/>
                </a:lnTo>
                <a:lnTo>
                  <a:pt x="2739" y="529"/>
                </a:lnTo>
                <a:lnTo>
                  <a:pt x="2759" y="533"/>
                </a:lnTo>
                <a:lnTo>
                  <a:pt x="2759" y="525"/>
                </a:lnTo>
                <a:lnTo>
                  <a:pt x="2755" y="522"/>
                </a:lnTo>
                <a:lnTo>
                  <a:pt x="2748" y="521"/>
                </a:lnTo>
                <a:lnTo>
                  <a:pt x="2740" y="519"/>
                </a:lnTo>
                <a:lnTo>
                  <a:pt x="2736" y="515"/>
                </a:lnTo>
                <a:lnTo>
                  <a:pt x="2730" y="512"/>
                </a:lnTo>
                <a:lnTo>
                  <a:pt x="2712" y="480"/>
                </a:lnTo>
                <a:lnTo>
                  <a:pt x="2705" y="464"/>
                </a:lnTo>
                <a:lnTo>
                  <a:pt x="2718" y="449"/>
                </a:lnTo>
                <a:lnTo>
                  <a:pt x="2760" y="417"/>
                </a:lnTo>
                <a:lnTo>
                  <a:pt x="2768" y="414"/>
                </a:lnTo>
                <a:lnTo>
                  <a:pt x="2775" y="411"/>
                </a:lnTo>
                <a:lnTo>
                  <a:pt x="2824" y="379"/>
                </a:lnTo>
                <a:lnTo>
                  <a:pt x="2904" y="347"/>
                </a:lnTo>
                <a:lnTo>
                  <a:pt x="2985" y="324"/>
                </a:lnTo>
                <a:lnTo>
                  <a:pt x="3042" y="312"/>
                </a:lnTo>
                <a:lnTo>
                  <a:pt x="3076" y="309"/>
                </a:lnTo>
                <a:lnTo>
                  <a:pt x="3111" y="305"/>
                </a:lnTo>
                <a:lnTo>
                  <a:pt x="3147" y="298"/>
                </a:lnTo>
                <a:lnTo>
                  <a:pt x="3180" y="290"/>
                </a:lnTo>
                <a:lnTo>
                  <a:pt x="3187" y="284"/>
                </a:lnTo>
                <a:lnTo>
                  <a:pt x="3191" y="277"/>
                </a:lnTo>
                <a:lnTo>
                  <a:pt x="3185" y="270"/>
                </a:lnTo>
                <a:lnTo>
                  <a:pt x="3160" y="267"/>
                </a:lnTo>
                <a:close/>
                <a:moveTo>
                  <a:pt x="3040" y="92"/>
                </a:moveTo>
                <a:lnTo>
                  <a:pt x="3024" y="95"/>
                </a:lnTo>
                <a:lnTo>
                  <a:pt x="3006" y="99"/>
                </a:lnTo>
                <a:lnTo>
                  <a:pt x="2988" y="104"/>
                </a:lnTo>
                <a:lnTo>
                  <a:pt x="2979" y="111"/>
                </a:lnTo>
                <a:lnTo>
                  <a:pt x="3057" y="109"/>
                </a:lnTo>
                <a:lnTo>
                  <a:pt x="3061" y="106"/>
                </a:lnTo>
                <a:lnTo>
                  <a:pt x="3059" y="102"/>
                </a:lnTo>
                <a:lnTo>
                  <a:pt x="3055" y="98"/>
                </a:lnTo>
                <a:lnTo>
                  <a:pt x="3050" y="98"/>
                </a:lnTo>
                <a:lnTo>
                  <a:pt x="3040" y="92"/>
                </a:lnTo>
                <a:close/>
                <a:moveTo>
                  <a:pt x="2901" y="109"/>
                </a:moveTo>
                <a:lnTo>
                  <a:pt x="2889" y="110"/>
                </a:lnTo>
                <a:lnTo>
                  <a:pt x="2875" y="110"/>
                </a:lnTo>
                <a:lnTo>
                  <a:pt x="2861" y="112"/>
                </a:lnTo>
                <a:lnTo>
                  <a:pt x="2853" y="118"/>
                </a:lnTo>
                <a:lnTo>
                  <a:pt x="2870" y="124"/>
                </a:lnTo>
                <a:lnTo>
                  <a:pt x="2907" y="121"/>
                </a:lnTo>
                <a:lnTo>
                  <a:pt x="2940" y="113"/>
                </a:lnTo>
                <a:lnTo>
                  <a:pt x="2941" y="107"/>
                </a:lnTo>
                <a:lnTo>
                  <a:pt x="2929" y="104"/>
                </a:lnTo>
                <a:lnTo>
                  <a:pt x="2920" y="104"/>
                </a:lnTo>
                <a:lnTo>
                  <a:pt x="2911" y="105"/>
                </a:lnTo>
                <a:lnTo>
                  <a:pt x="2901" y="109"/>
                </a:lnTo>
                <a:close/>
                <a:moveTo>
                  <a:pt x="2984" y="67"/>
                </a:moveTo>
                <a:lnTo>
                  <a:pt x="2978" y="65"/>
                </a:lnTo>
                <a:lnTo>
                  <a:pt x="2973" y="64"/>
                </a:lnTo>
                <a:lnTo>
                  <a:pt x="2968" y="65"/>
                </a:lnTo>
                <a:lnTo>
                  <a:pt x="2962" y="69"/>
                </a:lnTo>
                <a:lnTo>
                  <a:pt x="2973" y="72"/>
                </a:lnTo>
                <a:lnTo>
                  <a:pt x="2989" y="73"/>
                </a:lnTo>
                <a:lnTo>
                  <a:pt x="3005" y="71"/>
                </a:lnTo>
                <a:lnTo>
                  <a:pt x="3013" y="66"/>
                </a:lnTo>
                <a:lnTo>
                  <a:pt x="3008" y="63"/>
                </a:lnTo>
                <a:lnTo>
                  <a:pt x="3000" y="63"/>
                </a:lnTo>
                <a:lnTo>
                  <a:pt x="2990" y="65"/>
                </a:lnTo>
                <a:lnTo>
                  <a:pt x="2984" y="67"/>
                </a:lnTo>
                <a:close/>
                <a:moveTo>
                  <a:pt x="2501" y="103"/>
                </a:moveTo>
                <a:lnTo>
                  <a:pt x="2486" y="109"/>
                </a:lnTo>
                <a:lnTo>
                  <a:pt x="2475" y="114"/>
                </a:lnTo>
                <a:lnTo>
                  <a:pt x="2417" y="120"/>
                </a:lnTo>
                <a:lnTo>
                  <a:pt x="2408" y="120"/>
                </a:lnTo>
                <a:lnTo>
                  <a:pt x="2401" y="116"/>
                </a:lnTo>
                <a:lnTo>
                  <a:pt x="2389" y="114"/>
                </a:lnTo>
                <a:lnTo>
                  <a:pt x="2368" y="117"/>
                </a:lnTo>
                <a:lnTo>
                  <a:pt x="2380" y="127"/>
                </a:lnTo>
                <a:lnTo>
                  <a:pt x="2391" y="130"/>
                </a:lnTo>
                <a:lnTo>
                  <a:pt x="2403" y="130"/>
                </a:lnTo>
                <a:lnTo>
                  <a:pt x="2415" y="131"/>
                </a:lnTo>
                <a:lnTo>
                  <a:pt x="2422" y="134"/>
                </a:lnTo>
                <a:lnTo>
                  <a:pt x="2431" y="138"/>
                </a:lnTo>
                <a:lnTo>
                  <a:pt x="2439" y="137"/>
                </a:lnTo>
                <a:lnTo>
                  <a:pt x="2443" y="127"/>
                </a:lnTo>
                <a:lnTo>
                  <a:pt x="2497" y="123"/>
                </a:lnTo>
                <a:lnTo>
                  <a:pt x="2514" y="118"/>
                </a:lnTo>
                <a:lnTo>
                  <a:pt x="2519" y="115"/>
                </a:lnTo>
                <a:lnTo>
                  <a:pt x="2536" y="111"/>
                </a:lnTo>
                <a:lnTo>
                  <a:pt x="2542" y="111"/>
                </a:lnTo>
                <a:lnTo>
                  <a:pt x="2547" y="110"/>
                </a:lnTo>
                <a:lnTo>
                  <a:pt x="2553" y="108"/>
                </a:lnTo>
                <a:lnTo>
                  <a:pt x="2558" y="105"/>
                </a:lnTo>
                <a:lnTo>
                  <a:pt x="2550" y="102"/>
                </a:lnTo>
                <a:lnTo>
                  <a:pt x="2534" y="102"/>
                </a:lnTo>
                <a:lnTo>
                  <a:pt x="2514" y="103"/>
                </a:lnTo>
                <a:lnTo>
                  <a:pt x="2501" y="103"/>
                </a:lnTo>
                <a:close/>
                <a:moveTo>
                  <a:pt x="2624" y="124"/>
                </a:moveTo>
                <a:lnTo>
                  <a:pt x="2608" y="123"/>
                </a:lnTo>
                <a:lnTo>
                  <a:pt x="2597" y="125"/>
                </a:lnTo>
                <a:lnTo>
                  <a:pt x="2592" y="128"/>
                </a:lnTo>
                <a:lnTo>
                  <a:pt x="2589" y="129"/>
                </a:lnTo>
                <a:lnTo>
                  <a:pt x="2636" y="129"/>
                </a:lnTo>
                <a:lnTo>
                  <a:pt x="2632" y="127"/>
                </a:lnTo>
                <a:lnTo>
                  <a:pt x="2630" y="126"/>
                </a:lnTo>
                <a:lnTo>
                  <a:pt x="2627" y="126"/>
                </a:lnTo>
                <a:lnTo>
                  <a:pt x="2624" y="126"/>
                </a:lnTo>
                <a:lnTo>
                  <a:pt x="2624" y="124"/>
                </a:lnTo>
                <a:close/>
                <a:moveTo>
                  <a:pt x="2678" y="98"/>
                </a:moveTo>
                <a:lnTo>
                  <a:pt x="2690" y="101"/>
                </a:lnTo>
                <a:lnTo>
                  <a:pt x="2703" y="105"/>
                </a:lnTo>
                <a:lnTo>
                  <a:pt x="2718" y="111"/>
                </a:lnTo>
                <a:lnTo>
                  <a:pt x="2738" y="111"/>
                </a:lnTo>
                <a:lnTo>
                  <a:pt x="2758" y="109"/>
                </a:lnTo>
                <a:lnTo>
                  <a:pt x="2777" y="106"/>
                </a:lnTo>
                <a:lnTo>
                  <a:pt x="2783" y="106"/>
                </a:lnTo>
                <a:lnTo>
                  <a:pt x="2795" y="105"/>
                </a:lnTo>
                <a:lnTo>
                  <a:pt x="2808" y="102"/>
                </a:lnTo>
                <a:lnTo>
                  <a:pt x="2813" y="98"/>
                </a:lnTo>
                <a:lnTo>
                  <a:pt x="2808" y="92"/>
                </a:lnTo>
                <a:lnTo>
                  <a:pt x="2795" y="92"/>
                </a:lnTo>
                <a:lnTo>
                  <a:pt x="2782" y="92"/>
                </a:lnTo>
                <a:lnTo>
                  <a:pt x="2774" y="89"/>
                </a:lnTo>
                <a:lnTo>
                  <a:pt x="2791" y="88"/>
                </a:lnTo>
                <a:lnTo>
                  <a:pt x="2808" y="83"/>
                </a:lnTo>
                <a:lnTo>
                  <a:pt x="2821" y="78"/>
                </a:lnTo>
                <a:lnTo>
                  <a:pt x="2825" y="75"/>
                </a:lnTo>
                <a:lnTo>
                  <a:pt x="2733" y="84"/>
                </a:lnTo>
                <a:lnTo>
                  <a:pt x="2741" y="91"/>
                </a:lnTo>
                <a:lnTo>
                  <a:pt x="2747" y="97"/>
                </a:lnTo>
                <a:lnTo>
                  <a:pt x="2744" y="98"/>
                </a:lnTo>
                <a:lnTo>
                  <a:pt x="2741" y="98"/>
                </a:lnTo>
                <a:lnTo>
                  <a:pt x="2742" y="98"/>
                </a:lnTo>
                <a:lnTo>
                  <a:pt x="2742" y="98"/>
                </a:lnTo>
                <a:lnTo>
                  <a:pt x="2678" y="98"/>
                </a:lnTo>
                <a:close/>
                <a:moveTo>
                  <a:pt x="2805" y="124"/>
                </a:moveTo>
                <a:lnTo>
                  <a:pt x="2792" y="122"/>
                </a:lnTo>
                <a:lnTo>
                  <a:pt x="2783" y="123"/>
                </a:lnTo>
                <a:lnTo>
                  <a:pt x="2775" y="125"/>
                </a:lnTo>
                <a:lnTo>
                  <a:pt x="2764" y="126"/>
                </a:lnTo>
                <a:lnTo>
                  <a:pt x="2743" y="127"/>
                </a:lnTo>
                <a:lnTo>
                  <a:pt x="2734" y="128"/>
                </a:lnTo>
                <a:lnTo>
                  <a:pt x="2729" y="130"/>
                </a:lnTo>
                <a:lnTo>
                  <a:pt x="2727" y="131"/>
                </a:lnTo>
                <a:lnTo>
                  <a:pt x="2720" y="130"/>
                </a:lnTo>
                <a:lnTo>
                  <a:pt x="2712" y="129"/>
                </a:lnTo>
                <a:lnTo>
                  <a:pt x="2737" y="138"/>
                </a:lnTo>
                <a:lnTo>
                  <a:pt x="2746" y="141"/>
                </a:lnTo>
                <a:lnTo>
                  <a:pt x="2749" y="139"/>
                </a:lnTo>
                <a:lnTo>
                  <a:pt x="2757" y="137"/>
                </a:lnTo>
                <a:lnTo>
                  <a:pt x="2769" y="137"/>
                </a:lnTo>
                <a:lnTo>
                  <a:pt x="2788" y="135"/>
                </a:lnTo>
                <a:lnTo>
                  <a:pt x="2806" y="132"/>
                </a:lnTo>
                <a:lnTo>
                  <a:pt x="2815" y="124"/>
                </a:lnTo>
                <a:lnTo>
                  <a:pt x="2805" y="124"/>
                </a:lnTo>
                <a:close/>
                <a:moveTo>
                  <a:pt x="1863" y="129"/>
                </a:moveTo>
                <a:lnTo>
                  <a:pt x="1852" y="124"/>
                </a:lnTo>
                <a:lnTo>
                  <a:pt x="1836" y="127"/>
                </a:lnTo>
                <a:lnTo>
                  <a:pt x="1820" y="132"/>
                </a:lnTo>
                <a:lnTo>
                  <a:pt x="1811" y="134"/>
                </a:lnTo>
                <a:lnTo>
                  <a:pt x="1836" y="135"/>
                </a:lnTo>
                <a:lnTo>
                  <a:pt x="1859" y="137"/>
                </a:lnTo>
                <a:lnTo>
                  <a:pt x="1874" y="135"/>
                </a:lnTo>
                <a:lnTo>
                  <a:pt x="1874" y="128"/>
                </a:lnTo>
                <a:lnTo>
                  <a:pt x="1863" y="129"/>
                </a:lnTo>
                <a:close/>
                <a:moveTo>
                  <a:pt x="1583" y="129"/>
                </a:moveTo>
                <a:lnTo>
                  <a:pt x="1569" y="132"/>
                </a:lnTo>
                <a:lnTo>
                  <a:pt x="1556" y="134"/>
                </a:lnTo>
                <a:lnTo>
                  <a:pt x="1532" y="129"/>
                </a:lnTo>
                <a:lnTo>
                  <a:pt x="1512" y="127"/>
                </a:lnTo>
                <a:lnTo>
                  <a:pt x="1494" y="126"/>
                </a:lnTo>
                <a:lnTo>
                  <a:pt x="1475" y="126"/>
                </a:lnTo>
                <a:lnTo>
                  <a:pt x="1461" y="127"/>
                </a:lnTo>
                <a:lnTo>
                  <a:pt x="1455" y="128"/>
                </a:lnTo>
                <a:lnTo>
                  <a:pt x="1451" y="131"/>
                </a:lnTo>
                <a:lnTo>
                  <a:pt x="1441" y="135"/>
                </a:lnTo>
                <a:lnTo>
                  <a:pt x="1428" y="134"/>
                </a:lnTo>
                <a:lnTo>
                  <a:pt x="1401" y="131"/>
                </a:lnTo>
                <a:lnTo>
                  <a:pt x="1370" y="129"/>
                </a:lnTo>
                <a:lnTo>
                  <a:pt x="1344" y="131"/>
                </a:lnTo>
                <a:lnTo>
                  <a:pt x="1342" y="135"/>
                </a:lnTo>
                <a:lnTo>
                  <a:pt x="1341" y="140"/>
                </a:lnTo>
                <a:lnTo>
                  <a:pt x="1339" y="143"/>
                </a:lnTo>
                <a:lnTo>
                  <a:pt x="1331" y="141"/>
                </a:lnTo>
                <a:lnTo>
                  <a:pt x="1334" y="148"/>
                </a:lnTo>
                <a:lnTo>
                  <a:pt x="1349" y="147"/>
                </a:lnTo>
                <a:lnTo>
                  <a:pt x="1366" y="144"/>
                </a:lnTo>
                <a:lnTo>
                  <a:pt x="1378" y="145"/>
                </a:lnTo>
                <a:lnTo>
                  <a:pt x="1386" y="151"/>
                </a:lnTo>
                <a:lnTo>
                  <a:pt x="1391" y="154"/>
                </a:lnTo>
                <a:lnTo>
                  <a:pt x="1398" y="155"/>
                </a:lnTo>
                <a:lnTo>
                  <a:pt x="1411" y="155"/>
                </a:lnTo>
                <a:lnTo>
                  <a:pt x="1407" y="155"/>
                </a:lnTo>
                <a:lnTo>
                  <a:pt x="1401" y="156"/>
                </a:lnTo>
                <a:lnTo>
                  <a:pt x="1397" y="158"/>
                </a:lnTo>
                <a:lnTo>
                  <a:pt x="1394" y="162"/>
                </a:lnTo>
                <a:lnTo>
                  <a:pt x="1419" y="162"/>
                </a:lnTo>
                <a:lnTo>
                  <a:pt x="1448" y="163"/>
                </a:lnTo>
                <a:lnTo>
                  <a:pt x="1477" y="164"/>
                </a:lnTo>
                <a:lnTo>
                  <a:pt x="1500" y="168"/>
                </a:lnTo>
                <a:lnTo>
                  <a:pt x="1515" y="172"/>
                </a:lnTo>
                <a:lnTo>
                  <a:pt x="1528" y="171"/>
                </a:lnTo>
                <a:lnTo>
                  <a:pt x="1542" y="169"/>
                </a:lnTo>
                <a:lnTo>
                  <a:pt x="1556" y="165"/>
                </a:lnTo>
                <a:lnTo>
                  <a:pt x="1595" y="156"/>
                </a:lnTo>
                <a:lnTo>
                  <a:pt x="1623" y="146"/>
                </a:lnTo>
                <a:lnTo>
                  <a:pt x="1639" y="138"/>
                </a:lnTo>
                <a:lnTo>
                  <a:pt x="1644" y="135"/>
                </a:lnTo>
                <a:lnTo>
                  <a:pt x="1583" y="129"/>
                </a:lnTo>
                <a:close/>
                <a:moveTo>
                  <a:pt x="1239" y="145"/>
                </a:moveTo>
                <a:lnTo>
                  <a:pt x="1223" y="150"/>
                </a:lnTo>
                <a:lnTo>
                  <a:pt x="1222" y="158"/>
                </a:lnTo>
                <a:lnTo>
                  <a:pt x="1227" y="164"/>
                </a:lnTo>
                <a:lnTo>
                  <a:pt x="1231" y="168"/>
                </a:lnTo>
                <a:lnTo>
                  <a:pt x="1229" y="173"/>
                </a:lnTo>
                <a:lnTo>
                  <a:pt x="1224" y="175"/>
                </a:lnTo>
                <a:lnTo>
                  <a:pt x="1215" y="173"/>
                </a:lnTo>
                <a:lnTo>
                  <a:pt x="1206" y="168"/>
                </a:lnTo>
                <a:lnTo>
                  <a:pt x="1188" y="161"/>
                </a:lnTo>
                <a:lnTo>
                  <a:pt x="1168" y="163"/>
                </a:lnTo>
                <a:lnTo>
                  <a:pt x="1150" y="166"/>
                </a:lnTo>
                <a:lnTo>
                  <a:pt x="1133" y="160"/>
                </a:lnTo>
                <a:lnTo>
                  <a:pt x="1137" y="160"/>
                </a:lnTo>
                <a:lnTo>
                  <a:pt x="1139" y="160"/>
                </a:lnTo>
                <a:lnTo>
                  <a:pt x="1141" y="158"/>
                </a:lnTo>
                <a:lnTo>
                  <a:pt x="1142" y="155"/>
                </a:lnTo>
                <a:lnTo>
                  <a:pt x="1138" y="154"/>
                </a:lnTo>
                <a:lnTo>
                  <a:pt x="1132" y="154"/>
                </a:lnTo>
                <a:lnTo>
                  <a:pt x="1127" y="155"/>
                </a:lnTo>
                <a:lnTo>
                  <a:pt x="1122" y="157"/>
                </a:lnTo>
                <a:lnTo>
                  <a:pt x="1118" y="157"/>
                </a:lnTo>
                <a:lnTo>
                  <a:pt x="1114" y="155"/>
                </a:lnTo>
                <a:lnTo>
                  <a:pt x="1111" y="153"/>
                </a:lnTo>
                <a:lnTo>
                  <a:pt x="1108" y="151"/>
                </a:lnTo>
                <a:lnTo>
                  <a:pt x="1099" y="154"/>
                </a:lnTo>
                <a:lnTo>
                  <a:pt x="1092" y="157"/>
                </a:lnTo>
                <a:lnTo>
                  <a:pt x="1083" y="153"/>
                </a:lnTo>
                <a:lnTo>
                  <a:pt x="1075" y="151"/>
                </a:lnTo>
                <a:lnTo>
                  <a:pt x="1046" y="160"/>
                </a:lnTo>
                <a:lnTo>
                  <a:pt x="1050" y="168"/>
                </a:lnTo>
                <a:lnTo>
                  <a:pt x="1064" y="176"/>
                </a:lnTo>
                <a:lnTo>
                  <a:pt x="1067" y="188"/>
                </a:lnTo>
                <a:lnTo>
                  <a:pt x="1074" y="190"/>
                </a:lnTo>
                <a:lnTo>
                  <a:pt x="1077" y="189"/>
                </a:lnTo>
                <a:lnTo>
                  <a:pt x="1079" y="191"/>
                </a:lnTo>
                <a:lnTo>
                  <a:pt x="1084" y="197"/>
                </a:lnTo>
                <a:lnTo>
                  <a:pt x="1089" y="199"/>
                </a:lnTo>
                <a:lnTo>
                  <a:pt x="1093" y="200"/>
                </a:lnTo>
                <a:lnTo>
                  <a:pt x="1099" y="199"/>
                </a:lnTo>
                <a:lnTo>
                  <a:pt x="1105" y="200"/>
                </a:lnTo>
                <a:lnTo>
                  <a:pt x="1109" y="210"/>
                </a:lnTo>
                <a:lnTo>
                  <a:pt x="1126" y="213"/>
                </a:lnTo>
                <a:lnTo>
                  <a:pt x="1149" y="212"/>
                </a:lnTo>
                <a:lnTo>
                  <a:pt x="1164" y="210"/>
                </a:lnTo>
                <a:lnTo>
                  <a:pt x="1173" y="210"/>
                </a:lnTo>
                <a:lnTo>
                  <a:pt x="1181" y="211"/>
                </a:lnTo>
                <a:lnTo>
                  <a:pt x="1193" y="207"/>
                </a:lnTo>
                <a:lnTo>
                  <a:pt x="1210" y="203"/>
                </a:lnTo>
                <a:lnTo>
                  <a:pt x="1224" y="203"/>
                </a:lnTo>
                <a:lnTo>
                  <a:pt x="1233" y="210"/>
                </a:lnTo>
                <a:lnTo>
                  <a:pt x="1207" y="216"/>
                </a:lnTo>
                <a:lnTo>
                  <a:pt x="1192" y="220"/>
                </a:lnTo>
                <a:lnTo>
                  <a:pt x="1178" y="222"/>
                </a:lnTo>
                <a:lnTo>
                  <a:pt x="1152" y="225"/>
                </a:lnTo>
                <a:lnTo>
                  <a:pt x="1147" y="228"/>
                </a:lnTo>
                <a:lnTo>
                  <a:pt x="1150" y="231"/>
                </a:lnTo>
                <a:lnTo>
                  <a:pt x="1159" y="233"/>
                </a:lnTo>
                <a:lnTo>
                  <a:pt x="1171" y="234"/>
                </a:lnTo>
                <a:lnTo>
                  <a:pt x="1179" y="231"/>
                </a:lnTo>
                <a:lnTo>
                  <a:pt x="1188" y="227"/>
                </a:lnTo>
                <a:lnTo>
                  <a:pt x="1197" y="224"/>
                </a:lnTo>
                <a:lnTo>
                  <a:pt x="1206" y="225"/>
                </a:lnTo>
                <a:lnTo>
                  <a:pt x="1212" y="233"/>
                </a:lnTo>
                <a:lnTo>
                  <a:pt x="1203" y="237"/>
                </a:lnTo>
                <a:lnTo>
                  <a:pt x="1188" y="238"/>
                </a:lnTo>
                <a:lnTo>
                  <a:pt x="1180" y="239"/>
                </a:lnTo>
                <a:lnTo>
                  <a:pt x="1163" y="249"/>
                </a:lnTo>
                <a:lnTo>
                  <a:pt x="1176" y="253"/>
                </a:lnTo>
                <a:lnTo>
                  <a:pt x="1187" y="254"/>
                </a:lnTo>
                <a:lnTo>
                  <a:pt x="1200" y="259"/>
                </a:lnTo>
                <a:lnTo>
                  <a:pt x="1219" y="276"/>
                </a:lnTo>
                <a:lnTo>
                  <a:pt x="1229" y="286"/>
                </a:lnTo>
                <a:lnTo>
                  <a:pt x="1239" y="288"/>
                </a:lnTo>
                <a:lnTo>
                  <a:pt x="1249" y="284"/>
                </a:lnTo>
                <a:lnTo>
                  <a:pt x="1263" y="281"/>
                </a:lnTo>
                <a:lnTo>
                  <a:pt x="1270" y="280"/>
                </a:lnTo>
                <a:lnTo>
                  <a:pt x="1274" y="279"/>
                </a:lnTo>
                <a:lnTo>
                  <a:pt x="1277" y="276"/>
                </a:lnTo>
                <a:lnTo>
                  <a:pt x="1279" y="270"/>
                </a:lnTo>
                <a:lnTo>
                  <a:pt x="1285" y="255"/>
                </a:lnTo>
                <a:lnTo>
                  <a:pt x="1293" y="251"/>
                </a:lnTo>
                <a:lnTo>
                  <a:pt x="1301" y="250"/>
                </a:lnTo>
                <a:lnTo>
                  <a:pt x="1306" y="245"/>
                </a:lnTo>
                <a:lnTo>
                  <a:pt x="1304" y="243"/>
                </a:lnTo>
                <a:lnTo>
                  <a:pt x="1303" y="239"/>
                </a:lnTo>
                <a:lnTo>
                  <a:pt x="1307" y="237"/>
                </a:lnTo>
                <a:lnTo>
                  <a:pt x="1310" y="237"/>
                </a:lnTo>
                <a:lnTo>
                  <a:pt x="1314" y="235"/>
                </a:lnTo>
                <a:lnTo>
                  <a:pt x="1319" y="228"/>
                </a:lnTo>
                <a:lnTo>
                  <a:pt x="1334" y="215"/>
                </a:lnTo>
                <a:lnTo>
                  <a:pt x="1356" y="209"/>
                </a:lnTo>
                <a:lnTo>
                  <a:pt x="1377" y="206"/>
                </a:lnTo>
                <a:lnTo>
                  <a:pt x="1391" y="203"/>
                </a:lnTo>
                <a:lnTo>
                  <a:pt x="1404" y="218"/>
                </a:lnTo>
                <a:lnTo>
                  <a:pt x="1411" y="217"/>
                </a:lnTo>
                <a:lnTo>
                  <a:pt x="1425" y="218"/>
                </a:lnTo>
                <a:lnTo>
                  <a:pt x="1436" y="225"/>
                </a:lnTo>
                <a:lnTo>
                  <a:pt x="1434" y="235"/>
                </a:lnTo>
                <a:lnTo>
                  <a:pt x="1429" y="240"/>
                </a:lnTo>
                <a:lnTo>
                  <a:pt x="1426" y="243"/>
                </a:lnTo>
                <a:lnTo>
                  <a:pt x="1421" y="244"/>
                </a:lnTo>
                <a:lnTo>
                  <a:pt x="1415" y="244"/>
                </a:lnTo>
                <a:lnTo>
                  <a:pt x="1494" y="248"/>
                </a:lnTo>
                <a:lnTo>
                  <a:pt x="1495" y="250"/>
                </a:lnTo>
                <a:lnTo>
                  <a:pt x="1495" y="253"/>
                </a:lnTo>
                <a:lnTo>
                  <a:pt x="1506" y="253"/>
                </a:lnTo>
                <a:lnTo>
                  <a:pt x="1515" y="247"/>
                </a:lnTo>
                <a:lnTo>
                  <a:pt x="1522" y="240"/>
                </a:lnTo>
                <a:lnTo>
                  <a:pt x="1527" y="231"/>
                </a:lnTo>
                <a:lnTo>
                  <a:pt x="1520" y="231"/>
                </a:lnTo>
                <a:lnTo>
                  <a:pt x="1513" y="232"/>
                </a:lnTo>
                <a:lnTo>
                  <a:pt x="1505" y="233"/>
                </a:lnTo>
                <a:lnTo>
                  <a:pt x="1498" y="230"/>
                </a:lnTo>
                <a:lnTo>
                  <a:pt x="1494" y="223"/>
                </a:lnTo>
                <a:lnTo>
                  <a:pt x="1495" y="218"/>
                </a:lnTo>
                <a:lnTo>
                  <a:pt x="1491" y="216"/>
                </a:lnTo>
                <a:lnTo>
                  <a:pt x="1475" y="216"/>
                </a:lnTo>
                <a:lnTo>
                  <a:pt x="1465" y="213"/>
                </a:lnTo>
                <a:lnTo>
                  <a:pt x="1449" y="207"/>
                </a:lnTo>
                <a:lnTo>
                  <a:pt x="1433" y="199"/>
                </a:lnTo>
                <a:lnTo>
                  <a:pt x="1426" y="192"/>
                </a:lnTo>
                <a:lnTo>
                  <a:pt x="1413" y="191"/>
                </a:lnTo>
                <a:lnTo>
                  <a:pt x="1399" y="191"/>
                </a:lnTo>
                <a:lnTo>
                  <a:pt x="1391" y="188"/>
                </a:lnTo>
                <a:lnTo>
                  <a:pt x="1385" y="181"/>
                </a:lnTo>
                <a:lnTo>
                  <a:pt x="1378" y="177"/>
                </a:lnTo>
                <a:lnTo>
                  <a:pt x="1366" y="176"/>
                </a:lnTo>
                <a:lnTo>
                  <a:pt x="1348" y="177"/>
                </a:lnTo>
                <a:lnTo>
                  <a:pt x="1338" y="174"/>
                </a:lnTo>
                <a:lnTo>
                  <a:pt x="1332" y="168"/>
                </a:lnTo>
                <a:lnTo>
                  <a:pt x="1326" y="161"/>
                </a:lnTo>
                <a:lnTo>
                  <a:pt x="1311" y="158"/>
                </a:lnTo>
                <a:lnTo>
                  <a:pt x="1296" y="155"/>
                </a:lnTo>
                <a:lnTo>
                  <a:pt x="1285" y="148"/>
                </a:lnTo>
                <a:lnTo>
                  <a:pt x="1272" y="149"/>
                </a:lnTo>
                <a:lnTo>
                  <a:pt x="1258" y="150"/>
                </a:lnTo>
                <a:lnTo>
                  <a:pt x="1246" y="145"/>
                </a:lnTo>
                <a:lnTo>
                  <a:pt x="1243" y="144"/>
                </a:lnTo>
                <a:lnTo>
                  <a:pt x="1240" y="143"/>
                </a:lnTo>
                <a:lnTo>
                  <a:pt x="1237" y="143"/>
                </a:lnTo>
                <a:lnTo>
                  <a:pt x="1233" y="143"/>
                </a:lnTo>
                <a:lnTo>
                  <a:pt x="1239" y="145"/>
                </a:lnTo>
                <a:close/>
                <a:moveTo>
                  <a:pt x="1347" y="369"/>
                </a:moveTo>
                <a:lnTo>
                  <a:pt x="1343" y="369"/>
                </a:lnTo>
                <a:lnTo>
                  <a:pt x="1340" y="370"/>
                </a:lnTo>
                <a:lnTo>
                  <a:pt x="1359" y="377"/>
                </a:lnTo>
                <a:lnTo>
                  <a:pt x="1357" y="373"/>
                </a:lnTo>
                <a:lnTo>
                  <a:pt x="1354" y="370"/>
                </a:lnTo>
                <a:lnTo>
                  <a:pt x="1350" y="367"/>
                </a:lnTo>
                <a:lnTo>
                  <a:pt x="1347" y="366"/>
                </a:lnTo>
                <a:lnTo>
                  <a:pt x="1347" y="369"/>
                </a:lnTo>
                <a:close/>
                <a:moveTo>
                  <a:pt x="1148" y="627"/>
                </a:moveTo>
                <a:lnTo>
                  <a:pt x="1143" y="628"/>
                </a:lnTo>
                <a:lnTo>
                  <a:pt x="1140" y="628"/>
                </a:lnTo>
                <a:lnTo>
                  <a:pt x="1138" y="629"/>
                </a:lnTo>
                <a:lnTo>
                  <a:pt x="1133" y="632"/>
                </a:lnTo>
                <a:lnTo>
                  <a:pt x="1156" y="631"/>
                </a:lnTo>
                <a:lnTo>
                  <a:pt x="1167" y="631"/>
                </a:lnTo>
                <a:lnTo>
                  <a:pt x="1174" y="630"/>
                </a:lnTo>
                <a:lnTo>
                  <a:pt x="1180" y="627"/>
                </a:lnTo>
                <a:lnTo>
                  <a:pt x="1153" y="621"/>
                </a:lnTo>
                <a:lnTo>
                  <a:pt x="1148" y="627"/>
                </a:lnTo>
                <a:close/>
                <a:moveTo>
                  <a:pt x="1581" y="2006"/>
                </a:moveTo>
                <a:lnTo>
                  <a:pt x="1573" y="2005"/>
                </a:lnTo>
                <a:lnTo>
                  <a:pt x="1565" y="2006"/>
                </a:lnTo>
                <a:lnTo>
                  <a:pt x="1558" y="2008"/>
                </a:lnTo>
                <a:lnTo>
                  <a:pt x="1552" y="2011"/>
                </a:lnTo>
                <a:lnTo>
                  <a:pt x="1550" y="2007"/>
                </a:lnTo>
                <a:lnTo>
                  <a:pt x="1546" y="2006"/>
                </a:lnTo>
                <a:lnTo>
                  <a:pt x="1543" y="2007"/>
                </a:lnTo>
                <a:lnTo>
                  <a:pt x="1539" y="2009"/>
                </a:lnTo>
                <a:lnTo>
                  <a:pt x="1532" y="1993"/>
                </a:lnTo>
                <a:lnTo>
                  <a:pt x="1527" y="1993"/>
                </a:lnTo>
                <a:lnTo>
                  <a:pt x="1522" y="1993"/>
                </a:lnTo>
                <a:lnTo>
                  <a:pt x="1517" y="1995"/>
                </a:lnTo>
                <a:lnTo>
                  <a:pt x="1513" y="1999"/>
                </a:lnTo>
                <a:lnTo>
                  <a:pt x="1515" y="2006"/>
                </a:lnTo>
                <a:lnTo>
                  <a:pt x="1522" y="2014"/>
                </a:lnTo>
                <a:lnTo>
                  <a:pt x="1531" y="2019"/>
                </a:lnTo>
                <a:lnTo>
                  <a:pt x="1537" y="2019"/>
                </a:lnTo>
                <a:lnTo>
                  <a:pt x="1543" y="2019"/>
                </a:lnTo>
                <a:lnTo>
                  <a:pt x="1549" y="2020"/>
                </a:lnTo>
                <a:lnTo>
                  <a:pt x="1556" y="2019"/>
                </a:lnTo>
                <a:lnTo>
                  <a:pt x="1560" y="2014"/>
                </a:lnTo>
                <a:lnTo>
                  <a:pt x="1564" y="2026"/>
                </a:lnTo>
                <a:lnTo>
                  <a:pt x="1580" y="2027"/>
                </a:lnTo>
                <a:lnTo>
                  <a:pt x="1598" y="2022"/>
                </a:lnTo>
                <a:lnTo>
                  <a:pt x="1614" y="2018"/>
                </a:lnTo>
                <a:lnTo>
                  <a:pt x="1610" y="2015"/>
                </a:lnTo>
                <a:lnTo>
                  <a:pt x="1606" y="2009"/>
                </a:lnTo>
                <a:lnTo>
                  <a:pt x="1581" y="2006"/>
                </a:lnTo>
                <a:close/>
                <a:moveTo>
                  <a:pt x="1682" y="1961"/>
                </a:moveTo>
                <a:lnTo>
                  <a:pt x="1671" y="1973"/>
                </a:lnTo>
                <a:lnTo>
                  <a:pt x="1663" y="1984"/>
                </a:lnTo>
                <a:lnTo>
                  <a:pt x="1665" y="1986"/>
                </a:lnTo>
                <a:lnTo>
                  <a:pt x="1684" y="1977"/>
                </a:lnTo>
                <a:lnTo>
                  <a:pt x="1688" y="1974"/>
                </a:lnTo>
                <a:lnTo>
                  <a:pt x="1688" y="1970"/>
                </a:lnTo>
                <a:lnTo>
                  <a:pt x="1685" y="1966"/>
                </a:lnTo>
                <a:lnTo>
                  <a:pt x="1682" y="1961"/>
                </a:lnTo>
                <a:close/>
                <a:moveTo>
                  <a:pt x="1594" y="1852"/>
                </a:moveTo>
                <a:lnTo>
                  <a:pt x="1610" y="1849"/>
                </a:lnTo>
                <a:lnTo>
                  <a:pt x="1614" y="1845"/>
                </a:lnTo>
                <a:lnTo>
                  <a:pt x="1611" y="1843"/>
                </a:lnTo>
                <a:lnTo>
                  <a:pt x="1604" y="1842"/>
                </a:lnTo>
                <a:lnTo>
                  <a:pt x="1594" y="1852"/>
                </a:lnTo>
                <a:close/>
                <a:moveTo>
                  <a:pt x="1576" y="1811"/>
                </a:moveTo>
                <a:lnTo>
                  <a:pt x="1572" y="1809"/>
                </a:lnTo>
                <a:lnTo>
                  <a:pt x="1567" y="1809"/>
                </a:lnTo>
                <a:lnTo>
                  <a:pt x="1564" y="1811"/>
                </a:lnTo>
                <a:lnTo>
                  <a:pt x="1563" y="1812"/>
                </a:lnTo>
                <a:lnTo>
                  <a:pt x="1563" y="1817"/>
                </a:lnTo>
                <a:lnTo>
                  <a:pt x="1567" y="1818"/>
                </a:lnTo>
                <a:lnTo>
                  <a:pt x="1573" y="1816"/>
                </a:lnTo>
                <a:lnTo>
                  <a:pt x="1576" y="1815"/>
                </a:lnTo>
                <a:lnTo>
                  <a:pt x="1576" y="1811"/>
                </a:lnTo>
                <a:close/>
                <a:moveTo>
                  <a:pt x="1593" y="1868"/>
                </a:moveTo>
                <a:lnTo>
                  <a:pt x="1590" y="1870"/>
                </a:lnTo>
                <a:lnTo>
                  <a:pt x="1586" y="1871"/>
                </a:lnTo>
                <a:lnTo>
                  <a:pt x="1592" y="1878"/>
                </a:lnTo>
                <a:lnTo>
                  <a:pt x="1601" y="1880"/>
                </a:lnTo>
                <a:lnTo>
                  <a:pt x="1606" y="1875"/>
                </a:lnTo>
                <a:lnTo>
                  <a:pt x="1593" y="1868"/>
                </a:lnTo>
                <a:close/>
                <a:moveTo>
                  <a:pt x="1539" y="1892"/>
                </a:moveTo>
                <a:lnTo>
                  <a:pt x="1545" y="1900"/>
                </a:lnTo>
                <a:lnTo>
                  <a:pt x="1556" y="1910"/>
                </a:lnTo>
                <a:lnTo>
                  <a:pt x="1570" y="1918"/>
                </a:lnTo>
                <a:lnTo>
                  <a:pt x="1581" y="1919"/>
                </a:lnTo>
                <a:lnTo>
                  <a:pt x="1575" y="1914"/>
                </a:lnTo>
                <a:lnTo>
                  <a:pt x="1567" y="1908"/>
                </a:lnTo>
                <a:lnTo>
                  <a:pt x="1561" y="1903"/>
                </a:lnTo>
                <a:lnTo>
                  <a:pt x="1558" y="1896"/>
                </a:lnTo>
                <a:lnTo>
                  <a:pt x="1539" y="1892"/>
                </a:lnTo>
                <a:close/>
                <a:moveTo>
                  <a:pt x="1422" y="1880"/>
                </a:moveTo>
                <a:lnTo>
                  <a:pt x="1428" y="1882"/>
                </a:lnTo>
                <a:lnTo>
                  <a:pt x="1432" y="1888"/>
                </a:lnTo>
                <a:lnTo>
                  <a:pt x="1433" y="1896"/>
                </a:lnTo>
                <a:lnTo>
                  <a:pt x="1430" y="1902"/>
                </a:lnTo>
                <a:lnTo>
                  <a:pt x="1434" y="1909"/>
                </a:lnTo>
                <a:lnTo>
                  <a:pt x="1438" y="1916"/>
                </a:lnTo>
                <a:lnTo>
                  <a:pt x="1442" y="1917"/>
                </a:lnTo>
                <a:lnTo>
                  <a:pt x="1445" y="1919"/>
                </a:lnTo>
                <a:lnTo>
                  <a:pt x="1443" y="1927"/>
                </a:lnTo>
                <a:lnTo>
                  <a:pt x="1442" y="1941"/>
                </a:lnTo>
                <a:lnTo>
                  <a:pt x="1444" y="1953"/>
                </a:lnTo>
                <a:lnTo>
                  <a:pt x="1455" y="1953"/>
                </a:lnTo>
                <a:lnTo>
                  <a:pt x="1457" y="1950"/>
                </a:lnTo>
                <a:lnTo>
                  <a:pt x="1458" y="1945"/>
                </a:lnTo>
                <a:lnTo>
                  <a:pt x="1460" y="1942"/>
                </a:lnTo>
                <a:lnTo>
                  <a:pt x="1463" y="1944"/>
                </a:lnTo>
                <a:lnTo>
                  <a:pt x="1465" y="1949"/>
                </a:lnTo>
                <a:lnTo>
                  <a:pt x="1465" y="1953"/>
                </a:lnTo>
                <a:lnTo>
                  <a:pt x="1464" y="1957"/>
                </a:lnTo>
                <a:lnTo>
                  <a:pt x="1464" y="1962"/>
                </a:lnTo>
                <a:lnTo>
                  <a:pt x="1466" y="1968"/>
                </a:lnTo>
                <a:lnTo>
                  <a:pt x="1469" y="1963"/>
                </a:lnTo>
                <a:lnTo>
                  <a:pt x="1470" y="1953"/>
                </a:lnTo>
                <a:lnTo>
                  <a:pt x="1471" y="1944"/>
                </a:lnTo>
                <a:lnTo>
                  <a:pt x="1480" y="1952"/>
                </a:lnTo>
                <a:lnTo>
                  <a:pt x="1486" y="1963"/>
                </a:lnTo>
                <a:lnTo>
                  <a:pt x="1491" y="1968"/>
                </a:lnTo>
                <a:lnTo>
                  <a:pt x="1495" y="1956"/>
                </a:lnTo>
                <a:lnTo>
                  <a:pt x="1495" y="1947"/>
                </a:lnTo>
                <a:lnTo>
                  <a:pt x="1492" y="1938"/>
                </a:lnTo>
                <a:lnTo>
                  <a:pt x="1488" y="1930"/>
                </a:lnTo>
                <a:lnTo>
                  <a:pt x="1485" y="1922"/>
                </a:lnTo>
                <a:lnTo>
                  <a:pt x="1485" y="1916"/>
                </a:lnTo>
                <a:lnTo>
                  <a:pt x="1490" y="1914"/>
                </a:lnTo>
                <a:lnTo>
                  <a:pt x="1496" y="1916"/>
                </a:lnTo>
                <a:lnTo>
                  <a:pt x="1503" y="1916"/>
                </a:lnTo>
                <a:lnTo>
                  <a:pt x="1500" y="1898"/>
                </a:lnTo>
                <a:lnTo>
                  <a:pt x="1507" y="1901"/>
                </a:lnTo>
                <a:lnTo>
                  <a:pt x="1517" y="1910"/>
                </a:lnTo>
                <a:lnTo>
                  <a:pt x="1523" y="1905"/>
                </a:lnTo>
                <a:lnTo>
                  <a:pt x="1520" y="1860"/>
                </a:lnTo>
                <a:lnTo>
                  <a:pt x="1513" y="1851"/>
                </a:lnTo>
                <a:lnTo>
                  <a:pt x="1497" y="1830"/>
                </a:lnTo>
                <a:lnTo>
                  <a:pt x="1486" y="1807"/>
                </a:lnTo>
                <a:lnTo>
                  <a:pt x="1487" y="1794"/>
                </a:lnTo>
                <a:lnTo>
                  <a:pt x="1494" y="1794"/>
                </a:lnTo>
                <a:lnTo>
                  <a:pt x="1500" y="1796"/>
                </a:lnTo>
                <a:lnTo>
                  <a:pt x="1506" y="1797"/>
                </a:lnTo>
                <a:lnTo>
                  <a:pt x="1512" y="1791"/>
                </a:lnTo>
                <a:lnTo>
                  <a:pt x="1515" y="1789"/>
                </a:lnTo>
                <a:lnTo>
                  <a:pt x="1518" y="1787"/>
                </a:lnTo>
                <a:lnTo>
                  <a:pt x="1521" y="1786"/>
                </a:lnTo>
                <a:lnTo>
                  <a:pt x="1525" y="1786"/>
                </a:lnTo>
                <a:lnTo>
                  <a:pt x="1528" y="1776"/>
                </a:lnTo>
                <a:lnTo>
                  <a:pt x="1533" y="1773"/>
                </a:lnTo>
                <a:lnTo>
                  <a:pt x="1539" y="1772"/>
                </a:lnTo>
                <a:lnTo>
                  <a:pt x="1545" y="1768"/>
                </a:lnTo>
                <a:lnTo>
                  <a:pt x="1551" y="1763"/>
                </a:lnTo>
                <a:lnTo>
                  <a:pt x="1555" y="1764"/>
                </a:lnTo>
                <a:lnTo>
                  <a:pt x="1559" y="1768"/>
                </a:lnTo>
                <a:lnTo>
                  <a:pt x="1563" y="1774"/>
                </a:lnTo>
                <a:lnTo>
                  <a:pt x="1608" y="1781"/>
                </a:lnTo>
                <a:lnTo>
                  <a:pt x="1609" y="1785"/>
                </a:lnTo>
                <a:lnTo>
                  <a:pt x="1609" y="1789"/>
                </a:lnTo>
                <a:lnTo>
                  <a:pt x="1625" y="1790"/>
                </a:lnTo>
                <a:lnTo>
                  <a:pt x="1638" y="1784"/>
                </a:lnTo>
                <a:lnTo>
                  <a:pt x="1652" y="1775"/>
                </a:lnTo>
                <a:lnTo>
                  <a:pt x="1677" y="1772"/>
                </a:lnTo>
                <a:lnTo>
                  <a:pt x="1722" y="1777"/>
                </a:lnTo>
                <a:lnTo>
                  <a:pt x="1716" y="1789"/>
                </a:lnTo>
                <a:lnTo>
                  <a:pt x="1683" y="1797"/>
                </a:lnTo>
                <a:lnTo>
                  <a:pt x="1651" y="1795"/>
                </a:lnTo>
                <a:lnTo>
                  <a:pt x="1634" y="1794"/>
                </a:lnTo>
                <a:lnTo>
                  <a:pt x="1624" y="1805"/>
                </a:lnTo>
                <a:lnTo>
                  <a:pt x="1621" y="1823"/>
                </a:lnTo>
                <a:lnTo>
                  <a:pt x="1625" y="1837"/>
                </a:lnTo>
                <a:lnTo>
                  <a:pt x="1625" y="1839"/>
                </a:lnTo>
                <a:lnTo>
                  <a:pt x="1626" y="1841"/>
                </a:lnTo>
                <a:lnTo>
                  <a:pt x="1629" y="1842"/>
                </a:lnTo>
                <a:lnTo>
                  <a:pt x="1633" y="1843"/>
                </a:lnTo>
                <a:lnTo>
                  <a:pt x="1628" y="1855"/>
                </a:lnTo>
                <a:lnTo>
                  <a:pt x="1622" y="1869"/>
                </a:lnTo>
                <a:lnTo>
                  <a:pt x="1621" y="1885"/>
                </a:lnTo>
                <a:lnTo>
                  <a:pt x="1632" y="1898"/>
                </a:lnTo>
                <a:lnTo>
                  <a:pt x="1644" y="1899"/>
                </a:lnTo>
                <a:lnTo>
                  <a:pt x="1655" y="1902"/>
                </a:lnTo>
                <a:lnTo>
                  <a:pt x="1656" y="1915"/>
                </a:lnTo>
                <a:lnTo>
                  <a:pt x="1669" y="1929"/>
                </a:lnTo>
                <a:lnTo>
                  <a:pt x="1685" y="1939"/>
                </a:lnTo>
                <a:lnTo>
                  <a:pt x="1700" y="1937"/>
                </a:lnTo>
                <a:lnTo>
                  <a:pt x="1716" y="1934"/>
                </a:lnTo>
                <a:lnTo>
                  <a:pt x="1729" y="1944"/>
                </a:lnTo>
                <a:lnTo>
                  <a:pt x="1744" y="1959"/>
                </a:lnTo>
                <a:lnTo>
                  <a:pt x="1761" y="1967"/>
                </a:lnTo>
                <a:lnTo>
                  <a:pt x="1772" y="1960"/>
                </a:lnTo>
                <a:lnTo>
                  <a:pt x="1774" y="1949"/>
                </a:lnTo>
                <a:lnTo>
                  <a:pt x="1785" y="1943"/>
                </a:lnTo>
                <a:lnTo>
                  <a:pt x="1821" y="1960"/>
                </a:lnTo>
                <a:lnTo>
                  <a:pt x="1857" y="1970"/>
                </a:lnTo>
                <a:lnTo>
                  <a:pt x="1884" y="1962"/>
                </a:lnTo>
                <a:lnTo>
                  <a:pt x="1909" y="1952"/>
                </a:lnTo>
                <a:lnTo>
                  <a:pt x="1933" y="1954"/>
                </a:lnTo>
                <a:lnTo>
                  <a:pt x="1950" y="1958"/>
                </a:lnTo>
                <a:lnTo>
                  <a:pt x="1959" y="1954"/>
                </a:lnTo>
                <a:lnTo>
                  <a:pt x="1968" y="1947"/>
                </a:lnTo>
                <a:lnTo>
                  <a:pt x="1980" y="1942"/>
                </a:lnTo>
                <a:lnTo>
                  <a:pt x="1984" y="1948"/>
                </a:lnTo>
                <a:lnTo>
                  <a:pt x="1983" y="1960"/>
                </a:lnTo>
                <a:lnTo>
                  <a:pt x="1979" y="1975"/>
                </a:lnTo>
                <a:lnTo>
                  <a:pt x="1977" y="1989"/>
                </a:lnTo>
                <a:lnTo>
                  <a:pt x="1978" y="2011"/>
                </a:lnTo>
                <a:lnTo>
                  <a:pt x="1976" y="2034"/>
                </a:lnTo>
                <a:lnTo>
                  <a:pt x="1971" y="2055"/>
                </a:lnTo>
                <a:lnTo>
                  <a:pt x="1957" y="2075"/>
                </a:lnTo>
                <a:lnTo>
                  <a:pt x="1943" y="2100"/>
                </a:lnTo>
                <a:lnTo>
                  <a:pt x="1926" y="2135"/>
                </a:lnTo>
                <a:lnTo>
                  <a:pt x="1906" y="2167"/>
                </a:lnTo>
                <a:lnTo>
                  <a:pt x="1883" y="2180"/>
                </a:lnTo>
                <a:lnTo>
                  <a:pt x="1786" y="2170"/>
                </a:lnTo>
                <a:lnTo>
                  <a:pt x="1762" y="2176"/>
                </a:lnTo>
                <a:lnTo>
                  <a:pt x="1743" y="2190"/>
                </a:lnTo>
                <a:lnTo>
                  <a:pt x="1720" y="2195"/>
                </a:lnTo>
                <a:lnTo>
                  <a:pt x="1683" y="2183"/>
                </a:lnTo>
                <a:lnTo>
                  <a:pt x="1663" y="2172"/>
                </a:lnTo>
                <a:lnTo>
                  <a:pt x="1652" y="2170"/>
                </a:lnTo>
                <a:lnTo>
                  <a:pt x="1642" y="2171"/>
                </a:lnTo>
                <a:lnTo>
                  <a:pt x="1625" y="2170"/>
                </a:lnTo>
                <a:lnTo>
                  <a:pt x="1596" y="2161"/>
                </a:lnTo>
                <a:lnTo>
                  <a:pt x="1575" y="2152"/>
                </a:lnTo>
                <a:lnTo>
                  <a:pt x="1550" y="2142"/>
                </a:lnTo>
                <a:lnTo>
                  <a:pt x="1508" y="2137"/>
                </a:lnTo>
                <a:lnTo>
                  <a:pt x="1494" y="2133"/>
                </a:lnTo>
                <a:lnTo>
                  <a:pt x="1483" y="2126"/>
                </a:lnTo>
                <a:lnTo>
                  <a:pt x="1472" y="2120"/>
                </a:lnTo>
                <a:lnTo>
                  <a:pt x="1459" y="2118"/>
                </a:lnTo>
                <a:lnTo>
                  <a:pt x="1388" y="2140"/>
                </a:lnTo>
                <a:lnTo>
                  <a:pt x="1387" y="2179"/>
                </a:lnTo>
                <a:lnTo>
                  <a:pt x="1385" y="2196"/>
                </a:lnTo>
                <a:lnTo>
                  <a:pt x="1375" y="2202"/>
                </a:lnTo>
                <a:lnTo>
                  <a:pt x="1352" y="2206"/>
                </a:lnTo>
                <a:lnTo>
                  <a:pt x="1328" y="2206"/>
                </a:lnTo>
                <a:lnTo>
                  <a:pt x="1317" y="2199"/>
                </a:lnTo>
                <a:lnTo>
                  <a:pt x="1303" y="2187"/>
                </a:lnTo>
                <a:lnTo>
                  <a:pt x="1268" y="2176"/>
                </a:lnTo>
                <a:lnTo>
                  <a:pt x="1237" y="2171"/>
                </a:lnTo>
                <a:lnTo>
                  <a:pt x="1225" y="2166"/>
                </a:lnTo>
                <a:lnTo>
                  <a:pt x="1217" y="2157"/>
                </a:lnTo>
                <a:lnTo>
                  <a:pt x="1195" y="2137"/>
                </a:lnTo>
                <a:lnTo>
                  <a:pt x="1158" y="2122"/>
                </a:lnTo>
                <a:lnTo>
                  <a:pt x="1118" y="2118"/>
                </a:lnTo>
                <a:lnTo>
                  <a:pt x="1076" y="2111"/>
                </a:lnTo>
                <a:lnTo>
                  <a:pt x="1030" y="2087"/>
                </a:lnTo>
                <a:lnTo>
                  <a:pt x="1010" y="2055"/>
                </a:lnTo>
                <a:lnTo>
                  <a:pt x="1022" y="2035"/>
                </a:lnTo>
                <a:lnTo>
                  <a:pt x="1042" y="2019"/>
                </a:lnTo>
                <a:lnTo>
                  <a:pt x="1044" y="1998"/>
                </a:lnTo>
                <a:lnTo>
                  <a:pt x="1033" y="1990"/>
                </a:lnTo>
                <a:lnTo>
                  <a:pt x="1023" y="1980"/>
                </a:lnTo>
                <a:lnTo>
                  <a:pt x="1018" y="1967"/>
                </a:lnTo>
                <a:lnTo>
                  <a:pt x="1026" y="1956"/>
                </a:lnTo>
                <a:lnTo>
                  <a:pt x="1030" y="1955"/>
                </a:lnTo>
                <a:lnTo>
                  <a:pt x="1033" y="1955"/>
                </a:lnTo>
                <a:lnTo>
                  <a:pt x="1037" y="1953"/>
                </a:lnTo>
                <a:lnTo>
                  <a:pt x="1038" y="1950"/>
                </a:lnTo>
                <a:lnTo>
                  <a:pt x="1038" y="1941"/>
                </a:lnTo>
                <a:lnTo>
                  <a:pt x="1030" y="1940"/>
                </a:lnTo>
                <a:lnTo>
                  <a:pt x="1019" y="1938"/>
                </a:lnTo>
                <a:lnTo>
                  <a:pt x="1006" y="1930"/>
                </a:lnTo>
                <a:lnTo>
                  <a:pt x="998" y="1926"/>
                </a:lnTo>
                <a:lnTo>
                  <a:pt x="992" y="1927"/>
                </a:lnTo>
                <a:lnTo>
                  <a:pt x="986" y="1929"/>
                </a:lnTo>
                <a:lnTo>
                  <a:pt x="979" y="1929"/>
                </a:lnTo>
                <a:lnTo>
                  <a:pt x="969" y="1926"/>
                </a:lnTo>
                <a:lnTo>
                  <a:pt x="967" y="1926"/>
                </a:lnTo>
                <a:lnTo>
                  <a:pt x="960" y="1929"/>
                </a:lnTo>
                <a:lnTo>
                  <a:pt x="939" y="1936"/>
                </a:lnTo>
                <a:lnTo>
                  <a:pt x="910" y="1937"/>
                </a:lnTo>
                <a:lnTo>
                  <a:pt x="853" y="1937"/>
                </a:lnTo>
                <a:lnTo>
                  <a:pt x="792" y="1937"/>
                </a:lnTo>
                <a:lnTo>
                  <a:pt x="753" y="1939"/>
                </a:lnTo>
                <a:lnTo>
                  <a:pt x="687" y="1957"/>
                </a:lnTo>
                <a:lnTo>
                  <a:pt x="649" y="1973"/>
                </a:lnTo>
                <a:lnTo>
                  <a:pt x="620" y="1990"/>
                </a:lnTo>
                <a:lnTo>
                  <a:pt x="581" y="2006"/>
                </a:lnTo>
                <a:lnTo>
                  <a:pt x="575" y="2008"/>
                </a:lnTo>
                <a:lnTo>
                  <a:pt x="572" y="2010"/>
                </a:lnTo>
                <a:lnTo>
                  <a:pt x="567" y="2010"/>
                </a:lnTo>
                <a:lnTo>
                  <a:pt x="559" y="2008"/>
                </a:lnTo>
                <a:lnTo>
                  <a:pt x="542" y="2005"/>
                </a:lnTo>
                <a:lnTo>
                  <a:pt x="514" y="2004"/>
                </a:lnTo>
                <a:lnTo>
                  <a:pt x="484" y="2004"/>
                </a:lnTo>
                <a:lnTo>
                  <a:pt x="465" y="2006"/>
                </a:lnTo>
                <a:lnTo>
                  <a:pt x="443" y="2010"/>
                </a:lnTo>
                <a:lnTo>
                  <a:pt x="436" y="2005"/>
                </a:lnTo>
                <a:lnTo>
                  <a:pt x="432" y="1999"/>
                </a:lnTo>
                <a:lnTo>
                  <a:pt x="419" y="1999"/>
                </a:lnTo>
                <a:lnTo>
                  <a:pt x="408" y="2037"/>
                </a:lnTo>
                <a:lnTo>
                  <a:pt x="387" y="2061"/>
                </a:lnTo>
                <a:lnTo>
                  <a:pt x="364" y="2076"/>
                </a:lnTo>
                <a:lnTo>
                  <a:pt x="349" y="2085"/>
                </a:lnTo>
                <a:lnTo>
                  <a:pt x="333" y="2095"/>
                </a:lnTo>
                <a:lnTo>
                  <a:pt x="326" y="2098"/>
                </a:lnTo>
                <a:lnTo>
                  <a:pt x="323" y="2097"/>
                </a:lnTo>
                <a:lnTo>
                  <a:pt x="319" y="2098"/>
                </a:lnTo>
                <a:lnTo>
                  <a:pt x="296" y="2121"/>
                </a:lnTo>
                <a:lnTo>
                  <a:pt x="281" y="2150"/>
                </a:lnTo>
                <a:lnTo>
                  <a:pt x="272" y="2175"/>
                </a:lnTo>
                <a:lnTo>
                  <a:pt x="269" y="2189"/>
                </a:lnTo>
                <a:lnTo>
                  <a:pt x="277" y="2197"/>
                </a:lnTo>
                <a:lnTo>
                  <a:pt x="285" y="2209"/>
                </a:lnTo>
                <a:lnTo>
                  <a:pt x="285" y="2226"/>
                </a:lnTo>
                <a:lnTo>
                  <a:pt x="268" y="2249"/>
                </a:lnTo>
                <a:lnTo>
                  <a:pt x="240" y="2272"/>
                </a:lnTo>
                <a:lnTo>
                  <a:pt x="200" y="2299"/>
                </a:lnTo>
                <a:lnTo>
                  <a:pt x="165" y="2322"/>
                </a:lnTo>
                <a:lnTo>
                  <a:pt x="148" y="2334"/>
                </a:lnTo>
                <a:lnTo>
                  <a:pt x="141" y="2345"/>
                </a:lnTo>
                <a:lnTo>
                  <a:pt x="135" y="2357"/>
                </a:lnTo>
                <a:lnTo>
                  <a:pt x="128" y="2367"/>
                </a:lnTo>
                <a:lnTo>
                  <a:pt x="116" y="2373"/>
                </a:lnTo>
                <a:lnTo>
                  <a:pt x="106" y="2376"/>
                </a:lnTo>
                <a:lnTo>
                  <a:pt x="101" y="2383"/>
                </a:lnTo>
                <a:lnTo>
                  <a:pt x="98" y="2396"/>
                </a:lnTo>
                <a:lnTo>
                  <a:pt x="93" y="2421"/>
                </a:lnTo>
                <a:lnTo>
                  <a:pt x="31" y="2526"/>
                </a:lnTo>
                <a:lnTo>
                  <a:pt x="20" y="2554"/>
                </a:lnTo>
                <a:lnTo>
                  <a:pt x="10" y="2569"/>
                </a:lnTo>
                <a:lnTo>
                  <a:pt x="10" y="2592"/>
                </a:lnTo>
                <a:lnTo>
                  <a:pt x="31" y="2637"/>
                </a:lnTo>
                <a:lnTo>
                  <a:pt x="39" y="2656"/>
                </a:lnTo>
                <a:lnTo>
                  <a:pt x="37" y="2679"/>
                </a:lnTo>
                <a:lnTo>
                  <a:pt x="36" y="2702"/>
                </a:lnTo>
                <a:lnTo>
                  <a:pt x="39" y="2724"/>
                </a:lnTo>
                <a:lnTo>
                  <a:pt x="45" y="2745"/>
                </a:lnTo>
                <a:lnTo>
                  <a:pt x="46" y="2761"/>
                </a:lnTo>
                <a:lnTo>
                  <a:pt x="41" y="2777"/>
                </a:lnTo>
                <a:lnTo>
                  <a:pt x="28" y="2797"/>
                </a:lnTo>
                <a:lnTo>
                  <a:pt x="3" y="2837"/>
                </a:lnTo>
                <a:lnTo>
                  <a:pt x="0" y="2863"/>
                </a:lnTo>
                <a:lnTo>
                  <a:pt x="9" y="2883"/>
                </a:lnTo>
                <a:lnTo>
                  <a:pt x="19" y="2908"/>
                </a:lnTo>
                <a:lnTo>
                  <a:pt x="17" y="2947"/>
                </a:lnTo>
                <a:lnTo>
                  <a:pt x="27" y="2966"/>
                </a:lnTo>
                <a:lnTo>
                  <a:pt x="46" y="2987"/>
                </a:lnTo>
                <a:lnTo>
                  <a:pt x="64" y="3008"/>
                </a:lnTo>
                <a:lnTo>
                  <a:pt x="79" y="3029"/>
                </a:lnTo>
                <a:lnTo>
                  <a:pt x="94" y="3052"/>
                </a:lnTo>
                <a:lnTo>
                  <a:pt x="115" y="3071"/>
                </a:lnTo>
                <a:lnTo>
                  <a:pt x="134" y="3090"/>
                </a:lnTo>
                <a:lnTo>
                  <a:pt x="148" y="3110"/>
                </a:lnTo>
                <a:lnTo>
                  <a:pt x="152" y="3127"/>
                </a:lnTo>
                <a:lnTo>
                  <a:pt x="152" y="3140"/>
                </a:lnTo>
                <a:lnTo>
                  <a:pt x="156" y="3153"/>
                </a:lnTo>
                <a:lnTo>
                  <a:pt x="174" y="3167"/>
                </a:lnTo>
                <a:lnTo>
                  <a:pt x="194" y="3183"/>
                </a:lnTo>
                <a:lnTo>
                  <a:pt x="214" y="3201"/>
                </a:lnTo>
                <a:lnTo>
                  <a:pt x="234" y="3221"/>
                </a:lnTo>
                <a:lnTo>
                  <a:pt x="257" y="3237"/>
                </a:lnTo>
                <a:lnTo>
                  <a:pt x="347" y="3297"/>
                </a:lnTo>
                <a:lnTo>
                  <a:pt x="379" y="3307"/>
                </a:lnTo>
                <a:lnTo>
                  <a:pt x="403" y="3292"/>
                </a:lnTo>
                <a:lnTo>
                  <a:pt x="474" y="3273"/>
                </a:lnTo>
                <a:lnTo>
                  <a:pt x="487" y="3271"/>
                </a:lnTo>
                <a:lnTo>
                  <a:pt x="495" y="3268"/>
                </a:lnTo>
                <a:lnTo>
                  <a:pt x="505" y="3268"/>
                </a:lnTo>
                <a:lnTo>
                  <a:pt x="518" y="3273"/>
                </a:lnTo>
                <a:lnTo>
                  <a:pt x="543" y="3281"/>
                </a:lnTo>
                <a:lnTo>
                  <a:pt x="562" y="3273"/>
                </a:lnTo>
                <a:lnTo>
                  <a:pt x="583" y="3262"/>
                </a:lnTo>
                <a:lnTo>
                  <a:pt x="610" y="3257"/>
                </a:lnTo>
                <a:lnTo>
                  <a:pt x="620" y="3256"/>
                </a:lnTo>
                <a:lnTo>
                  <a:pt x="628" y="3251"/>
                </a:lnTo>
                <a:lnTo>
                  <a:pt x="635" y="3244"/>
                </a:lnTo>
                <a:lnTo>
                  <a:pt x="642" y="3235"/>
                </a:lnTo>
                <a:lnTo>
                  <a:pt x="652" y="3237"/>
                </a:lnTo>
                <a:lnTo>
                  <a:pt x="669" y="3234"/>
                </a:lnTo>
                <a:lnTo>
                  <a:pt x="688" y="3228"/>
                </a:lnTo>
                <a:lnTo>
                  <a:pt x="700" y="3224"/>
                </a:lnTo>
                <a:lnTo>
                  <a:pt x="721" y="3216"/>
                </a:lnTo>
                <a:lnTo>
                  <a:pt x="743" y="3215"/>
                </a:lnTo>
                <a:lnTo>
                  <a:pt x="766" y="3217"/>
                </a:lnTo>
                <a:lnTo>
                  <a:pt x="788" y="3218"/>
                </a:lnTo>
                <a:lnTo>
                  <a:pt x="811" y="3226"/>
                </a:lnTo>
                <a:lnTo>
                  <a:pt x="826" y="3247"/>
                </a:lnTo>
                <a:lnTo>
                  <a:pt x="838" y="3270"/>
                </a:lnTo>
                <a:lnTo>
                  <a:pt x="850" y="3287"/>
                </a:lnTo>
                <a:lnTo>
                  <a:pt x="876" y="3291"/>
                </a:lnTo>
                <a:lnTo>
                  <a:pt x="913" y="3285"/>
                </a:lnTo>
                <a:lnTo>
                  <a:pt x="948" y="3283"/>
                </a:lnTo>
                <a:lnTo>
                  <a:pt x="971" y="3300"/>
                </a:lnTo>
                <a:lnTo>
                  <a:pt x="973" y="3306"/>
                </a:lnTo>
                <a:lnTo>
                  <a:pt x="976" y="3309"/>
                </a:lnTo>
                <a:lnTo>
                  <a:pt x="979" y="3310"/>
                </a:lnTo>
                <a:lnTo>
                  <a:pt x="984" y="3307"/>
                </a:lnTo>
                <a:lnTo>
                  <a:pt x="997" y="3337"/>
                </a:lnTo>
                <a:lnTo>
                  <a:pt x="1004" y="3361"/>
                </a:lnTo>
                <a:lnTo>
                  <a:pt x="1004" y="3385"/>
                </a:lnTo>
                <a:lnTo>
                  <a:pt x="996" y="3419"/>
                </a:lnTo>
                <a:lnTo>
                  <a:pt x="991" y="3424"/>
                </a:lnTo>
                <a:lnTo>
                  <a:pt x="985" y="3429"/>
                </a:lnTo>
                <a:lnTo>
                  <a:pt x="988" y="3442"/>
                </a:lnTo>
                <a:lnTo>
                  <a:pt x="989" y="3452"/>
                </a:lnTo>
                <a:lnTo>
                  <a:pt x="989" y="3462"/>
                </a:lnTo>
                <a:lnTo>
                  <a:pt x="991" y="3475"/>
                </a:lnTo>
                <a:lnTo>
                  <a:pt x="990" y="3492"/>
                </a:lnTo>
                <a:lnTo>
                  <a:pt x="981" y="3501"/>
                </a:lnTo>
                <a:lnTo>
                  <a:pt x="969" y="3504"/>
                </a:lnTo>
                <a:lnTo>
                  <a:pt x="964" y="3504"/>
                </a:lnTo>
                <a:lnTo>
                  <a:pt x="974" y="3541"/>
                </a:lnTo>
                <a:lnTo>
                  <a:pt x="985" y="3561"/>
                </a:lnTo>
                <a:lnTo>
                  <a:pt x="1006" y="3585"/>
                </a:lnTo>
                <a:lnTo>
                  <a:pt x="1044" y="3629"/>
                </a:lnTo>
                <a:lnTo>
                  <a:pt x="1065" y="3653"/>
                </a:lnTo>
                <a:lnTo>
                  <a:pt x="1075" y="3662"/>
                </a:lnTo>
                <a:lnTo>
                  <a:pt x="1079" y="3675"/>
                </a:lnTo>
                <a:lnTo>
                  <a:pt x="1091" y="3704"/>
                </a:lnTo>
                <a:lnTo>
                  <a:pt x="1105" y="3735"/>
                </a:lnTo>
                <a:lnTo>
                  <a:pt x="1118" y="3766"/>
                </a:lnTo>
                <a:lnTo>
                  <a:pt x="1126" y="3798"/>
                </a:lnTo>
                <a:lnTo>
                  <a:pt x="1126" y="3832"/>
                </a:lnTo>
                <a:lnTo>
                  <a:pt x="1122" y="3856"/>
                </a:lnTo>
                <a:lnTo>
                  <a:pt x="1122" y="3874"/>
                </a:lnTo>
                <a:lnTo>
                  <a:pt x="1128" y="3890"/>
                </a:lnTo>
                <a:lnTo>
                  <a:pt x="1146" y="3913"/>
                </a:lnTo>
                <a:lnTo>
                  <a:pt x="1153" y="3931"/>
                </a:lnTo>
                <a:lnTo>
                  <a:pt x="1154" y="3955"/>
                </a:lnTo>
                <a:lnTo>
                  <a:pt x="1148" y="3978"/>
                </a:lnTo>
                <a:lnTo>
                  <a:pt x="1137" y="3994"/>
                </a:lnTo>
                <a:lnTo>
                  <a:pt x="1112" y="4021"/>
                </a:lnTo>
                <a:lnTo>
                  <a:pt x="1110" y="4029"/>
                </a:lnTo>
                <a:lnTo>
                  <a:pt x="1109" y="4047"/>
                </a:lnTo>
                <a:lnTo>
                  <a:pt x="1090" y="4097"/>
                </a:lnTo>
                <a:lnTo>
                  <a:pt x="1086" y="4114"/>
                </a:lnTo>
                <a:lnTo>
                  <a:pt x="1084" y="4134"/>
                </a:lnTo>
                <a:lnTo>
                  <a:pt x="1081" y="4157"/>
                </a:lnTo>
                <a:lnTo>
                  <a:pt x="1076" y="4180"/>
                </a:lnTo>
                <a:lnTo>
                  <a:pt x="1075" y="4219"/>
                </a:lnTo>
                <a:lnTo>
                  <a:pt x="1091" y="4252"/>
                </a:lnTo>
                <a:lnTo>
                  <a:pt x="1111" y="4280"/>
                </a:lnTo>
                <a:lnTo>
                  <a:pt x="1123" y="4298"/>
                </a:lnTo>
                <a:lnTo>
                  <a:pt x="1142" y="4361"/>
                </a:lnTo>
                <a:lnTo>
                  <a:pt x="1156" y="4391"/>
                </a:lnTo>
                <a:lnTo>
                  <a:pt x="1165" y="4403"/>
                </a:lnTo>
                <a:lnTo>
                  <a:pt x="1173" y="4415"/>
                </a:lnTo>
                <a:lnTo>
                  <a:pt x="1175" y="4429"/>
                </a:lnTo>
                <a:lnTo>
                  <a:pt x="1181" y="4461"/>
                </a:lnTo>
                <a:lnTo>
                  <a:pt x="1185" y="4494"/>
                </a:lnTo>
                <a:lnTo>
                  <a:pt x="1185" y="4511"/>
                </a:lnTo>
                <a:lnTo>
                  <a:pt x="1193" y="4543"/>
                </a:lnTo>
                <a:lnTo>
                  <a:pt x="1196" y="4573"/>
                </a:lnTo>
                <a:lnTo>
                  <a:pt x="1198" y="4599"/>
                </a:lnTo>
                <a:lnTo>
                  <a:pt x="1203" y="4620"/>
                </a:lnTo>
                <a:lnTo>
                  <a:pt x="1212" y="4635"/>
                </a:lnTo>
                <a:lnTo>
                  <a:pt x="1226" y="4647"/>
                </a:lnTo>
                <a:lnTo>
                  <a:pt x="1241" y="4658"/>
                </a:lnTo>
                <a:lnTo>
                  <a:pt x="1250" y="4675"/>
                </a:lnTo>
                <a:lnTo>
                  <a:pt x="1267" y="4719"/>
                </a:lnTo>
                <a:lnTo>
                  <a:pt x="1294" y="4770"/>
                </a:lnTo>
                <a:lnTo>
                  <a:pt x="1317" y="4812"/>
                </a:lnTo>
                <a:lnTo>
                  <a:pt x="1325" y="4834"/>
                </a:lnTo>
                <a:lnTo>
                  <a:pt x="1321" y="4841"/>
                </a:lnTo>
                <a:lnTo>
                  <a:pt x="1315" y="4846"/>
                </a:lnTo>
                <a:lnTo>
                  <a:pt x="1308" y="4851"/>
                </a:lnTo>
                <a:lnTo>
                  <a:pt x="1303" y="4853"/>
                </a:lnTo>
                <a:lnTo>
                  <a:pt x="1325" y="4879"/>
                </a:lnTo>
                <a:lnTo>
                  <a:pt x="1337" y="4896"/>
                </a:lnTo>
                <a:lnTo>
                  <a:pt x="1343" y="4900"/>
                </a:lnTo>
                <a:lnTo>
                  <a:pt x="1349" y="4903"/>
                </a:lnTo>
                <a:lnTo>
                  <a:pt x="1358" y="4911"/>
                </a:lnTo>
                <a:lnTo>
                  <a:pt x="1371" y="4924"/>
                </a:lnTo>
                <a:lnTo>
                  <a:pt x="1374" y="4926"/>
                </a:lnTo>
                <a:lnTo>
                  <a:pt x="1382" y="4921"/>
                </a:lnTo>
                <a:lnTo>
                  <a:pt x="1405" y="4918"/>
                </a:lnTo>
                <a:lnTo>
                  <a:pt x="1418" y="4918"/>
                </a:lnTo>
                <a:lnTo>
                  <a:pt x="1425" y="4916"/>
                </a:lnTo>
                <a:lnTo>
                  <a:pt x="1432" y="4913"/>
                </a:lnTo>
                <a:lnTo>
                  <a:pt x="1443" y="4909"/>
                </a:lnTo>
                <a:lnTo>
                  <a:pt x="1471" y="4900"/>
                </a:lnTo>
                <a:lnTo>
                  <a:pt x="1488" y="4899"/>
                </a:lnTo>
                <a:lnTo>
                  <a:pt x="1501" y="4903"/>
                </a:lnTo>
                <a:lnTo>
                  <a:pt x="1513" y="4908"/>
                </a:lnTo>
                <a:lnTo>
                  <a:pt x="1555" y="4900"/>
                </a:lnTo>
                <a:lnTo>
                  <a:pt x="1616" y="4882"/>
                </a:lnTo>
                <a:lnTo>
                  <a:pt x="1674" y="4859"/>
                </a:lnTo>
                <a:lnTo>
                  <a:pt x="1707" y="4839"/>
                </a:lnTo>
                <a:lnTo>
                  <a:pt x="1813" y="4699"/>
                </a:lnTo>
                <a:lnTo>
                  <a:pt x="1822" y="4678"/>
                </a:lnTo>
                <a:lnTo>
                  <a:pt x="1833" y="4642"/>
                </a:lnTo>
                <a:lnTo>
                  <a:pt x="1844" y="4606"/>
                </a:lnTo>
                <a:lnTo>
                  <a:pt x="1848" y="4582"/>
                </a:lnTo>
                <a:lnTo>
                  <a:pt x="1870" y="4546"/>
                </a:lnTo>
                <a:lnTo>
                  <a:pt x="1915" y="4521"/>
                </a:lnTo>
                <a:lnTo>
                  <a:pt x="1955" y="4490"/>
                </a:lnTo>
                <a:lnTo>
                  <a:pt x="1960" y="4436"/>
                </a:lnTo>
                <a:lnTo>
                  <a:pt x="1953" y="4420"/>
                </a:lnTo>
                <a:lnTo>
                  <a:pt x="1944" y="4403"/>
                </a:lnTo>
                <a:lnTo>
                  <a:pt x="1937" y="4387"/>
                </a:lnTo>
                <a:lnTo>
                  <a:pt x="1930" y="4371"/>
                </a:lnTo>
                <a:lnTo>
                  <a:pt x="1930" y="4361"/>
                </a:lnTo>
                <a:lnTo>
                  <a:pt x="1930" y="4351"/>
                </a:lnTo>
                <a:lnTo>
                  <a:pt x="1931" y="4341"/>
                </a:lnTo>
                <a:lnTo>
                  <a:pt x="1930" y="4331"/>
                </a:lnTo>
                <a:lnTo>
                  <a:pt x="1927" y="4322"/>
                </a:lnTo>
                <a:lnTo>
                  <a:pt x="1926" y="4317"/>
                </a:lnTo>
                <a:lnTo>
                  <a:pt x="1929" y="4312"/>
                </a:lnTo>
                <a:lnTo>
                  <a:pt x="1939" y="4306"/>
                </a:lnTo>
                <a:lnTo>
                  <a:pt x="1970" y="4284"/>
                </a:lnTo>
                <a:lnTo>
                  <a:pt x="1997" y="4258"/>
                </a:lnTo>
                <a:lnTo>
                  <a:pt x="2027" y="4231"/>
                </a:lnTo>
                <a:lnTo>
                  <a:pt x="2062" y="4207"/>
                </a:lnTo>
                <a:lnTo>
                  <a:pt x="2106" y="4179"/>
                </a:lnTo>
                <a:lnTo>
                  <a:pt x="2131" y="4151"/>
                </a:lnTo>
                <a:lnTo>
                  <a:pt x="2146" y="4119"/>
                </a:lnTo>
                <a:lnTo>
                  <a:pt x="2150" y="4081"/>
                </a:lnTo>
                <a:lnTo>
                  <a:pt x="2150" y="4045"/>
                </a:lnTo>
                <a:lnTo>
                  <a:pt x="2149" y="4002"/>
                </a:lnTo>
                <a:lnTo>
                  <a:pt x="2144" y="3961"/>
                </a:lnTo>
                <a:lnTo>
                  <a:pt x="2133" y="3929"/>
                </a:lnTo>
                <a:lnTo>
                  <a:pt x="2126" y="3910"/>
                </a:lnTo>
                <a:lnTo>
                  <a:pt x="2124" y="3890"/>
                </a:lnTo>
                <a:lnTo>
                  <a:pt x="2121" y="3869"/>
                </a:lnTo>
                <a:lnTo>
                  <a:pt x="2114" y="3851"/>
                </a:lnTo>
                <a:lnTo>
                  <a:pt x="2101" y="3822"/>
                </a:lnTo>
                <a:lnTo>
                  <a:pt x="2094" y="3800"/>
                </a:lnTo>
                <a:lnTo>
                  <a:pt x="2092" y="3785"/>
                </a:lnTo>
                <a:lnTo>
                  <a:pt x="2091" y="3775"/>
                </a:lnTo>
                <a:lnTo>
                  <a:pt x="2085" y="3761"/>
                </a:lnTo>
                <a:lnTo>
                  <a:pt x="2080" y="3755"/>
                </a:lnTo>
                <a:lnTo>
                  <a:pt x="2076" y="3746"/>
                </a:lnTo>
                <a:lnTo>
                  <a:pt x="2074" y="3725"/>
                </a:lnTo>
                <a:lnTo>
                  <a:pt x="2076" y="3714"/>
                </a:lnTo>
                <a:lnTo>
                  <a:pt x="2077" y="3702"/>
                </a:lnTo>
                <a:lnTo>
                  <a:pt x="2092" y="3680"/>
                </a:lnTo>
                <a:lnTo>
                  <a:pt x="2109" y="3648"/>
                </a:lnTo>
                <a:lnTo>
                  <a:pt x="2129" y="3610"/>
                </a:lnTo>
                <a:lnTo>
                  <a:pt x="2156" y="3575"/>
                </a:lnTo>
                <a:lnTo>
                  <a:pt x="2206" y="3509"/>
                </a:lnTo>
                <a:lnTo>
                  <a:pt x="2229" y="3477"/>
                </a:lnTo>
                <a:lnTo>
                  <a:pt x="2269" y="3441"/>
                </a:lnTo>
                <a:lnTo>
                  <a:pt x="2310" y="3403"/>
                </a:lnTo>
                <a:lnTo>
                  <a:pt x="2343" y="3370"/>
                </a:lnTo>
                <a:lnTo>
                  <a:pt x="2359" y="3354"/>
                </a:lnTo>
                <a:lnTo>
                  <a:pt x="2377" y="3343"/>
                </a:lnTo>
                <a:lnTo>
                  <a:pt x="2397" y="3326"/>
                </a:lnTo>
                <a:lnTo>
                  <a:pt x="2420" y="3296"/>
                </a:lnTo>
                <a:lnTo>
                  <a:pt x="2436" y="3264"/>
                </a:lnTo>
                <a:lnTo>
                  <a:pt x="2455" y="3224"/>
                </a:lnTo>
                <a:lnTo>
                  <a:pt x="2475" y="3186"/>
                </a:lnTo>
                <a:lnTo>
                  <a:pt x="2493" y="3157"/>
                </a:lnTo>
                <a:lnTo>
                  <a:pt x="2508" y="3132"/>
                </a:lnTo>
                <a:lnTo>
                  <a:pt x="2511" y="3117"/>
                </a:lnTo>
                <a:lnTo>
                  <a:pt x="2509" y="3102"/>
                </a:lnTo>
                <a:lnTo>
                  <a:pt x="2511" y="3085"/>
                </a:lnTo>
                <a:lnTo>
                  <a:pt x="2519" y="3061"/>
                </a:lnTo>
                <a:lnTo>
                  <a:pt x="2528" y="3029"/>
                </a:lnTo>
                <a:lnTo>
                  <a:pt x="2528" y="3001"/>
                </a:lnTo>
                <a:lnTo>
                  <a:pt x="2509" y="2995"/>
                </a:lnTo>
                <a:lnTo>
                  <a:pt x="2501" y="3001"/>
                </a:lnTo>
                <a:lnTo>
                  <a:pt x="2493" y="3007"/>
                </a:lnTo>
                <a:lnTo>
                  <a:pt x="2484" y="3007"/>
                </a:lnTo>
                <a:lnTo>
                  <a:pt x="2475" y="3007"/>
                </a:lnTo>
                <a:lnTo>
                  <a:pt x="2439" y="3017"/>
                </a:lnTo>
                <a:lnTo>
                  <a:pt x="2418" y="3017"/>
                </a:lnTo>
                <a:lnTo>
                  <a:pt x="2402" y="3019"/>
                </a:lnTo>
                <a:lnTo>
                  <a:pt x="2382" y="3031"/>
                </a:lnTo>
                <a:lnTo>
                  <a:pt x="2374" y="3033"/>
                </a:lnTo>
                <a:lnTo>
                  <a:pt x="2365" y="3031"/>
                </a:lnTo>
                <a:lnTo>
                  <a:pt x="2358" y="3029"/>
                </a:lnTo>
                <a:lnTo>
                  <a:pt x="2349" y="3030"/>
                </a:lnTo>
                <a:lnTo>
                  <a:pt x="2338" y="3036"/>
                </a:lnTo>
                <a:lnTo>
                  <a:pt x="2329" y="3040"/>
                </a:lnTo>
                <a:lnTo>
                  <a:pt x="2320" y="3041"/>
                </a:lnTo>
                <a:lnTo>
                  <a:pt x="2307" y="3039"/>
                </a:lnTo>
                <a:lnTo>
                  <a:pt x="2291" y="3038"/>
                </a:lnTo>
                <a:lnTo>
                  <a:pt x="2284" y="3039"/>
                </a:lnTo>
                <a:lnTo>
                  <a:pt x="2273" y="3028"/>
                </a:lnTo>
                <a:lnTo>
                  <a:pt x="2247" y="2993"/>
                </a:lnTo>
                <a:lnTo>
                  <a:pt x="2244" y="2984"/>
                </a:lnTo>
                <a:lnTo>
                  <a:pt x="2245" y="2973"/>
                </a:lnTo>
                <a:lnTo>
                  <a:pt x="2242" y="2962"/>
                </a:lnTo>
                <a:lnTo>
                  <a:pt x="2226" y="2946"/>
                </a:lnTo>
                <a:lnTo>
                  <a:pt x="2217" y="2934"/>
                </a:lnTo>
                <a:lnTo>
                  <a:pt x="2209" y="2923"/>
                </a:lnTo>
                <a:lnTo>
                  <a:pt x="2201" y="2911"/>
                </a:lnTo>
                <a:lnTo>
                  <a:pt x="2191" y="2900"/>
                </a:lnTo>
                <a:lnTo>
                  <a:pt x="2135" y="2854"/>
                </a:lnTo>
                <a:lnTo>
                  <a:pt x="2108" y="2817"/>
                </a:lnTo>
                <a:lnTo>
                  <a:pt x="2092" y="2777"/>
                </a:lnTo>
                <a:lnTo>
                  <a:pt x="2064" y="2720"/>
                </a:lnTo>
                <a:lnTo>
                  <a:pt x="2055" y="2709"/>
                </a:lnTo>
                <a:lnTo>
                  <a:pt x="2039" y="2689"/>
                </a:lnTo>
                <a:lnTo>
                  <a:pt x="2021" y="2662"/>
                </a:lnTo>
                <a:lnTo>
                  <a:pt x="2010" y="2634"/>
                </a:lnTo>
                <a:lnTo>
                  <a:pt x="2010" y="2619"/>
                </a:lnTo>
                <a:lnTo>
                  <a:pt x="2013" y="2600"/>
                </a:lnTo>
                <a:lnTo>
                  <a:pt x="2014" y="2581"/>
                </a:lnTo>
                <a:lnTo>
                  <a:pt x="2007" y="2563"/>
                </a:lnTo>
                <a:lnTo>
                  <a:pt x="1982" y="2535"/>
                </a:lnTo>
                <a:lnTo>
                  <a:pt x="1971" y="2524"/>
                </a:lnTo>
                <a:lnTo>
                  <a:pt x="1963" y="2511"/>
                </a:lnTo>
                <a:lnTo>
                  <a:pt x="1953" y="2476"/>
                </a:lnTo>
                <a:lnTo>
                  <a:pt x="1937" y="2440"/>
                </a:lnTo>
                <a:lnTo>
                  <a:pt x="1913" y="2399"/>
                </a:lnTo>
                <a:lnTo>
                  <a:pt x="1891" y="2357"/>
                </a:lnTo>
                <a:lnTo>
                  <a:pt x="1878" y="2321"/>
                </a:lnTo>
                <a:lnTo>
                  <a:pt x="1871" y="2300"/>
                </a:lnTo>
                <a:lnTo>
                  <a:pt x="1860" y="2285"/>
                </a:lnTo>
                <a:lnTo>
                  <a:pt x="1849" y="2268"/>
                </a:lnTo>
                <a:lnTo>
                  <a:pt x="1838" y="2250"/>
                </a:lnTo>
                <a:lnTo>
                  <a:pt x="1835" y="2238"/>
                </a:lnTo>
                <a:lnTo>
                  <a:pt x="1833" y="2227"/>
                </a:lnTo>
                <a:lnTo>
                  <a:pt x="1831" y="2215"/>
                </a:lnTo>
                <a:lnTo>
                  <a:pt x="1826" y="2204"/>
                </a:lnTo>
                <a:lnTo>
                  <a:pt x="1817" y="2189"/>
                </a:lnTo>
                <a:lnTo>
                  <a:pt x="1823" y="2192"/>
                </a:lnTo>
                <a:lnTo>
                  <a:pt x="1836" y="2206"/>
                </a:lnTo>
                <a:lnTo>
                  <a:pt x="1846" y="2230"/>
                </a:lnTo>
                <a:lnTo>
                  <a:pt x="1853" y="2239"/>
                </a:lnTo>
                <a:lnTo>
                  <a:pt x="1864" y="2250"/>
                </a:lnTo>
                <a:lnTo>
                  <a:pt x="1879" y="2264"/>
                </a:lnTo>
                <a:lnTo>
                  <a:pt x="1893" y="2293"/>
                </a:lnTo>
                <a:lnTo>
                  <a:pt x="1904" y="2313"/>
                </a:lnTo>
                <a:lnTo>
                  <a:pt x="1910" y="2310"/>
                </a:lnTo>
                <a:lnTo>
                  <a:pt x="1915" y="2297"/>
                </a:lnTo>
                <a:lnTo>
                  <a:pt x="1919" y="2284"/>
                </a:lnTo>
                <a:lnTo>
                  <a:pt x="1957" y="2095"/>
                </a:lnTo>
                <a:lnTo>
                  <a:pt x="1956" y="2132"/>
                </a:lnTo>
                <a:lnTo>
                  <a:pt x="1955" y="2157"/>
                </a:lnTo>
                <a:lnTo>
                  <a:pt x="1953" y="2181"/>
                </a:lnTo>
                <a:lnTo>
                  <a:pt x="1947" y="2215"/>
                </a:lnTo>
                <a:lnTo>
                  <a:pt x="1947" y="2229"/>
                </a:lnTo>
                <a:lnTo>
                  <a:pt x="1946" y="2244"/>
                </a:lnTo>
                <a:lnTo>
                  <a:pt x="1935" y="2287"/>
                </a:lnTo>
                <a:lnTo>
                  <a:pt x="1932" y="2298"/>
                </a:lnTo>
                <a:lnTo>
                  <a:pt x="1942" y="2304"/>
                </a:lnTo>
                <a:lnTo>
                  <a:pt x="1959" y="2332"/>
                </a:lnTo>
                <a:lnTo>
                  <a:pt x="1970" y="2348"/>
                </a:lnTo>
                <a:lnTo>
                  <a:pt x="1982" y="2366"/>
                </a:lnTo>
                <a:lnTo>
                  <a:pt x="1994" y="2385"/>
                </a:lnTo>
                <a:lnTo>
                  <a:pt x="1999" y="2399"/>
                </a:lnTo>
                <a:lnTo>
                  <a:pt x="2013" y="2408"/>
                </a:lnTo>
                <a:lnTo>
                  <a:pt x="2024" y="2428"/>
                </a:lnTo>
                <a:lnTo>
                  <a:pt x="2035" y="2450"/>
                </a:lnTo>
                <a:lnTo>
                  <a:pt x="2045" y="2464"/>
                </a:lnTo>
                <a:lnTo>
                  <a:pt x="2066" y="2487"/>
                </a:lnTo>
                <a:lnTo>
                  <a:pt x="2077" y="2516"/>
                </a:lnTo>
                <a:lnTo>
                  <a:pt x="2083" y="2546"/>
                </a:lnTo>
                <a:lnTo>
                  <a:pt x="2090" y="2572"/>
                </a:lnTo>
                <a:lnTo>
                  <a:pt x="2120" y="2625"/>
                </a:lnTo>
                <a:lnTo>
                  <a:pt x="2149" y="2656"/>
                </a:lnTo>
                <a:lnTo>
                  <a:pt x="2171" y="2675"/>
                </a:lnTo>
                <a:lnTo>
                  <a:pt x="2179" y="2694"/>
                </a:lnTo>
                <a:lnTo>
                  <a:pt x="2181" y="2726"/>
                </a:lnTo>
                <a:lnTo>
                  <a:pt x="2192" y="2741"/>
                </a:lnTo>
                <a:lnTo>
                  <a:pt x="2209" y="2756"/>
                </a:lnTo>
                <a:lnTo>
                  <a:pt x="2229" y="2785"/>
                </a:lnTo>
                <a:lnTo>
                  <a:pt x="2230" y="2794"/>
                </a:lnTo>
                <a:lnTo>
                  <a:pt x="2226" y="2804"/>
                </a:lnTo>
                <a:lnTo>
                  <a:pt x="2223" y="2818"/>
                </a:lnTo>
                <a:lnTo>
                  <a:pt x="2226" y="2835"/>
                </a:lnTo>
                <a:lnTo>
                  <a:pt x="2239" y="2873"/>
                </a:lnTo>
                <a:lnTo>
                  <a:pt x="2246" y="2908"/>
                </a:lnTo>
                <a:lnTo>
                  <a:pt x="2252" y="2934"/>
                </a:lnTo>
                <a:lnTo>
                  <a:pt x="2263" y="2946"/>
                </a:lnTo>
                <a:lnTo>
                  <a:pt x="2288" y="2947"/>
                </a:lnTo>
                <a:lnTo>
                  <a:pt x="2309" y="2938"/>
                </a:lnTo>
                <a:lnTo>
                  <a:pt x="2332" y="2927"/>
                </a:lnTo>
                <a:lnTo>
                  <a:pt x="2368" y="2918"/>
                </a:lnTo>
                <a:lnTo>
                  <a:pt x="2383" y="2915"/>
                </a:lnTo>
                <a:lnTo>
                  <a:pt x="2391" y="2908"/>
                </a:lnTo>
                <a:lnTo>
                  <a:pt x="2397" y="2903"/>
                </a:lnTo>
                <a:lnTo>
                  <a:pt x="2405" y="2900"/>
                </a:lnTo>
                <a:lnTo>
                  <a:pt x="2422" y="2896"/>
                </a:lnTo>
                <a:lnTo>
                  <a:pt x="2443" y="2886"/>
                </a:lnTo>
                <a:lnTo>
                  <a:pt x="2461" y="2874"/>
                </a:lnTo>
                <a:lnTo>
                  <a:pt x="2476" y="2864"/>
                </a:lnTo>
                <a:lnTo>
                  <a:pt x="2484" y="2858"/>
                </a:lnTo>
                <a:lnTo>
                  <a:pt x="2496" y="2854"/>
                </a:lnTo>
                <a:lnTo>
                  <a:pt x="2510" y="2851"/>
                </a:lnTo>
                <a:lnTo>
                  <a:pt x="2521" y="2847"/>
                </a:lnTo>
                <a:lnTo>
                  <a:pt x="2529" y="2840"/>
                </a:lnTo>
                <a:lnTo>
                  <a:pt x="2539" y="2836"/>
                </a:lnTo>
                <a:lnTo>
                  <a:pt x="2546" y="2836"/>
                </a:lnTo>
                <a:lnTo>
                  <a:pt x="2553" y="2835"/>
                </a:lnTo>
                <a:lnTo>
                  <a:pt x="2569" y="2822"/>
                </a:lnTo>
                <a:lnTo>
                  <a:pt x="2578" y="2810"/>
                </a:lnTo>
                <a:lnTo>
                  <a:pt x="2587" y="2799"/>
                </a:lnTo>
                <a:lnTo>
                  <a:pt x="2607" y="2787"/>
                </a:lnTo>
                <a:lnTo>
                  <a:pt x="2624" y="2786"/>
                </a:lnTo>
                <a:lnTo>
                  <a:pt x="2647" y="2784"/>
                </a:lnTo>
                <a:lnTo>
                  <a:pt x="2670" y="2774"/>
                </a:lnTo>
                <a:lnTo>
                  <a:pt x="2685" y="2754"/>
                </a:lnTo>
                <a:lnTo>
                  <a:pt x="2693" y="2739"/>
                </a:lnTo>
                <a:lnTo>
                  <a:pt x="2704" y="2737"/>
                </a:lnTo>
                <a:lnTo>
                  <a:pt x="2719" y="2729"/>
                </a:lnTo>
                <a:lnTo>
                  <a:pt x="2745" y="2702"/>
                </a:lnTo>
                <a:lnTo>
                  <a:pt x="2754" y="2698"/>
                </a:lnTo>
                <a:lnTo>
                  <a:pt x="2765" y="2695"/>
                </a:lnTo>
                <a:lnTo>
                  <a:pt x="2778" y="2685"/>
                </a:lnTo>
                <a:lnTo>
                  <a:pt x="2788" y="2660"/>
                </a:lnTo>
                <a:lnTo>
                  <a:pt x="2793" y="2634"/>
                </a:lnTo>
                <a:lnTo>
                  <a:pt x="2806" y="2631"/>
                </a:lnTo>
                <a:lnTo>
                  <a:pt x="2817" y="2629"/>
                </a:lnTo>
                <a:lnTo>
                  <a:pt x="2823" y="2606"/>
                </a:lnTo>
                <a:lnTo>
                  <a:pt x="2831" y="2586"/>
                </a:lnTo>
                <a:lnTo>
                  <a:pt x="2848" y="2570"/>
                </a:lnTo>
                <a:lnTo>
                  <a:pt x="2858" y="2558"/>
                </a:lnTo>
                <a:lnTo>
                  <a:pt x="2851" y="2545"/>
                </a:lnTo>
                <a:lnTo>
                  <a:pt x="2836" y="2530"/>
                </a:lnTo>
                <a:lnTo>
                  <a:pt x="2814" y="2511"/>
                </a:lnTo>
                <a:lnTo>
                  <a:pt x="2792" y="2493"/>
                </a:lnTo>
                <a:lnTo>
                  <a:pt x="2778" y="2485"/>
                </a:lnTo>
                <a:lnTo>
                  <a:pt x="2761" y="2481"/>
                </a:lnTo>
                <a:lnTo>
                  <a:pt x="2752" y="2471"/>
                </a:lnTo>
                <a:lnTo>
                  <a:pt x="2744" y="2455"/>
                </a:lnTo>
                <a:lnTo>
                  <a:pt x="2729" y="2431"/>
                </a:lnTo>
                <a:lnTo>
                  <a:pt x="2728" y="2422"/>
                </a:lnTo>
                <a:lnTo>
                  <a:pt x="2727" y="2407"/>
                </a:lnTo>
                <a:lnTo>
                  <a:pt x="2722" y="2399"/>
                </a:lnTo>
                <a:lnTo>
                  <a:pt x="2709" y="2408"/>
                </a:lnTo>
                <a:lnTo>
                  <a:pt x="2662" y="2455"/>
                </a:lnTo>
                <a:lnTo>
                  <a:pt x="2632" y="2470"/>
                </a:lnTo>
                <a:lnTo>
                  <a:pt x="2611" y="2469"/>
                </a:lnTo>
                <a:lnTo>
                  <a:pt x="2591" y="2468"/>
                </a:lnTo>
                <a:lnTo>
                  <a:pt x="2585" y="2469"/>
                </a:lnTo>
                <a:lnTo>
                  <a:pt x="2580" y="2472"/>
                </a:lnTo>
                <a:lnTo>
                  <a:pt x="2575" y="2473"/>
                </a:lnTo>
                <a:lnTo>
                  <a:pt x="2568" y="2471"/>
                </a:lnTo>
                <a:lnTo>
                  <a:pt x="2552" y="2464"/>
                </a:lnTo>
                <a:lnTo>
                  <a:pt x="2546" y="2461"/>
                </a:lnTo>
                <a:lnTo>
                  <a:pt x="2546" y="2455"/>
                </a:lnTo>
                <a:lnTo>
                  <a:pt x="2552" y="2440"/>
                </a:lnTo>
                <a:lnTo>
                  <a:pt x="2552" y="2434"/>
                </a:lnTo>
                <a:lnTo>
                  <a:pt x="2551" y="2429"/>
                </a:lnTo>
                <a:lnTo>
                  <a:pt x="2549" y="2423"/>
                </a:lnTo>
                <a:lnTo>
                  <a:pt x="2548" y="2417"/>
                </a:lnTo>
                <a:lnTo>
                  <a:pt x="2543" y="2403"/>
                </a:lnTo>
                <a:lnTo>
                  <a:pt x="2531" y="2396"/>
                </a:lnTo>
                <a:lnTo>
                  <a:pt x="2523" y="2403"/>
                </a:lnTo>
                <a:lnTo>
                  <a:pt x="2530" y="2430"/>
                </a:lnTo>
                <a:lnTo>
                  <a:pt x="2529" y="2433"/>
                </a:lnTo>
                <a:lnTo>
                  <a:pt x="2528" y="2436"/>
                </a:lnTo>
                <a:lnTo>
                  <a:pt x="2528" y="2438"/>
                </a:lnTo>
                <a:lnTo>
                  <a:pt x="2528" y="2439"/>
                </a:lnTo>
                <a:lnTo>
                  <a:pt x="2527" y="2440"/>
                </a:lnTo>
                <a:lnTo>
                  <a:pt x="2525" y="2441"/>
                </a:lnTo>
                <a:lnTo>
                  <a:pt x="2514" y="2417"/>
                </a:lnTo>
                <a:lnTo>
                  <a:pt x="2506" y="2405"/>
                </a:lnTo>
                <a:lnTo>
                  <a:pt x="2503" y="2399"/>
                </a:lnTo>
                <a:lnTo>
                  <a:pt x="2505" y="2391"/>
                </a:lnTo>
                <a:lnTo>
                  <a:pt x="2502" y="2377"/>
                </a:lnTo>
                <a:lnTo>
                  <a:pt x="2485" y="2361"/>
                </a:lnTo>
                <a:lnTo>
                  <a:pt x="2467" y="2340"/>
                </a:lnTo>
                <a:lnTo>
                  <a:pt x="2455" y="2318"/>
                </a:lnTo>
                <a:lnTo>
                  <a:pt x="2445" y="2298"/>
                </a:lnTo>
                <a:lnTo>
                  <a:pt x="2428" y="2277"/>
                </a:lnTo>
                <a:lnTo>
                  <a:pt x="2419" y="2258"/>
                </a:lnTo>
                <a:lnTo>
                  <a:pt x="2430" y="2244"/>
                </a:lnTo>
                <a:lnTo>
                  <a:pt x="2435" y="2239"/>
                </a:lnTo>
                <a:lnTo>
                  <a:pt x="2445" y="2229"/>
                </a:lnTo>
                <a:lnTo>
                  <a:pt x="2458" y="2222"/>
                </a:lnTo>
                <a:lnTo>
                  <a:pt x="2474" y="2226"/>
                </a:lnTo>
                <a:lnTo>
                  <a:pt x="2494" y="2226"/>
                </a:lnTo>
                <a:lnTo>
                  <a:pt x="2516" y="2249"/>
                </a:lnTo>
                <a:lnTo>
                  <a:pt x="2534" y="2280"/>
                </a:lnTo>
                <a:lnTo>
                  <a:pt x="2544" y="2303"/>
                </a:lnTo>
                <a:lnTo>
                  <a:pt x="2561" y="2309"/>
                </a:lnTo>
                <a:lnTo>
                  <a:pt x="2573" y="2320"/>
                </a:lnTo>
                <a:lnTo>
                  <a:pt x="2582" y="2329"/>
                </a:lnTo>
                <a:lnTo>
                  <a:pt x="2596" y="2335"/>
                </a:lnTo>
                <a:lnTo>
                  <a:pt x="2608" y="2335"/>
                </a:lnTo>
                <a:lnTo>
                  <a:pt x="2616" y="2336"/>
                </a:lnTo>
                <a:lnTo>
                  <a:pt x="2622" y="2340"/>
                </a:lnTo>
                <a:lnTo>
                  <a:pt x="2629" y="2351"/>
                </a:lnTo>
                <a:lnTo>
                  <a:pt x="2634" y="2356"/>
                </a:lnTo>
                <a:lnTo>
                  <a:pt x="2638" y="2356"/>
                </a:lnTo>
                <a:lnTo>
                  <a:pt x="2642" y="2353"/>
                </a:lnTo>
                <a:lnTo>
                  <a:pt x="2648" y="2351"/>
                </a:lnTo>
                <a:lnTo>
                  <a:pt x="2658" y="2352"/>
                </a:lnTo>
                <a:lnTo>
                  <a:pt x="2674" y="2355"/>
                </a:lnTo>
                <a:lnTo>
                  <a:pt x="2691" y="2355"/>
                </a:lnTo>
                <a:lnTo>
                  <a:pt x="2712" y="2349"/>
                </a:lnTo>
                <a:lnTo>
                  <a:pt x="2719" y="2345"/>
                </a:lnTo>
                <a:lnTo>
                  <a:pt x="2722" y="2345"/>
                </a:lnTo>
                <a:lnTo>
                  <a:pt x="2727" y="2347"/>
                </a:lnTo>
                <a:lnTo>
                  <a:pt x="2735" y="2349"/>
                </a:lnTo>
                <a:lnTo>
                  <a:pt x="2748" y="2357"/>
                </a:lnTo>
                <a:lnTo>
                  <a:pt x="2752" y="2369"/>
                </a:lnTo>
                <a:lnTo>
                  <a:pt x="2755" y="2383"/>
                </a:lnTo>
                <a:lnTo>
                  <a:pt x="2763" y="2394"/>
                </a:lnTo>
                <a:lnTo>
                  <a:pt x="2771" y="2395"/>
                </a:lnTo>
                <a:lnTo>
                  <a:pt x="2778" y="2394"/>
                </a:lnTo>
                <a:lnTo>
                  <a:pt x="2820" y="2406"/>
                </a:lnTo>
                <a:lnTo>
                  <a:pt x="2870" y="2419"/>
                </a:lnTo>
                <a:lnTo>
                  <a:pt x="2919" y="2426"/>
                </a:lnTo>
                <a:lnTo>
                  <a:pt x="2961" y="2423"/>
                </a:lnTo>
                <a:lnTo>
                  <a:pt x="2972" y="2422"/>
                </a:lnTo>
                <a:lnTo>
                  <a:pt x="2983" y="2422"/>
                </a:lnTo>
                <a:lnTo>
                  <a:pt x="2994" y="2423"/>
                </a:lnTo>
                <a:lnTo>
                  <a:pt x="3004" y="2426"/>
                </a:lnTo>
                <a:lnTo>
                  <a:pt x="3027" y="2426"/>
                </a:lnTo>
                <a:lnTo>
                  <a:pt x="3059" y="2416"/>
                </a:lnTo>
                <a:lnTo>
                  <a:pt x="3088" y="2412"/>
                </a:lnTo>
                <a:lnTo>
                  <a:pt x="3106" y="2428"/>
                </a:lnTo>
                <a:lnTo>
                  <a:pt x="3110" y="2433"/>
                </a:lnTo>
                <a:lnTo>
                  <a:pt x="3116" y="2436"/>
                </a:lnTo>
                <a:lnTo>
                  <a:pt x="3133" y="2452"/>
                </a:lnTo>
                <a:lnTo>
                  <a:pt x="3167" y="2485"/>
                </a:lnTo>
                <a:lnTo>
                  <a:pt x="3202" y="2516"/>
                </a:lnTo>
                <a:lnTo>
                  <a:pt x="3226" y="2527"/>
                </a:lnTo>
                <a:lnTo>
                  <a:pt x="3239" y="2527"/>
                </a:lnTo>
                <a:lnTo>
                  <a:pt x="3243" y="2532"/>
                </a:lnTo>
                <a:lnTo>
                  <a:pt x="3232" y="2541"/>
                </a:lnTo>
                <a:lnTo>
                  <a:pt x="3201" y="2551"/>
                </a:lnTo>
                <a:lnTo>
                  <a:pt x="3214" y="2571"/>
                </a:lnTo>
                <a:lnTo>
                  <a:pt x="3224" y="2581"/>
                </a:lnTo>
                <a:lnTo>
                  <a:pt x="3235" y="2586"/>
                </a:lnTo>
                <a:lnTo>
                  <a:pt x="3246" y="2593"/>
                </a:lnTo>
                <a:lnTo>
                  <a:pt x="3255" y="2602"/>
                </a:lnTo>
                <a:lnTo>
                  <a:pt x="3260" y="2607"/>
                </a:lnTo>
                <a:lnTo>
                  <a:pt x="3267" y="2607"/>
                </a:lnTo>
                <a:lnTo>
                  <a:pt x="3278" y="2603"/>
                </a:lnTo>
                <a:lnTo>
                  <a:pt x="3286" y="2601"/>
                </a:lnTo>
                <a:lnTo>
                  <a:pt x="3297" y="2600"/>
                </a:lnTo>
                <a:lnTo>
                  <a:pt x="3309" y="2596"/>
                </a:lnTo>
                <a:lnTo>
                  <a:pt x="3316" y="2590"/>
                </a:lnTo>
                <a:lnTo>
                  <a:pt x="3317" y="2585"/>
                </a:lnTo>
                <a:lnTo>
                  <a:pt x="3318" y="2579"/>
                </a:lnTo>
                <a:lnTo>
                  <a:pt x="3320" y="2573"/>
                </a:lnTo>
                <a:lnTo>
                  <a:pt x="3323" y="2570"/>
                </a:lnTo>
                <a:lnTo>
                  <a:pt x="3329" y="2586"/>
                </a:lnTo>
                <a:lnTo>
                  <a:pt x="3337" y="2598"/>
                </a:lnTo>
                <a:lnTo>
                  <a:pt x="3342" y="2621"/>
                </a:lnTo>
                <a:lnTo>
                  <a:pt x="3342" y="2671"/>
                </a:lnTo>
                <a:lnTo>
                  <a:pt x="3343" y="2698"/>
                </a:lnTo>
                <a:lnTo>
                  <a:pt x="3348" y="2732"/>
                </a:lnTo>
                <a:lnTo>
                  <a:pt x="3357" y="2767"/>
                </a:lnTo>
                <a:lnTo>
                  <a:pt x="3369" y="2799"/>
                </a:lnTo>
                <a:lnTo>
                  <a:pt x="3390" y="2854"/>
                </a:lnTo>
                <a:lnTo>
                  <a:pt x="3410" y="2918"/>
                </a:lnTo>
                <a:lnTo>
                  <a:pt x="3429" y="2977"/>
                </a:lnTo>
                <a:lnTo>
                  <a:pt x="3450" y="3017"/>
                </a:lnTo>
                <a:lnTo>
                  <a:pt x="3471" y="3051"/>
                </a:lnTo>
                <a:lnTo>
                  <a:pt x="3485" y="3087"/>
                </a:lnTo>
                <a:lnTo>
                  <a:pt x="3495" y="3116"/>
                </a:lnTo>
                <a:lnTo>
                  <a:pt x="3506" y="3130"/>
                </a:lnTo>
                <a:lnTo>
                  <a:pt x="3536" y="3126"/>
                </a:lnTo>
                <a:lnTo>
                  <a:pt x="3558" y="3103"/>
                </a:lnTo>
                <a:lnTo>
                  <a:pt x="3576" y="3076"/>
                </a:lnTo>
                <a:lnTo>
                  <a:pt x="3588" y="3057"/>
                </a:lnTo>
                <a:lnTo>
                  <a:pt x="3598" y="3050"/>
                </a:lnTo>
                <a:lnTo>
                  <a:pt x="3603" y="3046"/>
                </a:lnTo>
                <a:lnTo>
                  <a:pt x="3605" y="3038"/>
                </a:lnTo>
                <a:lnTo>
                  <a:pt x="3604" y="3026"/>
                </a:lnTo>
                <a:lnTo>
                  <a:pt x="3603" y="2997"/>
                </a:lnTo>
                <a:lnTo>
                  <a:pt x="3607" y="2981"/>
                </a:lnTo>
                <a:lnTo>
                  <a:pt x="3612" y="2963"/>
                </a:lnTo>
                <a:lnTo>
                  <a:pt x="3614" y="2929"/>
                </a:lnTo>
                <a:lnTo>
                  <a:pt x="3613" y="2907"/>
                </a:lnTo>
                <a:lnTo>
                  <a:pt x="3613" y="2873"/>
                </a:lnTo>
                <a:lnTo>
                  <a:pt x="3615" y="2842"/>
                </a:lnTo>
                <a:lnTo>
                  <a:pt x="3621" y="2827"/>
                </a:lnTo>
                <a:lnTo>
                  <a:pt x="3629" y="2825"/>
                </a:lnTo>
                <a:lnTo>
                  <a:pt x="3637" y="2823"/>
                </a:lnTo>
                <a:lnTo>
                  <a:pt x="3643" y="2820"/>
                </a:lnTo>
                <a:lnTo>
                  <a:pt x="3649" y="2813"/>
                </a:lnTo>
                <a:lnTo>
                  <a:pt x="3660" y="2799"/>
                </a:lnTo>
                <a:lnTo>
                  <a:pt x="3673" y="2794"/>
                </a:lnTo>
                <a:lnTo>
                  <a:pt x="3682" y="2789"/>
                </a:lnTo>
                <a:lnTo>
                  <a:pt x="3689" y="2779"/>
                </a:lnTo>
                <a:lnTo>
                  <a:pt x="3705" y="2758"/>
                </a:lnTo>
                <a:lnTo>
                  <a:pt x="3737" y="2733"/>
                </a:lnTo>
                <a:lnTo>
                  <a:pt x="3771" y="2705"/>
                </a:lnTo>
                <a:lnTo>
                  <a:pt x="3798" y="2676"/>
                </a:lnTo>
                <a:lnTo>
                  <a:pt x="3813" y="2661"/>
                </a:lnTo>
                <a:lnTo>
                  <a:pt x="3832" y="2650"/>
                </a:lnTo>
                <a:lnTo>
                  <a:pt x="3849" y="2637"/>
                </a:lnTo>
                <a:lnTo>
                  <a:pt x="3862" y="2620"/>
                </a:lnTo>
                <a:lnTo>
                  <a:pt x="3867" y="2606"/>
                </a:lnTo>
                <a:lnTo>
                  <a:pt x="3868" y="2596"/>
                </a:lnTo>
                <a:lnTo>
                  <a:pt x="3874" y="2588"/>
                </a:lnTo>
                <a:lnTo>
                  <a:pt x="3893" y="2579"/>
                </a:lnTo>
                <a:lnTo>
                  <a:pt x="3914" y="2576"/>
                </a:lnTo>
                <a:lnTo>
                  <a:pt x="3950" y="2572"/>
                </a:lnTo>
                <a:lnTo>
                  <a:pt x="3987" y="2565"/>
                </a:lnTo>
                <a:lnTo>
                  <a:pt x="4013" y="2554"/>
                </a:lnTo>
                <a:lnTo>
                  <a:pt x="4017" y="2548"/>
                </a:lnTo>
                <a:lnTo>
                  <a:pt x="4020" y="2542"/>
                </a:lnTo>
                <a:lnTo>
                  <a:pt x="4024" y="2541"/>
                </a:lnTo>
                <a:lnTo>
                  <a:pt x="4033" y="2543"/>
                </a:lnTo>
                <a:lnTo>
                  <a:pt x="4045" y="2559"/>
                </a:lnTo>
                <a:lnTo>
                  <a:pt x="4058" y="2589"/>
                </a:lnTo>
                <a:lnTo>
                  <a:pt x="4072" y="2620"/>
                </a:lnTo>
                <a:lnTo>
                  <a:pt x="4083" y="2639"/>
                </a:lnTo>
                <a:lnTo>
                  <a:pt x="4086" y="2642"/>
                </a:lnTo>
                <a:lnTo>
                  <a:pt x="4090" y="2644"/>
                </a:lnTo>
                <a:lnTo>
                  <a:pt x="4093" y="2644"/>
                </a:lnTo>
                <a:lnTo>
                  <a:pt x="4098" y="2644"/>
                </a:lnTo>
                <a:lnTo>
                  <a:pt x="4105" y="2647"/>
                </a:lnTo>
                <a:lnTo>
                  <a:pt x="4107" y="2653"/>
                </a:lnTo>
                <a:lnTo>
                  <a:pt x="4108" y="2660"/>
                </a:lnTo>
                <a:lnTo>
                  <a:pt x="4108" y="2668"/>
                </a:lnTo>
                <a:lnTo>
                  <a:pt x="4146" y="2759"/>
                </a:lnTo>
                <a:lnTo>
                  <a:pt x="4145" y="2771"/>
                </a:lnTo>
                <a:lnTo>
                  <a:pt x="4139" y="2782"/>
                </a:lnTo>
                <a:lnTo>
                  <a:pt x="4135" y="2792"/>
                </a:lnTo>
                <a:lnTo>
                  <a:pt x="4144" y="2807"/>
                </a:lnTo>
                <a:lnTo>
                  <a:pt x="4153" y="2813"/>
                </a:lnTo>
                <a:lnTo>
                  <a:pt x="4166" y="2815"/>
                </a:lnTo>
                <a:lnTo>
                  <a:pt x="4177" y="2815"/>
                </a:lnTo>
                <a:lnTo>
                  <a:pt x="4186" y="2813"/>
                </a:lnTo>
                <a:lnTo>
                  <a:pt x="4189" y="2811"/>
                </a:lnTo>
                <a:lnTo>
                  <a:pt x="4191" y="2807"/>
                </a:lnTo>
                <a:lnTo>
                  <a:pt x="4197" y="2803"/>
                </a:lnTo>
                <a:lnTo>
                  <a:pt x="4211" y="2799"/>
                </a:lnTo>
                <a:lnTo>
                  <a:pt x="4225" y="2786"/>
                </a:lnTo>
                <a:lnTo>
                  <a:pt x="4238" y="2773"/>
                </a:lnTo>
                <a:lnTo>
                  <a:pt x="4261" y="2811"/>
                </a:lnTo>
                <a:lnTo>
                  <a:pt x="4270" y="2840"/>
                </a:lnTo>
                <a:lnTo>
                  <a:pt x="4276" y="2870"/>
                </a:lnTo>
                <a:lnTo>
                  <a:pt x="4290" y="2908"/>
                </a:lnTo>
                <a:lnTo>
                  <a:pt x="4296" y="2928"/>
                </a:lnTo>
                <a:lnTo>
                  <a:pt x="4300" y="2960"/>
                </a:lnTo>
                <a:lnTo>
                  <a:pt x="4301" y="2991"/>
                </a:lnTo>
                <a:lnTo>
                  <a:pt x="4298" y="3012"/>
                </a:lnTo>
                <a:lnTo>
                  <a:pt x="4292" y="3032"/>
                </a:lnTo>
                <a:lnTo>
                  <a:pt x="4292" y="3058"/>
                </a:lnTo>
                <a:lnTo>
                  <a:pt x="4296" y="3084"/>
                </a:lnTo>
                <a:lnTo>
                  <a:pt x="4294" y="3102"/>
                </a:lnTo>
                <a:lnTo>
                  <a:pt x="4291" y="3111"/>
                </a:lnTo>
                <a:lnTo>
                  <a:pt x="4288" y="3118"/>
                </a:lnTo>
                <a:lnTo>
                  <a:pt x="4286" y="3126"/>
                </a:lnTo>
                <a:lnTo>
                  <a:pt x="4287" y="3135"/>
                </a:lnTo>
                <a:lnTo>
                  <a:pt x="4291" y="3134"/>
                </a:lnTo>
                <a:lnTo>
                  <a:pt x="4297" y="3133"/>
                </a:lnTo>
                <a:lnTo>
                  <a:pt x="4299" y="3134"/>
                </a:lnTo>
                <a:lnTo>
                  <a:pt x="4302" y="3136"/>
                </a:lnTo>
                <a:lnTo>
                  <a:pt x="4315" y="3154"/>
                </a:lnTo>
                <a:lnTo>
                  <a:pt x="4338" y="3181"/>
                </a:lnTo>
                <a:lnTo>
                  <a:pt x="4357" y="3207"/>
                </a:lnTo>
                <a:lnTo>
                  <a:pt x="4365" y="3225"/>
                </a:lnTo>
                <a:lnTo>
                  <a:pt x="4360" y="3249"/>
                </a:lnTo>
                <a:lnTo>
                  <a:pt x="4365" y="3268"/>
                </a:lnTo>
                <a:lnTo>
                  <a:pt x="4375" y="3288"/>
                </a:lnTo>
                <a:lnTo>
                  <a:pt x="4387" y="3311"/>
                </a:lnTo>
                <a:lnTo>
                  <a:pt x="4390" y="3321"/>
                </a:lnTo>
                <a:lnTo>
                  <a:pt x="4391" y="3331"/>
                </a:lnTo>
                <a:lnTo>
                  <a:pt x="4393" y="3343"/>
                </a:lnTo>
                <a:lnTo>
                  <a:pt x="4399" y="3352"/>
                </a:lnTo>
                <a:lnTo>
                  <a:pt x="4438" y="3381"/>
                </a:lnTo>
                <a:lnTo>
                  <a:pt x="4458" y="3395"/>
                </a:lnTo>
                <a:lnTo>
                  <a:pt x="4475" y="3414"/>
                </a:lnTo>
                <a:lnTo>
                  <a:pt x="4489" y="3426"/>
                </a:lnTo>
                <a:lnTo>
                  <a:pt x="4503" y="3423"/>
                </a:lnTo>
                <a:lnTo>
                  <a:pt x="4500" y="3401"/>
                </a:lnTo>
                <a:lnTo>
                  <a:pt x="4488" y="3355"/>
                </a:lnTo>
                <a:lnTo>
                  <a:pt x="4477" y="3305"/>
                </a:lnTo>
                <a:lnTo>
                  <a:pt x="4470" y="3271"/>
                </a:lnTo>
                <a:lnTo>
                  <a:pt x="4458" y="3261"/>
                </a:lnTo>
                <a:lnTo>
                  <a:pt x="4440" y="3238"/>
                </a:lnTo>
                <a:lnTo>
                  <a:pt x="4423" y="3216"/>
                </a:lnTo>
                <a:lnTo>
                  <a:pt x="4415" y="3205"/>
                </a:lnTo>
                <a:lnTo>
                  <a:pt x="4400" y="3196"/>
                </a:lnTo>
                <a:lnTo>
                  <a:pt x="4387" y="3193"/>
                </a:lnTo>
                <a:lnTo>
                  <a:pt x="4378" y="3186"/>
                </a:lnTo>
                <a:lnTo>
                  <a:pt x="4369" y="3164"/>
                </a:lnTo>
                <a:lnTo>
                  <a:pt x="4347" y="3116"/>
                </a:lnTo>
                <a:lnTo>
                  <a:pt x="4344" y="3104"/>
                </a:lnTo>
                <a:lnTo>
                  <a:pt x="4339" y="3101"/>
                </a:lnTo>
                <a:lnTo>
                  <a:pt x="4332" y="3100"/>
                </a:lnTo>
                <a:lnTo>
                  <a:pt x="4326" y="3091"/>
                </a:lnTo>
                <a:lnTo>
                  <a:pt x="4323" y="3067"/>
                </a:lnTo>
                <a:lnTo>
                  <a:pt x="4336" y="3025"/>
                </a:lnTo>
                <a:lnTo>
                  <a:pt x="4349" y="2985"/>
                </a:lnTo>
                <a:lnTo>
                  <a:pt x="4352" y="2965"/>
                </a:lnTo>
                <a:lnTo>
                  <a:pt x="4351" y="2957"/>
                </a:lnTo>
                <a:lnTo>
                  <a:pt x="4349" y="2946"/>
                </a:lnTo>
                <a:lnTo>
                  <a:pt x="4348" y="2934"/>
                </a:lnTo>
                <a:lnTo>
                  <a:pt x="4349" y="2928"/>
                </a:lnTo>
                <a:lnTo>
                  <a:pt x="4357" y="2918"/>
                </a:lnTo>
                <a:lnTo>
                  <a:pt x="4372" y="2917"/>
                </a:lnTo>
                <a:lnTo>
                  <a:pt x="4383" y="2923"/>
                </a:lnTo>
                <a:lnTo>
                  <a:pt x="4385" y="2936"/>
                </a:lnTo>
                <a:lnTo>
                  <a:pt x="4388" y="2940"/>
                </a:lnTo>
                <a:lnTo>
                  <a:pt x="4389" y="2945"/>
                </a:lnTo>
                <a:lnTo>
                  <a:pt x="4391" y="2948"/>
                </a:lnTo>
                <a:lnTo>
                  <a:pt x="4398" y="2949"/>
                </a:lnTo>
                <a:lnTo>
                  <a:pt x="4414" y="2956"/>
                </a:lnTo>
                <a:lnTo>
                  <a:pt x="4437" y="2973"/>
                </a:lnTo>
                <a:lnTo>
                  <a:pt x="4457" y="2992"/>
                </a:lnTo>
                <a:lnTo>
                  <a:pt x="4469" y="3005"/>
                </a:lnTo>
                <a:lnTo>
                  <a:pt x="4478" y="3023"/>
                </a:lnTo>
                <a:lnTo>
                  <a:pt x="4484" y="3028"/>
                </a:lnTo>
                <a:lnTo>
                  <a:pt x="4489" y="3028"/>
                </a:lnTo>
                <a:lnTo>
                  <a:pt x="4493" y="3030"/>
                </a:lnTo>
                <a:lnTo>
                  <a:pt x="4499" y="3044"/>
                </a:lnTo>
                <a:lnTo>
                  <a:pt x="4501" y="3046"/>
                </a:lnTo>
                <a:lnTo>
                  <a:pt x="4504" y="3045"/>
                </a:lnTo>
                <a:lnTo>
                  <a:pt x="4513" y="3048"/>
                </a:lnTo>
                <a:lnTo>
                  <a:pt x="4532" y="3056"/>
                </a:lnTo>
                <a:lnTo>
                  <a:pt x="4537" y="3060"/>
                </a:lnTo>
                <a:lnTo>
                  <a:pt x="4535" y="3070"/>
                </a:lnTo>
                <a:lnTo>
                  <a:pt x="4534" y="3096"/>
                </a:lnTo>
                <a:lnTo>
                  <a:pt x="4532" y="3102"/>
                </a:lnTo>
                <a:lnTo>
                  <a:pt x="4530" y="3111"/>
                </a:lnTo>
                <a:lnTo>
                  <a:pt x="4530" y="3118"/>
                </a:lnTo>
                <a:lnTo>
                  <a:pt x="4536" y="3119"/>
                </a:lnTo>
                <a:lnTo>
                  <a:pt x="4541" y="3115"/>
                </a:lnTo>
                <a:lnTo>
                  <a:pt x="4549" y="3105"/>
                </a:lnTo>
                <a:lnTo>
                  <a:pt x="4559" y="3096"/>
                </a:lnTo>
                <a:lnTo>
                  <a:pt x="4572" y="3089"/>
                </a:lnTo>
                <a:lnTo>
                  <a:pt x="4584" y="3083"/>
                </a:lnTo>
                <a:lnTo>
                  <a:pt x="4592" y="3074"/>
                </a:lnTo>
                <a:lnTo>
                  <a:pt x="4598" y="3064"/>
                </a:lnTo>
                <a:lnTo>
                  <a:pt x="4602" y="3054"/>
                </a:lnTo>
                <a:lnTo>
                  <a:pt x="4616" y="3040"/>
                </a:lnTo>
                <a:lnTo>
                  <a:pt x="4640" y="3030"/>
                </a:lnTo>
                <a:lnTo>
                  <a:pt x="4665" y="3018"/>
                </a:lnTo>
                <a:lnTo>
                  <a:pt x="4680" y="3000"/>
                </a:lnTo>
                <a:lnTo>
                  <a:pt x="4691" y="2979"/>
                </a:lnTo>
                <a:lnTo>
                  <a:pt x="4699" y="2968"/>
                </a:lnTo>
                <a:lnTo>
                  <a:pt x="4701" y="2956"/>
                </a:lnTo>
                <a:lnTo>
                  <a:pt x="4696" y="2926"/>
                </a:lnTo>
                <a:lnTo>
                  <a:pt x="4680" y="2855"/>
                </a:lnTo>
                <a:lnTo>
                  <a:pt x="4669" y="2826"/>
                </a:lnTo>
                <a:lnTo>
                  <a:pt x="4650" y="2811"/>
                </a:lnTo>
                <a:lnTo>
                  <a:pt x="4611" y="2777"/>
                </a:lnTo>
                <a:lnTo>
                  <a:pt x="4605" y="2768"/>
                </a:lnTo>
                <a:lnTo>
                  <a:pt x="4601" y="2757"/>
                </a:lnTo>
                <a:lnTo>
                  <a:pt x="4597" y="2746"/>
                </a:lnTo>
                <a:lnTo>
                  <a:pt x="4592" y="2735"/>
                </a:lnTo>
                <a:lnTo>
                  <a:pt x="4581" y="2723"/>
                </a:lnTo>
                <a:lnTo>
                  <a:pt x="4574" y="2719"/>
                </a:lnTo>
                <a:lnTo>
                  <a:pt x="4568" y="2708"/>
                </a:lnTo>
                <a:lnTo>
                  <a:pt x="4564" y="2674"/>
                </a:lnTo>
                <a:lnTo>
                  <a:pt x="4563" y="2668"/>
                </a:lnTo>
                <a:lnTo>
                  <a:pt x="4570" y="2657"/>
                </a:lnTo>
                <a:lnTo>
                  <a:pt x="4582" y="2641"/>
                </a:lnTo>
                <a:lnTo>
                  <a:pt x="4594" y="2624"/>
                </a:lnTo>
                <a:lnTo>
                  <a:pt x="4601" y="2616"/>
                </a:lnTo>
                <a:lnTo>
                  <a:pt x="4609" y="2612"/>
                </a:lnTo>
                <a:lnTo>
                  <a:pt x="4616" y="2609"/>
                </a:lnTo>
                <a:lnTo>
                  <a:pt x="4622" y="2604"/>
                </a:lnTo>
                <a:lnTo>
                  <a:pt x="4627" y="2598"/>
                </a:lnTo>
                <a:lnTo>
                  <a:pt x="4632" y="2593"/>
                </a:lnTo>
                <a:lnTo>
                  <a:pt x="4637" y="2588"/>
                </a:lnTo>
                <a:lnTo>
                  <a:pt x="4644" y="2584"/>
                </a:lnTo>
                <a:lnTo>
                  <a:pt x="4665" y="2578"/>
                </a:lnTo>
                <a:lnTo>
                  <a:pt x="4698" y="2572"/>
                </a:lnTo>
                <a:lnTo>
                  <a:pt x="4729" y="2568"/>
                </a:lnTo>
                <a:lnTo>
                  <a:pt x="4745" y="2569"/>
                </a:lnTo>
                <a:lnTo>
                  <a:pt x="4741" y="2568"/>
                </a:lnTo>
                <a:lnTo>
                  <a:pt x="4730" y="2570"/>
                </a:lnTo>
                <a:lnTo>
                  <a:pt x="4732" y="2575"/>
                </a:lnTo>
                <a:lnTo>
                  <a:pt x="4765" y="2584"/>
                </a:lnTo>
                <a:lnTo>
                  <a:pt x="4773" y="2582"/>
                </a:lnTo>
                <a:lnTo>
                  <a:pt x="4781" y="2579"/>
                </a:lnTo>
                <a:lnTo>
                  <a:pt x="4789" y="2576"/>
                </a:lnTo>
                <a:lnTo>
                  <a:pt x="4798" y="2575"/>
                </a:lnTo>
                <a:lnTo>
                  <a:pt x="4811" y="2573"/>
                </a:lnTo>
                <a:lnTo>
                  <a:pt x="4818" y="2569"/>
                </a:lnTo>
                <a:lnTo>
                  <a:pt x="4822" y="2564"/>
                </a:lnTo>
                <a:lnTo>
                  <a:pt x="4829" y="2559"/>
                </a:lnTo>
                <a:lnTo>
                  <a:pt x="4835" y="2558"/>
                </a:lnTo>
                <a:lnTo>
                  <a:pt x="4841" y="2558"/>
                </a:lnTo>
                <a:lnTo>
                  <a:pt x="4846" y="2558"/>
                </a:lnTo>
                <a:lnTo>
                  <a:pt x="4850" y="2553"/>
                </a:lnTo>
                <a:lnTo>
                  <a:pt x="4852" y="2550"/>
                </a:lnTo>
                <a:lnTo>
                  <a:pt x="4853" y="2548"/>
                </a:lnTo>
                <a:lnTo>
                  <a:pt x="4854" y="2548"/>
                </a:lnTo>
                <a:lnTo>
                  <a:pt x="4858" y="2548"/>
                </a:lnTo>
                <a:lnTo>
                  <a:pt x="4868" y="2543"/>
                </a:lnTo>
                <a:lnTo>
                  <a:pt x="4876" y="2536"/>
                </a:lnTo>
                <a:lnTo>
                  <a:pt x="4883" y="2529"/>
                </a:lnTo>
                <a:lnTo>
                  <a:pt x="4892" y="2524"/>
                </a:lnTo>
                <a:lnTo>
                  <a:pt x="4897" y="2527"/>
                </a:lnTo>
                <a:lnTo>
                  <a:pt x="4904" y="2532"/>
                </a:lnTo>
                <a:lnTo>
                  <a:pt x="4913" y="2534"/>
                </a:lnTo>
                <a:lnTo>
                  <a:pt x="4926" y="2529"/>
                </a:lnTo>
                <a:lnTo>
                  <a:pt x="4935" y="2526"/>
                </a:lnTo>
                <a:lnTo>
                  <a:pt x="4948" y="2521"/>
                </a:lnTo>
                <a:lnTo>
                  <a:pt x="4968" y="2512"/>
                </a:lnTo>
                <a:lnTo>
                  <a:pt x="4989" y="2498"/>
                </a:lnTo>
                <a:lnTo>
                  <a:pt x="5012" y="2478"/>
                </a:lnTo>
                <a:lnTo>
                  <a:pt x="5031" y="2457"/>
                </a:lnTo>
                <a:lnTo>
                  <a:pt x="5048" y="2439"/>
                </a:lnTo>
                <a:lnTo>
                  <a:pt x="5070" y="2430"/>
                </a:lnTo>
                <a:lnTo>
                  <a:pt x="5073" y="2423"/>
                </a:lnTo>
                <a:lnTo>
                  <a:pt x="5078" y="2416"/>
                </a:lnTo>
                <a:lnTo>
                  <a:pt x="5084" y="2404"/>
                </a:lnTo>
                <a:lnTo>
                  <a:pt x="5090" y="2386"/>
                </a:lnTo>
                <a:lnTo>
                  <a:pt x="5108" y="2352"/>
                </a:lnTo>
                <a:lnTo>
                  <a:pt x="5138" y="2307"/>
                </a:lnTo>
                <a:lnTo>
                  <a:pt x="5163" y="2264"/>
                </a:lnTo>
                <a:lnTo>
                  <a:pt x="5168" y="2232"/>
                </a:lnTo>
                <a:lnTo>
                  <a:pt x="5126" y="2211"/>
                </a:lnTo>
                <a:lnTo>
                  <a:pt x="5119" y="2184"/>
                </a:lnTo>
                <a:lnTo>
                  <a:pt x="5131" y="2153"/>
                </a:lnTo>
                <a:lnTo>
                  <a:pt x="5143" y="2124"/>
                </a:lnTo>
                <a:lnTo>
                  <a:pt x="5140" y="2122"/>
                </a:lnTo>
                <a:lnTo>
                  <a:pt x="5134" y="2116"/>
                </a:lnTo>
                <a:lnTo>
                  <a:pt x="5124" y="2101"/>
                </a:lnTo>
                <a:lnTo>
                  <a:pt x="5113" y="2074"/>
                </a:lnTo>
                <a:lnTo>
                  <a:pt x="5108" y="2068"/>
                </a:lnTo>
                <a:lnTo>
                  <a:pt x="5103" y="2064"/>
                </a:lnTo>
                <a:lnTo>
                  <a:pt x="5095" y="2047"/>
                </a:lnTo>
                <a:lnTo>
                  <a:pt x="5080" y="2041"/>
                </a:lnTo>
                <a:lnTo>
                  <a:pt x="5064" y="2040"/>
                </a:lnTo>
                <a:lnTo>
                  <a:pt x="5052" y="2038"/>
                </a:lnTo>
                <a:lnTo>
                  <a:pt x="5044" y="2001"/>
                </a:lnTo>
                <a:lnTo>
                  <a:pt x="5071" y="1954"/>
                </a:lnTo>
                <a:lnTo>
                  <a:pt x="5101" y="1918"/>
                </a:lnTo>
                <a:lnTo>
                  <a:pt x="5101" y="1914"/>
                </a:lnTo>
                <a:lnTo>
                  <a:pt x="5099" y="1920"/>
                </a:lnTo>
                <a:lnTo>
                  <a:pt x="5098" y="1927"/>
                </a:lnTo>
                <a:lnTo>
                  <a:pt x="5070" y="1933"/>
                </a:lnTo>
                <a:lnTo>
                  <a:pt x="4963" y="1947"/>
                </a:lnTo>
                <a:lnTo>
                  <a:pt x="4893" y="1914"/>
                </a:lnTo>
                <a:lnTo>
                  <a:pt x="4898" y="1871"/>
                </a:lnTo>
                <a:lnTo>
                  <a:pt x="5010" y="1857"/>
                </a:lnTo>
                <a:lnTo>
                  <a:pt x="5012" y="1851"/>
                </a:lnTo>
                <a:lnTo>
                  <a:pt x="5016" y="1847"/>
                </a:lnTo>
                <a:lnTo>
                  <a:pt x="5021" y="1844"/>
                </a:lnTo>
                <a:lnTo>
                  <a:pt x="5028" y="1842"/>
                </a:lnTo>
                <a:lnTo>
                  <a:pt x="5031" y="1825"/>
                </a:lnTo>
                <a:lnTo>
                  <a:pt x="5033" y="1789"/>
                </a:lnTo>
                <a:lnTo>
                  <a:pt x="5035" y="1754"/>
                </a:lnTo>
                <a:lnTo>
                  <a:pt x="5038" y="1738"/>
                </a:lnTo>
                <a:lnTo>
                  <a:pt x="5069" y="1750"/>
                </a:lnTo>
                <a:lnTo>
                  <a:pt x="5093" y="1762"/>
                </a:lnTo>
                <a:lnTo>
                  <a:pt x="5115" y="1772"/>
                </a:lnTo>
                <a:lnTo>
                  <a:pt x="5136" y="1774"/>
                </a:lnTo>
                <a:lnTo>
                  <a:pt x="5167" y="1779"/>
                </a:lnTo>
                <a:lnTo>
                  <a:pt x="5159" y="1793"/>
                </a:lnTo>
                <a:lnTo>
                  <a:pt x="5155" y="1806"/>
                </a:lnTo>
                <a:lnTo>
                  <a:pt x="5199" y="1807"/>
                </a:lnTo>
                <a:lnTo>
                  <a:pt x="5207" y="1808"/>
                </a:lnTo>
                <a:lnTo>
                  <a:pt x="5221" y="1812"/>
                </a:lnTo>
                <a:lnTo>
                  <a:pt x="5238" y="1816"/>
                </a:lnTo>
                <a:lnTo>
                  <a:pt x="5251" y="1818"/>
                </a:lnTo>
                <a:lnTo>
                  <a:pt x="5287" y="1826"/>
                </a:lnTo>
                <a:lnTo>
                  <a:pt x="5296" y="1844"/>
                </a:lnTo>
                <a:lnTo>
                  <a:pt x="5289" y="1863"/>
                </a:lnTo>
                <a:lnTo>
                  <a:pt x="5284" y="1873"/>
                </a:lnTo>
                <a:lnTo>
                  <a:pt x="5288" y="1886"/>
                </a:lnTo>
                <a:lnTo>
                  <a:pt x="5297" y="1888"/>
                </a:lnTo>
                <a:lnTo>
                  <a:pt x="5308" y="1889"/>
                </a:lnTo>
                <a:lnTo>
                  <a:pt x="5321" y="1898"/>
                </a:lnTo>
                <a:lnTo>
                  <a:pt x="5331" y="1908"/>
                </a:lnTo>
                <a:lnTo>
                  <a:pt x="5342" y="1919"/>
                </a:lnTo>
                <a:lnTo>
                  <a:pt x="5349" y="1928"/>
                </a:lnTo>
                <a:lnTo>
                  <a:pt x="5349" y="1935"/>
                </a:lnTo>
                <a:lnTo>
                  <a:pt x="5341" y="1941"/>
                </a:lnTo>
                <a:lnTo>
                  <a:pt x="5337" y="1944"/>
                </a:lnTo>
                <a:lnTo>
                  <a:pt x="5337" y="1950"/>
                </a:lnTo>
                <a:lnTo>
                  <a:pt x="5340" y="1964"/>
                </a:lnTo>
                <a:lnTo>
                  <a:pt x="5341" y="1975"/>
                </a:lnTo>
                <a:lnTo>
                  <a:pt x="5341" y="1990"/>
                </a:lnTo>
                <a:lnTo>
                  <a:pt x="5340" y="2005"/>
                </a:lnTo>
                <a:lnTo>
                  <a:pt x="5337" y="2016"/>
                </a:lnTo>
                <a:lnTo>
                  <a:pt x="5330" y="2029"/>
                </a:lnTo>
                <a:lnTo>
                  <a:pt x="5333" y="2033"/>
                </a:lnTo>
                <a:lnTo>
                  <a:pt x="5343" y="2033"/>
                </a:lnTo>
                <a:lnTo>
                  <a:pt x="5352" y="2035"/>
                </a:lnTo>
                <a:lnTo>
                  <a:pt x="5356" y="2039"/>
                </a:lnTo>
                <a:lnTo>
                  <a:pt x="5358" y="2041"/>
                </a:lnTo>
                <a:lnTo>
                  <a:pt x="5362" y="2041"/>
                </a:lnTo>
                <a:lnTo>
                  <a:pt x="5368" y="2037"/>
                </a:lnTo>
                <a:lnTo>
                  <a:pt x="5377" y="2032"/>
                </a:lnTo>
                <a:lnTo>
                  <a:pt x="5384" y="2031"/>
                </a:lnTo>
                <a:lnTo>
                  <a:pt x="5390" y="2032"/>
                </a:lnTo>
                <a:lnTo>
                  <a:pt x="5398" y="2030"/>
                </a:lnTo>
                <a:lnTo>
                  <a:pt x="5412" y="2019"/>
                </a:lnTo>
                <a:lnTo>
                  <a:pt x="5415" y="2017"/>
                </a:lnTo>
                <a:lnTo>
                  <a:pt x="5416" y="2019"/>
                </a:lnTo>
                <a:lnTo>
                  <a:pt x="5423" y="2019"/>
                </a:lnTo>
                <a:lnTo>
                  <a:pt x="5447" y="2007"/>
                </a:lnTo>
                <a:lnTo>
                  <a:pt x="5453" y="1996"/>
                </a:lnTo>
                <a:lnTo>
                  <a:pt x="5449" y="1981"/>
                </a:lnTo>
                <a:lnTo>
                  <a:pt x="5445" y="1959"/>
                </a:lnTo>
                <a:lnTo>
                  <a:pt x="5444" y="1943"/>
                </a:lnTo>
                <a:lnTo>
                  <a:pt x="5441" y="1930"/>
                </a:lnTo>
                <a:lnTo>
                  <a:pt x="5434" y="1917"/>
                </a:lnTo>
                <a:lnTo>
                  <a:pt x="5422" y="1905"/>
                </a:lnTo>
                <a:lnTo>
                  <a:pt x="5412" y="1893"/>
                </a:lnTo>
                <a:lnTo>
                  <a:pt x="5406" y="1878"/>
                </a:lnTo>
                <a:lnTo>
                  <a:pt x="5401" y="1864"/>
                </a:lnTo>
                <a:lnTo>
                  <a:pt x="5390" y="1854"/>
                </a:lnTo>
                <a:lnTo>
                  <a:pt x="5383" y="1850"/>
                </a:lnTo>
                <a:lnTo>
                  <a:pt x="5376" y="1844"/>
                </a:lnTo>
                <a:lnTo>
                  <a:pt x="5372" y="1837"/>
                </a:lnTo>
                <a:lnTo>
                  <a:pt x="5372" y="1828"/>
                </a:lnTo>
                <a:lnTo>
                  <a:pt x="5394" y="1811"/>
                </a:lnTo>
                <a:lnTo>
                  <a:pt x="5422" y="1798"/>
                </a:lnTo>
                <a:lnTo>
                  <a:pt x="5447" y="1782"/>
                </a:lnTo>
                <a:lnTo>
                  <a:pt x="5458" y="1758"/>
                </a:lnTo>
                <a:lnTo>
                  <a:pt x="5465" y="1739"/>
                </a:lnTo>
                <a:lnTo>
                  <a:pt x="5479" y="1719"/>
                </a:lnTo>
                <a:lnTo>
                  <a:pt x="5498" y="1700"/>
                </a:lnTo>
                <a:lnTo>
                  <a:pt x="5514" y="1692"/>
                </a:lnTo>
                <a:lnTo>
                  <a:pt x="5566" y="1690"/>
                </a:lnTo>
                <a:lnTo>
                  <a:pt x="5589" y="1693"/>
                </a:lnTo>
                <a:lnTo>
                  <a:pt x="5616" y="1683"/>
                </a:lnTo>
                <a:lnTo>
                  <a:pt x="5675" y="1642"/>
                </a:lnTo>
                <a:lnTo>
                  <a:pt x="5697" y="1623"/>
                </a:lnTo>
                <a:lnTo>
                  <a:pt x="5713" y="1603"/>
                </a:lnTo>
                <a:lnTo>
                  <a:pt x="5725" y="1587"/>
                </a:lnTo>
                <a:lnTo>
                  <a:pt x="5735" y="1576"/>
                </a:lnTo>
                <a:lnTo>
                  <a:pt x="5793" y="1520"/>
                </a:lnTo>
                <a:lnTo>
                  <a:pt x="5798" y="1511"/>
                </a:lnTo>
                <a:lnTo>
                  <a:pt x="5806" y="1498"/>
                </a:lnTo>
                <a:lnTo>
                  <a:pt x="5815" y="1486"/>
                </a:lnTo>
                <a:lnTo>
                  <a:pt x="5822" y="1480"/>
                </a:lnTo>
                <a:lnTo>
                  <a:pt x="5829" y="1463"/>
                </a:lnTo>
                <a:lnTo>
                  <a:pt x="5841" y="1441"/>
                </a:lnTo>
                <a:lnTo>
                  <a:pt x="5852" y="1416"/>
                </a:lnTo>
                <a:lnTo>
                  <a:pt x="5856" y="1386"/>
                </a:lnTo>
                <a:lnTo>
                  <a:pt x="5858" y="1341"/>
                </a:lnTo>
                <a:lnTo>
                  <a:pt x="5866" y="1332"/>
                </a:lnTo>
                <a:lnTo>
                  <a:pt x="5877" y="1326"/>
                </a:lnTo>
                <a:lnTo>
                  <a:pt x="5885" y="1319"/>
                </a:lnTo>
                <a:lnTo>
                  <a:pt x="5886" y="1305"/>
                </a:lnTo>
                <a:lnTo>
                  <a:pt x="5882" y="1291"/>
                </a:lnTo>
                <a:lnTo>
                  <a:pt x="5883" y="1286"/>
                </a:lnTo>
                <a:lnTo>
                  <a:pt x="5885" y="1284"/>
                </a:lnTo>
                <a:lnTo>
                  <a:pt x="5886" y="1277"/>
                </a:lnTo>
                <a:lnTo>
                  <a:pt x="5872" y="1254"/>
                </a:lnTo>
                <a:lnTo>
                  <a:pt x="5840" y="1233"/>
                </a:lnTo>
                <a:lnTo>
                  <a:pt x="5807" y="1223"/>
                </a:lnTo>
                <a:lnTo>
                  <a:pt x="5788" y="1227"/>
                </a:lnTo>
                <a:lnTo>
                  <a:pt x="5788" y="1232"/>
                </a:lnTo>
                <a:lnTo>
                  <a:pt x="5790" y="1236"/>
                </a:lnTo>
                <a:lnTo>
                  <a:pt x="5789" y="1239"/>
                </a:lnTo>
                <a:lnTo>
                  <a:pt x="5780" y="1240"/>
                </a:lnTo>
                <a:lnTo>
                  <a:pt x="5761" y="1239"/>
                </a:lnTo>
                <a:lnTo>
                  <a:pt x="5756" y="1233"/>
                </a:lnTo>
                <a:lnTo>
                  <a:pt x="5756" y="1226"/>
                </a:lnTo>
                <a:lnTo>
                  <a:pt x="5750" y="1221"/>
                </a:lnTo>
                <a:lnTo>
                  <a:pt x="5741" y="1221"/>
                </a:lnTo>
                <a:lnTo>
                  <a:pt x="5739" y="1228"/>
                </a:lnTo>
                <a:lnTo>
                  <a:pt x="5737" y="1235"/>
                </a:lnTo>
                <a:lnTo>
                  <a:pt x="5730" y="1235"/>
                </a:lnTo>
                <a:lnTo>
                  <a:pt x="5724" y="1226"/>
                </a:lnTo>
                <a:lnTo>
                  <a:pt x="5722" y="1213"/>
                </a:lnTo>
                <a:lnTo>
                  <a:pt x="5716" y="1204"/>
                </a:lnTo>
                <a:lnTo>
                  <a:pt x="5700" y="1208"/>
                </a:lnTo>
                <a:lnTo>
                  <a:pt x="5693" y="1210"/>
                </a:lnTo>
                <a:lnTo>
                  <a:pt x="5689" y="1209"/>
                </a:lnTo>
                <a:lnTo>
                  <a:pt x="5685" y="1206"/>
                </a:lnTo>
                <a:lnTo>
                  <a:pt x="5680" y="1203"/>
                </a:lnTo>
                <a:lnTo>
                  <a:pt x="5665" y="1195"/>
                </a:lnTo>
                <a:lnTo>
                  <a:pt x="5676" y="1184"/>
                </a:lnTo>
                <a:lnTo>
                  <a:pt x="5703" y="1165"/>
                </a:lnTo>
                <a:lnTo>
                  <a:pt x="5735" y="1138"/>
                </a:lnTo>
                <a:lnTo>
                  <a:pt x="5770" y="1110"/>
                </a:lnTo>
                <a:lnTo>
                  <a:pt x="5824" y="1074"/>
                </a:lnTo>
                <a:lnTo>
                  <a:pt x="5882" y="1039"/>
                </a:lnTo>
                <a:lnTo>
                  <a:pt x="5930" y="1014"/>
                </a:lnTo>
                <a:lnTo>
                  <a:pt x="5943" y="1005"/>
                </a:lnTo>
                <a:lnTo>
                  <a:pt x="5951" y="999"/>
                </a:lnTo>
                <a:lnTo>
                  <a:pt x="5960" y="997"/>
                </a:lnTo>
                <a:lnTo>
                  <a:pt x="5975" y="1002"/>
                </a:lnTo>
                <a:lnTo>
                  <a:pt x="6009" y="1003"/>
                </a:lnTo>
                <a:lnTo>
                  <a:pt x="6070" y="1003"/>
                </a:lnTo>
                <a:lnTo>
                  <a:pt x="6131" y="1001"/>
                </a:lnTo>
                <a:lnTo>
                  <a:pt x="6160" y="998"/>
                </a:lnTo>
                <a:lnTo>
                  <a:pt x="6175" y="991"/>
                </a:lnTo>
                <a:lnTo>
                  <a:pt x="6193" y="987"/>
                </a:lnTo>
                <a:lnTo>
                  <a:pt x="6210" y="987"/>
                </a:lnTo>
                <a:lnTo>
                  <a:pt x="6227" y="992"/>
                </a:lnTo>
                <a:lnTo>
                  <a:pt x="6235" y="993"/>
                </a:lnTo>
                <a:lnTo>
                  <a:pt x="6249" y="991"/>
                </a:lnTo>
                <a:lnTo>
                  <a:pt x="6266" y="992"/>
                </a:lnTo>
                <a:lnTo>
                  <a:pt x="6280" y="997"/>
                </a:lnTo>
                <a:lnTo>
                  <a:pt x="6289" y="1008"/>
                </a:lnTo>
                <a:lnTo>
                  <a:pt x="6298" y="1019"/>
                </a:lnTo>
                <a:lnTo>
                  <a:pt x="6309" y="1019"/>
                </a:lnTo>
                <a:lnTo>
                  <a:pt x="6327" y="1013"/>
                </a:lnTo>
                <a:lnTo>
                  <a:pt x="6344" y="1010"/>
                </a:lnTo>
                <a:lnTo>
                  <a:pt x="6355" y="1017"/>
                </a:lnTo>
                <a:lnTo>
                  <a:pt x="6362" y="1014"/>
                </a:lnTo>
                <a:lnTo>
                  <a:pt x="6368" y="1013"/>
                </a:lnTo>
                <a:lnTo>
                  <a:pt x="6375" y="1011"/>
                </a:lnTo>
                <a:lnTo>
                  <a:pt x="6379" y="1008"/>
                </a:lnTo>
                <a:lnTo>
                  <a:pt x="6382" y="1002"/>
                </a:lnTo>
                <a:lnTo>
                  <a:pt x="6378" y="997"/>
                </a:lnTo>
                <a:lnTo>
                  <a:pt x="6373" y="994"/>
                </a:lnTo>
                <a:lnTo>
                  <a:pt x="6370" y="989"/>
                </a:lnTo>
                <a:lnTo>
                  <a:pt x="6373" y="982"/>
                </a:lnTo>
                <a:lnTo>
                  <a:pt x="6380" y="972"/>
                </a:lnTo>
                <a:lnTo>
                  <a:pt x="6392" y="960"/>
                </a:lnTo>
                <a:lnTo>
                  <a:pt x="6403" y="953"/>
                </a:lnTo>
                <a:lnTo>
                  <a:pt x="6431" y="942"/>
                </a:lnTo>
                <a:lnTo>
                  <a:pt x="6441" y="936"/>
                </a:lnTo>
                <a:lnTo>
                  <a:pt x="6444" y="931"/>
                </a:lnTo>
                <a:lnTo>
                  <a:pt x="6446" y="922"/>
                </a:lnTo>
                <a:lnTo>
                  <a:pt x="6461" y="909"/>
                </a:lnTo>
                <a:lnTo>
                  <a:pt x="6487" y="899"/>
                </a:lnTo>
                <a:lnTo>
                  <a:pt x="6516" y="895"/>
                </a:lnTo>
                <a:lnTo>
                  <a:pt x="6536" y="899"/>
                </a:lnTo>
                <a:lnTo>
                  <a:pt x="6548" y="905"/>
                </a:lnTo>
                <a:lnTo>
                  <a:pt x="6559" y="905"/>
                </a:lnTo>
                <a:lnTo>
                  <a:pt x="6572" y="906"/>
                </a:lnTo>
                <a:lnTo>
                  <a:pt x="6595" y="915"/>
                </a:lnTo>
                <a:lnTo>
                  <a:pt x="6598" y="922"/>
                </a:lnTo>
                <a:lnTo>
                  <a:pt x="6593" y="930"/>
                </a:lnTo>
                <a:lnTo>
                  <a:pt x="6591" y="936"/>
                </a:lnTo>
                <a:lnTo>
                  <a:pt x="6604" y="937"/>
                </a:lnTo>
                <a:lnTo>
                  <a:pt x="6672" y="907"/>
                </a:lnTo>
                <a:lnTo>
                  <a:pt x="6683" y="900"/>
                </a:lnTo>
                <a:lnTo>
                  <a:pt x="6694" y="893"/>
                </a:lnTo>
                <a:lnTo>
                  <a:pt x="6704" y="879"/>
                </a:lnTo>
                <a:lnTo>
                  <a:pt x="6714" y="870"/>
                </a:lnTo>
                <a:lnTo>
                  <a:pt x="6727" y="866"/>
                </a:lnTo>
                <a:lnTo>
                  <a:pt x="6745" y="864"/>
                </a:lnTo>
                <a:lnTo>
                  <a:pt x="6751" y="869"/>
                </a:lnTo>
                <a:lnTo>
                  <a:pt x="6747" y="880"/>
                </a:lnTo>
                <a:lnTo>
                  <a:pt x="6740" y="894"/>
                </a:lnTo>
                <a:lnTo>
                  <a:pt x="6735" y="903"/>
                </a:lnTo>
                <a:lnTo>
                  <a:pt x="6735" y="910"/>
                </a:lnTo>
                <a:lnTo>
                  <a:pt x="6733" y="918"/>
                </a:lnTo>
                <a:lnTo>
                  <a:pt x="6736" y="921"/>
                </a:lnTo>
                <a:lnTo>
                  <a:pt x="6734" y="925"/>
                </a:lnTo>
                <a:lnTo>
                  <a:pt x="6732" y="930"/>
                </a:lnTo>
                <a:lnTo>
                  <a:pt x="6730" y="934"/>
                </a:lnTo>
                <a:lnTo>
                  <a:pt x="6648" y="968"/>
                </a:lnTo>
                <a:lnTo>
                  <a:pt x="6616" y="991"/>
                </a:lnTo>
                <a:lnTo>
                  <a:pt x="6595" y="1013"/>
                </a:lnTo>
                <a:lnTo>
                  <a:pt x="6544" y="1047"/>
                </a:lnTo>
                <a:lnTo>
                  <a:pt x="6505" y="1068"/>
                </a:lnTo>
                <a:lnTo>
                  <a:pt x="6495" y="1069"/>
                </a:lnTo>
                <a:lnTo>
                  <a:pt x="6493" y="1065"/>
                </a:lnTo>
                <a:lnTo>
                  <a:pt x="6478" y="1065"/>
                </a:lnTo>
                <a:lnTo>
                  <a:pt x="6481" y="1075"/>
                </a:lnTo>
                <a:lnTo>
                  <a:pt x="6483" y="1080"/>
                </a:lnTo>
                <a:lnTo>
                  <a:pt x="6481" y="1084"/>
                </a:lnTo>
                <a:lnTo>
                  <a:pt x="6472" y="1091"/>
                </a:lnTo>
                <a:lnTo>
                  <a:pt x="6450" y="1107"/>
                </a:lnTo>
                <a:lnTo>
                  <a:pt x="6439" y="1114"/>
                </a:lnTo>
                <a:lnTo>
                  <a:pt x="6432" y="1125"/>
                </a:lnTo>
                <a:lnTo>
                  <a:pt x="6422" y="1150"/>
                </a:lnTo>
                <a:lnTo>
                  <a:pt x="6416" y="1173"/>
                </a:lnTo>
                <a:lnTo>
                  <a:pt x="6418" y="1184"/>
                </a:lnTo>
                <a:lnTo>
                  <a:pt x="6423" y="1193"/>
                </a:lnTo>
                <a:lnTo>
                  <a:pt x="6428" y="1212"/>
                </a:lnTo>
                <a:lnTo>
                  <a:pt x="6436" y="1247"/>
                </a:lnTo>
                <a:lnTo>
                  <a:pt x="6446" y="1264"/>
                </a:lnTo>
                <a:lnTo>
                  <a:pt x="6454" y="1286"/>
                </a:lnTo>
                <a:lnTo>
                  <a:pt x="6459" y="1334"/>
                </a:lnTo>
                <a:lnTo>
                  <a:pt x="6468" y="1351"/>
                </a:lnTo>
                <a:lnTo>
                  <a:pt x="6491" y="1333"/>
                </a:lnTo>
                <a:lnTo>
                  <a:pt x="6514" y="1302"/>
                </a:lnTo>
                <a:lnTo>
                  <a:pt x="6526" y="1283"/>
                </a:lnTo>
                <a:lnTo>
                  <a:pt x="6532" y="1271"/>
                </a:lnTo>
                <a:lnTo>
                  <a:pt x="6540" y="1269"/>
                </a:lnTo>
                <a:lnTo>
                  <a:pt x="6549" y="1269"/>
                </a:lnTo>
                <a:lnTo>
                  <a:pt x="6561" y="1265"/>
                </a:lnTo>
                <a:lnTo>
                  <a:pt x="6574" y="1255"/>
                </a:lnTo>
                <a:lnTo>
                  <a:pt x="6576" y="1249"/>
                </a:lnTo>
                <a:lnTo>
                  <a:pt x="6575" y="1241"/>
                </a:lnTo>
                <a:lnTo>
                  <a:pt x="6575" y="1232"/>
                </a:lnTo>
                <a:lnTo>
                  <a:pt x="6581" y="1220"/>
                </a:lnTo>
                <a:lnTo>
                  <a:pt x="6593" y="1209"/>
                </a:lnTo>
                <a:lnTo>
                  <a:pt x="6607" y="1202"/>
                </a:lnTo>
                <a:lnTo>
                  <a:pt x="6622" y="1201"/>
                </a:lnTo>
                <a:lnTo>
                  <a:pt x="6649" y="1200"/>
                </a:lnTo>
                <a:lnTo>
                  <a:pt x="6654" y="1192"/>
                </a:lnTo>
                <a:lnTo>
                  <a:pt x="6649" y="1180"/>
                </a:lnTo>
                <a:lnTo>
                  <a:pt x="6644" y="1172"/>
                </a:lnTo>
                <a:lnTo>
                  <a:pt x="6650" y="1147"/>
                </a:lnTo>
                <a:lnTo>
                  <a:pt x="6666" y="1140"/>
                </a:lnTo>
                <a:lnTo>
                  <a:pt x="6684" y="1137"/>
                </a:lnTo>
                <a:lnTo>
                  <a:pt x="6698" y="1125"/>
                </a:lnTo>
                <a:lnTo>
                  <a:pt x="6698" y="1112"/>
                </a:lnTo>
                <a:lnTo>
                  <a:pt x="6689" y="1106"/>
                </a:lnTo>
                <a:lnTo>
                  <a:pt x="6682" y="1101"/>
                </a:lnTo>
                <a:lnTo>
                  <a:pt x="6680" y="1089"/>
                </a:lnTo>
                <a:lnTo>
                  <a:pt x="6685" y="1080"/>
                </a:lnTo>
                <a:lnTo>
                  <a:pt x="6692" y="1072"/>
                </a:lnTo>
                <a:lnTo>
                  <a:pt x="6692" y="1066"/>
                </a:lnTo>
                <a:lnTo>
                  <a:pt x="6679" y="1067"/>
                </a:lnTo>
                <a:lnTo>
                  <a:pt x="6663" y="1065"/>
                </a:lnTo>
                <a:lnTo>
                  <a:pt x="6665" y="1051"/>
                </a:lnTo>
                <a:lnTo>
                  <a:pt x="6676" y="1032"/>
                </a:lnTo>
                <a:lnTo>
                  <a:pt x="6686" y="1019"/>
                </a:lnTo>
                <a:lnTo>
                  <a:pt x="6699" y="1004"/>
                </a:lnTo>
                <a:lnTo>
                  <a:pt x="6707" y="992"/>
                </a:lnTo>
                <a:lnTo>
                  <a:pt x="6716" y="981"/>
                </a:lnTo>
                <a:lnTo>
                  <a:pt x="6735" y="972"/>
                </a:lnTo>
                <a:lnTo>
                  <a:pt x="6743" y="972"/>
                </a:lnTo>
                <a:lnTo>
                  <a:pt x="6749" y="978"/>
                </a:lnTo>
                <a:lnTo>
                  <a:pt x="6754" y="985"/>
                </a:lnTo>
                <a:lnTo>
                  <a:pt x="6761" y="986"/>
                </a:lnTo>
                <a:lnTo>
                  <a:pt x="6789" y="974"/>
                </a:lnTo>
                <a:lnTo>
                  <a:pt x="6806" y="966"/>
                </a:lnTo>
                <a:lnTo>
                  <a:pt x="6813" y="966"/>
                </a:lnTo>
                <a:lnTo>
                  <a:pt x="6819" y="979"/>
                </a:lnTo>
                <a:lnTo>
                  <a:pt x="6839" y="971"/>
                </a:lnTo>
                <a:lnTo>
                  <a:pt x="6873" y="960"/>
                </a:lnTo>
                <a:lnTo>
                  <a:pt x="6911" y="956"/>
                </a:lnTo>
                <a:lnTo>
                  <a:pt x="6942" y="971"/>
                </a:lnTo>
                <a:lnTo>
                  <a:pt x="6962" y="973"/>
                </a:lnTo>
                <a:lnTo>
                  <a:pt x="6986" y="955"/>
                </a:lnTo>
                <a:lnTo>
                  <a:pt x="7016" y="930"/>
                </a:lnTo>
                <a:lnTo>
                  <a:pt x="7048" y="918"/>
                </a:lnTo>
                <a:lnTo>
                  <a:pt x="7091" y="909"/>
                </a:lnTo>
                <a:lnTo>
                  <a:pt x="7132" y="893"/>
                </a:lnTo>
                <a:lnTo>
                  <a:pt x="7167" y="876"/>
                </a:lnTo>
                <a:lnTo>
                  <a:pt x="7194" y="870"/>
                </a:lnTo>
                <a:lnTo>
                  <a:pt x="7211" y="868"/>
                </a:lnTo>
                <a:lnTo>
                  <a:pt x="7230" y="864"/>
                </a:lnTo>
                <a:lnTo>
                  <a:pt x="7248" y="863"/>
                </a:lnTo>
                <a:lnTo>
                  <a:pt x="7265" y="869"/>
                </a:lnTo>
                <a:lnTo>
                  <a:pt x="7281" y="875"/>
                </a:lnTo>
                <a:lnTo>
                  <a:pt x="7298" y="873"/>
                </a:lnTo>
                <a:lnTo>
                  <a:pt x="7305" y="865"/>
                </a:lnTo>
                <a:lnTo>
                  <a:pt x="7297" y="856"/>
                </a:lnTo>
                <a:lnTo>
                  <a:pt x="7290" y="848"/>
                </a:lnTo>
                <a:lnTo>
                  <a:pt x="7280" y="836"/>
                </a:lnTo>
                <a:lnTo>
                  <a:pt x="7272" y="823"/>
                </a:lnTo>
                <a:lnTo>
                  <a:pt x="7267" y="813"/>
                </a:lnTo>
                <a:lnTo>
                  <a:pt x="7259" y="805"/>
                </a:lnTo>
                <a:lnTo>
                  <a:pt x="7244" y="801"/>
                </a:lnTo>
                <a:lnTo>
                  <a:pt x="7232" y="795"/>
                </a:lnTo>
                <a:lnTo>
                  <a:pt x="7227" y="786"/>
                </a:lnTo>
                <a:lnTo>
                  <a:pt x="7233" y="787"/>
                </a:lnTo>
                <a:lnTo>
                  <a:pt x="7239" y="788"/>
                </a:lnTo>
                <a:lnTo>
                  <a:pt x="7262" y="784"/>
                </a:lnTo>
                <a:lnTo>
                  <a:pt x="7291" y="779"/>
                </a:lnTo>
                <a:lnTo>
                  <a:pt x="7316" y="773"/>
                </a:lnTo>
                <a:lnTo>
                  <a:pt x="7330" y="765"/>
                </a:lnTo>
                <a:lnTo>
                  <a:pt x="7330" y="758"/>
                </a:lnTo>
                <a:lnTo>
                  <a:pt x="7329" y="755"/>
                </a:lnTo>
                <a:lnTo>
                  <a:pt x="7330" y="749"/>
                </a:lnTo>
                <a:lnTo>
                  <a:pt x="7335" y="741"/>
                </a:lnTo>
                <a:lnTo>
                  <a:pt x="7332" y="737"/>
                </a:lnTo>
                <a:lnTo>
                  <a:pt x="7329" y="736"/>
                </a:lnTo>
                <a:lnTo>
                  <a:pt x="7326" y="735"/>
                </a:lnTo>
                <a:lnTo>
                  <a:pt x="7324" y="730"/>
                </a:lnTo>
                <a:lnTo>
                  <a:pt x="7326" y="725"/>
                </a:lnTo>
                <a:lnTo>
                  <a:pt x="7330" y="719"/>
                </a:lnTo>
                <a:lnTo>
                  <a:pt x="7339" y="718"/>
                </a:lnTo>
                <a:lnTo>
                  <a:pt x="7347" y="718"/>
                </a:lnTo>
                <a:lnTo>
                  <a:pt x="7356" y="718"/>
                </a:lnTo>
                <a:lnTo>
                  <a:pt x="7362" y="713"/>
                </a:lnTo>
                <a:lnTo>
                  <a:pt x="7366" y="713"/>
                </a:lnTo>
                <a:lnTo>
                  <a:pt x="7368" y="716"/>
                </a:lnTo>
                <a:lnTo>
                  <a:pt x="7369" y="723"/>
                </a:lnTo>
                <a:lnTo>
                  <a:pt x="7366" y="727"/>
                </a:lnTo>
                <a:lnTo>
                  <a:pt x="7361" y="731"/>
                </a:lnTo>
                <a:lnTo>
                  <a:pt x="7360" y="732"/>
                </a:lnTo>
                <a:lnTo>
                  <a:pt x="7362" y="732"/>
                </a:lnTo>
                <a:lnTo>
                  <a:pt x="7365" y="736"/>
                </a:lnTo>
                <a:lnTo>
                  <a:pt x="7369" y="736"/>
                </a:lnTo>
                <a:lnTo>
                  <a:pt x="7372" y="737"/>
                </a:lnTo>
                <a:lnTo>
                  <a:pt x="7382" y="743"/>
                </a:lnTo>
                <a:lnTo>
                  <a:pt x="7415" y="744"/>
                </a:lnTo>
                <a:lnTo>
                  <a:pt x="7451" y="746"/>
                </a:lnTo>
                <a:lnTo>
                  <a:pt x="7472" y="757"/>
                </a:lnTo>
                <a:lnTo>
                  <a:pt x="7472" y="761"/>
                </a:lnTo>
                <a:lnTo>
                  <a:pt x="7470" y="763"/>
                </a:lnTo>
                <a:lnTo>
                  <a:pt x="7467" y="766"/>
                </a:lnTo>
                <a:lnTo>
                  <a:pt x="7465" y="769"/>
                </a:lnTo>
                <a:lnTo>
                  <a:pt x="7485" y="774"/>
                </a:lnTo>
                <a:lnTo>
                  <a:pt x="7518" y="784"/>
                </a:lnTo>
                <a:lnTo>
                  <a:pt x="7551" y="792"/>
                </a:lnTo>
                <a:lnTo>
                  <a:pt x="7570" y="794"/>
                </a:lnTo>
                <a:lnTo>
                  <a:pt x="7575" y="792"/>
                </a:lnTo>
                <a:lnTo>
                  <a:pt x="7579" y="789"/>
                </a:lnTo>
                <a:lnTo>
                  <a:pt x="7581" y="786"/>
                </a:lnTo>
                <a:lnTo>
                  <a:pt x="7582" y="782"/>
                </a:lnTo>
                <a:lnTo>
                  <a:pt x="7584" y="773"/>
                </a:lnTo>
                <a:lnTo>
                  <a:pt x="7590" y="769"/>
                </a:lnTo>
                <a:lnTo>
                  <a:pt x="7597" y="765"/>
                </a:lnTo>
                <a:lnTo>
                  <a:pt x="7600" y="759"/>
                </a:lnTo>
                <a:lnTo>
                  <a:pt x="7598" y="749"/>
                </a:lnTo>
                <a:lnTo>
                  <a:pt x="7594" y="745"/>
                </a:lnTo>
                <a:lnTo>
                  <a:pt x="7591" y="742"/>
                </a:lnTo>
                <a:lnTo>
                  <a:pt x="7587" y="739"/>
                </a:lnTo>
                <a:lnTo>
                  <a:pt x="7601" y="738"/>
                </a:lnTo>
                <a:lnTo>
                  <a:pt x="7614" y="741"/>
                </a:lnTo>
                <a:lnTo>
                  <a:pt x="7629" y="743"/>
                </a:lnTo>
                <a:lnTo>
                  <a:pt x="7644" y="742"/>
                </a:lnTo>
                <a:lnTo>
                  <a:pt x="7646" y="741"/>
                </a:lnTo>
                <a:lnTo>
                  <a:pt x="7650" y="740"/>
                </a:lnTo>
                <a:lnTo>
                  <a:pt x="7657" y="737"/>
                </a:lnTo>
                <a:lnTo>
                  <a:pt x="7668" y="726"/>
                </a:lnTo>
                <a:lnTo>
                  <a:pt x="7672" y="724"/>
                </a:lnTo>
                <a:lnTo>
                  <a:pt x="7677" y="723"/>
                </a:lnTo>
                <a:lnTo>
                  <a:pt x="7682" y="724"/>
                </a:lnTo>
                <a:lnTo>
                  <a:pt x="7686" y="723"/>
                </a:lnTo>
                <a:lnTo>
                  <a:pt x="7670" y="711"/>
                </a:lnTo>
                <a:lnTo>
                  <a:pt x="7649" y="703"/>
                </a:lnTo>
                <a:lnTo>
                  <a:pt x="7631" y="696"/>
                </a:lnTo>
                <a:lnTo>
                  <a:pt x="7617" y="690"/>
                </a:lnTo>
                <a:lnTo>
                  <a:pt x="7605" y="686"/>
                </a:lnTo>
                <a:lnTo>
                  <a:pt x="7587" y="685"/>
                </a:lnTo>
                <a:lnTo>
                  <a:pt x="7569" y="685"/>
                </a:lnTo>
                <a:lnTo>
                  <a:pt x="7552" y="679"/>
                </a:lnTo>
                <a:lnTo>
                  <a:pt x="7546" y="677"/>
                </a:lnTo>
                <a:lnTo>
                  <a:pt x="7537" y="678"/>
                </a:lnTo>
                <a:lnTo>
                  <a:pt x="7530" y="680"/>
                </a:lnTo>
                <a:lnTo>
                  <a:pt x="7531" y="686"/>
                </a:lnTo>
                <a:lnTo>
                  <a:pt x="7537" y="698"/>
                </a:lnTo>
                <a:lnTo>
                  <a:pt x="7532" y="700"/>
                </a:lnTo>
                <a:lnTo>
                  <a:pt x="7527" y="702"/>
                </a:lnTo>
                <a:lnTo>
                  <a:pt x="7529" y="704"/>
                </a:lnTo>
                <a:lnTo>
                  <a:pt x="7529" y="707"/>
                </a:lnTo>
                <a:lnTo>
                  <a:pt x="7527" y="708"/>
                </a:lnTo>
                <a:lnTo>
                  <a:pt x="7524" y="709"/>
                </a:lnTo>
                <a:lnTo>
                  <a:pt x="7520" y="710"/>
                </a:lnTo>
                <a:lnTo>
                  <a:pt x="7518" y="707"/>
                </a:lnTo>
                <a:lnTo>
                  <a:pt x="7512" y="702"/>
                </a:lnTo>
                <a:lnTo>
                  <a:pt x="7505" y="701"/>
                </a:lnTo>
                <a:lnTo>
                  <a:pt x="7500" y="700"/>
                </a:lnTo>
                <a:lnTo>
                  <a:pt x="7505" y="697"/>
                </a:lnTo>
                <a:lnTo>
                  <a:pt x="7506" y="697"/>
                </a:lnTo>
                <a:lnTo>
                  <a:pt x="7507" y="696"/>
                </a:lnTo>
                <a:lnTo>
                  <a:pt x="7508" y="679"/>
                </a:lnTo>
                <a:lnTo>
                  <a:pt x="7496" y="667"/>
                </a:lnTo>
                <a:lnTo>
                  <a:pt x="7478" y="658"/>
                </a:lnTo>
                <a:lnTo>
                  <a:pt x="7461" y="652"/>
                </a:lnTo>
                <a:lnTo>
                  <a:pt x="7432" y="639"/>
                </a:lnTo>
                <a:lnTo>
                  <a:pt x="7399" y="627"/>
                </a:lnTo>
                <a:lnTo>
                  <a:pt x="7366" y="615"/>
                </a:lnTo>
                <a:lnTo>
                  <a:pt x="7336" y="608"/>
                </a:lnTo>
                <a:lnTo>
                  <a:pt x="7333" y="598"/>
                </a:lnTo>
                <a:lnTo>
                  <a:pt x="7286" y="588"/>
                </a:lnTo>
                <a:lnTo>
                  <a:pt x="7233" y="576"/>
                </a:lnTo>
                <a:lnTo>
                  <a:pt x="7180" y="570"/>
                </a:lnTo>
                <a:lnTo>
                  <a:pt x="7136" y="573"/>
                </a:lnTo>
                <a:lnTo>
                  <a:pt x="7108" y="570"/>
                </a:lnTo>
                <a:lnTo>
                  <a:pt x="7049" y="564"/>
                </a:lnTo>
                <a:lnTo>
                  <a:pt x="6995" y="564"/>
                </a:lnTo>
                <a:lnTo>
                  <a:pt x="6977" y="578"/>
                </a:lnTo>
                <a:lnTo>
                  <a:pt x="6986" y="582"/>
                </a:lnTo>
                <a:lnTo>
                  <a:pt x="6999" y="587"/>
                </a:lnTo>
                <a:lnTo>
                  <a:pt x="7004" y="593"/>
                </a:lnTo>
                <a:lnTo>
                  <a:pt x="6987" y="604"/>
                </a:lnTo>
                <a:lnTo>
                  <a:pt x="6958" y="607"/>
                </a:lnTo>
                <a:lnTo>
                  <a:pt x="6922" y="598"/>
                </a:lnTo>
                <a:lnTo>
                  <a:pt x="6900" y="587"/>
                </a:lnTo>
                <a:lnTo>
                  <a:pt x="6912" y="581"/>
                </a:lnTo>
                <a:lnTo>
                  <a:pt x="6940" y="576"/>
                </a:lnTo>
                <a:lnTo>
                  <a:pt x="6942" y="565"/>
                </a:lnTo>
                <a:lnTo>
                  <a:pt x="6927" y="559"/>
                </a:lnTo>
                <a:lnTo>
                  <a:pt x="6904" y="569"/>
                </a:lnTo>
                <a:lnTo>
                  <a:pt x="6897" y="572"/>
                </a:lnTo>
                <a:lnTo>
                  <a:pt x="6889" y="571"/>
                </a:lnTo>
                <a:lnTo>
                  <a:pt x="6881" y="568"/>
                </a:lnTo>
                <a:lnTo>
                  <a:pt x="6874" y="567"/>
                </a:lnTo>
                <a:lnTo>
                  <a:pt x="6868" y="570"/>
                </a:lnTo>
                <a:lnTo>
                  <a:pt x="6854" y="575"/>
                </a:lnTo>
                <a:lnTo>
                  <a:pt x="6840" y="580"/>
                </a:lnTo>
                <a:lnTo>
                  <a:pt x="6826" y="580"/>
                </a:lnTo>
                <a:lnTo>
                  <a:pt x="6802" y="578"/>
                </a:lnTo>
                <a:lnTo>
                  <a:pt x="6776" y="580"/>
                </a:lnTo>
                <a:lnTo>
                  <a:pt x="6750" y="582"/>
                </a:lnTo>
                <a:lnTo>
                  <a:pt x="6726" y="581"/>
                </a:lnTo>
                <a:lnTo>
                  <a:pt x="6700" y="579"/>
                </a:lnTo>
                <a:lnTo>
                  <a:pt x="6676" y="581"/>
                </a:lnTo>
                <a:lnTo>
                  <a:pt x="6656" y="585"/>
                </a:lnTo>
                <a:lnTo>
                  <a:pt x="6640" y="585"/>
                </a:lnTo>
                <a:lnTo>
                  <a:pt x="6628" y="579"/>
                </a:lnTo>
                <a:lnTo>
                  <a:pt x="6617" y="571"/>
                </a:lnTo>
                <a:lnTo>
                  <a:pt x="6606" y="563"/>
                </a:lnTo>
                <a:lnTo>
                  <a:pt x="6586" y="559"/>
                </a:lnTo>
                <a:lnTo>
                  <a:pt x="6581" y="556"/>
                </a:lnTo>
                <a:lnTo>
                  <a:pt x="6583" y="550"/>
                </a:lnTo>
                <a:lnTo>
                  <a:pt x="6582" y="541"/>
                </a:lnTo>
                <a:lnTo>
                  <a:pt x="6567" y="530"/>
                </a:lnTo>
                <a:lnTo>
                  <a:pt x="6532" y="522"/>
                </a:lnTo>
                <a:lnTo>
                  <a:pt x="6475" y="517"/>
                </a:lnTo>
                <a:lnTo>
                  <a:pt x="6416" y="517"/>
                </a:lnTo>
                <a:lnTo>
                  <a:pt x="6373" y="519"/>
                </a:lnTo>
                <a:lnTo>
                  <a:pt x="6344" y="524"/>
                </a:lnTo>
                <a:lnTo>
                  <a:pt x="6326" y="525"/>
                </a:lnTo>
                <a:lnTo>
                  <a:pt x="6308" y="521"/>
                </a:lnTo>
                <a:lnTo>
                  <a:pt x="6282" y="510"/>
                </a:lnTo>
                <a:lnTo>
                  <a:pt x="6260" y="498"/>
                </a:lnTo>
                <a:lnTo>
                  <a:pt x="6238" y="483"/>
                </a:lnTo>
                <a:lnTo>
                  <a:pt x="6214" y="473"/>
                </a:lnTo>
                <a:lnTo>
                  <a:pt x="6187" y="468"/>
                </a:lnTo>
                <a:lnTo>
                  <a:pt x="6138" y="465"/>
                </a:lnTo>
                <a:lnTo>
                  <a:pt x="6106" y="459"/>
                </a:lnTo>
                <a:lnTo>
                  <a:pt x="6082" y="454"/>
                </a:lnTo>
                <a:lnTo>
                  <a:pt x="6056" y="452"/>
                </a:lnTo>
                <a:lnTo>
                  <a:pt x="6038" y="450"/>
                </a:lnTo>
                <a:lnTo>
                  <a:pt x="6022" y="449"/>
                </a:lnTo>
                <a:lnTo>
                  <a:pt x="6007" y="447"/>
                </a:lnTo>
                <a:lnTo>
                  <a:pt x="5989" y="443"/>
                </a:lnTo>
                <a:lnTo>
                  <a:pt x="5889" y="440"/>
                </a:lnTo>
                <a:lnTo>
                  <a:pt x="5893" y="447"/>
                </a:lnTo>
                <a:lnTo>
                  <a:pt x="5895" y="449"/>
                </a:lnTo>
                <a:lnTo>
                  <a:pt x="5888" y="452"/>
                </a:lnTo>
                <a:lnTo>
                  <a:pt x="5869" y="456"/>
                </a:lnTo>
                <a:lnTo>
                  <a:pt x="5858" y="457"/>
                </a:lnTo>
                <a:lnTo>
                  <a:pt x="5847" y="455"/>
                </a:lnTo>
                <a:lnTo>
                  <a:pt x="5837" y="454"/>
                </a:lnTo>
                <a:lnTo>
                  <a:pt x="5827" y="459"/>
                </a:lnTo>
                <a:lnTo>
                  <a:pt x="5833" y="465"/>
                </a:lnTo>
                <a:lnTo>
                  <a:pt x="5840" y="465"/>
                </a:lnTo>
                <a:lnTo>
                  <a:pt x="5846" y="464"/>
                </a:lnTo>
                <a:lnTo>
                  <a:pt x="5850" y="466"/>
                </a:lnTo>
                <a:lnTo>
                  <a:pt x="5850" y="471"/>
                </a:lnTo>
                <a:lnTo>
                  <a:pt x="5846" y="476"/>
                </a:lnTo>
                <a:lnTo>
                  <a:pt x="5842" y="482"/>
                </a:lnTo>
                <a:lnTo>
                  <a:pt x="5843" y="489"/>
                </a:lnTo>
                <a:lnTo>
                  <a:pt x="5844" y="497"/>
                </a:lnTo>
                <a:lnTo>
                  <a:pt x="5826" y="495"/>
                </a:lnTo>
                <a:lnTo>
                  <a:pt x="5801" y="491"/>
                </a:lnTo>
                <a:lnTo>
                  <a:pt x="5783" y="491"/>
                </a:lnTo>
                <a:lnTo>
                  <a:pt x="5776" y="496"/>
                </a:lnTo>
                <a:lnTo>
                  <a:pt x="5771" y="502"/>
                </a:lnTo>
                <a:lnTo>
                  <a:pt x="5765" y="505"/>
                </a:lnTo>
                <a:lnTo>
                  <a:pt x="5755" y="503"/>
                </a:lnTo>
                <a:lnTo>
                  <a:pt x="5721" y="493"/>
                </a:lnTo>
                <a:lnTo>
                  <a:pt x="5686" y="493"/>
                </a:lnTo>
                <a:lnTo>
                  <a:pt x="5648" y="497"/>
                </a:lnTo>
                <a:lnTo>
                  <a:pt x="5605" y="499"/>
                </a:lnTo>
                <a:lnTo>
                  <a:pt x="5584" y="496"/>
                </a:lnTo>
                <a:lnTo>
                  <a:pt x="5575" y="488"/>
                </a:lnTo>
                <a:lnTo>
                  <a:pt x="5569" y="482"/>
                </a:lnTo>
                <a:lnTo>
                  <a:pt x="5558" y="484"/>
                </a:lnTo>
                <a:lnTo>
                  <a:pt x="5551" y="495"/>
                </a:lnTo>
                <a:lnTo>
                  <a:pt x="5543" y="508"/>
                </a:lnTo>
                <a:lnTo>
                  <a:pt x="5529" y="517"/>
                </a:lnTo>
                <a:lnTo>
                  <a:pt x="5499" y="516"/>
                </a:lnTo>
                <a:lnTo>
                  <a:pt x="5483" y="513"/>
                </a:lnTo>
                <a:lnTo>
                  <a:pt x="5478" y="514"/>
                </a:lnTo>
                <a:lnTo>
                  <a:pt x="5469" y="511"/>
                </a:lnTo>
                <a:lnTo>
                  <a:pt x="5444" y="498"/>
                </a:lnTo>
                <a:lnTo>
                  <a:pt x="5435" y="491"/>
                </a:lnTo>
                <a:lnTo>
                  <a:pt x="5431" y="482"/>
                </a:lnTo>
                <a:lnTo>
                  <a:pt x="5434" y="475"/>
                </a:lnTo>
                <a:lnTo>
                  <a:pt x="5445" y="470"/>
                </a:lnTo>
                <a:lnTo>
                  <a:pt x="5442" y="463"/>
                </a:lnTo>
                <a:lnTo>
                  <a:pt x="5441" y="458"/>
                </a:lnTo>
                <a:lnTo>
                  <a:pt x="5442" y="454"/>
                </a:lnTo>
                <a:lnTo>
                  <a:pt x="5448" y="448"/>
                </a:lnTo>
                <a:lnTo>
                  <a:pt x="5451" y="442"/>
                </a:lnTo>
                <a:lnTo>
                  <a:pt x="5443" y="435"/>
                </a:lnTo>
                <a:lnTo>
                  <a:pt x="5431" y="430"/>
                </a:lnTo>
                <a:lnTo>
                  <a:pt x="5420" y="425"/>
                </a:lnTo>
                <a:lnTo>
                  <a:pt x="5381" y="413"/>
                </a:lnTo>
                <a:lnTo>
                  <a:pt x="5328" y="409"/>
                </a:lnTo>
                <a:lnTo>
                  <a:pt x="5272" y="409"/>
                </a:lnTo>
                <a:lnTo>
                  <a:pt x="5229" y="415"/>
                </a:lnTo>
                <a:lnTo>
                  <a:pt x="5232" y="421"/>
                </a:lnTo>
                <a:lnTo>
                  <a:pt x="5235" y="424"/>
                </a:lnTo>
                <a:lnTo>
                  <a:pt x="5236" y="427"/>
                </a:lnTo>
                <a:lnTo>
                  <a:pt x="5230" y="432"/>
                </a:lnTo>
                <a:lnTo>
                  <a:pt x="5221" y="436"/>
                </a:lnTo>
                <a:lnTo>
                  <a:pt x="5216" y="436"/>
                </a:lnTo>
                <a:lnTo>
                  <a:pt x="5213" y="434"/>
                </a:lnTo>
                <a:lnTo>
                  <a:pt x="5206" y="431"/>
                </a:lnTo>
                <a:lnTo>
                  <a:pt x="5186" y="432"/>
                </a:lnTo>
                <a:lnTo>
                  <a:pt x="5154" y="435"/>
                </a:lnTo>
                <a:lnTo>
                  <a:pt x="5121" y="437"/>
                </a:lnTo>
                <a:lnTo>
                  <a:pt x="5099" y="433"/>
                </a:lnTo>
                <a:lnTo>
                  <a:pt x="5083" y="430"/>
                </a:lnTo>
                <a:lnTo>
                  <a:pt x="5067" y="429"/>
                </a:lnTo>
                <a:lnTo>
                  <a:pt x="5054" y="427"/>
                </a:lnTo>
                <a:lnTo>
                  <a:pt x="5052" y="421"/>
                </a:lnTo>
                <a:lnTo>
                  <a:pt x="5047" y="419"/>
                </a:lnTo>
                <a:lnTo>
                  <a:pt x="5045" y="415"/>
                </a:lnTo>
                <a:lnTo>
                  <a:pt x="5036" y="412"/>
                </a:lnTo>
                <a:lnTo>
                  <a:pt x="5007" y="411"/>
                </a:lnTo>
                <a:lnTo>
                  <a:pt x="4989" y="410"/>
                </a:lnTo>
                <a:lnTo>
                  <a:pt x="4972" y="409"/>
                </a:lnTo>
                <a:lnTo>
                  <a:pt x="4954" y="409"/>
                </a:lnTo>
                <a:lnTo>
                  <a:pt x="4937" y="411"/>
                </a:lnTo>
                <a:lnTo>
                  <a:pt x="4899" y="411"/>
                </a:lnTo>
                <a:lnTo>
                  <a:pt x="4887" y="412"/>
                </a:lnTo>
                <a:lnTo>
                  <a:pt x="4873" y="415"/>
                </a:lnTo>
                <a:lnTo>
                  <a:pt x="4859" y="417"/>
                </a:lnTo>
                <a:lnTo>
                  <a:pt x="4851" y="417"/>
                </a:lnTo>
                <a:lnTo>
                  <a:pt x="4849" y="409"/>
                </a:lnTo>
                <a:lnTo>
                  <a:pt x="4846" y="399"/>
                </a:lnTo>
                <a:lnTo>
                  <a:pt x="4839" y="397"/>
                </a:lnTo>
                <a:lnTo>
                  <a:pt x="4834" y="400"/>
                </a:lnTo>
                <a:lnTo>
                  <a:pt x="4823" y="402"/>
                </a:lnTo>
                <a:lnTo>
                  <a:pt x="4803" y="398"/>
                </a:lnTo>
                <a:lnTo>
                  <a:pt x="4731" y="395"/>
                </a:lnTo>
                <a:lnTo>
                  <a:pt x="4724" y="397"/>
                </a:lnTo>
                <a:lnTo>
                  <a:pt x="4719" y="400"/>
                </a:lnTo>
                <a:lnTo>
                  <a:pt x="4717" y="403"/>
                </a:lnTo>
                <a:lnTo>
                  <a:pt x="4722" y="406"/>
                </a:lnTo>
                <a:lnTo>
                  <a:pt x="4736" y="404"/>
                </a:lnTo>
                <a:lnTo>
                  <a:pt x="4750" y="403"/>
                </a:lnTo>
                <a:lnTo>
                  <a:pt x="4739" y="414"/>
                </a:lnTo>
                <a:lnTo>
                  <a:pt x="4715" y="420"/>
                </a:lnTo>
                <a:lnTo>
                  <a:pt x="4687" y="423"/>
                </a:lnTo>
                <a:lnTo>
                  <a:pt x="4670" y="423"/>
                </a:lnTo>
                <a:lnTo>
                  <a:pt x="4641" y="426"/>
                </a:lnTo>
                <a:lnTo>
                  <a:pt x="4600" y="430"/>
                </a:lnTo>
                <a:lnTo>
                  <a:pt x="4579" y="428"/>
                </a:lnTo>
                <a:lnTo>
                  <a:pt x="4611" y="413"/>
                </a:lnTo>
                <a:lnTo>
                  <a:pt x="4722" y="372"/>
                </a:lnTo>
                <a:lnTo>
                  <a:pt x="4733" y="371"/>
                </a:lnTo>
                <a:lnTo>
                  <a:pt x="4737" y="371"/>
                </a:lnTo>
                <a:lnTo>
                  <a:pt x="4741" y="369"/>
                </a:lnTo>
                <a:lnTo>
                  <a:pt x="4750" y="363"/>
                </a:lnTo>
                <a:lnTo>
                  <a:pt x="4760" y="357"/>
                </a:lnTo>
                <a:lnTo>
                  <a:pt x="4766" y="356"/>
                </a:lnTo>
                <a:lnTo>
                  <a:pt x="4768" y="358"/>
                </a:lnTo>
                <a:lnTo>
                  <a:pt x="4773" y="358"/>
                </a:lnTo>
                <a:lnTo>
                  <a:pt x="4829" y="341"/>
                </a:lnTo>
                <a:lnTo>
                  <a:pt x="4858" y="332"/>
                </a:lnTo>
                <a:lnTo>
                  <a:pt x="4865" y="322"/>
                </a:lnTo>
                <a:lnTo>
                  <a:pt x="4851" y="308"/>
                </a:lnTo>
                <a:lnTo>
                  <a:pt x="4823" y="292"/>
                </a:lnTo>
                <a:lnTo>
                  <a:pt x="4788" y="284"/>
                </a:lnTo>
                <a:lnTo>
                  <a:pt x="4733" y="279"/>
                </a:lnTo>
                <a:lnTo>
                  <a:pt x="4681" y="277"/>
                </a:lnTo>
                <a:lnTo>
                  <a:pt x="4657" y="277"/>
                </a:lnTo>
                <a:lnTo>
                  <a:pt x="4658" y="279"/>
                </a:lnTo>
                <a:lnTo>
                  <a:pt x="4659" y="281"/>
                </a:lnTo>
                <a:lnTo>
                  <a:pt x="4659" y="283"/>
                </a:lnTo>
                <a:lnTo>
                  <a:pt x="4657" y="286"/>
                </a:lnTo>
                <a:lnTo>
                  <a:pt x="4612" y="283"/>
                </a:lnTo>
                <a:lnTo>
                  <a:pt x="4616" y="279"/>
                </a:lnTo>
                <a:lnTo>
                  <a:pt x="4618" y="273"/>
                </a:lnTo>
                <a:lnTo>
                  <a:pt x="4615" y="267"/>
                </a:lnTo>
                <a:lnTo>
                  <a:pt x="4608" y="265"/>
                </a:lnTo>
                <a:lnTo>
                  <a:pt x="4599" y="266"/>
                </a:lnTo>
                <a:lnTo>
                  <a:pt x="4591" y="265"/>
                </a:lnTo>
                <a:lnTo>
                  <a:pt x="4579" y="255"/>
                </a:lnTo>
                <a:lnTo>
                  <a:pt x="4572" y="248"/>
                </a:lnTo>
                <a:lnTo>
                  <a:pt x="4562" y="245"/>
                </a:lnTo>
                <a:lnTo>
                  <a:pt x="4541" y="247"/>
                </a:lnTo>
                <a:lnTo>
                  <a:pt x="4537" y="248"/>
                </a:lnTo>
                <a:lnTo>
                  <a:pt x="4532" y="247"/>
                </a:lnTo>
                <a:lnTo>
                  <a:pt x="4527" y="246"/>
                </a:lnTo>
                <a:lnTo>
                  <a:pt x="4524" y="244"/>
                </a:lnTo>
                <a:lnTo>
                  <a:pt x="4503" y="243"/>
                </a:lnTo>
                <a:lnTo>
                  <a:pt x="4464" y="248"/>
                </a:lnTo>
                <a:lnTo>
                  <a:pt x="4425" y="258"/>
                </a:lnTo>
                <a:lnTo>
                  <a:pt x="4405" y="270"/>
                </a:lnTo>
                <a:lnTo>
                  <a:pt x="4396" y="279"/>
                </a:lnTo>
                <a:lnTo>
                  <a:pt x="4379" y="288"/>
                </a:lnTo>
                <a:lnTo>
                  <a:pt x="4361" y="294"/>
                </a:lnTo>
                <a:lnTo>
                  <a:pt x="4349" y="295"/>
                </a:lnTo>
                <a:lnTo>
                  <a:pt x="4343" y="294"/>
                </a:lnTo>
                <a:lnTo>
                  <a:pt x="4335" y="292"/>
                </a:lnTo>
                <a:lnTo>
                  <a:pt x="4326" y="293"/>
                </a:lnTo>
                <a:lnTo>
                  <a:pt x="4322" y="298"/>
                </a:lnTo>
                <a:lnTo>
                  <a:pt x="4324" y="299"/>
                </a:lnTo>
                <a:lnTo>
                  <a:pt x="4326" y="301"/>
                </a:lnTo>
                <a:lnTo>
                  <a:pt x="4298" y="304"/>
                </a:lnTo>
                <a:lnTo>
                  <a:pt x="4270" y="308"/>
                </a:lnTo>
                <a:lnTo>
                  <a:pt x="4247" y="309"/>
                </a:lnTo>
                <a:lnTo>
                  <a:pt x="4234" y="304"/>
                </a:lnTo>
                <a:lnTo>
                  <a:pt x="4212" y="300"/>
                </a:lnTo>
                <a:lnTo>
                  <a:pt x="4173" y="302"/>
                </a:lnTo>
                <a:lnTo>
                  <a:pt x="4134" y="307"/>
                </a:lnTo>
                <a:lnTo>
                  <a:pt x="4110" y="312"/>
                </a:lnTo>
                <a:lnTo>
                  <a:pt x="3959" y="332"/>
                </a:lnTo>
                <a:lnTo>
                  <a:pt x="3936" y="339"/>
                </a:lnTo>
                <a:lnTo>
                  <a:pt x="3913" y="348"/>
                </a:lnTo>
                <a:lnTo>
                  <a:pt x="3890" y="357"/>
                </a:lnTo>
                <a:lnTo>
                  <a:pt x="3866" y="361"/>
                </a:lnTo>
                <a:lnTo>
                  <a:pt x="3856" y="362"/>
                </a:lnTo>
                <a:lnTo>
                  <a:pt x="3844" y="366"/>
                </a:lnTo>
                <a:lnTo>
                  <a:pt x="3836" y="372"/>
                </a:lnTo>
                <a:lnTo>
                  <a:pt x="3836" y="380"/>
                </a:lnTo>
                <a:lnTo>
                  <a:pt x="3840" y="381"/>
                </a:lnTo>
                <a:lnTo>
                  <a:pt x="3844" y="380"/>
                </a:lnTo>
                <a:lnTo>
                  <a:pt x="3849" y="378"/>
                </a:lnTo>
                <a:lnTo>
                  <a:pt x="3853" y="378"/>
                </a:lnTo>
                <a:lnTo>
                  <a:pt x="3853" y="380"/>
                </a:lnTo>
                <a:lnTo>
                  <a:pt x="3853" y="382"/>
                </a:lnTo>
                <a:lnTo>
                  <a:pt x="3860" y="387"/>
                </a:lnTo>
                <a:lnTo>
                  <a:pt x="3868" y="392"/>
                </a:lnTo>
                <a:lnTo>
                  <a:pt x="3845" y="400"/>
                </a:lnTo>
                <a:lnTo>
                  <a:pt x="3801" y="405"/>
                </a:lnTo>
                <a:lnTo>
                  <a:pt x="3754" y="408"/>
                </a:lnTo>
                <a:lnTo>
                  <a:pt x="3724" y="409"/>
                </a:lnTo>
                <a:lnTo>
                  <a:pt x="3712" y="407"/>
                </a:lnTo>
                <a:lnTo>
                  <a:pt x="3706" y="409"/>
                </a:lnTo>
                <a:lnTo>
                  <a:pt x="3701" y="412"/>
                </a:lnTo>
                <a:lnTo>
                  <a:pt x="3690" y="416"/>
                </a:lnTo>
                <a:lnTo>
                  <a:pt x="3678" y="414"/>
                </a:lnTo>
                <a:lnTo>
                  <a:pt x="3658" y="411"/>
                </a:lnTo>
                <a:lnTo>
                  <a:pt x="3640" y="411"/>
                </a:lnTo>
                <a:lnTo>
                  <a:pt x="3632" y="420"/>
                </a:lnTo>
                <a:lnTo>
                  <a:pt x="3633" y="426"/>
                </a:lnTo>
                <a:lnTo>
                  <a:pt x="3636" y="428"/>
                </a:lnTo>
                <a:lnTo>
                  <a:pt x="3639" y="428"/>
                </a:lnTo>
                <a:lnTo>
                  <a:pt x="3644" y="429"/>
                </a:lnTo>
                <a:lnTo>
                  <a:pt x="3643" y="444"/>
                </a:lnTo>
                <a:lnTo>
                  <a:pt x="3643" y="453"/>
                </a:lnTo>
                <a:lnTo>
                  <a:pt x="3647" y="456"/>
                </a:lnTo>
                <a:lnTo>
                  <a:pt x="3665" y="457"/>
                </a:lnTo>
                <a:lnTo>
                  <a:pt x="3687" y="460"/>
                </a:lnTo>
                <a:lnTo>
                  <a:pt x="3699" y="467"/>
                </a:lnTo>
                <a:lnTo>
                  <a:pt x="3706" y="473"/>
                </a:lnTo>
                <a:lnTo>
                  <a:pt x="3715" y="476"/>
                </a:lnTo>
                <a:lnTo>
                  <a:pt x="3741" y="482"/>
                </a:lnTo>
                <a:lnTo>
                  <a:pt x="3744" y="490"/>
                </a:lnTo>
                <a:lnTo>
                  <a:pt x="3740" y="500"/>
                </a:lnTo>
                <a:lnTo>
                  <a:pt x="3743" y="512"/>
                </a:lnTo>
                <a:lnTo>
                  <a:pt x="3757" y="528"/>
                </a:lnTo>
                <a:lnTo>
                  <a:pt x="3753" y="535"/>
                </a:lnTo>
                <a:lnTo>
                  <a:pt x="3745" y="538"/>
                </a:lnTo>
                <a:lnTo>
                  <a:pt x="3738" y="538"/>
                </a:lnTo>
                <a:lnTo>
                  <a:pt x="3732" y="534"/>
                </a:lnTo>
                <a:lnTo>
                  <a:pt x="3724" y="527"/>
                </a:lnTo>
                <a:lnTo>
                  <a:pt x="3715" y="525"/>
                </a:lnTo>
                <a:lnTo>
                  <a:pt x="3708" y="525"/>
                </a:lnTo>
                <a:lnTo>
                  <a:pt x="3702" y="520"/>
                </a:lnTo>
                <a:lnTo>
                  <a:pt x="3703" y="509"/>
                </a:lnTo>
                <a:lnTo>
                  <a:pt x="3711" y="504"/>
                </a:lnTo>
                <a:lnTo>
                  <a:pt x="3721" y="500"/>
                </a:lnTo>
                <a:lnTo>
                  <a:pt x="3727" y="492"/>
                </a:lnTo>
                <a:lnTo>
                  <a:pt x="3714" y="490"/>
                </a:lnTo>
                <a:lnTo>
                  <a:pt x="3708" y="492"/>
                </a:lnTo>
                <a:lnTo>
                  <a:pt x="3702" y="493"/>
                </a:lnTo>
                <a:lnTo>
                  <a:pt x="3692" y="490"/>
                </a:lnTo>
                <a:lnTo>
                  <a:pt x="3682" y="487"/>
                </a:lnTo>
                <a:lnTo>
                  <a:pt x="3672" y="486"/>
                </a:lnTo>
                <a:lnTo>
                  <a:pt x="3662" y="487"/>
                </a:lnTo>
                <a:lnTo>
                  <a:pt x="3652" y="484"/>
                </a:lnTo>
                <a:lnTo>
                  <a:pt x="3642" y="479"/>
                </a:lnTo>
                <a:lnTo>
                  <a:pt x="3628" y="473"/>
                </a:lnTo>
                <a:lnTo>
                  <a:pt x="3609" y="467"/>
                </a:lnTo>
                <a:lnTo>
                  <a:pt x="3576" y="463"/>
                </a:lnTo>
                <a:lnTo>
                  <a:pt x="3553" y="461"/>
                </a:lnTo>
                <a:lnTo>
                  <a:pt x="3543" y="458"/>
                </a:lnTo>
                <a:lnTo>
                  <a:pt x="3538" y="456"/>
                </a:lnTo>
                <a:lnTo>
                  <a:pt x="3533" y="455"/>
                </a:lnTo>
                <a:lnTo>
                  <a:pt x="3518" y="459"/>
                </a:lnTo>
                <a:lnTo>
                  <a:pt x="3523" y="463"/>
                </a:lnTo>
                <a:lnTo>
                  <a:pt x="3536" y="467"/>
                </a:lnTo>
                <a:lnTo>
                  <a:pt x="3544" y="468"/>
                </a:lnTo>
                <a:lnTo>
                  <a:pt x="3546" y="474"/>
                </a:lnTo>
                <a:lnTo>
                  <a:pt x="3538" y="479"/>
                </a:lnTo>
                <a:lnTo>
                  <a:pt x="3526" y="483"/>
                </a:lnTo>
                <a:lnTo>
                  <a:pt x="3516" y="481"/>
                </a:lnTo>
                <a:lnTo>
                  <a:pt x="3504" y="474"/>
                </a:lnTo>
                <a:lnTo>
                  <a:pt x="3498" y="472"/>
                </a:lnTo>
                <a:lnTo>
                  <a:pt x="3490" y="475"/>
                </a:lnTo>
                <a:lnTo>
                  <a:pt x="3476" y="483"/>
                </a:lnTo>
                <a:lnTo>
                  <a:pt x="3479" y="488"/>
                </a:lnTo>
                <a:lnTo>
                  <a:pt x="3484" y="489"/>
                </a:lnTo>
                <a:lnTo>
                  <a:pt x="3490" y="490"/>
                </a:lnTo>
                <a:lnTo>
                  <a:pt x="3495" y="491"/>
                </a:lnTo>
                <a:lnTo>
                  <a:pt x="3502" y="495"/>
                </a:lnTo>
                <a:lnTo>
                  <a:pt x="3506" y="501"/>
                </a:lnTo>
                <a:lnTo>
                  <a:pt x="3513" y="507"/>
                </a:lnTo>
                <a:lnTo>
                  <a:pt x="3528" y="510"/>
                </a:lnTo>
                <a:lnTo>
                  <a:pt x="3533" y="511"/>
                </a:lnTo>
                <a:lnTo>
                  <a:pt x="3539" y="513"/>
                </a:lnTo>
                <a:lnTo>
                  <a:pt x="3543" y="516"/>
                </a:lnTo>
                <a:lnTo>
                  <a:pt x="3546" y="522"/>
                </a:lnTo>
                <a:lnTo>
                  <a:pt x="3529" y="522"/>
                </a:lnTo>
                <a:lnTo>
                  <a:pt x="3507" y="516"/>
                </a:lnTo>
                <a:lnTo>
                  <a:pt x="3485" y="510"/>
                </a:lnTo>
                <a:lnTo>
                  <a:pt x="3473" y="507"/>
                </a:lnTo>
                <a:lnTo>
                  <a:pt x="3455" y="506"/>
                </a:lnTo>
                <a:lnTo>
                  <a:pt x="3449" y="503"/>
                </a:lnTo>
                <a:lnTo>
                  <a:pt x="3447" y="500"/>
                </a:lnTo>
                <a:lnTo>
                  <a:pt x="3443" y="499"/>
                </a:lnTo>
                <a:lnTo>
                  <a:pt x="3437" y="491"/>
                </a:lnTo>
                <a:lnTo>
                  <a:pt x="3441" y="471"/>
                </a:lnTo>
                <a:lnTo>
                  <a:pt x="3439" y="450"/>
                </a:lnTo>
                <a:lnTo>
                  <a:pt x="3418" y="440"/>
                </a:lnTo>
                <a:lnTo>
                  <a:pt x="3424" y="445"/>
                </a:lnTo>
                <a:lnTo>
                  <a:pt x="3428" y="447"/>
                </a:lnTo>
                <a:lnTo>
                  <a:pt x="3429" y="450"/>
                </a:lnTo>
                <a:lnTo>
                  <a:pt x="3428" y="460"/>
                </a:lnTo>
                <a:lnTo>
                  <a:pt x="3414" y="477"/>
                </a:lnTo>
                <a:lnTo>
                  <a:pt x="3391" y="482"/>
                </a:lnTo>
                <a:lnTo>
                  <a:pt x="3372" y="488"/>
                </a:lnTo>
                <a:lnTo>
                  <a:pt x="3367" y="508"/>
                </a:lnTo>
                <a:lnTo>
                  <a:pt x="3376" y="515"/>
                </a:lnTo>
                <a:lnTo>
                  <a:pt x="3391" y="526"/>
                </a:lnTo>
                <a:lnTo>
                  <a:pt x="3400" y="539"/>
                </a:lnTo>
                <a:lnTo>
                  <a:pt x="3387" y="554"/>
                </a:lnTo>
                <a:lnTo>
                  <a:pt x="3380" y="560"/>
                </a:lnTo>
                <a:lnTo>
                  <a:pt x="3379" y="565"/>
                </a:lnTo>
                <a:lnTo>
                  <a:pt x="3380" y="570"/>
                </a:lnTo>
                <a:lnTo>
                  <a:pt x="3382" y="575"/>
                </a:lnTo>
                <a:lnTo>
                  <a:pt x="3380" y="581"/>
                </a:lnTo>
                <a:lnTo>
                  <a:pt x="3377" y="588"/>
                </a:lnTo>
                <a:lnTo>
                  <a:pt x="3380" y="591"/>
                </a:lnTo>
                <a:lnTo>
                  <a:pt x="3394" y="593"/>
                </a:lnTo>
                <a:lnTo>
                  <a:pt x="3425" y="591"/>
                </a:lnTo>
                <a:lnTo>
                  <a:pt x="3456" y="591"/>
                </a:lnTo>
                <a:lnTo>
                  <a:pt x="3485" y="595"/>
                </a:lnTo>
                <a:lnTo>
                  <a:pt x="3511" y="609"/>
                </a:lnTo>
                <a:lnTo>
                  <a:pt x="3532" y="626"/>
                </a:lnTo>
                <a:lnTo>
                  <a:pt x="3533" y="631"/>
                </a:lnTo>
                <a:lnTo>
                  <a:pt x="3524" y="631"/>
                </a:lnTo>
                <a:lnTo>
                  <a:pt x="3517" y="635"/>
                </a:lnTo>
                <a:lnTo>
                  <a:pt x="3518" y="639"/>
                </a:lnTo>
                <a:lnTo>
                  <a:pt x="3518" y="644"/>
                </a:lnTo>
                <a:lnTo>
                  <a:pt x="3517" y="648"/>
                </a:lnTo>
                <a:lnTo>
                  <a:pt x="3514" y="652"/>
                </a:lnTo>
                <a:lnTo>
                  <a:pt x="3507" y="646"/>
                </a:lnTo>
                <a:lnTo>
                  <a:pt x="3501" y="640"/>
                </a:lnTo>
                <a:lnTo>
                  <a:pt x="3501" y="632"/>
                </a:lnTo>
                <a:lnTo>
                  <a:pt x="3503" y="625"/>
                </a:lnTo>
                <a:lnTo>
                  <a:pt x="3501" y="619"/>
                </a:lnTo>
                <a:lnTo>
                  <a:pt x="3490" y="615"/>
                </a:lnTo>
                <a:lnTo>
                  <a:pt x="3479" y="611"/>
                </a:lnTo>
                <a:lnTo>
                  <a:pt x="3471" y="606"/>
                </a:lnTo>
                <a:lnTo>
                  <a:pt x="3461" y="604"/>
                </a:lnTo>
                <a:lnTo>
                  <a:pt x="3443" y="610"/>
                </a:lnTo>
                <a:lnTo>
                  <a:pt x="3426" y="615"/>
                </a:lnTo>
                <a:lnTo>
                  <a:pt x="3415" y="619"/>
                </a:lnTo>
                <a:lnTo>
                  <a:pt x="3409" y="620"/>
                </a:lnTo>
                <a:lnTo>
                  <a:pt x="3408" y="623"/>
                </a:lnTo>
                <a:lnTo>
                  <a:pt x="3424" y="635"/>
                </a:lnTo>
                <a:lnTo>
                  <a:pt x="3415" y="654"/>
                </a:lnTo>
                <a:lnTo>
                  <a:pt x="3394" y="673"/>
                </a:lnTo>
                <a:lnTo>
                  <a:pt x="3382" y="686"/>
                </a:lnTo>
                <a:lnTo>
                  <a:pt x="3375" y="690"/>
                </a:lnTo>
                <a:lnTo>
                  <a:pt x="3362" y="692"/>
                </a:lnTo>
                <a:lnTo>
                  <a:pt x="3351" y="694"/>
                </a:lnTo>
                <a:lnTo>
                  <a:pt x="3342" y="697"/>
                </a:lnTo>
                <a:lnTo>
                  <a:pt x="3339" y="704"/>
                </a:lnTo>
                <a:lnTo>
                  <a:pt x="3336" y="712"/>
                </a:lnTo>
                <a:lnTo>
                  <a:pt x="3321" y="715"/>
                </a:lnTo>
                <a:lnTo>
                  <a:pt x="3286" y="711"/>
                </a:lnTo>
                <a:lnTo>
                  <a:pt x="3275" y="711"/>
                </a:lnTo>
                <a:lnTo>
                  <a:pt x="3256" y="711"/>
                </a:lnTo>
                <a:lnTo>
                  <a:pt x="3244" y="709"/>
                </a:lnTo>
                <a:lnTo>
                  <a:pt x="3251" y="703"/>
                </a:lnTo>
                <a:lnTo>
                  <a:pt x="3268" y="699"/>
                </a:lnTo>
                <a:lnTo>
                  <a:pt x="3283" y="699"/>
                </a:lnTo>
                <a:lnTo>
                  <a:pt x="3301" y="693"/>
                </a:lnTo>
                <a:lnTo>
                  <a:pt x="3327" y="670"/>
                </a:lnTo>
                <a:lnTo>
                  <a:pt x="3340" y="654"/>
                </a:lnTo>
                <a:lnTo>
                  <a:pt x="3342" y="638"/>
                </a:lnTo>
                <a:lnTo>
                  <a:pt x="3339" y="623"/>
                </a:lnTo>
                <a:lnTo>
                  <a:pt x="3335" y="605"/>
                </a:lnTo>
                <a:lnTo>
                  <a:pt x="3334" y="597"/>
                </a:lnTo>
                <a:lnTo>
                  <a:pt x="3335" y="591"/>
                </a:lnTo>
                <a:lnTo>
                  <a:pt x="3334" y="582"/>
                </a:lnTo>
                <a:lnTo>
                  <a:pt x="3332" y="570"/>
                </a:lnTo>
                <a:lnTo>
                  <a:pt x="3330" y="560"/>
                </a:lnTo>
                <a:lnTo>
                  <a:pt x="3332" y="549"/>
                </a:lnTo>
                <a:lnTo>
                  <a:pt x="3334" y="539"/>
                </a:lnTo>
                <a:lnTo>
                  <a:pt x="3332" y="528"/>
                </a:lnTo>
                <a:lnTo>
                  <a:pt x="3323" y="509"/>
                </a:lnTo>
                <a:lnTo>
                  <a:pt x="3318" y="499"/>
                </a:lnTo>
                <a:lnTo>
                  <a:pt x="3320" y="492"/>
                </a:lnTo>
                <a:lnTo>
                  <a:pt x="3334" y="480"/>
                </a:lnTo>
                <a:lnTo>
                  <a:pt x="3340" y="475"/>
                </a:lnTo>
                <a:lnTo>
                  <a:pt x="3346" y="471"/>
                </a:lnTo>
                <a:lnTo>
                  <a:pt x="3348" y="466"/>
                </a:lnTo>
                <a:lnTo>
                  <a:pt x="3345" y="459"/>
                </a:lnTo>
                <a:lnTo>
                  <a:pt x="3319" y="443"/>
                </a:lnTo>
                <a:lnTo>
                  <a:pt x="3285" y="442"/>
                </a:lnTo>
                <a:lnTo>
                  <a:pt x="3253" y="443"/>
                </a:lnTo>
                <a:lnTo>
                  <a:pt x="3230" y="435"/>
                </a:lnTo>
                <a:lnTo>
                  <a:pt x="3206" y="452"/>
                </a:lnTo>
                <a:lnTo>
                  <a:pt x="3192" y="468"/>
                </a:lnTo>
                <a:lnTo>
                  <a:pt x="3184" y="484"/>
                </a:lnTo>
                <a:lnTo>
                  <a:pt x="3175" y="497"/>
                </a:lnTo>
                <a:lnTo>
                  <a:pt x="3161" y="504"/>
                </a:lnTo>
                <a:lnTo>
                  <a:pt x="3143" y="508"/>
                </a:lnTo>
                <a:lnTo>
                  <a:pt x="3127" y="513"/>
                </a:lnTo>
                <a:lnTo>
                  <a:pt x="3120" y="522"/>
                </a:lnTo>
                <a:lnTo>
                  <a:pt x="3127" y="523"/>
                </a:lnTo>
                <a:lnTo>
                  <a:pt x="3135" y="523"/>
                </a:lnTo>
                <a:lnTo>
                  <a:pt x="3140" y="526"/>
                </a:lnTo>
                <a:lnTo>
                  <a:pt x="3143" y="533"/>
                </a:lnTo>
                <a:lnTo>
                  <a:pt x="3145" y="540"/>
                </a:lnTo>
                <a:lnTo>
                  <a:pt x="3147" y="547"/>
                </a:lnTo>
                <a:lnTo>
                  <a:pt x="3147" y="555"/>
                </a:lnTo>
                <a:lnTo>
                  <a:pt x="3142" y="561"/>
                </a:lnTo>
                <a:lnTo>
                  <a:pt x="3139" y="562"/>
                </a:lnTo>
                <a:lnTo>
                  <a:pt x="3134" y="562"/>
                </a:lnTo>
                <a:lnTo>
                  <a:pt x="3128" y="562"/>
                </a:lnTo>
                <a:lnTo>
                  <a:pt x="3125" y="565"/>
                </a:lnTo>
                <a:lnTo>
                  <a:pt x="3125" y="569"/>
                </a:lnTo>
                <a:lnTo>
                  <a:pt x="3129" y="569"/>
                </a:lnTo>
                <a:lnTo>
                  <a:pt x="3135" y="568"/>
                </a:lnTo>
                <a:lnTo>
                  <a:pt x="3138" y="567"/>
                </a:lnTo>
                <a:lnTo>
                  <a:pt x="3148" y="572"/>
                </a:lnTo>
                <a:lnTo>
                  <a:pt x="3156" y="577"/>
                </a:lnTo>
                <a:lnTo>
                  <a:pt x="3163" y="585"/>
                </a:lnTo>
                <a:lnTo>
                  <a:pt x="3171" y="591"/>
                </a:lnTo>
                <a:lnTo>
                  <a:pt x="3178" y="593"/>
                </a:lnTo>
                <a:lnTo>
                  <a:pt x="3190" y="596"/>
                </a:lnTo>
                <a:lnTo>
                  <a:pt x="3204" y="602"/>
                </a:lnTo>
                <a:lnTo>
                  <a:pt x="3210" y="613"/>
                </a:lnTo>
                <a:lnTo>
                  <a:pt x="3209" y="619"/>
                </a:lnTo>
                <a:lnTo>
                  <a:pt x="3205" y="624"/>
                </a:lnTo>
                <a:lnTo>
                  <a:pt x="3200" y="629"/>
                </a:lnTo>
                <a:lnTo>
                  <a:pt x="3195" y="632"/>
                </a:lnTo>
                <a:lnTo>
                  <a:pt x="3164" y="626"/>
                </a:lnTo>
                <a:lnTo>
                  <a:pt x="3108" y="608"/>
                </a:lnTo>
                <a:lnTo>
                  <a:pt x="3052" y="591"/>
                </a:lnTo>
                <a:lnTo>
                  <a:pt x="3026" y="581"/>
                </a:lnTo>
                <a:lnTo>
                  <a:pt x="3006" y="575"/>
                </a:lnTo>
                <a:lnTo>
                  <a:pt x="2970" y="571"/>
                </a:lnTo>
                <a:lnTo>
                  <a:pt x="2933" y="568"/>
                </a:lnTo>
                <a:lnTo>
                  <a:pt x="2909" y="567"/>
                </a:lnTo>
                <a:lnTo>
                  <a:pt x="2891" y="563"/>
                </a:lnTo>
                <a:lnTo>
                  <a:pt x="2866" y="554"/>
                </a:lnTo>
                <a:lnTo>
                  <a:pt x="2841" y="546"/>
                </a:lnTo>
                <a:lnTo>
                  <a:pt x="2826" y="547"/>
                </a:lnTo>
                <a:lnTo>
                  <a:pt x="2827" y="552"/>
                </a:lnTo>
                <a:lnTo>
                  <a:pt x="2830" y="554"/>
                </a:lnTo>
                <a:lnTo>
                  <a:pt x="2834" y="556"/>
                </a:lnTo>
                <a:lnTo>
                  <a:pt x="2838" y="557"/>
                </a:lnTo>
                <a:lnTo>
                  <a:pt x="2847" y="565"/>
                </a:lnTo>
                <a:lnTo>
                  <a:pt x="2863" y="567"/>
                </a:lnTo>
                <a:lnTo>
                  <a:pt x="2879" y="571"/>
                </a:lnTo>
                <a:lnTo>
                  <a:pt x="2883" y="589"/>
                </a:lnTo>
                <a:lnTo>
                  <a:pt x="2874" y="610"/>
                </a:lnTo>
                <a:lnTo>
                  <a:pt x="2859" y="621"/>
                </a:lnTo>
                <a:lnTo>
                  <a:pt x="2845" y="622"/>
                </a:lnTo>
                <a:lnTo>
                  <a:pt x="2838" y="619"/>
                </a:lnTo>
                <a:lnTo>
                  <a:pt x="2839" y="609"/>
                </a:lnTo>
                <a:lnTo>
                  <a:pt x="2836" y="605"/>
                </a:lnTo>
                <a:lnTo>
                  <a:pt x="2814" y="606"/>
                </a:lnTo>
                <a:lnTo>
                  <a:pt x="2758" y="615"/>
                </a:lnTo>
                <a:lnTo>
                  <a:pt x="2659" y="632"/>
                </a:lnTo>
                <a:lnTo>
                  <a:pt x="2628" y="633"/>
                </a:lnTo>
                <a:lnTo>
                  <a:pt x="2629" y="625"/>
                </a:lnTo>
                <a:lnTo>
                  <a:pt x="2629" y="615"/>
                </a:lnTo>
                <a:lnTo>
                  <a:pt x="2585" y="614"/>
                </a:lnTo>
                <a:lnTo>
                  <a:pt x="2519" y="632"/>
                </a:lnTo>
                <a:lnTo>
                  <a:pt x="2456" y="652"/>
                </a:lnTo>
                <a:lnTo>
                  <a:pt x="2422" y="656"/>
                </a:lnTo>
                <a:lnTo>
                  <a:pt x="2423" y="672"/>
                </a:lnTo>
                <a:lnTo>
                  <a:pt x="2423" y="679"/>
                </a:lnTo>
                <a:lnTo>
                  <a:pt x="2419" y="682"/>
                </a:lnTo>
                <a:lnTo>
                  <a:pt x="2405" y="682"/>
                </a:lnTo>
                <a:lnTo>
                  <a:pt x="2356" y="686"/>
                </a:lnTo>
                <a:lnTo>
                  <a:pt x="2340" y="685"/>
                </a:lnTo>
                <a:lnTo>
                  <a:pt x="2336" y="680"/>
                </a:lnTo>
                <a:lnTo>
                  <a:pt x="2324" y="674"/>
                </a:lnTo>
                <a:lnTo>
                  <a:pt x="2318" y="675"/>
                </a:lnTo>
                <a:lnTo>
                  <a:pt x="2311" y="675"/>
                </a:lnTo>
                <a:lnTo>
                  <a:pt x="2309" y="670"/>
                </a:lnTo>
                <a:lnTo>
                  <a:pt x="2311" y="663"/>
                </a:lnTo>
                <a:lnTo>
                  <a:pt x="2321" y="655"/>
                </a:lnTo>
                <a:lnTo>
                  <a:pt x="2342" y="652"/>
                </a:lnTo>
                <a:lnTo>
                  <a:pt x="2348" y="652"/>
                </a:lnTo>
                <a:lnTo>
                  <a:pt x="2353" y="650"/>
                </a:lnTo>
                <a:lnTo>
                  <a:pt x="2358" y="647"/>
                </a:lnTo>
                <a:lnTo>
                  <a:pt x="2363" y="644"/>
                </a:lnTo>
                <a:lnTo>
                  <a:pt x="2348" y="635"/>
                </a:lnTo>
                <a:lnTo>
                  <a:pt x="2316" y="625"/>
                </a:lnTo>
                <a:lnTo>
                  <a:pt x="2284" y="616"/>
                </a:lnTo>
                <a:lnTo>
                  <a:pt x="2266" y="618"/>
                </a:lnTo>
                <a:lnTo>
                  <a:pt x="2275" y="625"/>
                </a:lnTo>
                <a:lnTo>
                  <a:pt x="2284" y="630"/>
                </a:lnTo>
                <a:lnTo>
                  <a:pt x="2289" y="637"/>
                </a:lnTo>
                <a:lnTo>
                  <a:pt x="2281" y="653"/>
                </a:lnTo>
                <a:lnTo>
                  <a:pt x="2271" y="670"/>
                </a:lnTo>
                <a:lnTo>
                  <a:pt x="2273" y="678"/>
                </a:lnTo>
                <a:lnTo>
                  <a:pt x="2282" y="681"/>
                </a:lnTo>
                <a:lnTo>
                  <a:pt x="2293" y="683"/>
                </a:lnTo>
                <a:lnTo>
                  <a:pt x="2289" y="704"/>
                </a:lnTo>
                <a:lnTo>
                  <a:pt x="2282" y="713"/>
                </a:lnTo>
                <a:lnTo>
                  <a:pt x="2268" y="714"/>
                </a:lnTo>
                <a:lnTo>
                  <a:pt x="2239" y="714"/>
                </a:lnTo>
                <a:lnTo>
                  <a:pt x="2228" y="712"/>
                </a:lnTo>
                <a:lnTo>
                  <a:pt x="2220" y="710"/>
                </a:lnTo>
                <a:lnTo>
                  <a:pt x="2213" y="710"/>
                </a:lnTo>
                <a:lnTo>
                  <a:pt x="2203" y="714"/>
                </a:lnTo>
                <a:lnTo>
                  <a:pt x="2130" y="742"/>
                </a:lnTo>
                <a:lnTo>
                  <a:pt x="2124" y="742"/>
                </a:lnTo>
                <a:lnTo>
                  <a:pt x="2118" y="743"/>
                </a:lnTo>
                <a:lnTo>
                  <a:pt x="2120" y="753"/>
                </a:lnTo>
                <a:lnTo>
                  <a:pt x="2124" y="757"/>
                </a:lnTo>
                <a:lnTo>
                  <a:pt x="2129" y="758"/>
                </a:lnTo>
                <a:lnTo>
                  <a:pt x="2138" y="760"/>
                </a:lnTo>
                <a:lnTo>
                  <a:pt x="2143" y="765"/>
                </a:lnTo>
                <a:lnTo>
                  <a:pt x="2140" y="771"/>
                </a:lnTo>
                <a:lnTo>
                  <a:pt x="2133" y="776"/>
                </a:lnTo>
                <a:lnTo>
                  <a:pt x="2127" y="779"/>
                </a:lnTo>
                <a:lnTo>
                  <a:pt x="2094" y="779"/>
                </a:lnTo>
                <a:lnTo>
                  <a:pt x="2058" y="773"/>
                </a:lnTo>
                <a:lnTo>
                  <a:pt x="2025" y="768"/>
                </a:lnTo>
                <a:lnTo>
                  <a:pt x="2002" y="768"/>
                </a:lnTo>
                <a:lnTo>
                  <a:pt x="1993" y="772"/>
                </a:lnTo>
                <a:lnTo>
                  <a:pt x="1999" y="775"/>
                </a:lnTo>
                <a:lnTo>
                  <a:pt x="2012" y="778"/>
                </a:lnTo>
                <a:lnTo>
                  <a:pt x="2021" y="779"/>
                </a:lnTo>
                <a:lnTo>
                  <a:pt x="2026" y="788"/>
                </a:lnTo>
                <a:lnTo>
                  <a:pt x="2037" y="790"/>
                </a:lnTo>
                <a:lnTo>
                  <a:pt x="2046" y="792"/>
                </a:lnTo>
                <a:lnTo>
                  <a:pt x="2052" y="799"/>
                </a:lnTo>
                <a:lnTo>
                  <a:pt x="2042" y="816"/>
                </a:lnTo>
                <a:lnTo>
                  <a:pt x="2013" y="813"/>
                </a:lnTo>
                <a:lnTo>
                  <a:pt x="1980" y="803"/>
                </a:lnTo>
                <a:lnTo>
                  <a:pt x="1956" y="798"/>
                </a:lnTo>
                <a:lnTo>
                  <a:pt x="1950" y="795"/>
                </a:lnTo>
                <a:lnTo>
                  <a:pt x="1942" y="787"/>
                </a:lnTo>
                <a:lnTo>
                  <a:pt x="1936" y="776"/>
                </a:lnTo>
                <a:lnTo>
                  <a:pt x="1933" y="768"/>
                </a:lnTo>
                <a:lnTo>
                  <a:pt x="1931" y="757"/>
                </a:lnTo>
                <a:lnTo>
                  <a:pt x="1927" y="751"/>
                </a:lnTo>
                <a:lnTo>
                  <a:pt x="1923" y="746"/>
                </a:lnTo>
                <a:lnTo>
                  <a:pt x="1921" y="743"/>
                </a:lnTo>
                <a:lnTo>
                  <a:pt x="1925" y="742"/>
                </a:lnTo>
                <a:lnTo>
                  <a:pt x="1927" y="739"/>
                </a:lnTo>
                <a:lnTo>
                  <a:pt x="1930" y="736"/>
                </a:lnTo>
                <a:lnTo>
                  <a:pt x="1933" y="733"/>
                </a:lnTo>
                <a:lnTo>
                  <a:pt x="1930" y="728"/>
                </a:lnTo>
                <a:lnTo>
                  <a:pt x="1923" y="726"/>
                </a:lnTo>
                <a:lnTo>
                  <a:pt x="1913" y="721"/>
                </a:lnTo>
                <a:lnTo>
                  <a:pt x="1895" y="705"/>
                </a:lnTo>
                <a:lnTo>
                  <a:pt x="1884" y="700"/>
                </a:lnTo>
                <a:lnTo>
                  <a:pt x="1871" y="698"/>
                </a:lnTo>
                <a:lnTo>
                  <a:pt x="1857" y="694"/>
                </a:lnTo>
                <a:lnTo>
                  <a:pt x="1848" y="683"/>
                </a:lnTo>
                <a:lnTo>
                  <a:pt x="1859" y="685"/>
                </a:lnTo>
                <a:lnTo>
                  <a:pt x="1873" y="689"/>
                </a:lnTo>
                <a:lnTo>
                  <a:pt x="1886" y="695"/>
                </a:lnTo>
                <a:lnTo>
                  <a:pt x="1896" y="699"/>
                </a:lnTo>
                <a:lnTo>
                  <a:pt x="2007" y="714"/>
                </a:lnTo>
                <a:lnTo>
                  <a:pt x="2018" y="718"/>
                </a:lnTo>
                <a:lnTo>
                  <a:pt x="2027" y="718"/>
                </a:lnTo>
                <a:lnTo>
                  <a:pt x="2041" y="714"/>
                </a:lnTo>
                <a:lnTo>
                  <a:pt x="2064" y="709"/>
                </a:lnTo>
                <a:lnTo>
                  <a:pt x="2078" y="708"/>
                </a:lnTo>
                <a:lnTo>
                  <a:pt x="2091" y="710"/>
                </a:lnTo>
                <a:lnTo>
                  <a:pt x="2106" y="710"/>
                </a:lnTo>
                <a:lnTo>
                  <a:pt x="2122" y="706"/>
                </a:lnTo>
                <a:lnTo>
                  <a:pt x="2147" y="692"/>
                </a:lnTo>
                <a:lnTo>
                  <a:pt x="2159" y="682"/>
                </a:lnTo>
                <a:lnTo>
                  <a:pt x="2159" y="671"/>
                </a:lnTo>
                <a:lnTo>
                  <a:pt x="2151" y="654"/>
                </a:lnTo>
                <a:lnTo>
                  <a:pt x="2122" y="641"/>
                </a:lnTo>
                <a:lnTo>
                  <a:pt x="2061" y="621"/>
                </a:lnTo>
                <a:lnTo>
                  <a:pt x="2000" y="601"/>
                </a:lnTo>
                <a:lnTo>
                  <a:pt x="1969" y="593"/>
                </a:lnTo>
                <a:lnTo>
                  <a:pt x="1927" y="593"/>
                </a:lnTo>
                <a:lnTo>
                  <a:pt x="1913" y="590"/>
                </a:lnTo>
                <a:lnTo>
                  <a:pt x="1903" y="585"/>
                </a:lnTo>
                <a:lnTo>
                  <a:pt x="1873" y="575"/>
                </a:lnTo>
                <a:lnTo>
                  <a:pt x="1863" y="570"/>
                </a:lnTo>
                <a:lnTo>
                  <a:pt x="1850" y="564"/>
                </a:lnTo>
                <a:lnTo>
                  <a:pt x="1838" y="560"/>
                </a:lnTo>
                <a:lnTo>
                  <a:pt x="1830" y="563"/>
                </a:lnTo>
                <a:lnTo>
                  <a:pt x="1827" y="570"/>
                </a:lnTo>
                <a:lnTo>
                  <a:pt x="1825" y="571"/>
                </a:lnTo>
                <a:lnTo>
                  <a:pt x="1822" y="569"/>
                </a:lnTo>
                <a:lnTo>
                  <a:pt x="1815" y="567"/>
                </a:lnTo>
                <a:lnTo>
                  <a:pt x="1804" y="567"/>
                </a:lnTo>
                <a:lnTo>
                  <a:pt x="1798" y="565"/>
                </a:lnTo>
                <a:lnTo>
                  <a:pt x="1793" y="563"/>
                </a:lnTo>
                <a:lnTo>
                  <a:pt x="1785" y="559"/>
                </a:lnTo>
                <a:lnTo>
                  <a:pt x="1778" y="559"/>
                </a:lnTo>
                <a:lnTo>
                  <a:pt x="1770" y="559"/>
                </a:lnTo>
                <a:lnTo>
                  <a:pt x="1762" y="557"/>
                </a:lnTo>
                <a:lnTo>
                  <a:pt x="1762" y="549"/>
                </a:lnTo>
                <a:lnTo>
                  <a:pt x="1774" y="546"/>
                </a:lnTo>
                <a:lnTo>
                  <a:pt x="1787" y="543"/>
                </a:lnTo>
                <a:lnTo>
                  <a:pt x="1774" y="540"/>
                </a:lnTo>
                <a:lnTo>
                  <a:pt x="1748" y="532"/>
                </a:lnTo>
                <a:lnTo>
                  <a:pt x="1717" y="527"/>
                </a:lnTo>
                <a:lnTo>
                  <a:pt x="1687" y="533"/>
                </a:lnTo>
                <a:lnTo>
                  <a:pt x="1684" y="519"/>
                </a:lnTo>
                <a:lnTo>
                  <a:pt x="1682" y="516"/>
                </a:lnTo>
                <a:lnTo>
                  <a:pt x="1677" y="517"/>
                </a:lnTo>
                <a:lnTo>
                  <a:pt x="1661" y="516"/>
                </a:lnTo>
                <a:lnTo>
                  <a:pt x="1653" y="517"/>
                </a:lnTo>
                <a:lnTo>
                  <a:pt x="1646" y="524"/>
                </a:lnTo>
                <a:lnTo>
                  <a:pt x="1639" y="529"/>
                </a:lnTo>
                <a:lnTo>
                  <a:pt x="1629" y="530"/>
                </a:lnTo>
                <a:lnTo>
                  <a:pt x="1628" y="528"/>
                </a:lnTo>
                <a:lnTo>
                  <a:pt x="1628" y="525"/>
                </a:lnTo>
                <a:lnTo>
                  <a:pt x="1608" y="524"/>
                </a:lnTo>
                <a:lnTo>
                  <a:pt x="1594" y="530"/>
                </a:lnTo>
                <a:lnTo>
                  <a:pt x="1585" y="535"/>
                </a:lnTo>
                <a:lnTo>
                  <a:pt x="1581" y="533"/>
                </a:lnTo>
                <a:lnTo>
                  <a:pt x="1583" y="527"/>
                </a:lnTo>
                <a:lnTo>
                  <a:pt x="1585" y="522"/>
                </a:lnTo>
                <a:lnTo>
                  <a:pt x="1582" y="519"/>
                </a:lnTo>
                <a:lnTo>
                  <a:pt x="1565" y="519"/>
                </a:lnTo>
                <a:lnTo>
                  <a:pt x="1534" y="525"/>
                </a:lnTo>
                <a:lnTo>
                  <a:pt x="1488" y="536"/>
                </a:lnTo>
                <a:lnTo>
                  <a:pt x="1437" y="547"/>
                </a:lnTo>
                <a:lnTo>
                  <a:pt x="1392" y="554"/>
                </a:lnTo>
                <a:lnTo>
                  <a:pt x="1360" y="560"/>
                </a:lnTo>
                <a:lnTo>
                  <a:pt x="1338" y="570"/>
                </a:lnTo>
                <a:lnTo>
                  <a:pt x="1321" y="579"/>
                </a:lnTo>
                <a:lnTo>
                  <a:pt x="1311" y="585"/>
                </a:lnTo>
                <a:lnTo>
                  <a:pt x="1306" y="583"/>
                </a:lnTo>
                <a:lnTo>
                  <a:pt x="1295" y="583"/>
                </a:lnTo>
                <a:lnTo>
                  <a:pt x="1281" y="587"/>
                </a:lnTo>
                <a:lnTo>
                  <a:pt x="1266" y="596"/>
                </a:lnTo>
                <a:lnTo>
                  <a:pt x="1273" y="600"/>
                </a:lnTo>
                <a:lnTo>
                  <a:pt x="1271" y="602"/>
                </a:lnTo>
                <a:lnTo>
                  <a:pt x="1265" y="603"/>
                </a:lnTo>
                <a:lnTo>
                  <a:pt x="1261" y="604"/>
                </a:lnTo>
                <a:lnTo>
                  <a:pt x="1251" y="612"/>
                </a:lnTo>
                <a:lnTo>
                  <a:pt x="1241" y="618"/>
                </a:lnTo>
                <a:lnTo>
                  <a:pt x="1238" y="606"/>
                </a:lnTo>
                <a:lnTo>
                  <a:pt x="1227" y="603"/>
                </a:lnTo>
                <a:lnTo>
                  <a:pt x="1216" y="604"/>
                </a:lnTo>
                <a:lnTo>
                  <a:pt x="1206" y="607"/>
                </a:lnTo>
                <a:lnTo>
                  <a:pt x="1199" y="619"/>
                </a:lnTo>
                <a:lnTo>
                  <a:pt x="1195" y="631"/>
                </a:lnTo>
                <a:lnTo>
                  <a:pt x="1210" y="623"/>
                </a:lnTo>
                <a:lnTo>
                  <a:pt x="1223" y="622"/>
                </a:lnTo>
                <a:lnTo>
                  <a:pt x="1228" y="627"/>
                </a:lnTo>
                <a:lnTo>
                  <a:pt x="1216" y="635"/>
                </a:lnTo>
                <a:lnTo>
                  <a:pt x="1212" y="636"/>
                </a:lnTo>
                <a:lnTo>
                  <a:pt x="1208" y="638"/>
                </a:lnTo>
                <a:lnTo>
                  <a:pt x="1205" y="641"/>
                </a:lnTo>
                <a:lnTo>
                  <a:pt x="1208" y="644"/>
                </a:lnTo>
                <a:lnTo>
                  <a:pt x="1193" y="658"/>
                </a:lnTo>
                <a:lnTo>
                  <a:pt x="1161" y="687"/>
                </a:lnTo>
                <a:lnTo>
                  <a:pt x="1126" y="715"/>
                </a:lnTo>
                <a:lnTo>
                  <a:pt x="1105" y="729"/>
                </a:lnTo>
                <a:lnTo>
                  <a:pt x="1104" y="739"/>
                </a:lnTo>
                <a:lnTo>
                  <a:pt x="1100" y="745"/>
                </a:lnTo>
                <a:lnTo>
                  <a:pt x="1093" y="753"/>
                </a:lnTo>
                <a:lnTo>
                  <a:pt x="1077" y="763"/>
                </a:lnTo>
                <a:lnTo>
                  <a:pt x="1070" y="768"/>
                </a:lnTo>
                <a:lnTo>
                  <a:pt x="1058" y="776"/>
                </a:lnTo>
                <a:lnTo>
                  <a:pt x="1047" y="782"/>
                </a:lnTo>
                <a:lnTo>
                  <a:pt x="1041" y="782"/>
                </a:lnTo>
                <a:lnTo>
                  <a:pt x="1033" y="789"/>
                </a:lnTo>
                <a:lnTo>
                  <a:pt x="1020" y="802"/>
                </a:lnTo>
                <a:lnTo>
                  <a:pt x="1005" y="815"/>
                </a:lnTo>
                <a:lnTo>
                  <a:pt x="991" y="822"/>
                </a:lnTo>
                <a:lnTo>
                  <a:pt x="983" y="826"/>
                </a:lnTo>
                <a:lnTo>
                  <a:pt x="967" y="834"/>
                </a:lnTo>
                <a:lnTo>
                  <a:pt x="949" y="844"/>
                </a:lnTo>
                <a:lnTo>
                  <a:pt x="928" y="853"/>
                </a:lnTo>
                <a:lnTo>
                  <a:pt x="908" y="859"/>
                </a:lnTo>
                <a:lnTo>
                  <a:pt x="872" y="872"/>
                </a:lnTo>
                <a:lnTo>
                  <a:pt x="836" y="889"/>
                </a:lnTo>
                <a:lnTo>
                  <a:pt x="823" y="903"/>
                </a:lnTo>
                <a:lnTo>
                  <a:pt x="833" y="905"/>
                </a:lnTo>
                <a:lnTo>
                  <a:pt x="834" y="908"/>
                </a:lnTo>
                <a:lnTo>
                  <a:pt x="831" y="911"/>
                </a:lnTo>
                <a:lnTo>
                  <a:pt x="828" y="915"/>
                </a:lnTo>
                <a:lnTo>
                  <a:pt x="830" y="925"/>
                </a:lnTo>
                <a:lnTo>
                  <a:pt x="831" y="935"/>
                </a:lnTo>
                <a:lnTo>
                  <a:pt x="830" y="945"/>
                </a:lnTo>
                <a:lnTo>
                  <a:pt x="830" y="955"/>
                </a:lnTo>
                <a:lnTo>
                  <a:pt x="832" y="956"/>
                </a:lnTo>
                <a:lnTo>
                  <a:pt x="836" y="956"/>
                </a:lnTo>
                <a:lnTo>
                  <a:pt x="839" y="958"/>
                </a:lnTo>
                <a:lnTo>
                  <a:pt x="835" y="961"/>
                </a:lnTo>
                <a:lnTo>
                  <a:pt x="836" y="967"/>
                </a:lnTo>
                <a:lnTo>
                  <a:pt x="834" y="971"/>
                </a:lnTo>
                <a:lnTo>
                  <a:pt x="835" y="982"/>
                </a:lnTo>
                <a:lnTo>
                  <a:pt x="845" y="1011"/>
                </a:lnTo>
                <a:lnTo>
                  <a:pt x="848" y="1011"/>
                </a:lnTo>
                <a:lnTo>
                  <a:pt x="853" y="1011"/>
                </a:lnTo>
                <a:lnTo>
                  <a:pt x="855" y="1012"/>
                </a:lnTo>
                <a:lnTo>
                  <a:pt x="855" y="1017"/>
                </a:lnTo>
                <a:lnTo>
                  <a:pt x="852" y="1020"/>
                </a:lnTo>
                <a:lnTo>
                  <a:pt x="849" y="1023"/>
                </a:lnTo>
                <a:lnTo>
                  <a:pt x="848" y="1028"/>
                </a:lnTo>
                <a:lnTo>
                  <a:pt x="855" y="1034"/>
                </a:lnTo>
                <a:lnTo>
                  <a:pt x="921" y="1054"/>
                </a:lnTo>
                <a:lnTo>
                  <a:pt x="968" y="1041"/>
                </a:lnTo>
                <a:lnTo>
                  <a:pt x="1005" y="1020"/>
                </a:lnTo>
                <a:lnTo>
                  <a:pt x="1038" y="1011"/>
                </a:lnTo>
                <a:lnTo>
                  <a:pt x="1052" y="1025"/>
                </a:lnTo>
                <a:lnTo>
                  <a:pt x="1065" y="1050"/>
                </a:lnTo>
                <a:lnTo>
                  <a:pt x="1077" y="1076"/>
                </a:lnTo>
                <a:lnTo>
                  <a:pt x="1090" y="1095"/>
                </a:lnTo>
                <a:lnTo>
                  <a:pt x="1115" y="1119"/>
                </a:lnTo>
                <a:lnTo>
                  <a:pt x="1118" y="1130"/>
                </a:lnTo>
                <a:lnTo>
                  <a:pt x="1111" y="1135"/>
                </a:lnTo>
                <a:lnTo>
                  <a:pt x="1105" y="1140"/>
                </a:lnTo>
                <a:lnTo>
                  <a:pt x="1112" y="1146"/>
                </a:lnTo>
                <a:lnTo>
                  <a:pt x="1117" y="1152"/>
                </a:lnTo>
                <a:lnTo>
                  <a:pt x="1119" y="1158"/>
                </a:lnTo>
                <a:lnTo>
                  <a:pt x="1120" y="1166"/>
                </a:lnTo>
                <a:lnTo>
                  <a:pt x="1130" y="1162"/>
                </a:lnTo>
                <a:lnTo>
                  <a:pt x="1140" y="1161"/>
                </a:lnTo>
                <a:lnTo>
                  <a:pt x="1147" y="1162"/>
                </a:lnTo>
                <a:lnTo>
                  <a:pt x="1157" y="1164"/>
                </a:lnTo>
                <a:lnTo>
                  <a:pt x="1163" y="1163"/>
                </a:lnTo>
                <a:lnTo>
                  <a:pt x="1164" y="1158"/>
                </a:lnTo>
                <a:lnTo>
                  <a:pt x="1167" y="1151"/>
                </a:lnTo>
                <a:lnTo>
                  <a:pt x="1180" y="1144"/>
                </a:lnTo>
                <a:lnTo>
                  <a:pt x="1183" y="1143"/>
                </a:lnTo>
                <a:lnTo>
                  <a:pt x="1186" y="1144"/>
                </a:lnTo>
                <a:lnTo>
                  <a:pt x="1189" y="1144"/>
                </a:lnTo>
                <a:lnTo>
                  <a:pt x="1191" y="1142"/>
                </a:lnTo>
                <a:lnTo>
                  <a:pt x="1226" y="1135"/>
                </a:lnTo>
                <a:lnTo>
                  <a:pt x="1235" y="1132"/>
                </a:lnTo>
                <a:lnTo>
                  <a:pt x="1234" y="1129"/>
                </a:lnTo>
                <a:lnTo>
                  <a:pt x="1239" y="1125"/>
                </a:lnTo>
                <a:lnTo>
                  <a:pt x="1243" y="1125"/>
                </a:lnTo>
                <a:lnTo>
                  <a:pt x="1245" y="1128"/>
                </a:lnTo>
                <a:lnTo>
                  <a:pt x="1247" y="1129"/>
                </a:lnTo>
                <a:lnTo>
                  <a:pt x="1251" y="1127"/>
                </a:lnTo>
                <a:lnTo>
                  <a:pt x="1253" y="1123"/>
                </a:lnTo>
                <a:lnTo>
                  <a:pt x="1253" y="1118"/>
                </a:lnTo>
                <a:lnTo>
                  <a:pt x="1252" y="1112"/>
                </a:lnTo>
                <a:lnTo>
                  <a:pt x="1251" y="1108"/>
                </a:lnTo>
                <a:lnTo>
                  <a:pt x="1263" y="1062"/>
                </a:lnTo>
                <a:lnTo>
                  <a:pt x="1265" y="1045"/>
                </a:lnTo>
                <a:lnTo>
                  <a:pt x="1266" y="1038"/>
                </a:lnTo>
                <a:lnTo>
                  <a:pt x="1272" y="1035"/>
                </a:lnTo>
                <a:lnTo>
                  <a:pt x="1289" y="1026"/>
                </a:lnTo>
                <a:lnTo>
                  <a:pt x="1297" y="1021"/>
                </a:lnTo>
                <a:lnTo>
                  <a:pt x="1308" y="1014"/>
                </a:lnTo>
                <a:lnTo>
                  <a:pt x="1316" y="1006"/>
                </a:lnTo>
                <a:lnTo>
                  <a:pt x="1319" y="998"/>
                </a:lnTo>
                <a:lnTo>
                  <a:pt x="1334" y="991"/>
                </a:lnTo>
                <a:lnTo>
                  <a:pt x="1337" y="980"/>
                </a:lnTo>
                <a:lnTo>
                  <a:pt x="1328" y="970"/>
                </a:lnTo>
                <a:lnTo>
                  <a:pt x="1314" y="963"/>
                </a:lnTo>
                <a:lnTo>
                  <a:pt x="1299" y="960"/>
                </a:lnTo>
                <a:lnTo>
                  <a:pt x="1287" y="957"/>
                </a:lnTo>
                <a:lnTo>
                  <a:pt x="1279" y="951"/>
                </a:lnTo>
                <a:lnTo>
                  <a:pt x="1276" y="937"/>
                </a:lnTo>
                <a:lnTo>
                  <a:pt x="1276" y="933"/>
                </a:lnTo>
                <a:lnTo>
                  <a:pt x="1276" y="930"/>
                </a:lnTo>
                <a:lnTo>
                  <a:pt x="1277" y="927"/>
                </a:lnTo>
                <a:lnTo>
                  <a:pt x="1280" y="924"/>
                </a:lnTo>
                <a:lnTo>
                  <a:pt x="1278" y="900"/>
                </a:lnTo>
                <a:lnTo>
                  <a:pt x="1292" y="877"/>
                </a:lnTo>
                <a:lnTo>
                  <a:pt x="1315" y="858"/>
                </a:lnTo>
                <a:lnTo>
                  <a:pt x="1337" y="842"/>
                </a:lnTo>
                <a:lnTo>
                  <a:pt x="1344" y="839"/>
                </a:lnTo>
                <a:lnTo>
                  <a:pt x="1355" y="836"/>
                </a:lnTo>
                <a:lnTo>
                  <a:pt x="1371" y="831"/>
                </a:lnTo>
                <a:lnTo>
                  <a:pt x="1389" y="823"/>
                </a:lnTo>
                <a:lnTo>
                  <a:pt x="1403" y="812"/>
                </a:lnTo>
                <a:lnTo>
                  <a:pt x="1415" y="801"/>
                </a:lnTo>
                <a:lnTo>
                  <a:pt x="1422" y="797"/>
                </a:lnTo>
                <a:lnTo>
                  <a:pt x="1427" y="794"/>
                </a:lnTo>
                <a:lnTo>
                  <a:pt x="1428" y="791"/>
                </a:lnTo>
                <a:lnTo>
                  <a:pt x="1427" y="782"/>
                </a:lnTo>
                <a:lnTo>
                  <a:pt x="1432" y="758"/>
                </a:lnTo>
                <a:lnTo>
                  <a:pt x="1454" y="742"/>
                </a:lnTo>
                <a:lnTo>
                  <a:pt x="1480" y="735"/>
                </a:lnTo>
                <a:lnTo>
                  <a:pt x="1499" y="731"/>
                </a:lnTo>
                <a:lnTo>
                  <a:pt x="1515" y="730"/>
                </a:lnTo>
                <a:lnTo>
                  <a:pt x="1528" y="733"/>
                </a:lnTo>
                <a:lnTo>
                  <a:pt x="1540" y="737"/>
                </a:lnTo>
                <a:lnTo>
                  <a:pt x="1553" y="739"/>
                </a:lnTo>
                <a:lnTo>
                  <a:pt x="1572" y="743"/>
                </a:lnTo>
                <a:lnTo>
                  <a:pt x="1582" y="752"/>
                </a:lnTo>
                <a:lnTo>
                  <a:pt x="1584" y="762"/>
                </a:lnTo>
                <a:lnTo>
                  <a:pt x="1576" y="770"/>
                </a:lnTo>
                <a:lnTo>
                  <a:pt x="1562" y="775"/>
                </a:lnTo>
                <a:lnTo>
                  <a:pt x="1560" y="775"/>
                </a:lnTo>
                <a:lnTo>
                  <a:pt x="1553" y="779"/>
                </a:lnTo>
                <a:lnTo>
                  <a:pt x="1530" y="797"/>
                </a:lnTo>
                <a:lnTo>
                  <a:pt x="1510" y="813"/>
                </a:lnTo>
                <a:lnTo>
                  <a:pt x="1487" y="830"/>
                </a:lnTo>
                <a:lnTo>
                  <a:pt x="1463" y="844"/>
                </a:lnTo>
                <a:lnTo>
                  <a:pt x="1438" y="855"/>
                </a:lnTo>
                <a:lnTo>
                  <a:pt x="1431" y="856"/>
                </a:lnTo>
                <a:lnTo>
                  <a:pt x="1425" y="857"/>
                </a:lnTo>
                <a:lnTo>
                  <a:pt x="1433" y="889"/>
                </a:lnTo>
                <a:lnTo>
                  <a:pt x="1440" y="909"/>
                </a:lnTo>
                <a:lnTo>
                  <a:pt x="1440" y="924"/>
                </a:lnTo>
                <a:lnTo>
                  <a:pt x="1432" y="937"/>
                </a:lnTo>
                <a:lnTo>
                  <a:pt x="1432" y="942"/>
                </a:lnTo>
                <a:lnTo>
                  <a:pt x="1442" y="946"/>
                </a:lnTo>
                <a:lnTo>
                  <a:pt x="1452" y="953"/>
                </a:lnTo>
                <a:lnTo>
                  <a:pt x="1458" y="963"/>
                </a:lnTo>
                <a:lnTo>
                  <a:pt x="1464" y="965"/>
                </a:lnTo>
                <a:lnTo>
                  <a:pt x="1470" y="966"/>
                </a:lnTo>
                <a:lnTo>
                  <a:pt x="1477" y="965"/>
                </a:lnTo>
                <a:lnTo>
                  <a:pt x="1483" y="964"/>
                </a:lnTo>
                <a:lnTo>
                  <a:pt x="1487" y="965"/>
                </a:lnTo>
                <a:lnTo>
                  <a:pt x="1492" y="971"/>
                </a:lnTo>
                <a:lnTo>
                  <a:pt x="1504" y="975"/>
                </a:lnTo>
                <a:lnTo>
                  <a:pt x="1526" y="971"/>
                </a:lnTo>
                <a:lnTo>
                  <a:pt x="1560" y="965"/>
                </a:lnTo>
                <a:lnTo>
                  <a:pt x="1606" y="960"/>
                </a:lnTo>
                <a:lnTo>
                  <a:pt x="1627" y="957"/>
                </a:lnTo>
                <a:lnTo>
                  <a:pt x="1649" y="952"/>
                </a:lnTo>
                <a:lnTo>
                  <a:pt x="1670" y="945"/>
                </a:lnTo>
                <a:lnTo>
                  <a:pt x="1687" y="943"/>
                </a:lnTo>
                <a:lnTo>
                  <a:pt x="1700" y="951"/>
                </a:lnTo>
                <a:lnTo>
                  <a:pt x="1717" y="961"/>
                </a:lnTo>
                <a:lnTo>
                  <a:pt x="1727" y="963"/>
                </a:lnTo>
                <a:lnTo>
                  <a:pt x="1739" y="965"/>
                </a:lnTo>
                <a:lnTo>
                  <a:pt x="1750" y="967"/>
                </a:lnTo>
                <a:lnTo>
                  <a:pt x="1756" y="974"/>
                </a:lnTo>
                <a:lnTo>
                  <a:pt x="1741" y="972"/>
                </a:lnTo>
                <a:lnTo>
                  <a:pt x="1727" y="972"/>
                </a:lnTo>
                <a:lnTo>
                  <a:pt x="1715" y="981"/>
                </a:lnTo>
                <a:lnTo>
                  <a:pt x="1707" y="984"/>
                </a:lnTo>
                <a:lnTo>
                  <a:pt x="1698" y="984"/>
                </a:lnTo>
                <a:lnTo>
                  <a:pt x="1684" y="986"/>
                </a:lnTo>
                <a:lnTo>
                  <a:pt x="1684" y="990"/>
                </a:lnTo>
                <a:lnTo>
                  <a:pt x="1684" y="994"/>
                </a:lnTo>
                <a:lnTo>
                  <a:pt x="1586" y="992"/>
                </a:lnTo>
                <a:lnTo>
                  <a:pt x="1579" y="994"/>
                </a:lnTo>
                <a:lnTo>
                  <a:pt x="1559" y="999"/>
                </a:lnTo>
                <a:lnTo>
                  <a:pt x="1537" y="1005"/>
                </a:lnTo>
                <a:lnTo>
                  <a:pt x="1516" y="1014"/>
                </a:lnTo>
                <a:lnTo>
                  <a:pt x="1517" y="1014"/>
                </a:lnTo>
                <a:lnTo>
                  <a:pt x="1518" y="1017"/>
                </a:lnTo>
                <a:lnTo>
                  <a:pt x="1518" y="1018"/>
                </a:lnTo>
                <a:lnTo>
                  <a:pt x="1518" y="1019"/>
                </a:lnTo>
                <a:lnTo>
                  <a:pt x="1515" y="1020"/>
                </a:lnTo>
                <a:lnTo>
                  <a:pt x="1512" y="1021"/>
                </a:lnTo>
                <a:lnTo>
                  <a:pt x="1511" y="1023"/>
                </a:lnTo>
                <a:lnTo>
                  <a:pt x="1510" y="1026"/>
                </a:lnTo>
                <a:lnTo>
                  <a:pt x="1533" y="1039"/>
                </a:lnTo>
                <a:lnTo>
                  <a:pt x="1544" y="1045"/>
                </a:lnTo>
                <a:lnTo>
                  <a:pt x="1545" y="1052"/>
                </a:lnTo>
                <a:lnTo>
                  <a:pt x="1543" y="1065"/>
                </a:lnTo>
                <a:lnTo>
                  <a:pt x="1543" y="1084"/>
                </a:lnTo>
                <a:lnTo>
                  <a:pt x="1543" y="1094"/>
                </a:lnTo>
                <a:lnTo>
                  <a:pt x="1539" y="1098"/>
                </a:lnTo>
                <a:lnTo>
                  <a:pt x="1528" y="1099"/>
                </a:lnTo>
                <a:lnTo>
                  <a:pt x="1510" y="1095"/>
                </a:lnTo>
                <a:lnTo>
                  <a:pt x="1500" y="1087"/>
                </a:lnTo>
                <a:lnTo>
                  <a:pt x="1492" y="1077"/>
                </a:lnTo>
                <a:lnTo>
                  <a:pt x="1478" y="1070"/>
                </a:lnTo>
                <a:lnTo>
                  <a:pt x="1462" y="1071"/>
                </a:lnTo>
                <a:lnTo>
                  <a:pt x="1452" y="1080"/>
                </a:lnTo>
                <a:lnTo>
                  <a:pt x="1444" y="1093"/>
                </a:lnTo>
                <a:lnTo>
                  <a:pt x="1432" y="1102"/>
                </a:lnTo>
                <a:lnTo>
                  <a:pt x="1422" y="1120"/>
                </a:lnTo>
                <a:lnTo>
                  <a:pt x="1426" y="1146"/>
                </a:lnTo>
                <a:lnTo>
                  <a:pt x="1429" y="1172"/>
                </a:lnTo>
                <a:lnTo>
                  <a:pt x="1417" y="1187"/>
                </a:lnTo>
                <a:lnTo>
                  <a:pt x="1405" y="1188"/>
                </a:lnTo>
                <a:lnTo>
                  <a:pt x="1390" y="1189"/>
                </a:lnTo>
                <a:lnTo>
                  <a:pt x="1383" y="1191"/>
                </a:lnTo>
                <a:lnTo>
                  <a:pt x="1387" y="1196"/>
                </a:lnTo>
                <a:lnTo>
                  <a:pt x="1389" y="1203"/>
                </a:lnTo>
                <a:lnTo>
                  <a:pt x="1374" y="1207"/>
                </a:lnTo>
                <a:lnTo>
                  <a:pt x="1353" y="1209"/>
                </a:lnTo>
                <a:lnTo>
                  <a:pt x="1340" y="1209"/>
                </a:lnTo>
                <a:lnTo>
                  <a:pt x="1328" y="1203"/>
                </a:lnTo>
                <a:lnTo>
                  <a:pt x="1320" y="1193"/>
                </a:lnTo>
                <a:lnTo>
                  <a:pt x="1304" y="1189"/>
                </a:lnTo>
                <a:lnTo>
                  <a:pt x="1267" y="1204"/>
                </a:lnTo>
                <a:lnTo>
                  <a:pt x="1245" y="1217"/>
                </a:lnTo>
                <a:lnTo>
                  <a:pt x="1235" y="1218"/>
                </a:lnTo>
                <a:lnTo>
                  <a:pt x="1228" y="1216"/>
                </a:lnTo>
                <a:lnTo>
                  <a:pt x="1211" y="1220"/>
                </a:lnTo>
                <a:lnTo>
                  <a:pt x="1161" y="1228"/>
                </a:lnTo>
                <a:lnTo>
                  <a:pt x="1144" y="1221"/>
                </a:lnTo>
                <a:lnTo>
                  <a:pt x="1132" y="1209"/>
                </a:lnTo>
                <a:lnTo>
                  <a:pt x="1105" y="1209"/>
                </a:lnTo>
                <a:lnTo>
                  <a:pt x="1092" y="1213"/>
                </a:lnTo>
                <a:lnTo>
                  <a:pt x="1075" y="1221"/>
                </a:lnTo>
                <a:lnTo>
                  <a:pt x="1056" y="1226"/>
                </a:lnTo>
                <a:lnTo>
                  <a:pt x="1045" y="1226"/>
                </a:lnTo>
                <a:lnTo>
                  <a:pt x="1047" y="1218"/>
                </a:lnTo>
                <a:lnTo>
                  <a:pt x="1049" y="1212"/>
                </a:lnTo>
                <a:lnTo>
                  <a:pt x="1047" y="1209"/>
                </a:lnTo>
                <a:lnTo>
                  <a:pt x="1037" y="1209"/>
                </a:lnTo>
                <a:lnTo>
                  <a:pt x="1018" y="1208"/>
                </a:lnTo>
                <a:lnTo>
                  <a:pt x="1011" y="1204"/>
                </a:lnTo>
                <a:lnTo>
                  <a:pt x="1010" y="1200"/>
                </a:lnTo>
                <a:lnTo>
                  <a:pt x="1011" y="1195"/>
                </a:lnTo>
                <a:lnTo>
                  <a:pt x="1008" y="1188"/>
                </a:lnTo>
                <a:lnTo>
                  <a:pt x="1001" y="1178"/>
                </a:lnTo>
                <a:lnTo>
                  <a:pt x="998" y="1170"/>
                </a:lnTo>
                <a:lnTo>
                  <a:pt x="1004" y="1166"/>
                </a:lnTo>
                <a:lnTo>
                  <a:pt x="1011" y="1171"/>
                </a:lnTo>
                <a:lnTo>
                  <a:pt x="1021" y="1178"/>
                </a:lnTo>
                <a:lnTo>
                  <a:pt x="1030" y="1184"/>
                </a:lnTo>
                <a:lnTo>
                  <a:pt x="1037" y="1181"/>
                </a:lnTo>
                <a:lnTo>
                  <a:pt x="1039" y="1168"/>
                </a:lnTo>
                <a:lnTo>
                  <a:pt x="1031" y="1164"/>
                </a:lnTo>
                <a:lnTo>
                  <a:pt x="1022" y="1164"/>
                </a:lnTo>
                <a:lnTo>
                  <a:pt x="1015" y="1163"/>
                </a:lnTo>
                <a:lnTo>
                  <a:pt x="1011" y="1160"/>
                </a:lnTo>
                <a:lnTo>
                  <a:pt x="1008" y="1158"/>
                </a:lnTo>
                <a:lnTo>
                  <a:pt x="1010" y="1156"/>
                </a:lnTo>
                <a:lnTo>
                  <a:pt x="1014" y="1155"/>
                </a:lnTo>
                <a:lnTo>
                  <a:pt x="1021" y="1140"/>
                </a:lnTo>
                <a:lnTo>
                  <a:pt x="1030" y="1134"/>
                </a:lnTo>
                <a:lnTo>
                  <a:pt x="1038" y="1132"/>
                </a:lnTo>
                <a:lnTo>
                  <a:pt x="1037" y="1125"/>
                </a:lnTo>
                <a:lnTo>
                  <a:pt x="1030" y="1122"/>
                </a:lnTo>
                <a:lnTo>
                  <a:pt x="1024" y="1121"/>
                </a:lnTo>
                <a:lnTo>
                  <a:pt x="1021" y="1113"/>
                </a:lnTo>
                <a:lnTo>
                  <a:pt x="1026" y="1095"/>
                </a:lnTo>
                <a:lnTo>
                  <a:pt x="1027" y="1076"/>
                </a:lnTo>
                <a:lnTo>
                  <a:pt x="1009" y="1083"/>
                </a:lnTo>
                <a:lnTo>
                  <a:pt x="984" y="1097"/>
                </a:lnTo>
                <a:lnTo>
                  <a:pt x="966" y="1104"/>
                </a:lnTo>
                <a:lnTo>
                  <a:pt x="952" y="1107"/>
                </a:lnTo>
                <a:lnTo>
                  <a:pt x="953" y="1114"/>
                </a:lnTo>
                <a:lnTo>
                  <a:pt x="954" y="1121"/>
                </a:lnTo>
                <a:lnTo>
                  <a:pt x="945" y="1119"/>
                </a:lnTo>
                <a:lnTo>
                  <a:pt x="946" y="1127"/>
                </a:lnTo>
                <a:lnTo>
                  <a:pt x="944" y="1135"/>
                </a:lnTo>
                <a:lnTo>
                  <a:pt x="943" y="1143"/>
                </a:lnTo>
                <a:lnTo>
                  <a:pt x="944" y="1152"/>
                </a:lnTo>
                <a:lnTo>
                  <a:pt x="950" y="1159"/>
                </a:lnTo>
                <a:lnTo>
                  <a:pt x="954" y="1161"/>
                </a:lnTo>
                <a:lnTo>
                  <a:pt x="959" y="1172"/>
                </a:lnTo>
                <a:lnTo>
                  <a:pt x="966" y="1206"/>
                </a:lnTo>
                <a:lnTo>
                  <a:pt x="969" y="1217"/>
                </a:lnTo>
                <a:lnTo>
                  <a:pt x="974" y="1219"/>
                </a:lnTo>
                <a:lnTo>
                  <a:pt x="978" y="1219"/>
                </a:lnTo>
                <a:lnTo>
                  <a:pt x="981" y="1226"/>
                </a:lnTo>
                <a:lnTo>
                  <a:pt x="956" y="1229"/>
                </a:lnTo>
                <a:lnTo>
                  <a:pt x="955" y="1236"/>
                </a:lnTo>
                <a:lnTo>
                  <a:pt x="951" y="1242"/>
                </a:lnTo>
                <a:lnTo>
                  <a:pt x="946" y="1245"/>
                </a:lnTo>
                <a:lnTo>
                  <a:pt x="939" y="1245"/>
                </a:lnTo>
                <a:lnTo>
                  <a:pt x="937" y="1236"/>
                </a:lnTo>
                <a:lnTo>
                  <a:pt x="930" y="1233"/>
                </a:lnTo>
                <a:lnTo>
                  <a:pt x="923" y="1233"/>
                </a:lnTo>
                <a:lnTo>
                  <a:pt x="913" y="1234"/>
                </a:lnTo>
                <a:lnTo>
                  <a:pt x="909" y="1237"/>
                </a:lnTo>
                <a:lnTo>
                  <a:pt x="907" y="1243"/>
                </a:lnTo>
                <a:lnTo>
                  <a:pt x="905" y="1250"/>
                </a:lnTo>
                <a:lnTo>
                  <a:pt x="898" y="1252"/>
                </a:lnTo>
                <a:lnTo>
                  <a:pt x="854" y="1259"/>
                </a:lnTo>
                <a:lnTo>
                  <a:pt x="843" y="1269"/>
                </a:lnTo>
                <a:lnTo>
                  <a:pt x="846" y="1280"/>
                </a:lnTo>
                <a:lnTo>
                  <a:pt x="843" y="1292"/>
                </a:lnTo>
                <a:lnTo>
                  <a:pt x="841" y="1294"/>
                </a:lnTo>
                <a:lnTo>
                  <a:pt x="836" y="1296"/>
                </a:lnTo>
                <a:lnTo>
                  <a:pt x="832" y="1297"/>
                </a:lnTo>
                <a:lnTo>
                  <a:pt x="830" y="1297"/>
                </a:lnTo>
                <a:lnTo>
                  <a:pt x="829" y="1277"/>
                </a:lnTo>
                <a:lnTo>
                  <a:pt x="827" y="1277"/>
                </a:lnTo>
                <a:lnTo>
                  <a:pt x="825" y="1276"/>
                </a:lnTo>
                <a:lnTo>
                  <a:pt x="822" y="1269"/>
                </a:lnTo>
                <a:lnTo>
                  <a:pt x="817" y="1266"/>
                </a:lnTo>
                <a:lnTo>
                  <a:pt x="811" y="1267"/>
                </a:lnTo>
                <a:lnTo>
                  <a:pt x="810" y="1274"/>
                </a:lnTo>
                <a:lnTo>
                  <a:pt x="813" y="1286"/>
                </a:lnTo>
                <a:lnTo>
                  <a:pt x="815" y="1291"/>
                </a:lnTo>
                <a:lnTo>
                  <a:pt x="812" y="1296"/>
                </a:lnTo>
                <a:lnTo>
                  <a:pt x="799" y="1308"/>
                </a:lnTo>
                <a:lnTo>
                  <a:pt x="749" y="1343"/>
                </a:lnTo>
                <a:lnTo>
                  <a:pt x="714" y="1357"/>
                </a:lnTo>
                <a:lnTo>
                  <a:pt x="695" y="1363"/>
                </a:lnTo>
                <a:lnTo>
                  <a:pt x="692" y="1373"/>
                </a:lnTo>
                <a:lnTo>
                  <a:pt x="690" y="1388"/>
                </a:lnTo>
                <a:lnTo>
                  <a:pt x="676" y="1393"/>
                </a:lnTo>
                <a:lnTo>
                  <a:pt x="657" y="1396"/>
                </a:lnTo>
                <a:lnTo>
                  <a:pt x="644" y="1403"/>
                </a:lnTo>
                <a:lnTo>
                  <a:pt x="640" y="1410"/>
                </a:lnTo>
                <a:lnTo>
                  <a:pt x="635" y="1421"/>
                </a:lnTo>
                <a:lnTo>
                  <a:pt x="622" y="1426"/>
                </a:lnTo>
                <a:lnTo>
                  <a:pt x="597" y="1417"/>
                </a:lnTo>
                <a:lnTo>
                  <a:pt x="590" y="1413"/>
                </a:lnTo>
                <a:lnTo>
                  <a:pt x="581" y="1410"/>
                </a:lnTo>
                <a:lnTo>
                  <a:pt x="572" y="1410"/>
                </a:lnTo>
                <a:lnTo>
                  <a:pt x="568" y="1417"/>
                </a:lnTo>
                <a:lnTo>
                  <a:pt x="570" y="1421"/>
                </a:lnTo>
                <a:lnTo>
                  <a:pt x="572" y="1425"/>
                </a:lnTo>
                <a:lnTo>
                  <a:pt x="574" y="1425"/>
                </a:lnTo>
                <a:lnTo>
                  <a:pt x="577" y="1426"/>
                </a:lnTo>
                <a:lnTo>
                  <a:pt x="579" y="1434"/>
                </a:lnTo>
                <a:lnTo>
                  <a:pt x="583" y="1439"/>
                </a:lnTo>
                <a:lnTo>
                  <a:pt x="582" y="1444"/>
                </a:lnTo>
                <a:lnTo>
                  <a:pt x="572" y="1449"/>
                </a:lnTo>
                <a:lnTo>
                  <a:pt x="557" y="1454"/>
                </a:lnTo>
                <a:lnTo>
                  <a:pt x="544" y="1457"/>
                </a:lnTo>
                <a:lnTo>
                  <a:pt x="532" y="1457"/>
                </a:lnTo>
                <a:lnTo>
                  <a:pt x="519" y="1451"/>
                </a:lnTo>
                <a:lnTo>
                  <a:pt x="507" y="1447"/>
                </a:lnTo>
                <a:lnTo>
                  <a:pt x="493" y="1450"/>
                </a:lnTo>
                <a:lnTo>
                  <a:pt x="479" y="1453"/>
                </a:lnTo>
                <a:lnTo>
                  <a:pt x="466" y="1455"/>
                </a:lnTo>
                <a:lnTo>
                  <a:pt x="473" y="1455"/>
                </a:lnTo>
                <a:lnTo>
                  <a:pt x="479" y="1455"/>
                </a:lnTo>
                <a:lnTo>
                  <a:pt x="472" y="1470"/>
                </a:lnTo>
                <a:lnTo>
                  <a:pt x="484" y="1475"/>
                </a:lnTo>
                <a:lnTo>
                  <a:pt x="505" y="1477"/>
                </a:lnTo>
                <a:lnTo>
                  <a:pt x="522" y="1487"/>
                </a:lnTo>
                <a:lnTo>
                  <a:pt x="531" y="1499"/>
                </a:lnTo>
                <a:lnTo>
                  <a:pt x="535" y="1503"/>
                </a:lnTo>
                <a:lnTo>
                  <a:pt x="542" y="1503"/>
                </a:lnTo>
                <a:lnTo>
                  <a:pt x="554" y="1504"/>
                </a:lnTo>
                <a:lnTo>
                  <a:pt x="558" y="1507"/>
                </a:lnTo>
                <a:lnTo>
                  <a:pt x="561" y="1515"/>
                </a:lnTo>
                <a:lnTo>
                  <a:pt x="563" y="1523"/>
                </a:lnTo>
                <a:lnTo>
                  <a:pt x="565" y="1530"/>
                </a:lnTo>
                <a:lnTo>
                  <a:pt x="577" y="1537"/>
                </a:lnTo>
                <a:lnTo>
                  <a:pt x="588" y="1544"/>
                </a:lnTo>
                <a:lnTo>
                  <a:pt x="593" y="1556"/>
                </a:lnTo>
                <a:lnTo>
                  <a:pt x="598" y="1567"/>
                </a:lnTo>
                <a:lnTo>
                  <a:pt x="602" y="1572"/>
                </a:lnTo>
                <a:lnTo>
                  <a:pt x="606" y="1577"/>
                </a:lnTo>
                <a:lnTo>
                  <a:pt x="605" y="1582"/>
                </a:lnTo>
                <a:lnTo>
                  <a:pt x="598" y="1584"/>
                </a:lnTo>
                <a:lnTo>
                  <a:pt x="589" y="1643"/>
                </a:lnTo>
                <a:lnTo>
                  <a:pt x="583" y="1667"/>
                </a:lnTo>
                <a:lnTo>
                  <a:pt x="569" y="1670"/>
                </a:lnTo>
                <a:lnTo>
                  <a:pt x="539" y="1665"/>
                </a:lnTo>
                <a:lnTo>
                  <a:pt x="529" y="1667"/>
                </a:lnTo>
                <a:lnTo>
                  <a:pt x="515" y="1669"/>
                </a:lnTo>
                <a:lnTo>
                  <a:pt x="496" y="1670"/>
                </a:lnTo>
                <a:lnTo>
                  <a:pt x="478" y="1665"/>
                </a:lnTo>
                <a:lnTo>
                  <a:pt x="468" y="1663"/>
                </a:lnTo>
                <a:lnTo>
                  <a:pt x="459" y="1663"/>
                </a:lnTo>
                <a:lnTo>
                  <a:pt x="452" y="1659"/>
                </a:lnTo>
                <a:lnTo>
                  <a:pt x="451" y="1657"/>
                </a:lnTo>
                <a:lnTo>
                  <a:pt x="446" y="1658"/>
                </a:lnTo>
                <a:lnTo>
                  <a:pt x="430" y="1662"/>
                </a:lnTo>
                <a:lnTo>
                  <a:pt x="416" y="1665"/>
                </a:lnTo>
                <a:lnTo>
                  <a:pt x="406" y="1663"/>
                </a:lnTo>
                <a:lnTo>
                  <a:pt x="394" y="1660"/>
                </a:lnTo>
                <a:lnTo>
                  <a:pt x="378" y="1656"/>
                </a:lnTo>
                <a:lnTo>
                  <a:pt x="372" y="1657"/>
                </a:lnTo>
                <a:lnTo>
                  <a:pt x="359" y="1661"/>
                </a:lnTo>
                <a:lnTo>
                  <a:pt x="344" y="1664"/>
                </a:lnTo>
                <a:lnTo>
                  <a:pt x="330" y="1663"/>
                </a:lnTo>
                <a:lnTo>
                  <a:pt x="302" y="1668"/>
                </a:lnTo>
                <a:lnTo>
                  <a:pt x="300" y="1700"/>
                </a:lnTo>
                <a:lnTo>
                  <a:pt x="310" y="1740"/>
                </a:lnTo>
                <a:lnTo>
                  <a:pt x="316" y="1771"/>
                </a:lnTo>
                <a:lnTo>
                  <a:pt x="314" y="1790"/>
                </a:lnTo>
                <a:lnTo>
                  <a:pt x="310" y="1807"/>
                </a:lnTo>
                <a:lnTo>
                  <a:pt x="301" y="1825"/>
                </a:lnTo>
                <a:lnTo>
                  <a:pt x="290" y="1840"/>
                </a:lnTo>
                <a:lnTo>
                  <a:pt x="301" y="1857"/>
                </a:lnTo>
                <a:lnTo>
                  <a:pt x="305" y="1859"/>
                </a:lnTo>
                <a:lnTo>
                  <a:pt x="307" y="1864"/>
                </a:lnTo>
                <a:lnTo>
                  <a:pt x="309" y="1873"/>
                </a:lnTo>
                <a:lnTo>
                  <a:pt x="315" y="1887"/>
                </a:lnTo>
                <a:lnTo>
                  <a:pt x="318" y="1899"/>
                </a:lnTo>
                <a:lnTo>
                  <a:pt x="319" y="1912"/>
                </a:lnTo>
                <a:lnTo>
                  <a:pt x="322" y="1923"/>
                </a:lnTo>
                <a:lnTo>
                  <a:pt x="336" y="1926"/>
                </a:lnTo>
                <a:lnTo>
                  <a:pt x="352" y="1924"/>
                </a:lnTo>
                <a:lnTo>
                  <a:pt x="366" y="1923"/>
                </a:lnTo>
                <a:lnTo>
                  <a:pt x="381" y="1925"/>
                </a:lnTo>
                <a:lnTo>
                  <a:pt x="395" y="1936"/>
                </a:lnTo>
                <a:lnTo>
                  <a:pt x="402" y="1948"/>
                </a:lnTo>
                <a:lnTo>
                  <a:pt x="410" y="1960"/>
                </a:lnTo>
                <a:lnTo>
                  <a:pt x="421" y="1968"/>
                </a:lnTo>
                <a:lnTo>
                  <a:pt x="439" y="1968"/>
                </a:lnTo>
                <a:lnTo>
                  <a:pt x="439" y="1964"/>
                </a:lnTo>
                <a:lnTo>
                  <a:pt x="440" y="1960"/>
                </a:lnTo>
                <a:lnTo>
                  <a:pt x="449" y="1957"/>
                </a:lnTo>
                <a:lnTo>
                  <a:pt x="457" y="1953"/>
                </a:lnTo>
                <a:lnTo>
                  <a:pt x="466" y="1949"/>
                </a:lnTo>
                <a:lnTo>
                  <a:pt x="480" y="1949"/>
                </a:lnTo>
                <a:lnTo>
                  <a:pt x="489" y="1953"/>
                </a:lnTo>
                <a:lnTo>
                  <a:pt x="497" y="1956"/>
                </a:lnTo>
                <a:lnTo>
                  <a:pt x="516" y="1955"/>
                </a:lnTo>
                <a:lnTo>
                  <a:pt x="534" y="1948"/>
                </a:lnTo>
                <a:lnTo>
                  <a:pt x="552" y="1937"/>
                </a:lnTo>
                <a:lnTo>
                  <a:pt x="568" y="1930"/>
                </a:lnTo>
                <a:lnTo>
                  <a:pt x="592" y="1918"/>
                </a:lnTo>
                <a:lnTo>
                  <a:pt x="603" y="1903"/>
                </a:lnTo>
                <a:lnTo>
                  <a:pt x="608" y="1891"/>
                </a:lnTo>
                <a:lnTo>
                  <a:pt x="615" y="1884"/>
                </a:lnTo>
                <a:lnTo>
                  <a:pt x="632" y="1871"/>
                </a:lnTo>
                <a:lnTo>
                  <a:pt x="628" y="1855"/>
                </a:lnTo>
                <a:lnTo>
                  <a:pt x="629" y="1823"/>
                </a:lnTo>
                <a:lnTo>
                  <a:pt x="663" y="1769"/>
                </a:lnTo>
                <a:lnTo>
                  <a:pt x="688" y="1752"/>
                </a:lnTo>
                <a:lnTo>
                  <a:pt x="719" y="1743"/>
                </a:lnTo>
                <a:lnTo>
                  <a:pt x="746" y="1738"/>
                </a:lnTo>
                <a:lnTo>
                  <a:pt x="758" y="1732"/>
                </a:lnTo>
                <a:lnTo>
                  <a:pt x="760" y="1710"/>
                </a:lnTo>
                <a:lnTo>
                  <a:pt x="755" y="1700"/>
                </a:lnTo>
                <a:lnTo>
                  <a:pt x="749" y="1693"/>
                </a:lnTo>
                <a:lnTo>
                  <a:pt x="751" y="1683"/>
                </a:lnTo>
                <a:lnTo>
                  <a:pt x="773" y="1670"/>
                </a:lnTo>
                <a:lnTo>
                  <a:pt x="808" y="1667"/>
                </a:lnTo>
                <a:lnTo>
                  <a:pt x="845" y="1671"/>
                </a:lnTo>
                <a:lnTo>
                  <a:pt x="871" y="1675"/>
                </a:lnTo>
                <a:lnTo>
                  <a:pt x="882" y="1672"/>
                </a:lnTo>
                <a:lnTo>
                  <a:pt x="897" y="1666"/>
                </a:lnTo>
                <a:lnTo>
                  <a:pt x="913" y="1663"/>
                </a:lnTo>
                <a:lnTo>
                  <a:pt x="932" y="1657"/>
                </a:lnTo>
                <a:lnTo>
                  <a:pt x="950" y="1649"/>
                </a:lnTo>
                <a:lnTo>
                  <a:pt x="962" y="1640"/>
                </a:lnTo>
                <a:lnTo>
                  <a:pt x="977" y="1634"/>
                </a:lnTo>
                <a:lnTo>
                  <a:pt x="996" y="1636"/>
                </a:lnTo>
                <a:lnTo>
                  <a:pt x="1015" y="1643"/>
                </a:lnTo>
                <a:lnTo>
                  <a:pt x="1023" y="1656"/>
                </a:lnTo>
                <a:lnTo>
                  <a:pt x="1029" y="1685"/>
                </a:lnTo>
                <a:lnTo>
                  <a:pt x="1038" y="1693"/>
                </a:lnTo>
                <a:lnTo>
                  <a:pt x="1050" y="1696"/>
                </a:lnTo>
                <a:lnTo>
                  <a:pt x="1066" y="1706"/>
                </a:lnTo>
                <a:lnTo>
                  <a:pt x="1076" y="1719"/>
                </a:lnTo>
                <a:lnTo>
                  <a:pt x="1086" y="1731"/>
                </a:lnTo>
                <a:lnTo>
                  <a:pt x="1105" y="1741"/>
                </a:lnTo>
                <a:lnTo>
                  <a:pt x="1135" y="1757"/>
                </a:lnTo>
                <a:lnTo>
                  <a:pt x="1172" y="1777"/>
                </a:lnTo>
                <a:lnTo>
                  <a:pt x="1201" y="1805"/>
                </a:lnTo>
                <a:lnTo>
                  <a:pt x="1207" y="1814"/>
                </a:lnTo>
                <a:lnTo>
                  <a:pt x="1208" y="1819"/>
                </a:lnTo>
                <a:lnTo>
                  <a:pt x="1212" y="1824"/>
                </a:lnTo>
                <a:lnTo>
                  <a:pt x="1228" y="1834"/>
                </a:lnTo>
                <a:lnTo>
                  <a:pt x="1228" y="1860"/>
                </a:lnTo>
                <a:lnTo>
                  <a:pt x="1225" y="1875"/>
                </a:lnTo>
                <a:lnTo>
                  <a:pt x="1222" y="1884"/>
                </a:lnTo>
                <a:lnTo>
                  <a:pt x="1220" y="1889"/>
                </a:lnTo>
                <a:lnTo>
                  <a:pt x="1239" y="1890"/>
                </a:lnTo>
                <a:lnTo>
                  <a:pt x="1247" y="1882"/>
                </a:lnTo>
                <a:lnTo>
                  <a:pt x="1251" y="1871"/>
                </a:lnTo>
                <a:lnTo>
                  <a:pt x="1256" y="1864"/>
                </a:lnTo>
                <a:lnTo>
                  <a:pt x="1259" y="1864"/>
                </a:lnTo>
                <a:lnTo>
                  <a:pt x="1262" y="1865"/>
                </a:lnTo>
                <a:lnTo>
                  <a:pt x="1264" y="1865"/>
                </a:lnTo>
                <a:lnTo>
                  <a:pt x="1268" y="1863"/>
                </a:lnTo>
                <a:lnTo>
                  <a:pt x="1277" y="1847"/>
                </a:lnTo>
                <a:lnTo>
                  <a:pt x="1274" y="1832"/>
                </a:lnTo>
                <a:lnTo>
                  <a:pt x="1270" y="1817"/>
                </a:lnTo>
                <a:lnTo>
                  <a:pt x="1277" y="1798"/>
                </a:lnTo>
                <a:lnTo>
                  <a:pt x="1296" y="1800"/>
                </a:lnTo>
                <a:lnTo>
                  <a:pt x="1300" y="1805"/>
                </a:lnTo>
                <a:lnTo>
                  <a:pt x="1308" y="1812"/>
                </a:lnTo>
                <a:lnTo>
                  <a:pt x="1316" y="1815"/>
                </a:lnTo>
                <a:lnTo>
                  <a:pt x="1323" y="1801"/>
                </a:lnTo>
                <a:lnTo>
                  <a:pt x="1316" y="1794"/>
                </a:lnTo>
                <a:lnTo>
                  <a:pt x="1297" y="1778"/>
                </a:lnTo>
                <a:lnTo>
                  <a:pt x="1274" y="1764"/>
                </a:lnTo>
                <a:lnTo>
                  <a:pt x="1252" y="1758"/>
                </a:lnTo>
                <a:lnTo>
                  <a:pt x="1242" y="1755"/>
                </a:lnTo>
                <a:lnTo>
                  <a:pt x="1232" y="1751"/>
                </a:lnTo>
                <a:lnTo>
                  <a:pt x="1231" y="1746"/>
                </a:lnTo>
                <a:lnTo>
                  <a:pt x="1231" y="1742"/>
                </a:lnTo>
                <a:lnTo>
                  <a:pt x="1232" y="1739"/>
                </a:lnTo>
                <a:lnTo>
                  <a:pt x="1234" y="1735"/>
                </a:lnTo>
                <a:lnTo>
                  <a:pt x="1224" y="1734"/>
                </a:lnTo>
                <a:lnTo>
                  <a:pt x="1211" y="1730"/>
                </a:lnTo>
                <a:lnTo>
                  <a:pt x="1188" y="1717"/>
                </a:lnTo>
                <a:lnTo>
                  <a:pt x="1156" y="1685"/>
                </a:lnTo>
                <a:lnTo>
                  <a:pt x="1152" y="1678"/>
                </a:lnTo>
                <a:lnTo>
                  <a:pt x="1147" y="1669"/>
                </a:lnTo>
                <a:lnTo>
                  <a:pt x="1138" y="1657"/>
                </a:lnTo>
                <a:lnTo>
                  <a:pt x="1120" y="1643"/>
                </a:lnTo>
                <a:lnTo>
                  <a:pt x="1113" y="1638"/>
                </a:lnTo>
                <a:lnTo>
                  <a:pt x="1105" y="1629"/>
                </a:lnTo>
                <a:lnTo>
                  <a:pt x="1096" y="1620"/>
                </a:lnTo>
                <a:lnTo>
                  <a:pt x="1094" y="1613"/>
                </a:lnTo>
                <a:lnTo>
                  <a:pt x="1101" y="1610"/>
                </a:lnTo>
                <a:lnTo>
                  <a:pt x="1100" y="1601"/>
                </a:lnTo>
                <a:lnTo>
                  <a:pt x="1099" y="1592"/>
                </a:lnTo>
                <a:lnTo>
                  <a:pt x="1109" y="1587"/>
                </a:lnTo>
                <a:lnTo>
                  <a:pt x="1116" y="1584"/>
                </a:lnTo>
                <a:lnTo>
                  <a:pt x="1122" y="1580"/>
                </a:lnTo>
                <a:lnTo>
                  <a:pt x="1128" y="1580"/>
                </a:lnTo>
                <a:lnTo>
                  <a:pt x="1135" y="1590"/>
                </a:lnTo>
                <a:lnTo>
                  <a:pt x="1140" y="1596"/>
                </a:lnTo>
                <a:lnTo>
                  <a:pt x="1145" y="1602"/>
                </a:lnTo>
                <a:lnTo>
                  <a:pt x="1151" y="1606"/>
                </a:lnTo>
                <a:lnTo>
                  <a:pt x="1158" y="1606"/>
                </a:lnTo>
                <a:lnTo>
                  <a:pt x="1160" y="1599"/>
                </a:lnTo>
                <a:lnTo>
                  <a:pt x="1165" y="1596"/>
                </a:lnTo>
                <a:lnTo>
                  <a:pt x="1173" y="1597"/>
                </a:lnTo>
                <a:lnTo>
                  <a:pt x="1178" y="1600"/>
                </a:lnTo>
                <a:lnTo>
                  <a:pt x="1188" y="1626"/>
                </a:lnTo>
                <a:lnTo>
                  <a:pt x="1256" y="1661"/>
                </a:lnTo>
                <a:lnTo>
                  <a:pt x="1265" y="1670"/>
                </a:lnTo>
                <a:lnTo>
                  <a:pt x="1272" y="1676"/>
                </a:lnTo>
                <a:lnTo>
                  <a:pt x="1279" y="1682"/>
                </a:lnTo>
                <a:lnTo>
                  <a:pt x="1291" y="1688"/>
                </a:lnTo>
                <a:lnTo>
                  <a:pt x="1341" y="1721"/>
                </a:lnTo>
                <a:lnTo>
                  <a:pt x="1350" y="1726"/>
                </a:lnTo>
                <a:lnTo>
                  <a:pt x="1361" y="1731"/>
                </a:lnTo>
                <a:lnTo>
                  <a:pt x="1367" y="1740"/>
                </a:lnTo>
                <a:lnTo>
                  <a:pt x="1364" y="1756"/>
                </a:lnTo>
                <a:lnTo>
                  <a:pt x="1364" y="1801"/>
                </a:lnTo>
                <a:lnTo>
                  <a:pt x="1372" y="1809"/>
                </a:lnTo>
                <a:lnTo>
                  <a:pt x="1381" y="1818"/>
                </a:lnTo>
                <a:lnTo>
                  <a:pt x="1383" y="1824"/>
                </a:lnTo>
                <a:lnTo>
                  <a:pt x="1385" y="1830"/>
                </a:lnTo>
                <a:lnTo>
                  <a:pt x="1393" y="1834"/>
                </a:lnTo>
                <a:lnTo>
                  <a:pt x="1401" y="1838"/>
                </a:lnTo>
                <a:lnTo>
                  <a:pt x="1407" y="1847"/>
                </a:lnTo>
                <a:lnTo>
                  <a:pt x="1412" y="1861"/>
                </a:lnTo>
                <a:lnTo>
                  <a:pt x="1418" y="1873"/>
                </a:lnTo>
                <a:lnTo>
                  <a:pt x="1428" y="1876"/>
                </a:lnTo>
                <a:lnTo>
                  <a:pt x="1422" y="1880"/>
                </a:lnTo>
                <a:close/>
                <a:moveTo>
                  <a:pt x="7335" y="519"/>
                </a:moveTo>
                <a:lnTo>
                  <a:pt x="7382" y="516"/>
                </a:lnTo>
                <a:lnTo>
                  <a:pt x="7397" y="510"/>
                </a:lnTo>
                <a:lnTo>
                  <a:pt x="7380" y="501"/>
                </a:lnTo>
                <a:lnTo>
                  <a:pt x="7337" y="491"/>
                </a:lnTo>
                <a:lnTo>
                  <a:pt x="7325" y="496"/>
                </a:lnTo>
                <a:lnTo>
                  <a:pt x="7308" y="501"/>
                </a:lnTo>
                <a:lnTo>
                  <a:pt x="7293" y="506"/>
                </a:lnTo>
                <a:lnTo>
                  <a:pt x="7284" y="513"/>
                </a:lnTo>
                <a:lnTo>
                  <a:pt x="7288" y="522"/>
                </a:lnTo>
                <a:lnTo>
                  <a:pt x="7306" y="524"/>
                </a:lnTo>
                <a:lnTo>
                  <a:pt x="7325" y="522"/>
                </a:lnTo>
                <a:lnTo>
                  <a:pt x="7335" y="519"/>
                </a:lnTo>
                <a:close/>
                <a:moveTo>
                  <a:pt x="6198" y="347"/>
                </a:moveTo>
                <a:lnTo>
                  <a:pt x="6180" y="345"/>
                </a:lnTo>
                <a:lnTo>
                  <a:pt x="6163" y="341"/>
                </a:lnTo>
                <a:lnTo>
                  <a:pt x="6145" y="336"/>
                </a:lnTo>
                <a:lnTo>
                  <a:pt x="6128" y="331"/>
                </a:lnTo>
                <a:lnTo>
                  <a:pt x="6092" y="329"/>
                </a:lnTo>
                <a:lnTo>
                  <a:pt x="6077" y="333"/>
                </a:lnTo>
                <a:lnTo>
                  <a:pt x="6083" y="340"/>
                </a:lnTo>
                <a:lnTo>
                  <a:pt x="6104" y="344"/>
                </a:lnTo>
                <a:lnTo>
                  <a:pt x="6112" y="344"/>
                </a:lnTo>
                <a:lnTo>
                  <a:pt x="6119" y="344"/>
                </a:lnTo>
                <a:lnTo>
                  <a:pt x="6127" y="344"/>
                </a:lnTo>
                <a:lnTo>
                  <a:pt x="6133" y="347"/>
                </a:lnTo>
                <a:lnTo>
                  <a:pt x="6134" y="350"/>
                </a:lnTo>
                <a:lnTo>
                  <a:pt x="6137" y="350"/>
                </a:lnTo>
                <a:lnTo>
                  <a:pt x="6139" y="350"/>
                </a:lnTo>
                <a:lnTo>
                  <a:pt x="6142" y="351"/>
                </a:lnTo>
                <a:lnTo>
                  <a:pt x="6154" y="360"/>
                </a:lnTo>
                <a:lnTo>
                  <a:pt x="6162" y="366"/>
                </a:lnTo>
                <a:lnTo>
                  <a:pt x="6178" y="368"/>
                </a:lnTo>
                <a:lnTo>
                  <a:pt x="6218" y="361"/>
                </a:lnTo>
                <a:lnTo>
                  <a:pt x="6222" y="360"/>
                </a:lnTo>
                <a:lnTo>
                  <a:pt x="6227" y="358"/>
                </a:lnTo>
                <a:lnTo>
                  <a:pt x="6231" y="355"/>
                </a:lnTo>
                <a:lnTo>
                  <a:pt x="6233" y="351"/>
                </a:lnTo>
                <a:lnTo>
                  <a:pt x="6198" y="347"/>
                </a:lnTo>
                <a:close/>
                <a:moveTo>
                  <a:pt x="5989" y="321"/>
                </a:moveTo>
                <a:lnTo>
                  <a:pt x="5962" y="313"/>
                </a:lnTo>
                <a:lnTo>
                  <a:pt x="5947" y="316"/>
                </a:lnTo>
                <a:lnTo>
                  <a:pt x="5932" y="317"/>
                </a:lnTo>
                <a:lnTo>
                  <a:pt x="5902" y="307"/>
                </a:lnTo>
                <a:lnTo>
                  <a:pt x="5881" y="301"/>
                </a:lnTo>
                <a:lnTo>
                  <a:pt x="5870" y="305"/>
                </a:lnTo>
                <a:lnTo>
                  <a:pt x="5864" y="312"/>
                </a:lnTo>
                <a:lnTo>
                  <a:pt x="5854" y="317"/>
                </a:lnTo>
                <a:lnTo>
                  <a:pt x="5802" y="309"/>
                </a:lnTo>
                <a:lnTo>
                  <a:pt x="5782" y="301"/>
                </a:lnTo>
                <a:lnTo>
                  <a:pt x="5767" y="306"/>
                </a:lnTo>
                <a:lnTo>
                  <a:pt x="5753" y="315"/>
                </a:lnTo>
                <a:lnTo>
                  <a:pt x="5743" y="322"/>
                </a:lnTo>
                <a:lnTo>
                  <a:pt x="5725" y="329"/>
                </a:lnTo>
                <a:lnTo>
                  <a:pt x="5742" y="340"/>
                </a:lnTo>
                <a:lnTo>
                  <a:pt x="5772" y="351"/>
                </a:lnTo>
                <a:lnTo>
                  <a:pt x="5794" y="358"/>
                </a:lnTo>
                <a:lnTo>
                  <a:pt x="5813" y="360"/>
                </a:lnTo>
                <a:lnTo>
                  <a:pt x="5834" y="355"/>
                </a:lnTo>
                <a:lnTo>
                  <a:pt x="5860" y="348"/>
                </a:lnTo>
                <a:lnTo>
                  <a:pt x="5896" y="350"/>
                </a:lnTo>
                <a:lnTo>
                  <a:pt x="5905" y="351"/>
                </a:lnTo>
                <a:lnTo>
                  <a:pt x="5915" y="349"/>
                </a:lnTo>
                <a:lnTo>
                  <a:pt x="5926" y="346"/>
                </a:lnTo>
                <a:lnTo>
                  <a:pt x="5934" y="344"/>
                </a:lnTo>
                <a:lnTo>
                  <a:pt x="5943" y="344"/>
                </a:lnTo>
                <a:lnTo>
                  <a:pt x="5957" y="344"/>
                </a:lnTo>
                <a:lnTo>
                  <a:pt x="5974" y="345"/>
                </a:lnTo>
                <a:lnTo>
                  <a:pt x="5986" y="343"/>
                </a:lnTo>
                <a:lnTo>
                  <a:pt x="5998" y="340"/>
                </a:lnTo>
                <a:lnTo>
                  <a:pt x="6009" y="336"/>
                </a:lnTo>
                <a:lnTo>
                  <a:pt x="6019" y="333"/>
                </a:lnTo>
                <a:lnTo>
                  <a:pt x="6031" y="331"/>
                </a:lnTo>
                <a:lnTo>
                  <a:pt x="6024" y="324"/>
                </a:lnTo>
                <a:lnTo>
                  <a:pt x="6012" y="322"/>
                </a:lnTo>
                <a:lnTo>
                  <a:pt x="6000" y="321"/>
                </a:lnTo>
                <a:lnTo>
                  <a:pt x="5989" y="321"/>
                </a:lnTo>
                <a:close/>
                <a:moveTo>
                  <a:pt x="5673" y="325"/>
                </a:moveTo>
                <a:lnTo>
                  <a:pt x="5671" y="329"/>
                </a:lnTo>
                <a:lnTo>
                  <a:pt x="5671" y="333"/>
                </a:lnTo>
                <a:lnTo>
                  <a:pt x="5672" y="336"/>
                </a:lnTo>
                <a:lnTo>
                  <a:pt x="5676" y="338"/>
                </a:lnTo>
                <a:lnTo>
                  <a:pt x="5686" y="336"/>
                </a:lnTo>
                <a:lnTo>
                  <a:pt x="5689" y="328"/>
                </a:lnTo>
                <a:lnTo>
                  <a:pt x="5684" y="322"/>
                </a:lnTo>
                <a:lnTo>
                  <a:pt x="5673" y="325"/>
                </a:lnTo>
                <a:close/>
                <a:moveTo>
                  <a:pt x="5961" y="403"/>
                </a:moveTo>
                <a:lnTo>
                  <a:pt x="5921" y="395"/>
                </a:lnTo>
                <a:lnTo>
                  <a:pt x="5882" y="400"/>
                </a:lnTo>
                <a:lnTo>
                  <a:pt x="5865" y="409"/>
                </a:lnTo>
                <a:lnTo>
                  <a:pt x="5893" y="413"/>
                </a:lnTo>
                <a:lnTo>
                  <a:pt x="5899" y="414"/>
                </a:lnTo>
                <a:lnTo>
                  <a:pt x="5909" y="416"/>
                </a:lnTo>
                <a:lnTo>
                  <a:pt x="5927" y="419"/>
                </a:lnTo>
                <a:lnTo>
                  <a:pt x="5951" y="420"/>
                </a:lnTo>
                <a:lnTo>
                  <a:pt x="5968" y="419"/>
                </a:lnTo>
                <a:lnTo>
                  <a:pt x="5973" y="414"/>
                </a:lnTo>
                <a:lnTo>
                  <a:pt x="5971" y="411"/>
                </a:lnTo>
                <a:lnTo>
                  <a:pt x="5966" y="410"/>
                </a:lnTo>
                <a:lnTo>
                  <a:pt x="5961" y="403"/>
                </a:lnTo>
                <a:close/>
                <a:moveTo>
                  <a:pt x="5694" y="387"/>
                </a:moveTo>
                <a:lnTo>
                  <a:pt x="5668" y="377"/>
                </a:lnTo>
                <a:lnTo>
                  <a:pt x="5671" y="384"/>
                </a:lnTo>
                <a:lnTo>
                  <a:pt x="5686" y="397"/>
                </a:lnTo>
                <a:lnTo>
                  <a:pt x="5702" y="400"/>
                </a:lnTo>
                <a:lnTo>
                  <a:pt x="5700" y="396"/>
                </a:lnTo>
                <a:lnTo>
                  <a:pt x="5699" y="391"/>
                </a:lnTo>
                <a:lnTo>
                  <a:pt x="5694" y="387"/>
                </a:lnTo>
                <a:close/>
                <a:moveTo>
                  <a:pt x="5851" y="376"/>
                </a:moveTo>
                <a:lnTo>
                  <a:pt x="5847" y="383"/>
                </a:lnTo>
                <a:lnTo>
                  <a:pt x="5854" y="387"/>
                </a:lnTo>
                <a:lnTo>
                  <a:pt x="5866" y="389"/>
                </a:lnTo>
                <a:lnTo>
                  <a:pt x="5875" y="388"/>
                </a:lnTo>
                <a:lnTo>
                  <a:pt x="5879" y="384"/>
                </a:lnTo>
                <a:lnTo>
                  <a:pt x="5881" y="379"/>
                </a:lnTo>
                <a:lnTo>
                  <a:pt x="5874" y="375"/>
                </a:lnTo>
                <a:lnTo>
                  <a:pt x="5851" y="376"/>
                </a:lnTo>
                <a:close/>
                <a:moveTo>
                  <a:pt x="6747" y="1010"/>
                </a:moveTo>
                <a:lnTo>
                  <a:pt x="6742" y="1013"/>
                </a:lnTo>
                <a:lnTo>
                  <a:pt x="6736" y="1018"/>
                </a:lnTo>
                <a:lnTo>
                  <a:pt x="6731" y="1022"/>
                </a:lnTo>
                <a:lnTo>
                  <a:pt x="6730" y="1025"/>
                </a:lnTo>
                <a:lnTo>
                  <a:pt x="6754" y="1015"/>
                </a:lnTo>
                <a:lnTo>
                  <a:pt x="6747" y="1010"/>
                </a:lnTo>
                <a:close/>
                <a:moveTo>
                  <a:pt x="5755" y="1181"/>
                </a:moveTo>
                <a:lnTo>
                  <a:pt x="5750" y="1181"/>
                </a:lnTo>
                <a:lnTo>
                  <a:pt x="5746" y="1181"/>
                </a:lnTo>
                <a:lnTo>
                  <a:pt x="5742" y="1183"/>
                </a:lnTo>
                <a:lnTo>
                  <a:pt x="5740" y="1188"/>
                </a:lnTo>
                <a:lnTo>
                  <a:pt x="5750" y="1190"/>
                </a:lnTo>
                <a:lnTo>
                  <a:pt x="5764" y="1193"/>
                </a:lnTo>
                <a:lnTo>
                  <a:pt x="5776" y="1194"/>
                </a:lnTo>
                <a:lnTo>
                  <a:pt x="5779" y="1188"/>
                </a:lnTo>
                <a:lnTo>
                  <a:pt x="5775" y="1185"/>
                </a:lnTo>
                <a:lnTo>
                  <a:pt x="5769" y="1183"/>
                </a:lnTo>
                <a:lnTo>
                  <a:pt x="5761" y="1183"/>
                </a:lnTo>
                <a:lnTo>
                  <a:pt x="5755" y="1181"/>
                </a:lnTo>
                <a:close/>
                <a:moveTo>
                  <a:pt x="4810" y="371"/>
                </a:moveTo>
                <a:lnTo>
                  <a:pt x="4802" y="369"/>
                </a:lnTo>
                <a:lnTo>
                  <a:pt x="4793" y="370"/>
                </a:lnTo>
                <a:lnTo>
                  <a:pt x="4787" y="374"/>
                </a:lnTo>
                <a:lnTo>
                  <a:pt x="4788" y="381"/>
                </a:lnTo>
                <a:lnTo>
                  <a:pt x="4797" y="384"/>
                </a:lnTo>
                <a:lnTo>
                  <a:pt x="4814" y="386"/>
                </a:lnTo>
                <a:lnTo>
                  <a:pt x="4832" y="386"/>
                </a:lnTo>
                <a:lnTo>
                  <a:pt x="4842" y="384"/>
                </a:lnTo>
                <a:lnTo>
                  <a:pt x="4845" y="378"/>
                </a:lnTo>
                <a:lnTo>
                  <a:pt x="4834" y="374"/>
                </a:lnTo>
                <a:lnTo>
                  <a:pt x="4818" y="372"/>
                </a:lnTo>
                <a:lnTo>
                  <a:pt x="4810" y="371"/>
                </a:lnTo>
                <a:close/>
                <a:moveTo>
                  <a:pt x="4516" y="189"/>
                </a:moveTo>
                <a:lnTo>
                  <a:pt x="4509" y="187"/>
                </a:lnTo>
                <a:lnTo>
                  <a:pt x="4502" y="187"/>
                </a:lnTo>
                <a:lnTo>
                  <a:pt x="4496" y="182"/>
                </a:lnTo>
                <a:lnTo>
                  <a:pt x="4491" y="177"/>
                </a:lnTo>
                <a:lnTo>
                  <a:pt x="4485" y="173"/>
                </a:lnTo>
                <a:lnTo>
                  <a:pt x="4478" y="173"/>
                </a:lnTo>
                <a:lnTo>
                  <a:pt x="4450" y="173"/>
                </a:lnTo>
                <a:lnTo>
                  <a:pt x="4433" y="169"/>
                </a:lnTo>
                <a:lnTo>
                  <a:pt x="4413" y="173"/>
                </a:lnTo>
                <a:lnTo>
                  <a:pt x="4379" y="197"/>
                </a:lnTo>
                <a:lnTo>
                  <a:pt x="4373" y="201"/>
                </a:lnTo>
                <a:lnTo>
                  <a:pt x="4366" y="203"/>
                </a:lnTo>
                <a:lnTo>
                  <a:pt x="4358" y="205"/>
                </a:lnTo>
                <a:lnTo>
                  <a:pt x="4352" y="206"/>
                </a:lnTo>
                <a:lnTo>
                  <a:pt x="4343" y="211"/>
                </a:lnTo>
                <a:lnTo>
                  <a:pt x="4340" y="218"/>
                </a:lnTo>
                <a:lnTo>
                  <a:pt x="4345" y="224"/>
                </a:lnTo>
                <a:lnTo>
                  <a:pt x="4363" y="226"/>
                </a:lnTo>
                <a:lnTo>
                  <a:pt x="4478" y="212"/>
                </a:lnTo>
                <a:lnTo>
                  <a:pt x="4509" y="211"/>
                </a:lnTo>
                <a:lnTo>
                  <a:pt x="4546" y="208"/>
                </a:lnTo>
                <a:lnTo>
                  <a:pt x="4558" y="201"/>
                </a:lnTo>
                <a:lnTo>
                  <a:pt x="4516" y="189"/>
                </a:lnTo>
                <a:close/>
                <a:moveTo>
                  <a:pt x="4346" y="143"/>
                </a:moveTo>
                <a:lnTo>
                  <a:pt x="4311" y="141"/>
                </a:lnTo>
                <a:lnTo>
                  <a:pt x="4297" y="136"/>
                </a:lnTo>
                <a:lnTo>
                  <a:pt x="4288" y="133"/>
                </a:lnTo>
                <a:lnTo>
                  <a:pt x="4276" y="133"/>
                </a:lnTo>
                <a:lnTo>
                  <a:pt x="4260" y="134"/>
                </a:lnTo>
                <a:lnTo>
                  <a:pt x="4257" y="129"/>
                </a:lnTo>
                <a:lnTo>
                  <a:pt x="4260" y="121"/>
                </a:lnTo>
                <a:lnTo>
                  <a:pt x="4264" y="114"/>
                </a:lnTo>
                <a:lnTo>
                  <a:pt x="4231" y="107"/>
                </a:lnTo>
                <a:lnTo>
                  <a:pt x="4205" y="99"/>
                </a:lnTo>
                <a:lnTo>
                  <a:pt x="4185" y="93"/>
                </a:lnTo>
                <a:lnTo>
                  <a:pt x="4169" y="91"/>
                </a:lnTo>
                <a:lnTo>
                  <a:pt x="4159" y="93"/>
                </a:lnTo>
                <a:lnTo>
                  <a:pt x="4151" y="97"/>
                </a:lnTo>
                <a:lnTo>
                  <a:pt x="4140" y="102"/>
                </a:lnTo>
                <a:lnTo>
                  <a:pt x="4117" y="104"/>
                </a:lnTo>
                <a:lnTo>
                  <a:pt x="4105" y="104"/>
                </a:lnTo>
                <a:lnTo>
                  <a:pt x="4093" y="106"/>
                </a:lnTo>
                <a:lnTo>
                  <a:pt x="4086" y="112"/>
                </a:lnTo>
                <a:lnTo>
                  <a:pt x="4087" y="123"/>
                </a:lnTo>
                <a:lnTo>
                  <a:pt x="4056" y="133"/>
                </a:lnTo>
                <a:lnTo>
                  <a:pt x="4066" y="136"/>
                </a:lnTo>
                <a:lnTo>
                  <a:pt x="4076" y="137"/>
                </a:lnTo>
                <a:lnTo>
                  <a:pt x="4074" y="141"/>
                </a:lnTo>
                <a:lnTo>
                  <a:pt x="4070" y="144"/>
                </a:lnTo>
                <a:lnTo>
                  <a:pt x="4064" y="147"/>
                </a:lnTo>
                <a:lnTo>
                  <a:pt x="4059" y="150"/>
                </a:lnTo>
                <a:lnTo>
                  <a:pt x="4078" y="157"/>
                </a:lnTo>
                <a:lnTo>
                  <a:pt x="4099" y="151"/>
                </a:lnTo>
                <a:lnTo>
                  <a:pt x="4120" y="142"/>
                </a:lnTo>
                <a:lnTo>
                  <a:pt x="4141" y="137"/>
                </a:lnTo>
                <a:lnTo>
                  <a:pt x="4149" y="140"/>
                </a:lnTo>
                <a:lnTo>
                  <a:pt x="4150" y="145"/>
                </a:lnTo>
                <a:lnTo>
                  <a:pt x="4145" y="150"/>
                </a:lnTo>
                <a:lnTo>
                  <a:pt x="4135" y="154"/>
                </a:lnTo>
                <a:lnTo>
                  <a:pt x="4141" y="160"/>
                </a:lnTo>
                <a:lnTo>
                  <a:pt x="4155" y="163"/>
                </a:lnTo>
                <a:lnTo>
                  <a:pt x="4171" y="166"/>
                </a:lnTo>
                <a:lnTo>
                  <a:pt x="4182" y="172"/>
                </a:lnTo>
                <a:lnTo>
                  <a:pt x="4186" y="178"/>
                </a:lnTo>
                <a:lnTo>
                  <a:pt x="4187" y="184"/>
                </a:lnTo>
                <a:lnTo>
                  <a:pt x="4191" y="188"/>
                </a:lnTo>
                <a:lnTo>
                  <a:pt x="4200" y="187"/>
                </a:lnTo>
                <a:lnTo>
                  <a:pt x="4340" y="185"/>
                </a:lnTo>
                <a:lnTo>
                  <a:pt x="4349" y="183"/>
                </a:lnTo>
                <a:lnTo>
                  <a:pt x="4351" y="178"/>
                </a:lnTo>
                <a:lnTo>
                  <a:pt x="4348" y="173"/>
                </a:lnTo>
                <a:lnTo>
                  <a:pt x="4340" y="169"/>
                </a:lnTo>
                <a:lnTo>
                  <a:pt x="4343" y="163"/>
                </a:lnTo>
                <a:lnTo>
                  <a:pt x="4349" y="159"/>
                </a:lnTo>
                <a:lnTo>
                  <a:pt x="4354" y="154"/>
                </a:lnTo>
                <a:lnTo>
                  <a:pt x="4354" y="143"/>
                </a:lnTo>
                <a:lnTo>
                  <a:pt x="4346" y="143"/>
                </a:lnTo>
                <a:close/>
                <a:moveTo>
                  <a:pt x="4009" y="88"/>
                </a:moveTo>
                <a:lnTo>
                  <a:pt x="3995" y="87"/>
                </a:lnTo>
                <a:lnTo>
                  <a:pt x="3982" y="88"/>
                </a:lnTo>
                <a:lnTo>
                  <a:pt x="3991" y="97"/>
                </a:lnTo>
                <a:lnTo>
                  <a:pt x="4009" y="98"/>
                </a:lnTo>
                <a:lnTo>
                  <a:pt x="4030" y="96"/>
                </a:lnTo>
                <a:lnTo>
                  <a:pt x="4043" y="93"/>
                </a:lnTo>
                <a:lnTo>
                  <a:pt x="4042" y="90"/>
                </a:lnTo>
                <a:lnTo>
                  <a:pt x="4038" y="85"/>
                </a:lnTo>
                <a:lnTo>
                  <a:pt x="4034" y="83"/>
                </a:lnTo>
                <a:lnTo>
                  <a:pt x="4032" y="88"/>
                </a:lnTo>
                <a:lnTo>
                  <a:pt x="4009" y="88"/>
                </a:lnTo>
                <a:close/>
                <a:moveTo>
                  <a:pt x="4188" y="262"/>
                </a:moveTo>
                <a:lnTo>
                  <a:pt x="4194" y="267"/>
                </a:lnTo>
                <a:lnTo>
                  <a:pt x="4203" y="269"/>
                </a:lnTo>
                <a:lnTo>
                  <a:pt x="4212" y="269"/>
                </a:lnTo>
                <a:lnTo>
                  <a:pt x="4219" y="268"/>
                </a:lnTo>
                <a:lnTo>
                  <a:pt x="4216" y="261"/>
                </a:lnTo>
                <a:lnTo>
                  <a:pt x="4207" y="259"/>
                </a:lnTo>
                <a:lnTo>
                  <a:pt x="4197" y="260"/>
                </a:lnTo>
                <a:lnTo>
                  <a:pt x="4188" y="262"/>
                </a:lnTo>
                <a:close/>
                <a:moveTo>
                  <a:pt x="3674" y="334"/>
                </a:moveTo>
                <a:lnTo>
                  <a:pt x="3665" y="338"/>
                </a:lnTo>
                <a:lnTo>
                  <a:pt x="3669" y="344"/>
                </a:lnTo>
                <a:lnTo>
                  <a:pt x="3679" y="348"/>
                </a:lnTo>
                <a:lnTo>
                  <a:pt x="3690" y="346"/>
                </a:lnTo>
                <a:lnTo>
                  <a:pt x="3698" y="340"/>
                </a:lnTo>
                <a:lnTo>
                  <a:pt x="3692" y="336"/>
                </a:lnTo>
                <a:lnTo>
                  <a:pt x="3682" y="335"/>
                </a:lnTo>
                <a:lnTo>
                  <a:pt x="3674" y="334"/>
                </a:lnTo>
                <a:close/>
                <a:moveTo>
                  <a:pt x="3586" y="427"/>
                </a:moveTo>
                <a:lnTo>
                  <a:pt x="3578" y="427"/>
                </a:lnTo>
                <a:lnTo>
                  <a:pt x="3569" y="427"/>
                </a:lnTo>
                <a:lnTo>
                  <a:pt x="3561" y="430"/>
                </a:lnTo>
                <a:lnTo>
                  <a:pt x="3559" y="436"/>
                </a:lnTo>
                <a:lnTo>
                  <a:pt x="3566" y="440"/>
                </a:lnTo>
                <a:lnTo>
                  <a:pt x="3576" y="440"/>
                </a:lnTo>
                <a:lnTo>
                  <a:pt x="3586" y="438"/>
                </a:lnTo>
                <a:lnTo>
                  <a:pt x="3593" y="437"/>
                </a:lnTo>
                <a:lnTo>
                  <a:pt x="3586" y="427"/>
                </a:lnTo>
                <a:close/>
                <a:moveTo>
                  <a:pt x="5946" y="1224"/>
                </a:moveTo>
                <a:lnTo>
                  <a:pt x="5939" y="1224"/>
                </a:lnTo>
                <a:lnTo>
                  <a:pt x="5933" y="1222"/>
                </a:lnTo>
                <a:lnTo>
                  <a:pt x="5930" y="1223"/>
                </a:lnTo>
                <a:lnTo>
                  <a:pt x="5928" y="1231"/>
                </a:lnTo>
                <a:lnTo>
                  <a:pt x="5926" y="1249"/>
                </a:lnTo>
                <a:lnTo>
                  <a:pt x="5920" y="1250"/>
                </a:lnTo>
                <a:lnTo>
                  <a:pt x="5915" y="1254"/>
                </a:lnTo>
                <a:lnTo>
                  <a:pt x="5913" y="1276"/>
                </a:lnTo>
                <a:lnTo>
                  <a:pt x="5911" y="1291"/>
                </a:lnTo>
                <a:lnTo>
                  <a:pt x="5907" y="1300"/>
                </a:lnTo>
                <a:lnTo>
                  <a:pt x="5906" y="1309"/>
                </a:lnTo>
                <a:lnTo>
                  <a:pt x="5913" y="1326"/>
                </a:lnTo>
                <a:lnTo>
                  <a:pt x="5927" y="1367"/>
                </a:lnTo>
                <a:lnTo>
                  <a:pt x="5924" y="1395"/>
                </a:lnTo>
                <a:lnTo>
                  <a:pt x="5918" y="1421"/>
                </a:lnTo>
                <a:lnTo>
                  <a:pt x="5920" y="1455"/>
                </a:lnTo>
                <a:lnTo>
                  <a:pt x="5922" y="1474"/>
                </a:lnTo>
                <a:lnTo>
                  <a:pt x="5920" y="1488"/>
                </a:lnTo>
                <a:lnTo>
                  <a:pt x="5917" y="1499"/>
                </a:lnTo>
                <a:lnTo>
                  <a:pt x="5916" y="1510"/>
                </a:lnTo>
                <a:lnTo>
                  <a:pt x="5918" y="1518"/>
                </a:lnTo>
                <a:lnTo>
                  <a:pt x="5920" y="1526"/>
                </a:lnTo>
                <a:lnTo>
                  <a:pt x="5922" y="1533"/>
                </a:lnTo>
                <a:lnTo>
                  <a:pt x="5922" y="1540"/>
                </a:lnTo>
                <a:lnTo>
                  <a:pt x="5921" y="1554"/>
                </a:lnTo>
                <a:lnTo>
                  <a:pt x="5929" y="1550"/>
                </a:lnTo>
                <a:lnTo>
                  <a:pt x="5938" y="1539"/>
                </a:lnTo>
                <a:lnTo>
                  <a:pt x="5945" y="1534"/>
                </a:lnTo>
                <a:lnTo>
                  <a:pt x="5950" y="1537"/>
                </a:lnTo>
                <a:lnTo>
                  <a:pt x="5955" y="1539"/>
                </a:lnTo>
                <a:lnTo>
                  <a:pt x="5961" y="1541"/>
                </a:lnTo>
                <a:lnTo>
                  <a:pt x="5969" y="1539"/>
                </a:lnTo>
                <a:lnTo>
                  <a:pt x="5964" y="1528"/>
                </a:lnTo>
                <a:lnTo>
                  <a:pt x="5954" y="1521"/>
                </a:lnTo>
                <a:lnTo>
                  <a:pt x="5946" y="1517"/>
                </a:lnTo>
                <a:lnTo>
                  <a:pt x="5940" y="1511"/>
                </a:lnTo>
                <a:lnTo>
                  <a:pt x="5938" y="1491"/>
                </a:lnTo>
                <a:lnTo>
                  <a:pt x="5942" y="1462"/>
                </a:lnTo>
                <a:lnTo>
                  <a:pt x="5952" y="1435"/>
                </a:lnTo>
                <a:lnTo>
                  <a:pt x="5966" y="1422"/>
                </a:lnTo>
                <a:lnTo>
                  <a:pt x="5976" y="1426"/>
                </a:lnTo>
                <a:lnTo>
                  <a:pt x="5987" y="1435"/>
                </a:lnTo>
                <a:lnTo>
                  <a:pt x="5996" y="1433"/>
                </a:lnTo>
                <a:lnTo>
                  <a:pt x="5999" y="1408"/>
                </a:lnTo>
                <a:lnTo>
                  <a:pt x="5964" y="1313"/>
                </a:lnTo>
                <a:lnTo>
                  <a:pt x="5960" y="1299"/>
                </a:lnTo>
                <a:lnTo>
                  <a:pt x="5962" y="1288"/>
                </a:lnTo>
                <a:lnTo>
                  <a:pt x="5962" y="1273"/>
                </a:lnTo>
                <a:lnTo>
                  <a:pt x="5952" y="1253"/>
                </a:lnTo>
                <a:lnTo>
                  <a:pt x="5946" y="1224"/>
                </a:lnTo>
                <a:close/>
                <a:moveTo>
                  <a:pt x="6013" y="1642"/>
                </a:moveTo>
                <a:lnTo>
                  <a:pt x="6001" y="1640"/>
                </a:lnTo>
                <a:lnTo>
                  <a:pt x="5987" y="1631"/>
                </a:lnTo>
                <a:lnTo>
                  <a:pt x="5973" y="1624"/>
                </a:lnTo>
                <a:lnTo>
                  <a:pt x="5960" y="1628"/>
                </a:lnTo>
                <a:lnTo>
                  <a:pt x="5951" y="1618"/>
                </a:lnTo>
                <a:lnTo>
                  <a:pt x="5940" y="1609"/>
                </a:lnTo>
                <a:lnTo>
                  <a:pt x="5928" y="1602"/>
                </a:lnTo>
                <a:lnTo>
                  <a:pt x="5915" y="1594"/>
                </a:lnTo>
                <a:lnTo>
                  <a:pt x="5898" y="1587"/>
                </a:lnTo>
                <a:lnTo>
                  <a:pt x="5899" y="1604"/>
                </a:lnTo>
                <a:lnTo>
                  <a:pt x="5905" y="1633"/>
                </a:lnTo>
                <a:lnTo>
                  <a:pt x="5907" y="1656"/>
                </a:lnTo>
                <a:lnTo>
                  <a:pt x="5902" y="1664"/>
                </a:lnTo>
                <a:lnTo>
                  <a:pt x="5896" y="1665"/>
                </a:lnTo>
                <a:lnTo>
                  <a:pt x="5888" y="1664"/>
                </a:lnTo>
                <a:lnTo>
                  <a:pt x="5881" y="1666"/>
                </a:lnTo>
                <a:lnTo>
                  <a:pt x="5878" y="1672"/>
                </a:lnTo>
                <a:lnTo>
                  <a:pt x="5877" y="1677"/>
                </a:lnTo>
                <a:lnTo>
                  <a:pt x="5875" y="1681"/>
                </a:lnTo>
                <a:lnTo>
                  <a:pt x="5867" y="1683"/>
                </a:lnTo>
                <a:lnTo>
                  <a:pt x="5857" y="1684"/>
                </a:lnTo>
                <a:lnTo>
                  <a:pt x="5854" y="1688"/>
                </a:lnTo>
                <a:lnTo>
                  <a:pt x="5854" y="1694"/>
                </a:lnTo>
                <a:lnTo>
                  <a:pt x="5857" y="1701"/>
                </a:lnTo>
                <a:lnTo>
                  <a:pt x="5844" y="1712"/>
                </a:lnTo>
                <a:lnTo>
                  <a:pt x="5849" y="1728"/>
                </a:lnTo>
                <a:lnTo>
                  <a:pt x="5861" y="1737"/>
                </a:lnTo>
                <a:lnTo>
                  <a:pt x="5867" y="1728"/>
                </a:lnTo>
                <a:lnTo>
                  <a:pt x="5865" y="1723"/>
                </a:lnTo>
                <a:lnTo>
                  <a:pt x="5863" y="1719"/>
                </a:lnTo>
                <a:lnTo>
                  <a:pt x="5866" y="1716"/>
                </a:lnTo>
                <a:lnTo>
                  <a:pt x="5871" y="1715"/>
                </a:lnTo>
                <a:lnTo>
                  <a:pt x="5876" y="1715"/>
                </a:lnTo>
                <a:lnTo>
                  <a:pt x="5880" y="1715"/>
                </a:lnTo>
                <a:lnTo>
                  <a:pt x="5889" y="1709"/>
                </a:lnTo>
                <a:lnTo>
                  <a:pt x="5896" y="1705"/>
                </a:lnTo>
                <a:lnTo>
                  <a:pt x="5903" y="1705"/>
                </a:lnTo>
                <a:lnTo>
                  <a:pt x="5913" y="1711"/>
                </a:lnTo>
                <a:lnTo>
                  <a:pt x="5959" y="1722"/>
                </a:lnTo>
                <a:lnTo>
                  <a:pt x="5977" y="1717"/>
                </a:lnTo>
                <a:lnTo>
                  <a:pt x="5978" y="1707"/>
                </a:lnTo>
                <a:lnTo>
                  <a:pt x="5981" y="1698"/>
                </a:lnTo>
                <a:lnTo>
                  <a:pt x="6007" y="1692"/>
                </a:lnTo>
                <a:lnTo>
                  <a:pt x="6030" y="1683"/>
                </a:lnTo>
                <a:lnTo>
                  <a:pt x="6031" y="1663"/>
                </a:lnTo>
                <a:lnTo>
                  <a:pt x="6022" y="1644"/>
                </a:lnTo>
                <a:lnTo>
                  <a:pt x="6016" y="1636"/>
                </a:lnTo>
                <a:lnTo>
                  <a:pt x="6013" y="1642"/>
                </a:lnTo>
                <a:close/>
                <a:moveTo>
                  <a:pt x="6439" y="1363"/>
                </a:moveTo>
                <a:lnTo>
                  <a:pt x="6432" y="1369"/>
                </a:lnTo>
                <a:lnTo>
                  <a:pt x="6425" y="1376"/>
                </a:lnTo>
                <a:lnTo>
                  <a:pt x="6417" y="1384"/>
                </a:lnTo>
                <a:lnTo>
                  <a:pt x="6413" y="1392"/>
                </a:lnTo>
                <a:lnTo>
                  <a:pt x="6425" y="1392"/>
                </a:lnTo>
                <a:lnTo>
                  <a:pt x="6433" y="1384"/>
                </a:lnTo>
                <a:lnTo>
                  <a:pt x="6437" y="1373"/>
                </a:lnTo>
                <a:lnTo>
                  <a:pt x="6439" y="1363"/>
                </a:lnTo>
                <a:close/>
                <a:moveTo>
                  <a:pt x="6382" y="1416"/>
                </a:moveTo>
                <a:lnTo>
                  <a:pt x="6379" y="1413"/>
                </a:lnTo>
                <a:lnTo>
                  <a:pt x="6376" y="1418"/>
                </a:lnTo>
                <a:lnTo>
                  <a:pt x="6374" y="1425"/>
                </a:lnTo>
                <a:lnTo>
                  <a:pt x="6372" y="1431"/>
                </a:lnTo>
                <a:lnTo>
                  <a:pt x="6381" y="1430"/>
                </a:lnTo>
                <a:lnTo>
                  <a:pt x="6386" y="1425"/>
                </a:lnTo>
                <a:lnTo>
                  <a:pt x="6387" y="1418"/>
                </a:lnTo>
                <a:lnTo>
                  <a:pt x="6382" y="1416"/>
                </a:lnTo>
                <a:close/>
                <a:moveTo>
                  <a:pt x="6307" y="1497"/>
                </a:moveTo>
                <a:lnTo>
                  <a:pt x="6290" y="1511"/>
                </a:lnTo>
                <a:lnTo>
                  <a:pt x="6305" y="1509"/>
                </a:lnTo>
                <a:lnTo>
                  <a:pt x="6316" y="1503"/>
                </a:lnTo>
                <a:lnTo>
                  <a:pt x="6325" y="1495"/>
                </a:lnTo>
                <a:lnTo>
                  <a:pt x="6328" y="1482"/>
                </a:lnTo>
                <a:lnTo>
                  <a:pt x="6307" y="1497"/>
                </a:lnTo>
                <a:close/>
                <a:moveTo>
                  <a:pt x="6239" y="1543"/>
                </a:moveTo>
                <a:lnTo>
                  <a:pt x="6223" y="1549"/>
                </a:lnTo>
                <a:lnTo>
                  <a:pt x="6204" y="1558"/>
                </a:lnTo>
                <a:lnTo>
                  <a:pt x="6187" y="1569"/>
                </a:lnTo>
                <a:lnTo>
                  <a:pt x="6180" y="1575"/>
                </a:lnTo>
                <a:lnTo>
                  <a:pt x="6184" y="1580"/>
                </a:lnTo>
                <a:lnTo>
                  <a:pt x="6203" y="1573"/>
                </a:lnTo>
                <a:lnTo>
                  <a:pt x="6223" y="1560"/>
                </a:lnTo>
                <a:lnTo>
                  <a:pt x="6233" y="1548"/>
                </a:lnTo>
                <a:lnTo>
                  <a:pt x="6239" y="1543"/>
                </a:lnTo>
                <a:close/>
                <a:moveTo>
                  <a:pt x="6142" y="1587"/>
                </a:moveTo>
                <a:lnTo>
                  <a:pt x="6127" y="1592"/>
                </a:lnTo>
                <a:lnTo>
                  <a:pt x="6112" y="1603"/>
                </a:lnTo>
                <a:lnTo>
                  <a:pt x="6103" y="1613"/>
                </a:lnTo>
                <a:lnTo>
                  <a:pt x="6099" y="1619"/>
                </a:lnTo>
                <a:lnTo>
                  <a:pt x="6106" y="1617"/>
                </a:lnTo>
                <a:lnTo>
                  <a:pt x="6122" y="1608"/>
                </a:lnTo>
                <a:lnTo>
                  <a:pt x="6140" y="1598"/>
                </a:lnTo>
                <a:lnTo>
                  <a:pt x="6151" y="1588"/>
                </a:lnTo>
                <a:lnTo>
                  <a:pt x="6142" y="1587"/>
                </a:lnTo>
                <a:close/>
                <a:moveTo>
                  <a:pt x="5855" y="1778"/>
                </a:moveTo>
                <a:lnTo>
                  <a:pt x="5833" y="1804"/>
                </a:lnTo>
                <a:lnTo>
                  <a:pt x="5832" y="1826"/>
                </a:lnTo>
                <a:lnTo>
                  <a:pt x="5834" y="1847"/>
                </a:lnTo>
                <a:lnTo>
                  <a:pt x="5819" y="1869"/>
                </a:lnTo>
                <a:lnTo>
                  <a:pt x="5811" y="1881"/>
                </a:lnTo>
                <a:lnTo>
                  <a:pt x="5804" y="1894"/>
                </a:lnTo>
                <a:lnTo>
                  <a:pt x="5789" y="1908"/>
                </a:lnTo>
                <a:lnTo>
                  <a:pt x="5754" y="1926"/>
                </a:lnTo>
                <a:lnTo>
                  <a:pt x="5749" y="1929"/>
                </a:lnTo>
                <a:lnTo>
                  <a:pt x="5744" y="1931"/>
                </a:lnTo>
                <a:lnTo>
                  <a:pt x="5739" y="1933"/>
                </a:lnTo>
                <a:lnTo>
                  <a:pt x="5732" y="1932"/>
                </a:lnTo>
                <a:lnTo>
                  <a:pt x="5733" y="1928"/>
                </a:lnTo>
                <a:lnTo>
                  <a:pt x="5734" y="1923"/>
                </a:lnTo>
                <a:lnTo>
                  <a:pt x="5720" y="1926"/>
                </a:lnTo>
                <a:lnTo>
                  <a:pt x="5712" y="1941"/>
                </a:lnTo>
                <a:lnTo>
                  <a:pt x="5707" y="1960"/>
                </a:lnTo>
                <a:lnTo>
                  <a:pt x="5702" y="1972"/>
                </a:lnTo>
                <a:lnTo>
                  <a:pt x="5689" y="1985"/>
                </a:lnTo>
                <a:lnTo>
                  <a:pt x="5672" y="1997"/>
                </a:lnTo>
                <a:lnTo>
                  <a:pt x="5654" y="2006"/>
                </a:lnTo>
                <a:lnTo>
                  <a:pt x="5643" y="2008"/>
                </a:lnTo>
                <a:lnTo>
                  <a:pt x="5635" y="2005"/>
                </a:lnTo>
                <a:lnTo>
                  <a:pt x="5630" y="2002"/>
                </a:lnTo>
                <a:lnTo>
                  <a:pt x="5623" y="2000"/>
                </a:lnTo>
                <a:lnTo>
                  <a:pt x="5614" y="2002"/>
                </a:lnTo>
                <a:lnTo>
                  <a:pt x="5589" y="2009"/>
                </a:lnTo>
                <a:lnTo>
                  <a:pt x="5562" y="2017"/>
                </a:lnTo>
                <a:lnTo>
                  <a:pt x="5540" y="2026"/>
                </a:lnTo>
                <a:lnTo>
                  <a:pt x="5532" y="2040"/>
                </a:lnTo>
                <a:lnTo>
                  <a:pt x="5506" y="2050"/>
                </a:lnTo>
                <a:lnTo>
                  <a:pt x="5501" y="2056"/>
                </a:lnTo>
                <a:lnTo>
                  <a:pt x="5508" y="2059"/>
                </a:lnTo>
                <a:lnTo>
                  <a:pt x="5523" y="2058"/>
                </a:lnTo>
                <a:lnTo>
                  <a:pt x="5529" y="2056"/>
                </a:lnTo>
                <a:lnTo>
                  <a:pt x="5535" y="2055"/>
                </a:lnTo>
                <a:lnTo>
                  <a:pt x="5542" y="2056"/>
                </a:lnTo>
                <a:lnTo>
                  <a:pt x="5549" y="2059"/>
                </a:lnTo>
                <a:lnTo>
                  <a:pt x="5562" y="2058"/>
                </a:lnTo>
                <a:lnTo>
                  <a:pt x="5584" y="2049"/>
                </a:lnTo>
                <a:lnTo>
                  <a:pt x="5598" y="2044"/>
                </a:lnTo>
                <a:lnTo>
                  <a:pt x="5623" y="2039"/>
                </a:lnTo>
                <a:lnTo>
                  <a:pt x="5648" y="2036"/>
                </a:lnTo>
                <a:lnTo>
                  <a:pt x="5662" y="2037"/>
                </a:lnTo>
                <a:lnTo>
                  <a:pt x="5664" y="2048"/>
                </a:lnTo>
                <a:lnTo>
                  <a:pt x="5662" y="2059"/>
                </a:lnTo>
                <a:lnTo>
                  <a:pt x="5668" y="2066"/>
                </a:lnTo>
                <a:lnTo>
                  <a:pt x="5694" y="2062"/>
                </a:lnTo>
                <a:lnTo>
                  <a:pt x="5711" y="2057"/>
                </a:lnTo>
                <a:lnTo>
                  <a:pt x="5716" y="2055"/>
                </a:lnTo>
                <a:lnTo>
                  <a:pt x="5714" y="2050"/>
                </a:lnTo>
                <a:lnTo>
                  <a:pt x="5711" y="2037"/>
                </a:lnTo>
                <a:lnTo>
                  <a:pt x="5715" y="2027"/>
                </a:lnTo>
                <a:lnTo>
                  <a:pt x="5725" y="2029"/>
                </a:lnTo>
                <a:lnTo>
                  <a:pt x="5737" y="2035"/>
                </a:lnTo>
                <a:lnTo>
                  <a:pt x="5743" y="2038"/>
                </a:lnTo>
                <a:lnTo>
                  <a:pt x="5747" y="2037"/>
                </a:lnTo>
                <a:lnTo>
                  <a:pt x="5750" y="2035"/>
                </a:lnTo>
                <a:lnTo>
                  <a:pt x="5753" y="2035"/>
                </a:lnTo>
                <a:lnTo>
                  <a:pt x="5757" y="2035"/>
                </a:lnTo>
                <a:lnTo>
                  <a:pt x="5777" y="2036"/>
                </a:lnTo>
                <a:lnTo>
                  <a:pt x="5787" y="2028"/>
                </a:lnTo>
                <a:lnTo>
                  <a:pt x="5795" y="2018"/>
                </a:lnTo>
                <a:lnTo>
                  <a:pt x="5805" y="2015"/>
                </a:lnTo>
                <a:lnTo>
                  <a:pt x="5813" y="2018"/>
                </a:lnTo>
                <a:lnTo>
                  <a:pt x="5819" y="2022"/>
                </a:lnTo>
                <a:lnTo>
                  <a:pt x="5824" y="2021"/>
                </a:lnTo>
                <a:lnTo>
                  <a:pt x="5829" y="2013"/>
                </a:lnTo>
                <a:lnTo>
                  <a:pt x="5834" y="2002"/>
                </a:lnTo>
                <a:lnTo>
                  <a:pt x="5840" y="1998"/>
                </a:lnTo>
                <a:lnTo>
                  <a:pt x="5844" y="2001"/>
                </a:lnTo>
                <a:lnTo>
                  <a:pt x="5846" y="2011"/>
                </a:lnTo>
                <a:lnTo>
                  <a:pt x="5857" y="2006"/>
                </a:lnTo>
                <a:lnTo>
                  <a:pt x="5862" y="1989"/>
                </a:lnTo>
                <a:lnTo>
                  <a:pt x="5864" y="1966"/>
                </a:lnTo>
                <a:lnTo>
                  <a:pt x="5870" y="1947"/>
                </a:lnTo>
                <a:lnTo>
                  <a:pt x="5883" y="1916"/>
                </a:lnTo>
                <a:lnTo>
                  <a:pt x="5882" y="1902"/>
                </a:lnTo>
                <a:lnTo>
                  <a:pt x="5881" y="1894"/>
                </a:lnTo>
                <a:lnTo>
                  <a:pt x="5893" y="1880"/>
                </a:lnTo>
                <a:lnTo>
                  <a:pt x="5902" y="1867"/>
                </a:lnTo>
                <a:lnTo>
                  <a:pt x="5903" y="1856"/>
                </a:lnTo>
                <a:lnTo>
                  <a:pt x="5902" y="1844"/>
                </a:lnTo>
                <a:lnTo>
                  <a:pt x="5902" y="1830"/>
                </a:lnTo>
                <a:lnTo>
                  <a:pt x="5903" y="1826"/>
                </a:lnTo>
                <a:lnTo>
                  <a:pt x="5904" y="1821"/>
                </a:lnTo>
                <a:lnTo>
                  <a:pt x="5905" y="1817"/>
                </a:lnTo>
                <a:lnTo>
                  <a:pt x="5904" y="1811"/>
                </a:lnTo>
                <a:lnTo>
                  <a:pt x="5900" y="1791"/>
                </a:lnTo>
                <a:lnTo>
                  <a:pt x="5902" y="1781"/>
                </a:lnTo>
                <a:lnTo>
                  <a:pt x="5893" y="1777"/>
                </a:lnTo>
                <a:lnTo>
                  <a:pt x="5855" y="1778"/>
                </a:lnTo>
                <a:close/>
                <a:moveTo>
                  <a:pt x="5520" y="2169"/>
                </a:moveTo>
                <a:lnTo>
                  <a:pt x="5518" y="2162"/>
                </a:lnTo>
                <a:lnTo>
                  <a:pt x="5515" y="2154"/>
                </a:lnTo>
                <a:lnTo>
                  <a:pt x="5516" y="2151"/>
                </a:lnTo>
                <a:lnTo>
                  <a:pt x="5517" y="2147"/>
                </a:lnTo>
                <a:lnTo>
                  <a:pt x="5520" y="2137"/>
                </a:lnTo>
                <a:lnTo>
                  <a:pt x="5524" y="2131"/>
                </a:lnTo>
                <a:lnTo>
                  <a:pt x="5530" y="2124"/>
                </a:lnTo>
                <a:lnTo>
                  <a:pt x="5537" y="2118"/>
                </a:lnTo>
                <a:lnTo>
                  <a:pt x="5533" y="2108"/>
                </a:lnTo>
                <a:lnTo>
                  <a:pt x="5531" y="2096"/>
                </a:lnTo>
                <a:lnTo>
                  <a:pt x="5529" y="2084"/>
                </a:lnTo>
                <a:lnTo>
                  <a:pt x="5523" y="2076"/>
                </a:lnTo>
                <a:lnTo>
                  <a:pt x="5512" y="2076"/>
                </a:lnTo>
                <a:lnTo>
                  <a:pt x="5500" y="2076"/>
                </a:lnTo>
                <a:lnTo>
                  <a:pt x="5490" y="2071"/>
                </a:lnTo>
                <a:lnTo>
                  <a:pt x="5482" y="2065"/>
                </a:lnTo>
                <a:lnTo>
                  <a:pt x="5481" y="2075"/>
                </a:lnTo>
                <a:lnTo>
                  <a:pt x="5481" y="2078"/>
                </a:lnTo>
                <a:lnTo>
                  <a:pt x="5478" y="2081"/>
                </a:lnTo>
                <a:lnTo>
                  <a:pt x="5467" y="2084"/>
                </a:lnTo>
                <a:lnTo>
                  <a:pt x="5463" y="2087"/>
                </a:lnTo>
                <a:lnTo>
                  <a:pt x="5457" y="2093"/>
                </a:lnTo>
                <a:lnTo>
                  <a:pt x="5461" y="2100"/>
                </a:lnTo>
                <a:lnTo>
                  <a:pt x="5476" y="2107"/>
                </a:lnTo>
                <a:lnTo>
                  <a:pt x="5476" y="2113"/>
                </a:lnTo>
                <a:lnTo>
                  <a:pt x="5476" y="2117"/>
                </a:lnTo>
                <a:lnTo>
                  <a:pt x="5480" y="2117"/>
                </a:lnTo>
                <a:lnTo>
                  <a:pt x="5484" y="2118"/>
                </a:lnTo>
                <a:lnTo>
                  <a:pt x="5481" y="2125"/>
                </a:lnTo>
                <a:lnTo>
                  <a:pt x="5478" y="2133"/>
                </a:lnTo>
                <a:lnTo>
                  <a:pt x="5478" y="2140"/>
                </a:lnTo>
                <a:lnTo>
                  <a:pt x="5484" y="2148"/>
                </a:lnTo>
                <a:lnTo>
                  <a:pt x="5495" y="2157"/>
                </a:lnTo>
                <a:lnTo>
                  <a:pt x="5497" y="2164"/>
                </a:lnTo>
                <a:lnTo>
                  <a:pt x="5502" y="2168"/>
                </a:lnTo>
                <a:lnTo>
                  <a:pt x="5520" y="2169"/>
                </a:lnTo>
                <a:close/>
                <a:moveTo>
                  <a:pt x="5635" y="2064"/>
                </a:moveTo>
                <a:lnTo>
                  <a:pt x="5623" y="2059"/>
                </a:lnTo>
                <a:lnTo>
                  <a:pt x="5617" y="2058"/>
                </a:lnTo>
                <a:lnTo>
                  <a:pt x="5612" y="2061"/>
                </a:lnTo>
                <a:lnTo>
                  <a:pt x="5603" y="2068"/>
                </a:lnTo>
                <a:lnTo>
                  <a:pt x="5599" y="2069"/>
                </a:lnTo>
                <a:lnTo>
                  <a:pt x="5596" y="2070"/>
                </a:lnTo>
                <a:lnTo>
                  <a:pt x="5588" y="2070"/>
                </a:lnTo>
                <a:lnTo>
                  <a:pt x="5579" y="2070"/>
                </a:lnTo>
                <a:lnTo>
                  <a:pt x="5571" y="2070"/>
                </a:lnTo>
                <a:lnTo>
                  <a:pt x="5564" y="2073"/>
                </a:lnTo>
                <a:lnTo>
                  <a:pt x="5557" y="2087"/>
                </a:lnTo>
                <a:lnTo>
                  <a:pt x="5561" y="2100"/>
                </a:lnTo>
                <a:lnTo>
                  <a:pt x="5572" y="2106"/>
                </a:lnTo>
                <a:lnTo>
                  <a:pt x="5587" y="2100"/>
                </a:lnTo>
                <a:lnTo>
                  <a:pt x="5591" y="2094"/>
                </a:lnTo>
                <a:lnTo>
                  <a:pt x="5595" y="2088"/>
                </a:lnTo>
                <a:lnTo>
                  <a:pt x="5599" y="2084"/>
                </a:lnTo>
                <a:lnTo>
                  <a:pt x="5608" y="2084"/>
                </a:lnTo>
                <a:lnTo>
                  <a:pt x="5631" y="2085"/>
                </a:lnTo>
                <a:lnTo>
                  <a:pt x="5640" y="2075"/>
                </a:lnTo>
                <a:lnTo>
                  <a:pt x="5641" y="2065"/>
                </a:lnTo>
                <a:lnTo>
                  <a:pt x="5635" y="2061"/>
                </a:lnTo>
                <a:lnTo>
                  <a:pt x="5635" y="2064"/>
                </a:lnTo>
                <a:close/>
                <a:moveTo>
                  <a:pt x="5071" y="3035"/>
                </a:moveTo>
                <a:lnTo>
                  <a:pt x="5065" y="3041"/>
                </a:lnTo>
                <a:lnTo>
                  <a:pt x="5059" y="3046"/>
                </a:lnTo>
                <a:lnTo>
                  <a:pt x="5054" y="3051"/>
                </a:lnTo>
                <a:lnTo>
                  <a:pt x="5051" y="3057"/>
                </a:lnTo>
                <a:lnTo>
                  <a:pt x="5040" y="3077"/>
                </a:lnTo>
                <a:lnTo>
                  <a:pt x="5028" y="3089"/>
                </a:lnTo>
                <a:lnTo>
                  <a:pt x="5015" y="3095"/>
                </a:lnTo>
                <a:lnTo>
                  <a:pt x="5007" y="3099"/>
                </a:lnTo>
                <a:lnTo>
                  <a:pt x="5003" y="3107"/>
                </a:lnTo>
                <a:lnTo>
                  <a:pt x="4999" y="3116"/>
                </a:lnTo>
                <a:lnTo>
                  <a:pt x="5017" y="3104"/>
                </a:lnTo>
                <a:lnTo>
                  <a:pt x="5046" y="3078"/>
                </a:lnTo>
                <a:lnTo>
                  <a:pt x="5074" y="3050"/>
                </a:lnTo>
                <a:lnTo>
                  <a:pt x="5088" y="3031"/>
                </a:lnTo>
                <a:lnTo>
                  <a:pt x="5081" y="3025"/>
                </a:lnTo>
                <a:lnTo>
                  <a:pt x="5076" y="3024"/>
                </a:lnTo>
                <a:lnTo>
                  <a:pt x="5072" y="3028"/>
                </a:lnTo>
                <a:lnTo>
                  <a:pt x="5071" y="3035"/>
                </a:lnTo>
                <a:close/>
                <a:moveTo>
                  <a:pt x="4464" y="3437"/>
                </a:moveTo>
                <a:lnTo>
                  <a:pt x="4450" y="3428"/>
                </a:lnTo>
                <a:lnTo>
                  <a:pt x="4436" y="3419"/>
                </a:lnTo>
                <a:lnTo>
                  <a:pt x="4422" y="3409"/>
                </a:lnTo>
                <a:lnTo>
                  <a:pt x="4413" y="3396"/>
                </a:lnTo>
                <a:lnTo>
                  <a:pt x="4405" y="3388"/>
                </a:lnTo>
                <a:lnTo>
                  <a:pt x="4399" y="3389"/>
                </a:lnTo>
                <a:lnTo>
                  <a:pt x="4390" y="3388"/>
                </a:lnTo>
                <a:lnTo>
                  <a:pt x="4376" y="3372"/>
                </a:lnTo>
                <a:lnTo>
                  <a:pt x="4323" y="3322"/>
                </a:lnTo>
                <a:lnTo>
                  <a:pt x="4305" y="3305"/>
                </a:lnTo>
                <a:lnTo>
                  <a:pt x="4289" y="3286"/>
                </a:lnTo>
                <a:lnTo>
                  <a:pt x="4273" y="3268"/>
                </a:lnTo>
                <a:lnTo>
                  <a:pt x="4249" y="3257"/>
                </a:lnTo>
                <a:lnTo>
                  <a:pt x="4236" y="3254"/>
                </a:lnTo>
                <a:lnTo>
                  <a:pt x="4220" y="3251"/>
                </a:lnTo>
                <a:lnTo>
                  <a:pt x="4206" y="3248"/>
                </a:lnTo>
                <a:lnTo>
                  <a:pt x="4193" y="3242"/>
                </a:lnTo>
                <a:lnTo>
                  <a:pt x="4173" y="3232"/>
                </a:lnTo>
                <a:lnTo>
                  <a:pt x="4168" y="3237"/>
                </a:lnTo>
                <a:lnTo>
                  <a:pt x="4176" y="3251"/>
                </a:lnTo>
                <a:lnTo>
                  <a:pt x="4193" y="3267"/>
                </a:lnTo>
                <a:lnTo>
                  <a:pt x="4215" y="3288"/>
                </a:lnTo>
                <a:lnTo>
                  <a:pt x="4231" y="3312"/>
                </a:lnTo>
                <a:lnTo>
                  <a:pt x="4242" y="3332"/>
                </a:lnTo>
                <a:lnTo>
                  <a:pt x="4252" y="3349"/>
                </a:lnTo>
                <a:lnTo>
                  <a:pt x="4267" y="3359"/>
                </a:lnTo>
                <a:lnTo>
                  <a:pt x="4281" y="3370"/>
                </a:lnTo>
                <a:lnTo>
                  <a:pt x="4308" y="3406"/>
                </a:lnTo>
                <a:lnTo>
                  <a:pt x="4315" y="3417"/>
                </a:lnTo>
                <a:lnTo>
                  <a:pt x="4314" y="3421"/>
                </a:lnTo>
                <a:lnTo>
                  <a:pt x="4319" y="3438"/>
                </a:lnTo>
                <a:lnTo>
                  <a:pt x="4367" y="3518"/>
                </a:lnTo>
                <a:lnTo>
                  <a:pt x="4381" y="3534"/>
                </a:lnTo>
                <a:lnTo>
                  <a:pt x="4385" y="3545"/>
                </a:lnTo>
                <a:lnTo>
                  <a:pt x="4389" y="3559"/>
                </a:lnTo>
                <a:lnTo>
                  <a:pt x="4401" y="3591"/>
                </a:lnTo>
                <a:lnTo>
                  <a:pt x="4422" y="3618"/>
                </a:lnTo>
                <a:lnTo>
                  <a:pt x="4464" y="3661"/>
                </a:lnTo>
                <a:lnTo>
                  <a:pt x="4509" y="3700"/>
                </a:lnTo>
                <a:lnTo>
                  <a:pt x="4543" y="3719"/>
                </a:lnTo>
                <a:lnTo>
                  <a:pt x="4550" y="3720"/>
                </a:lnTo>
                <a:lnTo>
                  <a:pt x="4556" y="3722"/>
                </a:lnTo>
                <a:lnTo>
                  <a:pt x="4568" y="3705"/>
                </a:lnTo>
                <a:lnTo>
                  <a:pt x="4577" y="3696"/>
                </a:lnTo>
                <a:lnTo>
                  <a:pt x="4584" y="3684"/>
                </a:lnTo>
                <a:lnTo>
                  <a:pt x="4586" y="3662"/>
                </a:lnTo>
                <a:lnTo>
                  <a:pt x="4588" y="3650"/>
                </a:lnTo>
                <a:lnTo>
                  <a:pt x="4590" y="3635"/>
                </a:lnTo>
                <a:lnTo>
                  <a:pt x="4592" y="3621"/>
                </a:lnTo>
                <a:lnTo>
                  <a:pt x="4589" y="3610"/>
                </a:lnTo>
                <a:lnTo>
                  <a:pt x="4586" y="3608"/>
                </a:lnTo>
                <a:lnTo>
                  <a:pt x="4579" y="3602"/>
                </a:lnTo>
                <a:lnTo>
                  <a:pt x="4569" y="3592"/>
                </a:lnTo>
                <a:lnTo>
                  <a:pt x="4558" y="3577"/>
                </a:lnTo>
                <a:lnTo>
                  <a:pt x="4554" y="3571"/>
                </a:lnTo>
                <a:lnTo>
                  <a:pt x="4550" y="3568"/>
                </a:lnTo>
                <a:lnTo>
                  <a:pt x="4545" y="3568"/>
                </a:lnTo>
                <a:lnTo>
                  <a:pt x="4540" y="3572"/>
                </a:lnTo>
                <a:lnTo>
                  <a:pt x="4530" y="3558"/>
                </a:lnTo>
                <a:lnTo>
                  <a:pt x="4527" y="3550"/>
                </a:lnTo>
                <a:lnTo>
                  <a:pt x="4519" y="3539"/>
                </a:lnTo>
                <a:lnTo>
                  <a:pt x="4489" y="3519"/>
                </a:lnTo>
                <a:lnTo>
                  <a:pt x="4485" y="3509"/>
                </a:lnTo>
                <a:lnTo>
                  <a:pt x="4490" y="3493"/>
                </a:lnTo>
                <a:lnTo>
                  <a:pt x="4488" y="3471"/>
                </a:lnTo>
                <a:lnTo>
                  <a:pt x="4464" y="3437"/>
                </a:lnTo>
                <a:close/>
                <a:moveTo>
                  <a:pt x="4264" y="3428"/>
                </a:moveTo>
                <a:lnTo>
                  <a:pt x="4253" y="3418"/>
                </a:lnTo>
                <a:lnTo>
                  <a:pt x="4247" y="3417"/>
                </a:lnTo>
                <a:lnTo>
                  <a:pt x="4251" y="3428"/>
                </a:lnTo>
                <a:lnTo>
                  <a:pt x="4275" y="3455"/>
                </a:lnTo>
                <a:lnTo>
                  <a:pt x="4275" y="3449"/>
                </a:lnTo>
                <a:lnTo>
                  <a:pt x="4272" y="3442"/>
                </a:lnTo>
                <a:lnTo>
                  <a:pt x="4268" y="3435"/>
                </a:lnTo>
                <a:lnTo>
                  <a:pt x="4264" y="3428"/>
                </a:lnTo>
                <a:close/>
                <a:moveTo>
                  <a:pt x="4316" y="3521"/>
                </a:moveTo>
                <a:lnTo>
                  <a:pt x="4309" y="3512"/>
                </a:lnTo>
                <a:lnTo>
                  <a:pt x="4301" y="3513"/>
                </a:lnTo>
                <a:lnTo>
                  <a:pt x="4304" y="3526"/>
                </a:lnTo>
                <a:lnTo>
                  <a:pt x="4332" y="3554"/>
                </a:lnTo>
                <a:lnTo>
                  <a:pt x="4340" y="3563"/>
                </a:lnTo>
                <a:lnTo>
                  <a:pt x="4348" y="3570"/>
                </a:lnTo>
                <a:lnTo>
                  <a:pt x="4347" y="3556"/>
                </a:lnTo>
                <a:lnTo>
                  <a:pt x="4337" y="3545"/>
                </a:lnTo>
                <a:lnTo>
                  <a:pt x="4324" y="3533"/>
                </a:lnTo>
                <a:lnTo>
                  <a:pt x="4316" y="3521"/>
                </a:lnTo>
                <a:close/>
                <a:moveTo>
                  <a:pt x="4211" y="3362"/>
                </a:moveTo>
                <a:lnTo>
                  <a:pt x="4206" y="3360"/>
                </a:lnTo>
                <a:lnTo>
                  <a:pt x="4201" y="3359"/>
                </a:lnTo>
                <a:lnTo>
                  <a:pt x="4195" y="3359"/>
                </a:lnTo>
                <a:lnTo>
                  <a:pt x="4190" y="3360"/>
                </a:lnTo>
                <a:lnTo>
                  <a:pt x="4195" y="3367"/>
                </a:lnTo>
                <a:lnTo>
                  <a:pt x="4207" y="3375"/>
                </a:lnTo>
                <a:lnTo>
                  <a:pt x="4218" y="3379"/>
                </a:lnTo>
                <a:lnTo>
                  <a:pt x="4228" y="3379"/>
                </a:lnTo>
                <a:lnTo>
                  <a:pt x="4225" y="3373"/>
                </a:lnTo>
                <a:lnTo>
                  <a:pt x="4222" y="3369"/>
                </a:lnTo>
                <a:lnTo>
                  <a:pt x="4211" y="3362"/>
                </a:lnTo>
                <a:close/>
                <a:moveTo>
                  <a:pt x="4522" y="3432"/>
                </a:moveTo>
                <a:lnTo>
                  <a:pt x="4512" y="3433"/>
                </a:lnTo>
                <a:lnTo>
                  <a:pt x="4509" y="3438"/>
                </a:lnTo>
                <a:lnTo>
                  <a:pt x="4509" y="3446"/>
                </a:lnTo>
                <a:lnTo>
                  <a:pt x="4510" y="3455"/>
                </a:lnTo>
                <a:lnTo>
                  <a:pt x="4511" y="3465"/>
                </a:lnTo>
                <a:lnTo>
                  <a:pt x="4513" y="3484"/>
                </a:lnTo>
                <a:lnTo>
                  <a:pt x="4518" y="3498"/>
                </a:lnTo>
                <a:lnTo>
                  <a:pt x="4529" y="3495"/>
                </a:lnTo>
                <a:lnTo>
                  <a:pt x="4522" y="3432"/>
                </a:lnTo>
                <a:close/>
                <a:moveTo>
                  <a:pt x="4560" y="3547"/>
                </a:moveTo>
                <a:lnTo>
                  <a:pt x="4550" y="3553"/>
                </a:lnTo>
                <a:lnTo>
                  <a:pt x="4554" y="3560"/>
                </a:lnTo>
                <a:lnTo>
                  <a:pt x="4566" y="3570"/>
                </a:lnTo>
                <a:lnTo>
                  <a:pt x="4575" y="3584"/>
                </a:lnTo>
                <a:lnTo>
                  <a:pt x="4579" y="3589"/>
                </a:lnTo>
                <a:lnTo>
                  <a:pt x="4587" y="3593"/>
                </a:lnTo>
                <a:lnTo>
                  <a:pt x="4597" y="3595"/>
                </a:lnTo>
                <a:lnTo>
                  <a:pt x="4602" y="3594"/>
                </a:lnTo>
                <a:lnTo>
                  <a:pt x="4602" y="3582"/>
                </a:lnTo>
                <a:lnTo>
                  <a:pt x="4589" y="3565"/>
                </a:lnTo>
                <a:lnTo>
                  <a:pt x="4576" y="3550"/>
                </a:lnTo>
                <a:lnTo>
                  <a:pt x="4569" y="3544"/>
                </a:lnTo>
                <a:lnTo>
                  <a:pt x="4560" y="3547"/>
                </a:lnTo>
                <a:close/>
                <a:moveTo>
                  <a:pt x="4625" y="3597"/>
                </a:moveTo>
                <a:lnTo>
                  <a:pt x="4632" y="3602"/>
                </a:lnTo>
                <a:lnTo>
                  <a:pt x="4643" y="3605"/>
                </a:lnTo>
                <a:lnTo>
                  <a:pt x="4652" y="3603"/>
                </a:lnTo>
                <a:lnTo>
                  <a:pt x="4651" y="3590"/>
                </a:lnTo>
                <a:lnTo>
                  <a:pt x="4625" y="3597"/>
                </a:lnTo>
                <a:close/>
                <a:moveTo>
                  <a:pt x="5177" y="2703"/>
                </a:moveTo>
                <a:lnTo>
                  <a:pt x="5171" y="2709"/>
                </a:lnTo>
                <a:lnTo>
                  <a:pt x="5165" y="2715"/>
                </a:lnTo>
                <a:lnTo>
                  <a:pt x="5156" y="2719"/>
                </a:lnTo>
                <a:lnTo>
                  <a:pt x="5148" y="2717"/>
                </a:lnTo>
                <a:lnTo>
                  <a:pt x="5143" y="2713"/>
                </a:lnTo>
                <a:lnTo>
                  <a:pt x="5133" y="2706"/>
                </a:lnTo>
                <a:lnTo>
                  <a:pt x="5122" y="2708"/>
                </a:lnTo>
                <a:lnTo>
                  <a:pt x="5115" y="2727"/>
                </a:lnTo>
                <a:lnTo>
                  <a:pt x="5115" y="2737"/>
                </a:lnTo>
                <a:lnTo>
                  <a:pt x="5116" y="2748"/>
                </a:lnTo>
                <a:lnTo>
                  <a:pt x="5117" y="2758"/>
                </a:lnTo>
                <a:lnTo>
                  <a:pt x="5114" y="2769"/>
                </a:lnTo>
                <a:lnTo>
                  <a:pt x="5110" y="2780"/>
                </a:lnTo>
                <a:lnTo>
                  <a:pt x="5110" y="2788"/>
                </a:lnTo>
                <a:lnTo>
                  <a:pt x="5113" y="2795"/>
                </a:lnTo>
                <a:lnTo>
                  <a:pt x="5117" y="2805"/>
                </a:lnTo>
                <a:lnTo>
                  <a:pt x="5110" y="2810"/>
                </a:lnTo>
                <a:lnTo>
                  <a:pt x="5102" y="2813"/>
                </a:lnTo>
                <a:lnTo>
                  <a:pt x="5097" y="2817"/>
                </a:lnTo>
                <a:lnTo>
                  <a:pt x="5098" y="2825"/>
                </a:lnTo>
                <a:lnTo>
                  <a:pt x="5103" y="2833"/>
                </a:lnTo>
                <a:lnTo>
                  <a:pt x="5107" y="2838"/>
                </a:lnTo>
                <a:lnTo>
                  <a:pt x="5109" y="2845"/>
                </a:lnTo>
                <a:lnTo>
                  <a:pt x="5109" y="2859"/>
                </a:lnTo>
                <a:lnTo>
                  <a:pt x="5113" y="2877"/>
                </a:lnTo>
                <a:lnTo>
                  <a:pt x="5121" y="2880"/>
                </a:lnTo>
                <a:lnTo>
                  <a:pt x="5126" y="2881"/>
                </a:lnTo>
                <a:lnTo>
                  <a:pt x="5124" y="2895"/>
                </a:lnTo>
                <a:lnTo>
                  <a:pt x="5124" y="2905"/>
                </a:lnTo>
                <a:lnTo>
                  <a:pt x="5123" y="2914"/>
                </a:lnTo>
                <a:lnTo>
                  <a:pt x="5119" y="2916"/>
                </a:lnTo>
                <a:lnTo>
                  <a:pt x="5116" y="2917"/>
                </a:lnTo>
                <a:lnTo>
                  <a:pt x="5114" y="2919"/>
                </a:lnTo>
                <a:lnTo>
                  <a:pt x="5115" y="2925"/>
                </a:lnTo>
                <a:lnTo>
                  <a:pt x="5121" y="2931"/>
                </a:lnTo>
                <a:lnTo>
                  <a:pt x="5128" y="2936"/>
                </a:lnTo>
                <a:lnTo>
                  <a:pt x="5131" y="2945"/>
                </a:lnTo>
                <a:lnTo>
                  <a:pt x="5134" y="2953"/>
                </a:lnTo>
                <a:lnTo>
                  <a:pt x="5138" y="2960"/>
                </a:lnTo>
                <a:lnTo>
                  <a:pt x="5147" y="2964"/>
                </a:lnTo>
                <a:lnTo>
                  <a:pt x="5157" y="2961"/>
                </a:lnTo>
                <a:lnTo>
                  <a:pt x="5152" y="2948"/>
                </a:lnTo>
                <a:lnTo>
                  <a:pt x="5142" y="2932"/>
                </a:lnTo>
                <a:lnTo>
                  <a:pt x="5139" y="2922"/>
                </a:lnTo>
                <a:lnTo>
                  <a:pt x="5148" y="2914"/>
                </a:lnTo>
                <a:lnTo>
                  <a:pt x="5161" y="2917"/>
                </a:lnTo>
                <a:lnTo>
                  <a:pt x="5172" y="2922"/>
                </a:lnTo>
                <a:lnTo>
                  <a:pt x="5182" y="2921"/>
                </a:lnTo>
                <a:lnTo>
                  <a:pt x="5198" y="2916"/>
                </a:lnTo>
                <a:lnTo>
                  <a:pt x="5209" y="2922"/>
                </a:lnTo>
                <a:lnTo>
                  <a:pt x="5221" y="2933"/>
                </a:lnTo>
                <a:lnTo>
                  <a:pt x="5235" y="2946"/>
                </a:lnTo>
                <a:lnTo>
                  <a:pt x="5244" y="2949"/>
                </a:lnTo>
                <a:lnTo>
                  <a:pt x="5250" y="2947"/>
                </a:lnTo>
                <a:lnTo>
                  <a:pt x="5251" y="2943"/>
                </a:lnTo>
                <a:lnTo>
                  <a:pt x="5241" y="2935"/>
                </a:lnTo>
                <a:lnTo>
                  <a:pt x="5233" y="2928"/>
                </a:lnTo>
                <a:lnTo>
                  <a:pt x="5231" y="2921"/>
                </a:lnTo>
                <a:lnTo>
                  <a:pt x="5230" y="2914"/>
                </a:lnTo>
                <a:lnTo>
                  <a:pt x="5226" y="2907"/>
                </a:lnTo>
                <a:lnTo>
                  <a:pt x="5205" y="2892"/>
                </a:lnTo>
                <a:lnTo>
                  <a:pt x="5188" y="2889"/>
                </a:lnTo>
                <a:lnTo>
                  <a:pt x="5175" y="2888"/>
                </a:lnTo>
                <a:lnTo>
                  <a:pt x="5165" y="2874"/>
                </a:lnTo>
                <a:lnTo>
                  <a:pt x="5156" y="2858"/>
                </a:lnTo>
                <a:lnTo>
                  <a:pt x="5152" y="2842"/>
                </a:lnTo>
                <a:lnTo>
                  <a:pt x="5159" y="2825"/>
                </a:lnTo>
                <a:lnTo>
                  <a:pt x="5185" y="2801"/>
                </a:lnTo>
                <a:lnTo>
                  <a:pt x="5194" y="2789"/>
                </a:lnTo>
                <a:lnTo>
                  <a:pt x="5189" y="2769"/>
                </a:lnTo>
                <a:lnTo>
                  <a:pt x="5181" y="2742"/>
                </a:lnTo>
                <a:lnTo>
                  <a:pt x="5177" y="2703"/>
                </a:lnTo>
                <a:close/>
                <a:moveTo>
                  <a:pt x="4966" y="3195"/>
                </a:moveTo>
                <a:lnTo>
                  <a:pt x="4947" y="3201"/>
                </a:lnTo>
                <a:lnTo>
                  <a:pt x="4937" y="3221"/>
                </a:lnTo>
                <a:lnTo>
                  <a:pt x="4918" y="3253"/>
                </a:lnTo>
                <a:lnTo>
                  <a:pt x="4874" y="3297"/>
                </a:lnTo>
                <a:lnTo>
                  <a:pt x="4853" y="3316"/>
                </a:lnTo>
                <a:lnTo>
                  <a:pt x="4834" y="3336"/>
                </a:lnTo>
                <a:lnTo>
                  <a:pt x="4814" y="3353"/>
                </a:lnTo>
                <a:lnTo>
                  <a:pt x="4789" y="3363"/>
                </a:lnTo>
                <a:lnTo>
                  <a:pt x="4775" y="3367"/>
                </a:lnTo>
                <a:lnTo>
                  <a:pt x="4770" y="3376"/>
                </a:lnTo>
                <a:lnTo>
                  <a:pt x="4766" y="3388"/>
                </a:lnTo>
                <a:lnTo>
                  <a:pt x="4751" y="3409"/>
                </a:lnTo>
                <a:lnTo>
                  <a:pt x="4743" y="3415"/>
                </a:lnTo>
                <a:lnTo>
                  <a:pt x="4737" y="3415"/>
                </a:lnTo>
                <a:lnTo>
                  <a:pt x="4732" y="3411"/>
                </a:lnTo>
                <a:lnTo>
                  <a:pt x="4724" y="3406"/>
                </a:lnTo>
                <a:lnTo>
                  <a:pt x="4699" y="3409"/>
                </a:lnTo>
                <a:lnTo>
                  <a:pt x="4696" y="3436"/>
                </a:lnTo>
                <a:lnTo>
                  <a:pt x="4702" y="3475"/>
                </a:lnTo>
                <a:lnTo>
                  <a:pt x="4704" y="3504"/>
                </a:lnTo>
                <a:lnTo>
                  <a:pt x="4702" y="3515"/>
                </a:lnTo>
                <a:lnTo>
                  <a:pt x="4701" y="3522"/>
                </a:lnTo>
                <a:lnTo>
                  <a:pt x="4704" y="3527"/>
                </a:lnTo>
                <a:lnTo>
                  <a:pt x="4716" y="3530"/>
                </a:lnTo>
                <a:lnTo>
                  <a:pt x="4725" y="3537"/>
                </a:lnTo>
                <a:lnTo>
                  <a:pt x="4727" y="3554"/>
                </a:lnTo>
                <a:lnTo>
                  <a:pt x="4733" y="3576"/>
                </a:lnTo>
                <a:lnTo>
                  <a:pt x="4751" y="3604"/>
                </a:lnTo>
                <a:lnTo>
                  <a:pt x="4764" y="3610"/>
                </a:lnTo>
                <a:lnTo>
                  <a:pt x="4778" y="3607"/>
                </a:lnTo>
                <a:lnTo>
                  <a:pt x="4791" y="3603"/>
                </a:lnTo>
                <a:lnTo>
                  <a:pt x="4801" y="3607"/>
                </a:lnTo>
                <a:lnTo>
                  <a:pt x="4815" y="3618"/>
                </a:lnTo>
                <a:lnTo>
                  <a:pt x="4825" y="3620"/>
                </a:lnTo>
                <a:lnTo>
                  <a:pt x="4835" y="3617"/>
                </a:lnTo>
                <a:lnTo>
                  <a:pt x="4845" y="3613"/>
                </a:lnTo>
                <a:lnTo>
                  <a:pt x="4850" y="3614"/>
                </a:lnTo>
                <a:lnTo>
                  <a:pt x="4856" y="3617"/>
                </a:lnTo>
                <a:lnTo>
                  <a:pt x="4863" y="3621"/>
                </a:lnTo>
                <a:lnTo>
                  <a:pt x="4869" y="3623"/>
                </a:lnTo>
                <a:lnTo>
                  <a:pt x="4875" y="3624"/>
                </a:lnTo>
                <a:lnTo>
                  <a:pt x="4883" y="3624"/>
                </a:lnTo>
                <a:lnTo>
                  <a:pt x="4890" y="3627"/>
                </a:lnTo>
                <a:lnTo>
                  <a:pt x="4895" y="3632"/>
                </a:lnTo>
                <a:lnTo>
                  <a:pt x="4904" y="3646"/>
                </a:lnTo>
                <a:lnTo>
                  <a:pt x="4916" y="3645"/>
                </a:lnTo>
                <a:lnTo>
                  <a:pt x="4930" y="3638"/>
                </a:lnTo>
                <a:lnTo>
                  <a:pt x="4945" y="3633"/>
                </a:lnTo>
                <a:lnTo>
                  <a:pt x="4954" y="3628"/>
                </a:lnTo>
                <a:lnTo>
                  <a:pt x="4958" y="3617"/>
                </a:lnTo>
                <a:lnTo>
                  <a:pt x="4962" y="3601"/>
                </a:lnTo>
                <a:lnTo>
                  <a:pt x="4973" y="3581"/>
                </a:lnTo>
                <a:lnTo>
                  <a:pt x="4984" y="3558"/>
                </a:lnTo>
                <a:lnTo>
                  <a:pt x="4981" y="3547"/>
                </a:lnTo>
                <a:lnTo>
                  <a:pt x="4978" y="3537"/>
                </a:lnTo>
                <a:lnTo>
                  <a:pt x="4989" y="3522"/>
                </a:lnTo>
                <a:lnTo>
                  <a:pt x="5004" y="3500"/>
                </a:lnTo>
                <a:lnTo>
                  <a:pt x="5011" y="3475"/>
                </a:lnTo>
                <a:lnTo>
                  <a:pt x="5019" y="3453"/>
                </a:lnTo>
                <a:lnTo>
                  <a:pt x="5033" y="3442"/>
                </a:lnTo>
                <a:lnTo>
                  <a:pt x="5041" y="3441"/>
                </a:lnTo>
                <a:lnTo>
                  <a:pt x="5048" y="3438"/>
                </a:lnTo>
                <a:lnTo>
                  <a:pt x="5055" y="3435"/>
                </a:lnTo>
                <a:lnTo>
                  <a:pt x="5062" y="3431"/>
                </a:lnTo>
                <a:lnTo>
                  <a:pt x="5054" y="3422"/>
                </a:lnTo>
                <a:lnTo>
                  <a:pt x="5042" y="3417"/>
                </a:lnTo>
                <a:lnTo>
                  <a:pt x="5030" y="3410"/>
                </a:lnTo>
                <a:lnTo>
                  <a:pt x="5021" y="3395"/>
                </a:lnTo>
                <a:lnTo>
                  <a:pt x="5022" y="3390"/>
                </a:lnTo>
                <a:lnTo>
                  <a:pt x="5024" y="3386"/>
                </a:lnTo>
                <a:lnTo>
                  <a:pt x="5026" y="3382"/>
                </a:lnTo>
                <a:lnTo>
                  <a:pt x="5024" y="3376"/>
                </a:lnTo>
                <a:lnTo>
                  <a:pt x="5009" y="3348"/>
                </a:lnTo>
                <a:lnTo>
                  <a:pt x="5011" y="3331"/>
                </a:lnTo>
                <a:lnTo>
                  <a:pt x="5020" y="3318"/>
                </a:lnTo>
                <a:lnTo>
                  <a:pt x="5028" y="3300"/>
                </a:lnTo>
                <a:lnTo>
                  <a:pt x="5042" y="3296"/>
                </a:lnTo>
                <a:lnTo>
                  <a:pt x="5042" y="3289"/>
                </a:lnTo>
                <a:lnTo>
                  <a:pt x="5041" y="3281"/>
                </a:lnTo>
                <a:lnTo>
                  <a:pt x="5047" y="3272"/>
                </a:lnTo>
                <a:lnTo>
                  <a:pt x="5064" y="3259"/>
                </a:lnTo>
                <a:lnTo>
                  <a:pt x="5054" y="3249"/>
                </a:lnTo>
                <a:lnTo>
                  <a:pt x="5036" y="3238"/>
                </a:lnTo>
                <a:lnTo>
                  <a:pt x="5021" y="3227"/>
                </a:lnTo>
                <a:lnTo>
                  <a:pt x="5012" y="3213"/>
                </a:lnTo>
                <a:lnTo>
                  <a:pt x="5002" y="3201"/>
                </a:lnTo>
                <a:lnTo>
                  <a:pt x="4987" y="3194"/>
                </a:lnTo>
                <a:lnTo>
                  <a:pt x="4968" y="3191"/>
                </a:lnTo>
                <a:lnTo>
                  <a:pt x="4966" y="3195"/>
                </a:lnTo>
                <a:close/>
                <a:moveTo>
                  <a:pt x="5188" y="2991"/>
                </a:moveTo>
                <a:lnTo>
                  <a:pt x="5167" y="2985"/>
                </a:lnTo>
                <a:lnTo>
                  <a:pt x="5166" y="2993"/>
                </a:lnTo>
                <a:lnTo>
                  <a:pt x="5173" y="3006"/>
                </a:lnTo>
                <a:lnTo>
                  <a:pt x="5179" y="3017"/>
                </a:lnTo>
                <a:lnTo>
                  <a:pt x="5181" y="3027"/>
                </a:lnTo>
                <a:lnTo>
                  <a:pt x="5183" y="3034"/>
                </a:lnTo>
                <a:lnTo>
                  <a:pt x="5188" y="3033"/>
                </a:lnTo>
                <a:lnTo>
                  <a:pt x="5201" y="3024"/>
                </a:lnTo>
                <a:lnTo>
                  <a:pt x="5206" y="3015"/>
                </a:lnTo>
                <a:lnTo>
                  <a:pt x="5203" y="3006"/>
                </a:lnTo>
                <a:lnTo>
                  <a:pt x="5195" y="2999"/>
                </a:lnTo>
                <a:lnTo>
                  <a:pt x="5188" y="2991"/>
                </a:lnTo>
                <a:close/>
                <a:moveTo>
                  <a:pt x="5244" y="2970"/>
                </a:moveTo>
                <a:lnTo>
                  <a:pt x="5212" y="2958"/>
                </a:lnTo>
                <a:lnTo>
                  <a:pt x="5217" y="2967"/>
                </a:lnTo>
                <a:lnTo>
                  <a:pt x="5225" y="2972"/>
                </a:lnTo>
                <a:lnTo>
                  <a:pt x="5235" y="2973"/>
                </a:lnTo>
                <a:lnTo>
                  <a:pt x="5244" y="2970"/>
                </a:lnTo>
                <a:close/>
                <a:moveTo>
                  <a:pt x="5204" y="3044"/>
                </a:moveTo>
                <a:lnTo>
                  <a:pt x="5200" y="3056"/>
                </a:lnTo>
                <a:lnTo>
                  <a:pt x="5196" y="3069"/>
                </a:lnTo>
                <a:lnTo>
                  <a:pt x="5194" y="3080"/>
                </a:lnTo>
                <a:lnTo>
                  <a:pt x="5197" y="3086"/>
                </a:lnTo>
                <a:lnTo>
                  <a:pt x="5208" y="3087"/>
                </a:lnTo>
                <a:lnTo>
                  <a:pt x="5213" y="3079"/>
                </a:lnTo>
                <a:lnTo>
                  <a:pt x="5215" y="3066"/>
                </a:lnTo>
                <a:lnTo>
                  <a:pt x="5218" y="3057"/>
                </a:lnTo>
                <a:lnTo>
                  <a:pt x="5222" y="3049"/>
                </a:lnTo>
                <a:lnTo>
                  <a:pt x="5223" y="3040"/>
                </a:lnTo>
                <a:lnTo>
                  <a:pt x="5221" y="3033"/>
                </a:lnTo>
                <a:lnTo>
                  <a:pt x="5212" y="3030"/>
                </a:lnTo>
                <a:lnTo>
                  <a:pt x="5204" y="3044"/>
                </a:lnTo>
                <a:close/>
                <a:moveTo>
                  <a:pt x="5241" y="3053"/>
                </a:moveTo>
                <a:lnTo>
                  <a:pt x="5236" y="3062"/>
                </a:lnTo>
                <a:lnTo>
                  <a:pt x="5239" y="3069"/>
                </a:lnTo>
                <a:lnTo>
                  <a:pt x="5247" y="3072"/>
                </a:lnTo>
                <a:lnTo>
                  <a:pt x="5256" y="3066"/>
                </a:lnTo>
                <a:lnTo>
                  <a:pt x="5257" y="3061"/>
                </a:lnTo>
                <a:lnTo>
                  <a:pt x="5259" y="3056"/>
                </a:lnTo>
                <a:lnTo>
                  <a:pt x="5257" y="3054"/>
                </a:lnTo>
                <a:lnTo>
                  <a:pt x="5255" y="3052"/>
                </a:lnTo>
                <a:lnTo>
                  <a:pt x="5252" y="3051"/>
                </a:lnTo>
                <a:lnTo>
                  <a:pt x="5250" y="3050"/>
                </a:lnTo>
                <a:lnTo>
                  <a:pt x="5241" y="3053"/>
                </a:lnTo>
                <a:close/>
                <a:moveTo>
                  <a:pt x="5253" y="2958"/>
                </a:moveTo>
                <a:lnTo>
                  <a:pt x="5254" y="2967"/>
                </a:lnTo>
                <a:lnTo>
                  <a:pt x="5262" y="2977"/>
                </a:lnTo>
                <a:lnTo>
                  <a:pt x="5270" y="2986"/>
                </a:lnTo>
                <a:lnTo>
                  <a:pt x="5273" y="2996"/>
                </a:lnTo>
                <a:lnTo>
                  <a:pt x="5263" y="3002"/>
                </a:lnTo>
                <a:lnTo>
                  <a:pt x="5265" y="3012"/>
                </a:lnTo>
                <a:lnTo>
                  <a:pt x="5273" y="3023"/>
                </a:lnTo>
                <a:lnTo>
                  <a:pt x="5279" y="3033"/>
                </a:lnTo>
                <a:lnTo>
                  <a:pt x="5282" y="3039"/>
                </a:lnTo>
                <a:lnTo>
                  <a:pt x="5285" y="3032"/>
                </a:lnTo>
                <a:lnTo>
                  <a:pt x="5290" y="3021"/>
                </a:lnTo>
                <a:lnTo>
                  <a:pt x="5305" y="3013"/>
                </a:lnTo>
                <a:lnTo>
                  <a:pt x="5304" y="2989"/>
                </a:lnTo>
                <a:lnTo>
                  <a:pt x="5303" y="2973"/>
                </a:lnTo>
                <a:lnTo>
                  <a:pt x="5289" y="2964"/>
                </a:lnTo>
                <a:lnTo>
                  <a:pt x="5253" y="2958"/>
                </a:lnTo>
                <a:close/>
                <a:moveTo>
                  <a:pt x="5303" y="3050"/>
                </a:moveTo>
                <a:lnTo>
                  <a:pt x="5281" y="3059"/>
                </a:lnTo>
                <a:lnTo>
                  <a:pt x="5286" y="3066"/>
                </a:lnTo>
                <a:lnTo>
                  <a:pt x="5298" y="3076"/>
                </a:lnTo>
                <a:lnTo>
                  <a:pt x="5295" y="3090"/>
                </a:lnTo>
                <a:lnTo>
                  <a:pt x="5280" y="3094"/>
                </a:lnTo>
                <a:lnTo>
                  <a:pt x="5268" y="3096"/>
                </a:lnTo>
                <a:lnTo>
                  <a:pt x="5267" y="3103"/>
                </a:lnTo>
                <a:lnTo>
                  <a:pt x="5266" y="3112"/>
                </a:lnTo>
                <a:lnTo>
                  <a:pt x="5258" y="3118"/>
                </a:lnTo>
                <a:lnTo>
                  <a:pt x="5239" y="3116"/>
                </a:lnTo>
                <a:lnTo>
                  <a:pt x="5207" y="3123"/>
                </a:lnTo>
                <a:lnTo>
                  <a:pt x="5195" y="3130"/>
                </a:lnTo>
                <a:lnTo>
                  <a:pt x="5188" y="3137"/>
                </a:lnTo>
                <a:lnTo>
                  <a:pt x="5187" y="3145"/>
                </a:lnTo>
                <a:lnTo>
                  <a:pt x="5185" y="3152"/>
                </a:lnTo>
                <a:lnTo>
                  <a:pt x="5181" y="3158"/>
                </a:lnTo>
                <a:lnTo>
                  <a:pt x="5175" y="3166"/>
                </a:lnTo>
                <a:lnTo>
                  <a:pt x="5173" y="3174"/>
                </a:lnTo>
                <a:lnTo>
                  <a:pt x="5179" y="3179"/>
                </a:lnTo>
                <a:lnTo>
                  <a:pt x="5185" y="3178"/>
                </a:lnTo>
                <a:lnTo>
                  <a:pt x="5188" y="3176"/>
                </a:lnTo>
                <a:lnTo>
                  <a:pt x="5190" y="3171"/>
                </a:lnTo>
                <a:lnTo>
                  <a:pt x="5191" y="3165"/>
                </a:lnTo>
                <a:lnTo>
                  <a:pt x="5210" y="3164"/>
                </a:lnTo>
                <a:lnTo>
                  <a:pt x="5224" y="3164"/>
                </a:lnTo>
                <a:lnTo>
                  <a:pt x="5235" y="3168"/>
                </a:lnTo>
                <a:lnTo>
                  <a:pt x="5241" y="3182"/>
                </a:lnTo>
                <a:lnTo>
                  <a:pt x="5244" y="3187"/>
                </a:lnTo>
                <a:lnTo>
                  <a:pt x="5247" y="3189"/>
                </a:lnTo>
                <a:lnTo>
                  <a:pt x="5252" y="3191"/>
                </a:lnTo>
                <a:lnTo>
                  <a:pt x="5256" y="3194"/>
                </a:lnTo>
                <a:lnTo>
                  <a:pt x="5258" y="3201"/>
                </a:lnTo>
                <a:lnTo>
                  <a:pt x="5257" y="3212"/>
                </a:lnTo>
                <a:lnTo>
                  <a:pt x="5258" y="3221"/>
                </a:lnTo>
                <a:lnTo>
                  <a:pt x="5271" y="3228"/>
                </a:lnTo>
                <a:lnTo>
                  <a:pt x="5282" y="3231"/>
                </a:lnTo>
                <a:lnTo>
                  <a:pt x="5290" y="3232"/>
                </a:lnTo>
                <a:lnTo>
                  <a:pt x="5298" y="3232"/>
                </a:lnTo>
                <a:lnTo>
                  <a:pt x="5311" y="3230"/>
                </a:lnTo>
                <a:lnTo>
                  <a:pt x="5313" y="3224"/>
                </a:lnTo>
                <a:lnTo>
                  <a:pt x="5315" y="3218"/>
                </a:lnTo>
                <a:lnTo>
                  <a:pt x="5312" y="3210"/>
                </a:lnTo>
                <a:lnTo>
                  <a:pt x="5309" y="3201"/>
                </a:lnTo>
                <a:lnTo>
                  <a:pt x="5311" y="3196"/>
                </a:lnTo>
                <a:lnTo>
                  <a:pt x="5324" y="3197"/>
                </a:lnTo>
                <a:lnTo>
                  <a:pt x="5339" y="3179"/>
                </a:lnTo>
                <a:lnTo>
                  <a:pt x="5339" y="3131"/>
                </a:lnTo>
                <a:lnTo>
                  <a:pt x="5332" y="3083"/>
                </a:lnTo>
                <a:lnTo>
                  <a:pt x="5328" y="3059"/>
                </a:lnTo>
                <a:lnTo>
                  <a:pt x="5324" y="3057"/>
                </a:lnTo>
                <a:lnTo>
                  <a:pt x="5321" y="3056"/>
                </a:lnTo>
                <a:lnTo>
                  <a:pt x="5318" y="3056"/>
                </a:lnTo>
                <a:lnTo>
                  <a:pt x="5315" y="3056"/>
                </a:lnTo>
                <a:lnTo>
                  <a:pt x="5315" y="3052"/>
                </a:lnTo>
                <a:lnTo>
                  <a:pt x="5314" y="3048"/>
                </a:lnTo>
                <a:lnTo>
                  <a:pt x="5312" y="3045"/>
                </a:lnTo>
                <a:lnTo>
                  <a:pt x="5309" y="3044"/>
                </a:lnTo>
                <a:lnTo>
                  <a:pt x="5303" y="3050"/>
                </a:lnTo>
                <a:close/>
                <a:moveTo>
                  <a:pt x="5347" y="3287"/>
                </a:moveTo>
                <a:lnTo>
                  <a:pt x="5348" y="3292"/>
                </a:lnTo>
                <a:lnTo>
                  <a:pt x="5347" y="3299"/>
                </a:lnTo>
                <a:lnTo>
                  <a:pt x="5346" y="3305"/>
                </a:lnTo>
                <a:lnTo>
                  <a:pt x="5349" y="3311"/>
                </a:lnTo>
                <a:lnTo>
                  <a:pt x="5354" y="3307"/>
                </a:lnTo>
                <a:lnTo>
                  <a:pt x="5356" y="3299"/>
                </a:lnTo>
                <a:lnTo>
                  <a:pt x="5354" y="3291"/>
                </a:lnTo>
                <a:lnTo>
                  <a:pt x="5347" y="3287"/>
                </a:lnTo>
                <a:close/>
                <a:moveTo>
                  <a:pt x="5297" y="3306"/>
                </a:moveTo>
                <a:lnTo>
                  <a:pt x="5294" y="3305"/>
                </a:lnTo>
                <a:lnTo>
                  <a:pt x="5289" y="3302"/>
                </a:lnTo>
                <a:lnTo>
                  <a:pt x="5285" y="3300"/>
                </a:lnTo>
                <a:lnTo>
                  <a:pt x="5283" y="3300"/>
                </a:lnTo>
                <a:lnTo>
                  <a:pt x="5283" y="3306"/>
                </a:lnTo>
                <a:lnTo>
                  <a:pt x="5291" y="3312"/>
                </a:lnTo>
                <a:lnTo>
                  <a:pt x="5301" y="3313"/>
                </a:lnTo>
                <a:lnTo>
                  <a:pt x="5306" y="3310"/>
                </a:lnTo>
                <a:lnTo>
                  <a:pt x="5297" y="3306"/>
                </a:lnTo>
                <a:close/>
                <a:moveTo>
                  <a:pt x="5284" y="3375"/>
                </a:moveTo>
                <a:lnTo>
                  <a:pt x="5281" y="3382"/>
                </a:lnTo>
                <a:lnTo>
                  <a:pt x="5279" y="3388"/>
                </a:lnTo>
                <a:lnTo>
                  <a:pt x="5273" y="3393"/>
                </a:lnTo>
                <a:lnTo>
                  <a:pt x="5268" y="3399"/>
                </a:lnTo>
                <a:lnTo>
                  <a:pt x="5266" y="3408"/>
                </a:lnTo>
                <a:lnTo>
                  <a:pt x="5268" y="3411"/>
                </a:lnTo>
                <a:lnTo>
                  <a:pt x="5266" y="3416"/>
                </a:lnTo>
                <a:lnTo>
                  <a:pt x="5253" y="3432"/>
                </a:lnTo>
                <a:lnTo>
                  <a:pt x="5240" y="3439"/>
                </a:lnTo>
                <a:lnTo>
                  <a:pt x="5220" y="3444"/>
                </a:lnTo>
                <a:lnTo>
                  <a:pt x="5200" y="3443"/>
                </a:lnTo>
                <a:lnTo>
                  <a:pt x="5185" y="3437"/>
                </a:lnTo>
                <a:lnTo>
                  <a:pt x="5175" y="3431"/>
                </a:lnTo>
                <a:lnTo>
                  <a:pt x="5168" y="3431"/>
                </a:lnTo>
                <a:lnTo>
                  <a:pt x="5163" y="3434"/>
                </a:lnTo>
                <a:lnTo>
                  <a:pt x="5156" y="3435"/>
                </a:lnTo>
                <a:lnTo>
                  <a:pt x="5150" y="3433"/>
                </a:lnTo>
                <a:lnTo>
                  <a:pt x="5142" y="3430"/>
                </a:lnTo>
                <a:lnTo>
                  <a:pt x="5132" y="3427"/>
                </a:lnTo>
                <a:lnTo>
                  <a:pt x="5124" y="3429"/>
                </a:lnTo>
                <a:lnTo>
                  <a:pt x="5122" y="3434"/>
                </a:lnTo>
                <a:lnTo>
                  <a:pt x="5120" y="3438"/>
                </a:lnTo>
                <a:lnTo>
                  <a:pt x="5112" y="3439"/>
                </a:lnTo>
                <a:lnTo>
                  <a:pt x="5099" y="3439"/>
                </a:lnTo>
                <a:lnTo>
                  <a:pt x="5086" y="3446"/>
                </a:lnTo>
                <a:lnTo>
                  <a:pt x="5080" y="3461"/>
                </a:lnTo>
                <a:lnTo>
                  <a:pt x="5081" y="3473"/>
                </a:lnTo>
                <a:lnTo>
                  <a:pt x="5084" y="3483"/>
                </a:lnTo>
                <a:lnTo>
                  <a:pt x="5087" y="3490"/>
                </a:lnTo>
                <a:lnTo>
                  <a:pt x="5088" y="3494"/>
                </a:lnTo>
                <a:lnTo>
                  <a:pt x="5085" y="3501"/>
                </a:lnTo>
                <a:lnTo>
                  <a:pt x="5080" y="3506"/>
                </a:lnTo>
                <a:lnTo>
                  <a:pt x="5073" y="3528"/>
                </a:lnTo>
                <a:lnTo>
                  <a:pt x="5067" y="3555"/>
                </a:lnTo>
                <a:lnTo>
                  <a:pt x="5062" y="3580"/>
                </a:lnTo>
                <a:lnTo>
                  <a:pt x="5058" y="3592"/>
                </a:lnTo>
                <a:lnTo>
                  <a:pt x="5055" y="3610"/>
                </a:lnTo>
                <a:lnTo>
                  <a:pt x="5063" y="3626"/>
                </a:lnTo>
                <a:lnTo>
                  <a:pt x="5072" y="3647"/>
                </a:lnTo>
                <a:lnTo>
                  <a:pt x="5077" y="3676"/>
                </a:lnTo>
                <a:lnTo>
                  <a:pt x="5077" y="3692"/>
                </a:lnTo>
                <a:lnTo>
                  <a:pt x="5081" y="3702"/>
                </a:lnTo>
                <a:lnTo>
                  <a:pt x="5089" y="3710"/>
                </a:lnTo>
                <a:lnTo>
                  <a:pt x="5106" y="3712"/>
                </a:lnTo>
                <a:lnTo>
                  <a:pt x="5116" y="3709"/>
                </a:lnTo>
                <a:lnTo>
                  <a:pt x="5117" y="3700"/>
                </a:lnTo>
                <a:lnTo>
                  <a:pt x="5114" y="3690"/>
                </a:lnTo>
                <a:lnTo>
                  <a:pt x="5112" y="3679"/>
                </a:lnTo>
                <a:lnTo>
                  <a:pt x="5113" y="3664"/>
                </a:lnTo>
                <a:lnTo>
                  <a:pt x="5114" y="3649"/>
                </a:lnTo>
                <a:lnTo>
                  <a:pt x="5113" y="3633"/>
                </a:lnTo>
                <a:lnTo>
                  <a:pt x="5109" y="3619"/>
                </a:lnTo>
                <a:lnTo>
                  <a:pt x="5103" y="3598"/>
                </a:lnTo>
                <a:lnTo>
                  <a:pt x="5105" y="3585"/>
                </a:lnTo>
                <a:lnTo>
                  <a:pt x="5113" y="3582"/>
                </a:lnTo>
                <a:lnTo>
                  <a:pt x="5123" y="3588"/>
                </a:lnTo>
                <a:lnTo>
                  <a:pt x="5129" y="3599"/>
                </a:lnTo>
                <a:lnTo>
                  <a:pt x="5125" y="3610"/>
                </a:lnTo>
                <a:lnTo>
                  <a:pt x="5129" y="3624"/>
                </a:lnTo>
                <a:lnTo>
                  <a:pt x="5146" y="3647"/>
                </a:lnTo>
                <a:lnTo>
                  <a:pt x="5150" y="3650"/>
                </a:lnTo>
                <a:lnTo>
                  <a:pt x="5154" y="3652"/>
                </a:lnTo>
                <a:lnTo>
                  <a:pt x="5157" y="3655"/>
                </a:lnTo>
                <a:lnTo>
                  <a:pt x="5159" y="3659"/>
                </a:lnTo>
                <a:lnTo>
                  <a:pt x="5167" y="3677"/>
                </a:lnTo>
                <a:lnTo>
                  <a:pt x="5178" y="3677"/>
                </a:lnTo>
                <a:lnTo>
                  <a:pt x="5190" y="3672"/>
                </a:lnTo>
                <a:lnTo>
                  <a:pt x="5201" y="3675"/>
                </a:lnTo>
                <a:lnTo>
                  <a:pt x="5207" y="3659"/>
                </a:lnTo>
                <a:lnTo>
                  <a:pt x="5203" y="3651"/>
                </a:lnTo>
                <a:lnTo>
                  <a:pt x="5195" y="3646"/>
                </a:lnTo>
                <a:lnTo>
                  <a:pt x="5188" y="3636"/>
                </a:lnTo>
                <a:lnTo>
                  <a:pt x="5187" y="3621"/>
                </a:lnTo>
                <a:lnTo>
                  <a:pt x="5191" y="3614"/>
                </a:lnTo>
                <a:lnTo>
                  <a:pt x="5194" y="3610"/>
                </a:lnTo>
                <a:lnTo>
                  <a:pt x="5191" y="3603"/>
                </a:lnTo>
                <a:lnTo>
                  <a:pt x="5183" y="3593"/>
                </a:lnTo>
                <a:lnTo>
                  <a:pt x="5181" y="3589"/>
                </a:lnTo>
                <a:lnTo>
                  <a:pt x="5181" y="3584"/>
                </a:lnTo>
                <a:lnTo>
                  <a:pt x="5180" y="3574"/>
                </a:lnTo>
                <a:lnTo>
                  <a:pt x="5173" y="3564"/>
                </a:lnTo>
                <a:lnTo>
                  <a:pt x="5166" y="3555"/>
                </a:lnTo>
                <a:lnTo>
                  <a:pt x="5169" y="3549"/>
                </a:lnTo>
                <a:lnTo>
                  <a:pt x="5191" y="3547"/>
                </a:lnTo>
                <a:lnTo>
                  <a:pt x="5211" y="3541"/>
                </a:lnTo>
                <a:lnTo>
                  <a:pt x="5218" y="3525"/>
                </a:lnTo>
                <a:lnTo>
                  <a:pt x="5208" y="3513"/>
                </a:lnTo>
                <a:lnTo>
                  <a:pt x="5179" y="3514"/>
                </a:lnTo>
                <a:lnTo>
                  <a:pt x="5148" y="3523"/>
                </a:lnTo>
                <a:lnTo>
                  <a:pt x="5146" y="3522"/>
                </a:lnTo>
                <a:lnTo>
                  <a:pt x="5142" y="3521"/>
                </a:lnTo>
                <a:lnTo>
                  <a:pt x="5134" y="3527"/>
                </a:lnTo>
                <a:lnTo>
                  <a:pt x="5128" y="3531"/>
                </a:lnTo>
                <a:lnTo>
                  <a:pt x="5120" y="3529"/>
                </a:lnTo>
                <a:lnTo>
                  <a:pt x="5108" y="3515"/>
                </a:lnTo>
                <a:lnTo>
                  <a:pt x="5104" y="3505"/>
                </a:lnTo>
                <a:lnTo>
                  <a:pt x="5105" y="3500"/>
                </a:lnTo>
                <a:lnTo>
                  <a:pt x="5107" y="3494"/>
                </a:lnTo>
                <a:lnTo>
                  <a:pt x="5107" y="3481"/>
                </a:lnTo>
                <a:lnTo>
                  <a:pt x="5108" y="3476"/>
                </a:lnTo>
                <a:lnTo>
                  <a:pt x="5113" y="3471"/>
                </a:lnTo>
                <a:lnTo>
                  <a:pt x="5118" y="3467"/>
                </a:lnTo>
                <a:lnTo>
                  <a:pt x="5123" y="3464"/>
                </a:lnTo>
                <a:lnTo>
                  <a:pt x="5137" y="3458"/>
                </a:lnTo>
                <a:lnTo>
                  <a:pt x="5157" y="3458"/>
                </a:lnTo>
                <a:lnTo>
                  <a:pt x="5181" y="3460"/>
                </a:lnTo>
                <a:lnTo>
                  <a:pt x="5206" y="3458"/>
                </a:lnTo>
                <a:lnTo>
                  <a:pt x="5210" y="3456"/>
                </a:lnTo>
                <a:lnTo>
                  <a:pt x="5213" y="3454"/>
                </a:lnTo>
                <a:lnTo>
                  <a:pt x="5216" y="3453"/>
                </a:lnTo>
                <a:lnTo>
                  <a:pt x="5220" y="3455"/>
                </a:lnTo>
                <a:lnTo>
                  <a:pt x="5223" y="3459"/>
                </a:lnTo>
                <a:lnTo>
                  <a:pt x="5228" y="3461"/>
                </a:lnTo>
                <a:lnTo>
                  <a:pt x="5235" y="3460"/>
                </a:lnTo>
                <a:lnTo>
                  <a:pt x="5248" y="3453"/>
                </a:lnTo>
                <a:lnTo>
                  <a:pt x="5263" y="3445"/>
                </a:lnTo>
                <a:lnTo>
                  <a:pt x="5269" y="3444"/>
                </a:lnTo>
                <a:lnTo>
                  <a:pt x="5273" y="3441"/>
                </a:lnTo>
                <a:lnTo>
                  <a:pt x="5277" y="3426"/>
                </a:lnTo>
                <a:lnTo>
                  <a:pt x="5281" y="3425"/>
                </a:lnTo>
                <a:lnTo>
                  <a:pt x="5282" y="3421"/>
                </a:lnTo>
                <a:lnTo>
                  <a:pt x="5281" y="3417"/>
                </a:lnTo>
                <a:lnTo>
                  <a:pt x="5280" y="3413"/>
                </a:lnTo>
                <a:lnTo>
                  <a:pt x="5285" y="3404"/>
                </a:lnTo>
                <a:lnTo>
                  <a:pt x="5290" y="3392"/>
                </a:lnTo>
                <a:lnTo>
                  <a:pt x="5295" y="3379"/>
                </a:lnTo>
                <a:lnTo>
                  <a:pt x="5295" y="3369"/>
                </a:lnTo>
                <a:lnTo>
                  <a:pt x="5284" y="3375"/>
                </a:lnTo>
                <a:close/>
                <a:moveTo>
                  <a:pt x="4848" y="3765"/>
                </a:moveTo>
                <a:lnTo>
                  <a:pt x="4819" y="3765"/>
                </a:lnTo>
                <a:lnTo>
                  <a:pt x="4788" y="3758"/>
                </a:lnTo>
                <a:lnTo>
                  <a:pt x="4760" y="3753"/>
                </a:lnTo>
                <a:lnTo>
                  <a:pt x="4743" y="3755"/>
                </a:lnTo>
                <a:lnTo>
                  <a:pt x="4729" y="3764"/>
                </a:lnTo>
                <a:lnTo>
                  <a:pt x="4718" y="3767"/>
                </a:lnTo>
                <a:lnTo>
                  <a:pt x="4708" y="3766"/>
                </a:lnTo>
                <a:lnTo>
                  <a:pt x="4692" y="3764"/>
                </a:lnTo>
                <a:lnTo>
                  <a:pt x="4671" y="3760"/>
                </a:lnTo>
                <a:lnTo>
                  <a:pt x="4665" y="3752"/>
                </a:lnTo>
                <a:lnTo>
                  <a:pt x="4658" y="3743"/>
                </a:lnTo>
                <a:lnTo>
                  <a:pt x="4634" y="3738"/>
                </a:lnTo>
                <a:lnTo>
                  <a:pt x="4611" y="3736"/>
                </a:lnTo>
                <a:lnTo>
                  <a:pt x="4596" y="3734"/>
                </a:lnTo>
                <a:lnTo>
                  <a:pt x="4582" y="3735"/>
                </a:lnTo>
                <a:lnTo>
                  <a:pt x="4567" y="3743"/>
                </a:lnTo>
                <a:lnTo>
                  <a:pt x="4562" y="3752"/>
                </a:lnTo>
                <a:lnTo>
                  <a:pt x="4573" y="3761"/>
                </a:lnTo>
                <a:lnTo>
                  <a:pt x="4591" y="3770"/>
                </a:lnTo>
                <a:lnTo>
                  <a:pt x="4607" y="3781"/>
                </a:lnTo>
                <a:lnTo>
                  <a:pt x="4621" y="3791"/>
                </a:lnTo>
                <a:lnTo>
                  <a:pt x="4638" y="3794"/>
                </a:lnTo>
                <a:lnTo>
                  <a:pt x="4656" y="3794"/>
                </a:lnTo>
                <a:lnTo>
                  <a:pt x="4675" y="3797"/>
                </a:lnTo>
                <a:lnTo>
                  <a:pt x="4708" y="3805"/>
                </a:lnTo>
                <a:lnTo>
                  <a:pt x="4758" y="3817"/>
                </a:lnTo>
                <a:lnTo>
                  <a:pt x="4809" y="3825"/>
                </a:lnTo>
                <a:lnTo>
                  <a:pt x="4839" y="3826"/>
                </a:lnTo>
                <a:lnTo>
                  <a:pt x="4848" y="3823"/>
                </a:lnTo>
                <a:lnTo>
                  <a:pt x="4856" y="3821"/>
                </a:lnTo>
                <a:lnTo>
                  <a:pt x="4867" y="3823"/>
                </a:lnTo>
                <a:lnTo>
                  <a:pt x="4877" y="3827"/>
                </a:lnTo>
                <a:lnTo>
                  <a:pt x="4885" y="3826"/>
                </a:lnTo>
                <a:lnTo>
                  <a:pt x="4886" y="3814"/>
                </a:lnTo>
                <a:lnTo>
                  <a:pt x="4875" y="3807"/>
                </a:lnTo>
                <a:lnTo>
                  <a:pt x="4851" y="3799"/>
                </a:lnTo>
                <a:lnTo>
                  <a:pt x="4830" y="3791"/>
                </a:lnTo>
                <a:lnTo>
                  <a:pt x="4824" y="3782"/>
                </a:lnTo>
                <a:lnTo>
                  <a:pt x="4832" y="3780"/>
                </a:lnTo>
                <a:lnTo>
                  <a:pt x="4840" y="3783"/>
                </a:lnTo>
                <a:lnTo>
                  <a:pt x="4849" y="3786"/>
                </a:lnTo>
                <a:lnTo>
                  <a:pt x="4857" y="3786"/>
                </a:lnTo>
                <a:lnTo>
                  <a:pt x="4864" y="3778"/>
                </a:lnTo>
                <a:lnTo>
                  <a:pt x="4863" y="3772"/>
                </a:lnTo>
                <a:lnTo>
                  <a:pt x="4857" y="3767"/>
                </a:lnTo>
                <a:lnTo>
                  <a:pt x="4853" y="3761"/>
                </a:lnTo>
                <a:lnTo>
                  <a:pt x="4848" y="3765"/>
                </a:lnTo>
                <a:close/>
                <a:moveTo>
                  <a:pt x="5185" y="3692"/>
                </a:moveTo>
                <a:lnTo>
                  <a:pt x="5181" y="3693"/>
                </a:lnTo>
                <a:lnTo>
                  <a:pt x="5179" y="3696"/>
                </a:lnTo>
                <a:lnTo>
                  <a:pt x="5179" y="3699"/>
                </a:lnTo>
                <a:lnTo>
                  <a:pt x="5180" y="3704"/>
                </a:lnTo>
                <a:lnTo>
                  <a:pt x="5188" y="3705"/>
                </a:lnTo>
                <a:lnTo>
                  <a:pt x="5200" y="3703"/>
                </a:lnTo>
                <a:lnTo>
                  <a:pt x="5209" y="3699"/>
                </a:lnTo>
                <a:lnTo>
                  <a:pt x="5214" y="3693"/>
                </a:lnTo>
                <a:lnTo>
                  <a:pt x="5208" y="3689"/>
                </a:lnTo>
                <a:lnTo>
                  <a:pt x="5201" y="3689"/>
                </a:lnTo>
                <a:lnTo>
                  <a:pt x="5192" y="3690"/>
                </a:lnTo>
                <a:lnTo>
                  <a:pt x="5185" y="3692"/>
                </a:lnTo>
                <a:close/>
                <a:moveTo>
                  <a:pt x="5045" y="3827"/>
                </a:moveTo>
                <a:lnTo>
                  <a:pt x="5031" y="3821"/>
                </a:lnTo>
                <a:lnTo>
                  <a:pt x="5008" y="3824"/>
                </a:lnTo>
                <a:lnTo>
                  <a:pt x="4982" y="3829"/>
                </a:lnTo>
                <a:lnTo>
                  <a:pt x="4956" y="3830"/>
                </a:lnTo>
                <a:lnTo>
                  <a:pt x="4946" y="3828"/>
                </a:lnTo>
                <a:lnTo>
                  <a:pt x="4934" y="3824"/>
                </a:lnTo>
                <a:lnTo>
                  <a:pt x="4919" y="3821"/>
                </a:lnTo>
                <a:lnTo>
                  <a:pt x="4906" y="3821"/>
                </a:lnTo>
                <a:lnTo>
                  <a:pt x="4903" y="3824"/>
                </a:lnTo>
                <a:lnTo>
                  <a:pt x="4907" y="3826"/>
                </a:lnTo>
                <a:lnTo>
                  <a:pt x="4916" y="3828"/>
                </a:lnTo>
                <a:lnTo>
                  <a:pt x="4926" y="3831"/>
                </a:lnTo>
                <a:lnTo>
                  <a:pt x="4970" y="3843"/>
                </a:lnTo>
                <a:lnTo>
                  <a:pt x="5023" y="3846"/>
                </a:lnTo>
                <a:lnTo>
                  <a:pt x="5069" y="3844"/>
                </a:lnTo>
                <a:lnTo>
                  <a:pt x="5091" y="3840"/>
                </a:lnTo>
                <a:lnTo>
                  <a:pt x="5092" y="3835"/>
                </a:lnTo>
                <a:lnTo>
                  <a:pt x="5095" y="3831"/>
                </a:lnTo>
                <a:lnTo>
                  <a:pt x="5045" y="3827"/>
                </a:lnTo>
                <a:close/>
                <a:moveTo>
                  <a:pt x="5281" y="3813"/>
                </a:moveTo>
                <a:lnTo>
                  <a:pt x="5258" y="3813"/>
                </a:lnTo>
                <a:lnTo>
                  <a:pt x="5234" y="3813"/>
                </a:lnTo>
                <a:lnTo>
                  <a:pt x="5209" y="3816"/>
                </a:lnTo>
                <a:lnTo>
                  <a:pt x="5188" y="3823"/>
                </a:lnTo>
                <a:lnTo>
                  <a:pt x="5168" y="3831"/>
                </a:lnTo>
                <a:lnTo>
                  <a:pt x="5155" y="3831"/>
                </a:lnTo>
                <a:lnTo>
                  <a:pt x="5144" y="3826"/>
                </a:lnTo>
                <a:lnTo>
                  <a:pt x="5130" y="3824"/>
                </a:lnTo>
                <a:lnTo>
                  <a:pt x="5124" y="3824"/>
                </a:lnTo>
                <a:lnTo>
                  <a:pt x="5119" y="3826"/>
                </a:lnTo>
                <a:lnTo>
                  <a:pt x="5117" y="3829"/>
                </a:lnTo>
                <a:lnTo>
                  <a:pt x="5120" y="3834"/>
                </a:lnTo>
                <a:lnTo>
                  <a:pt x="5182" y="3841"/>
                </a:lnTo>
                <a:lnTo>
                  <a:pt x="5186" y="3838"/>
                </a:lnTo>
                <a:lnTo>
                  <a:pt x="5191" y="3836"/>
                </a:lnTo>
                <a:lnTo>
                  <a:pt x="5197" y="3838"/>
                </a:lnTo>
                <a:lnTo>
                  <a:pt x="5203" y="3841"/>
                </a:lnTo>
                <a:lnTo>
                  <a:pt x="5233" y="3840"/>
                </a:lnTo>
                <a:lnTo>
                  <a:pt x="5246" y="3836"/>
                </a:lnTo>
                <a:lnTo>
                  <a:pt x="5258" y="3831"/>
                </a:lnTo>
                <a:lnTo>
                  <a:pt x="5285" y="3823"/>
                </a:lnTo>
                <a:lnTo>
                  <a:pt x="5284" y="3821"/>
                </a:lnTo>
                <a:lnTo>
                  <a:pt x="5282" y="3818"/>
                </a:lnTo>
                <a:lnTo>
                  <a:pt x="5279" y="3817"/>
                </a:lnTo>
                <a:lnTo>
                  <a:pt x="5276" y="3818"/>
                </a:lnTo>
                <a:lnTo>
                  <a:pt x="5281" y="3813"/>
                </a:lnTo>
                <a:close/>
                <a:moveTo>
                  <a:pt x="5106" y="3880"/>
                </a:moveTo>
                <a:lnTo>
                  <a:pt x="5097" y="3875"/>
                </a:lnTo>
                <a:lnTo>
                  <a:pt x="5087" y="3870"/>
                </a:lnTo>
                <a:lnTo>
                  <a:pt x="5077" y="3868"/>
                </a:lnTo>
                <a:lnTo>
                  <a:pt x="5066" y="3870"/>
                </a:lnTo>
                <a:lnTo>
                  <a:pt x="5070" y="3877"/>
                </a:lnTo>
                <a:lnTo>
                  <a:pt x="5079" y="3883"/>
                </a:lnTo>
                <a:lnTo>
                  <a:pt x="5089" y="3889"/>
                </a:lnTo>
                <a:lnTo>
                  <a:pt x="5098" y="3894"/>
                </a:lnTo>
                <a:lnTo>
                  <a:pt x="5104" y="3900"/>
                </a:lnTo>
                <a:lnTo>
                  <a:pt x="5109" y="3904"/>
                </a:lnTo>
                <a:lnTo>
                  <a:pt x="5115" y="3907"/>
                </a:lnTo>
                <a:lnTo>
                  <a:pt x="5123" y="3903"/>
                </a:lnTo>
                <a:lnTo>
                  <a:pt x="5129" y="3897"/>
                </a:lnTo>
                <a:lnTo>
                  <a:pt x="5123" y="3891"/>
                </a:lnTo>
                <a:lnTo>
                  <a:pt x="5114" y="3885"/>
                </a:lnTo>
                <a:lnTo>
                  <a:pt x="5106" y="3880"/>
                </a:lnTo>
                <a:close/>
                <a:moveTo>
                  <a:pt x="5371" y="3824"/>
                </a:moveTo>
                <a:lnTo>
                  <a:pt x="5361" y="3832"/>
                </a:lnTo>
                <a:lnTo>
                  <a:pt x="5346" y="3835"/>
                </a:lnTo>
                <a:lnTo>
                  <a:pt x="5332" y="3836"/>
                </a:lnTo>
                <a:lnTo>
                  <a:pt x="5318" y="3837"/>
                </a:lnTo>
                <a:lnTo>
                  <a:pt x="5310" y="3841"/>
                </a:lnTo>
                <a:lnTo>
                  <a:pt x="5292" y="3846"/>
                </a:lnTo>
                <a:lnTo>
                  <a:pt x="5275" y="3853"/>
                </a:lnTo>
                <a:lnTo>
                  <a:pt x="5263" y="3861"/>
                </a:lnTo>
                <a:lnTo>
                  <a:pt x="5254" y="3868"/>
                </a:lnTo>
                <a:lnTo>
                  <a:pt x="5244" y="3874"/>
                </a:lnTo>
                <a:lnTo>
                  <a:pt x="5235" y="3881"/>
                </a:lnTo>
                <a:lnTo>
                  <a:pt x="5230" y="3890"/>
                </a:lnTo>
                <a:lnTo>
                  <a:pt x="5231" y="3904"/>
                </a:lnTo>
                <a:lnTo>
                  <a:pt x="5241" y="3906"/>
                </a:lnTo>
                <a:lnTo>
                  <a:pt x="5253" y="3897"/>
                </a:lnTo>
                <a:lnTo>
                  <a:pt x="5263" y="3888"/>
                </a:lnTo>
                <a:lnTo>
                  <a:pt x="5280" y="3869"/>
                </a:lnTo>
                <a:lnTo>
                  <a:pt x="5304" y="3860"/>
                </a:lnTo>
                <a:lnTo>
                  <a:pt x="5330" y="3852"/>
                </a:lnTo>
                <a:lnTo>
                  <a:pt x="5355" y="3840"/>
                </a:lnTo>
                <a:lnTo>
                  <a:pt x="5359" y="3837"/>
                </a:lnTo>
                <a:lnTo>
                  <a:pt x="5364" y="3836"/>
                </a:lnTo>
                <a:lnTo>
                  <a:pt x="5371" y="3824"/>
                </a:lnTo>
                <a:close/>
                <a:moveTo>
                  <a:pt x="5355" y="3617"/>
                </a:moveTo>
                <a:lnTo>
                  <a:pt x="5350" y="3616"/>
                </a:lnTo>
                <a:lnTo>
                  <a:pt x="5345" y="3614"/>
                </a:lnTo>
                <a:lnTo>
                  <a:pt x="5339" y="3615"/>
                </a:lnTo>
                <a:lnTo>
                  <a:pt x="5330" y="3620"/>
                </a:lnTo>
                <a:lnTo>
                  <a:pt x="5329" y="3629"/>
                </a:lnTo>
                <a:lnTo>
                  <a:pt x="5339" y="3633"/>
                </a:lnTo>
                <a:lnTo>
                  <a:pt x="5353" y="3633"/>
                </a:lnTo>
                <a:lnTo>
                  <a:pt x="5363" y="3627"/>
                </a:lnTo>
                <a:lnTo>
                  <a:pt x="5355" y="3617"/>
                </a:lnTo>
                <a:close/>
                <a:moveTo>
                  <a:pt x="5353" y="3792"/>
                </a:moveTo>
                <a:lnTo>
                  <a:pt x="5348" y="3795"/>
                </a:lnTo>
                <a:lnTo>
                  <a:pt x="5341" y="3796"/>
                </a:lnTo>
                <a:lnTo>
                  <a:pt x="5331" y="3797"/>
                </a:lnTo>
                <a:lnTo>
                  <a:pt x="5318" y="3804"/>
                </a:lnTo>
                <a:lnTo>
                  <a:pt x="5329" y="3810"/>
                </a:lnTo>
                <a:lnTo>
                  <a:pt x="5342" y="3807"/>
                </a:lnTo>
                <a:lnTo>
                  <a:pt x="5355" y="3798"/>
                </a:lnTo>
                <a:lnTo>
                  <a:pt x="5365" y="3791"/>
                </a:lnTo>
                <a:lnTo>
                  <a:pt x="5353" y="3792"/>
                </a:lnTo>
                <a:close/>
                <a:moveTo>
                  <a:pt x="5435" y="3600"/>
                </a:moveTo>
                <a:lnTo>
                  <a:pt x="5425" y="3599"/>
                </a:lnTo>
                <a:lnTo>
                  <a:pt x="5411" y="3599"/>
                </a:lnTo>
                <a:lnTo>
                  <a:pt x="5397" y="3599"/>
                </a:lnTo>
                <a:lnTo>
                  <a:pt x="5390" y="3603"/>
                </a:lnTo>
                <a:lnTo>
                  <a:pt x="5398" y="3609"/>
                </a:lnTo>
                <a:lnTo>
                  <a:pt x="5414" y="3613"/>
                </a:lnTo>
                <a:lnTo>
                  <a:pt x="5435" y="3615"/>
                </a:lnTo>
                <a:lnTo>
                  <a:pt x="5450" y="3619"/>
                </a:lnTo>
                <a:lnTo>
                  <a:pt x="5458" y="3626"/>
                </a:lnTo>
                <a:lnTo>
                  <a:pt x="5465" y="3632"/>
                </a:lnTo>
                <a:lnTo>
                  <a:pt x="5472" y="3635"/>
                </a:lnTo>
                <a:lnTo>
                  <a:pt x="5485" y="3633"/>
                </a:lnTo>
                <a:lnTo>
                  <a:pt x="5500" y="3627"/>
                </a:lnTo>
                <a:lnTo>
                  <a:pt x="5491" y="3620"/>
                </a:lnTo>
                <a:lnTo>
                  <a:pt x="5475" y="3612"/>
                </a:lnTo>
                <a:lnTo>
                  <a:pt x="5465" y="3600"/>
                </a:lnTo>
                <a:lnTo>
                  <a:pt x="5435" y="3600"/>
                </a:lnTo>
                <a:close/>
                <a:moveTo>
                  <a:pt x="5487" y="3551"/>
                </a:moveTo>
                <a:lnTo>
                  <a:pt x="5481" y="3547"/>
                </a:lnTo>
                <a:lnTo>
                  <a:pt x="5473" y="3544"/>
                </a:lnTo>
                <a:lnTo>
                  <a:pt x="5465" y="3543"/>
                </a:lnTo>
                <a:lnTo>
                  <a:pt x="5458" y="3548"/>
                </a:lnTo>
                <a:lnTo>
                  <a:pt x="5462" y="3553"/>
                </a:lnTo>
                <a:lnTo>
                  <a:pt x="5470" y="3556"/>
                </a:lnTo>
                <a:lnTo>
                  <a:pt x="5481" y="3557"/>
                </a:lnTo>
                <a:lnTo>
                  <a:pt x="5487" y="3556"/>
                </a:lnTo>
                <a:lnTo>
                  <a:pt x="5486" y="3554"/>
                </a:lnTo>
                <a:lnTo>
                  <a:pt x="5485" y="3551"/>
                </a:lnTo>
                <a:lnTo>
                  <a:pt x="5487" y="3551"/>
                </a:lnTo>
                <a:close/>
                <a:moveTo>
                  <a:pt x="5409" y="3541"/>
                </a:moveTo>
                <a:lnTo>
                  <a:pt x="5402" y="3539"/>
                </a:lnTo>
                <a:lnTo>
                  <a:pt x="5392" y="3535"/>
                </a:lnTo>
                <a:lnTo>
                  <a:pt x="5383" y="3532"/>
                </a:lnTo>
                <a:lnTo>
                  <a:pt x="5377" y="3534"/>
                </a:lnTo>
                <a:lnTo>
                  <a:pt x="5379" y="3538"/>
                </a:lnTo>
                <a:lnTo>
                  <a:pt x="5388" y="3542"/>
                </a:lnTo>
                <a:lnTo>
                  <a:pt x="5400" y="3544"/>
                </a:lnTo>
                <a:lnTo>
                  <a:pt x="5409" y="3544"/>
                </a:lnTo>
                <a:lnTo>
                  <a:pt x="5409" y="3541"/>
                </a:lnTo>
                <a:close/>
                <a:moveTo>
                  <a:pt x="5403" y="3415"/>
                </a:moveTo>
                <a:lnTo>
                  <a:pt x="5381" y="3416"/>
                </a:lnTo>
                <a:lnTo>
                  <a:pt x="5376" y="3441"/>
                </a:lnTo>
                <a:lnTo>
                  <a:pt x="5380" y="3468"/>
                </a:lnTo>
                <a:lnTo>
                  <a:pt x="5390" y="3478"/>
                </a:lnTo>
                <a:lnTo>
                  <a:pt x="5394" y="3473"/>
                </a:lnTo>
                <a:lnTo>
                  <a:pt x="5394" y="3470"/>
                </a:lnTo>
                <a:lnTo>
                  <a:pt x="5391" y="3466"/>
                </a:lnTo>
                <a:lnTo>
                  <a:pt x="5391" y="3462"/>
                </a:lnTo>
                <a:lnTo>
                  <a:pt x="5400" y="3463"/>
                </a:lnTo>
                <a:lnTo>
                  <a:pt x="5409" y="3466"/>
                </a:lnTo>
                <a:lnTo>
                  <a:pt x="5414" y="3465"/>
                </a:lnTo>
                <a:lnTo>
                  <a:pt x="5409" y="3454"/>
                </a:lnTo>
                <a:lnTo>
                  <a:pt x="5407" y="3447"/>
                </a:lnTo>
                <a:lnTo>
                  <a:pt x="5410" y="3444"/>
                </a:lnTo>
                <a:lnTo>
                  <a:pt x="5411" y="3436"/>
                </a:lnTo>
                <a:lnTo>
                  <a:pt x="5403" y="3415"/>
                </a:lnTo>
                <a:close/>
                <a:moveTo>
                  <a:pt x="5497" y="3479"/>
                </a:moveTo>
                <a:lnTo>
                  <a:pt x="5492" y="3477"/>
                </a:lnTo>
                <a:lnTo>
                  <a:pt x="5487" y="3475"/>
                </a:lnTo>
                <a:lnTo>
                  <a:pt x="5483" y="3475"/>
                </a:lnTo>
                <a:lnTo>
                  <a:pt x="5479" y="3479"/>
                </a:lnTo>
                <a:lnTo>
                  <a:pt x="5483" y="3484"/>
                </a:lnTo>
                <a:lnTo>
                  <a:pt x="5495" y="3486"/>
                </a:lnTo>
                <a:lnTo>
                  <a:pt x="5508" y="3486"/>
                </a:lnTo>
                <a:lnTo>
                  <a:pt x="5517" y="3484"/>
                </a:lnTo>
                <a:lnTo>
                  <a:pt x="5515" y="3480"/>
                </a:lnTo>
                <a:lnTo>
                  <a:pt x="5509" y="3478"/>
                </a:lnTo>
                <a:lnTo>
                  <a:pt x="5503" y="3478"/>
                </a:lnTo>
                <a:lnTo>
                  <a:pt x="5497" y="3479"/>
                </a:lnTo>
                <a:close/>
                <a:moveTo>
                  <a:pt x="5611" y="3638"/>
                </a:moveTo>
                <a:lnTo>
                  <a:pt x="5627" y="3643"/>
                </a:lnTo>
                <a:lnTo>
                  <a:pt x="5642" y="3644"/>
                </a:lnTo>
                <a:lnTo>
                  <a:pt x="5647" y="3650"/>
                </a:lnTo>
                <a:lnTo>
                  <a:pt x="5648" y="3656"/>
                </a:lnTo>
                <a:lnTo>
                  <a:pt x="5652" y="3661"/>
                </a:lnTo>
                <a:lnTo>
                  <a:pt x="5664" y="3662"/>
                </a:lnTo>
                <a:lnTo>
                  <a:pt x="5710" y="3674"/>
                </a:lnTo>
                <a:lnTo>
                  <a:pt x="5724" y="3684"/>
                </a:lnTo>
                <a:lnTo>
                  <a:pt x="5733" y="3687"/>
                </a:lnTo>
                <a:lnTo>
                  <a:pt x="5739" y="3689"/>
                </a:lnTo>
                <a:lnTo>
                  <a:pt x="5749" y="3693"/>
                </a:lnTo>
                <a:lnTo>
                  <a:pt x="5761" y="3698"/>
                </a:lnTo>
                <a:lnTo>
                  <a:pt x="5769" y="3702"/>
                </a:lnTo>
                <a:lnTo>
                  <a:pt x="5774" y="3710"/>
                </a:lnTo>
                <a:lnTo>
                  <a:pt x="5775" y="3722"/>
                </a:lnTo>
                <a:lnTo>
                  <a:pt x="5781" y="3749"/>
                </a:lnTo>
                <a:lnTo>
                  <a:pt x="5790" y="3767"/>
                </a:lnTo>
                <a:lnTo>
                  <a:pt x="5795" y="3782"/>
                </a:lnTo>
                <a:lnTo>
                  <a:pt x="5781" y="3795"/>
                </a:lnTo>
                <a:lnTo>
                  <a:pt x="5760" y="3812"/>
                </a:lnTo>
                <a:lnTo>
                  <a:pt x="5762" y="3820"/>
                </a:lnTo>
                <a:lnTo>
                  <a:pt x="5776" y="3822"/>
                </a:lnTo>
                <a:lnTo>
                  <a:pt x="5790" y="3821"/>
                </a:lnTo>
                <a:lnTo>
                  <a:pt x="5806" y="3817"/>
                </a:lnTo>
                <a:lnTo>
                  <a:pt x="5812" y="3817"/>
                </a:lnTo>
                <a:lnTo>
                  <a:pt x="5815" y="3818"/>
                </a:lnTo>
                <a:lnTo>
                  <a:pt x="5822" y="3821"/>
                </a:lnTo>
                <a:lnTo>
                  <a:pt x="5857" y="3834"/>
                </a:lnTo>
                <a:lnTo>
                  <a:pt x="5872" y="3848"/>
                </a:lnTo>
                <a:lnTo>
                  <a:pt x="5886" y="3857"/>
                </a:lnTo>
                <a:lnTo>
                  <a:pt x="5924" y="3860"/>
                </a:lnTo>
                <a:lnTo>
                  <a:pt x="5950" y="3858"/>
                </a:lnTo>
                <a:lnTo>
                  <a:pt x="5960" y="3850"/>
                </a:lnTo>
                <a:lnTo>
                  <a:pt x="5962" y="3837"/>
                </a:lnTo>
                <a:lnTo>
                  <a:pt x="5971" y="3820"/>
                </a:lnTo>
                <a:lnTo>
                  <a:pt x="5986" y="3808"/>
                </a:lnTo>
                <a:lnTo>
                  <a:pt x="6003" y="3802"/>
                </a:lnTo>
                <a:lnTo>
                  <a:pt x="6020" y="3804"/>
                </a:lnTo>
                <a:lnTo>
                  <a:pt x="6039" y="3812"/>
                </a:lnTo>
                <a:lnTo>
                  <a:pt x="6063" y="3830"/>
                </a:lnTo>
                <a:lnTo>
                  <a:pt x="6078" y="3838"/>
                </a:lnTo>
                <a:lnTo>
                  <a:pt x="6088" y="3844"/>
                </a:lnTo>
                <a:lnTo>
                  <a:pt x="6099" y="3854"/>
                </a:lnTo>
                <a:lnTo>
                  <a:pt x="6110" y="3866"/>
                </a:lnTo>
                <a:lnTo>
                  <a:pt x="6119" y="3877"/>
                </a:lnTo>
                <a:lnTo>
                  <a:pt x="6131" y="3884"/>
                </a:lnTo>
                <a:lnTo>
                  <a:pt x="6149" y="3889"/>
                </a:lnTo>
                <a:lnTo>
                  <a:pt x="6170" y="3897"/>
                </a:lnTo>
                <a:lnTo>
                  <a:pt x="6192" y="3908"/>
                </a:lnTo>
                <a:lnTo>
                  <a:pt x="6211" y="3914"/>
                </a:lnTo>
                <a:lnTo>
                  <a:pt x="6228" y="3909"/>
                </a:lnTo>
                <a:lnTo>
                  <a:pt x="6212" y="3890"/>
                </a:lnTo>
                <a:lnTo>
                  <a:pt x="6184" y="3862"/>
                </a:lnTo>
                <a:lnTo>
                  <a:pt x="6155" y="3837"/>
                </a:lnTo>
                <a:lnTo>
                  <a:pt x="6137" y="3827"/>
                </a:lnTo>
                <a:lnTo>
                  <a:pt x="6115" y="3772"/>
                </a:lnTo>
                <a:lnTo>
                  <a:pt x="6107" y="3754"/>
                </a:lnTo>
                <a:lnTo>
                  <a:pt x="6111" y="3754"/>
                </a:lnTo>
                <a:lnTo>
                  <a:pt x="6121" y="3758"/>
                </a:lnTo>
                <a:lnTo>
                  <a:pt x="6128" y="3752"/>
                </a:lnTo>
                <a:lnTo>
                  <a:pt x="6126" y="3746"/>
                </a:lnTo>
                <a:lnTo>
                  <a:pt x="6117" y="3742"/>
                </a:lnTo>
                <a:lnTo>
                  <a:pt x="6106" y="3733"/>
                </a:lnTo>
                <a:lnTo>
                  <a:pt x="6095" y="3719"/>
                </a:lnTo>
                <a:lnTo>
                  <a:pt x="6082" y="3704"/>
                </a:lnTo>
                <a:lnTo>
                  <a:pt x="6068" y="3698"/>
                </a:lnTo>
                <a:lnTo>
                  <a:pt x="6053" y="3690"/>
                </a:lnTo>
                <a:lnTo>
                  <a:pt x="6040" y="3671"/>
                </a:lnTo>
                <a:lnTo>
                  <a:pt x="6036" y="3662"/>
                </a:lnTo>
                <a:lnTo>
                  <a:pt x="6031" y="3653"/>
                </a:lnTo>
                <a:lnTo>
                  <a:pt x="6023" y="3646"/>
                </a:lnTo>
                <a:lnTo>
                  <a:pt x="6013" y="3643"/>
                </a:lnTo>
                <a:lnTo>
                  <a:pt x="5899" y="3597"/>
                </a:lnTo>
                <a:lnTo>
                  <a:pt x="5882" y="3593"/>
                </a:lnTo>
                <a:lnTo>
                  <a:pt x="5870" y="3590"/>
                </a:lnTo>
                <a:lnTo>
                  <a:pt x="5857" y="3586"/>
                </a:lnTo>
                <a:lnTo>
                  <a:pt x="5840" y="3578"/>
                </a:lnTo>
                <a:lnTo>
                  <a:pt x="5831" y="3571"/>
                </a:lnTo>
                <a:lnTo>
                  <a:pt x="5823" y="3566"/>
                </a:lnTo>
                <a:lnTo>
                  <a:pt x="5809" y="3561"/>
                </a:lnTo>
                <a:lnTo>
                  <a:pt x="5777" y="3554"/>
                </a:lnTo>
                <a:lnTo>
                  <a:pt x="5767" y="3550"/>
                </a:lnTo>
                <a:lnTo>
                  <a:pt x="5756" y="3546"/>
                </a:lnTo>
                <a:lnTo>
                  <a:pt x="5746" y="3543"/>
                </a:lnTo>
                <a:lnTo>
                  <a:pt x="5736" y="3545"/>
                </a:lnTo>
                <a:lnTo>
                  <a:pt x="5720" y="3560"/>
                </a:lnTo>
                <a:lnTo>
                  <a:pt x="5707" y="3578"/>
                </a:lnTo>
                <a:lnTo>
                  <a:pt x="5690" y="3593"/>
                </a:lnTo>
                <a:lnTo>
                  <a:pt x="5665" y="3599"/>
                </a:lnTo>
                <a:lnTo>
                  <a:pt x="5639" y="3590"/>
                </a:lnTo>
                <a:lnTo>
                  <a:pt x="5629" y="3568"/>
                </a:lnTo>
                <a:lnTo>
                  <a:pt x="5627" y="3547"/>
                </a:lnTo>
                <a:lnTo>
                  <a:pt x="5625" y="3533"/>
                </a:lnTo>
                <a:lnTo>
                  <a:pt x="5613" y="3527"/>
                </a:lnTo>
                <a:lnTo>
                  <a:pt x="5603" y="3524"/>
                </a:lnTo>
                <a:lnTo>
                  <a:pt x="5595" y="3510"/>
                </a:lnTo>
                <a:lnTo>
                  <a:pt x="5578" y="3502"/>
                </a:lnTo>
                <a:lnTo>
                  <a:pt x="5557" y="3501"/>
                </a:lnTo>
                <a:lnTo>
                  <a:pt x="5538" y="3504"/>
                </a:lnTo>
                <a:lnTo>
                  <a:pt x="5538" y="3510"/>
                </a:lnTo>
                <a:lnTo>
                  <a:pt x="5537" y="3514"/>
                </a:lnTo>
                <a:lnTo>
                  <a:pt x="5488" y="3518"/>
                </a:lnTo>
                <a:lnTo>
                  <a:pt x="5492" y="3526"/>
                </a:lnTo>
                <a:lnTo>
                  <a:pt x="5503" y="3530"/>
                </a:lnTo>
                <a:lnTo>
                  <a:pt x="5514" y="3533"/>
                </a:lnTo>
                <a:lnTo>
                  <a:pt x="5523" y="3537"/>
                </a:lnTo>
                <a:lnTo>
                  <a:pt x="5532" y="3550"/>
                </a:lnTo>
                <a:lnTo>
                  <a:pt x="5541" y="3563"/>
                </a:lnTo>
                <a:lnTo>
                  <a:pt x="5553" y="3567"/>
                </a:lnTo>
                <a:lnTo>
                  <a:pt x="5569" y="3569"/>
                </a:lnTo>
                <a:lnTo>
                  <a:pt x="5581" y="3572"/>
                </a:lnTo>
                <a:lnTo>
                  <a:pt x="5581" y="3583"/>
                </a:lnTo>
                <a:lnTo>
                  <a:pt x="5578" y="3586"/>
                </a:lnTo>
                <a:lnTo>
                  <a:pt x="5574" y="3589"/>
                </a:lnTo>
                <a:lnTo>
                  <a:pt x="5571" y="3591"/>
                </a:lnTo>
                <a:lnTo>
                  <a:pt x="5570" y="3596"/>
                </a:lnTo>
                <a:lnTo>
                  <a:pt x="5561" y="3600"/>
                </a:lnTo>
                <a:lnTo>
                  <a:pt x="5564" y="3608"/>
                </a:lnTo>
                <a:lnTo>
                  <a:pt x="5571" y="3618"/>
                </a:lnTo>
                <a:lnTo>
                  <a:pt x="5576" y="3633"/>
                </a:lnTo>
                <a:lnTo>
                  <a:pt x="5581" y="3652"/>
                </a:lnTo>
                <a:lnTo>
                  <a:pt x="5588" y="3649"/>
                </a:lnTo>
                <a:lnTo>
                  <a:pt x="5597" y="3637"/>
                </a:lnTo>
                <a:lnTo>
                  <a:pt x="5603" y="3630"/>
                </a:lnTo>
                <a:lnTo>
                  <a:pt x="5607" y="3630"/>
                </a:lnTo>
                <a:lnTo>
                  <a:pt x="5609" y="3632"/>
                </a:lnTo>
                <a:lnTo>
                  <a:pt x="5610" y="3635"/>
                </a:lnTo>
                <a:lnTo>
                  <a:pt x="5611" y="3638"/>
                </a:lnTo>
                <a:close/>
                <a:moveTo>
                  <a:pt x="5632" y="3724"/>
                </a:moveTo>
                <a:lnTo>
                  <a:pt x="5623" y="3731"/>
                </a:lnTo>
                <a:lnTo>
                  <a:pt x="5621" y="3737"/>
                </a:lnTo>
                <a:lnTo>
                  <a:pt x="5622" y="3746"/>
                </a:lnTo>
                <a:lnTo>
                  <a:pt x="5625" y="3755"/>
                </a:lnTo>
                <a:lnTo>
                  <a:pt x="5627" y="3764"/>
                </a:lnTo>
                <a:lnTo>
                  <a:pt x="5629" y="3775"/>
                </a:lnTo>
                <a:lnTo>
                  <a:pt x="5633" y="3776"/>
                </a:lnTo>
                <a:lnTo>
                  <a:pt x="5643" y="3758"/>
                </a:lnTo>
                <a:lnTo>
                  <a:pt x="5645" y="3748"/>
                </a:lnTo>
                <a:lnTo>
                  <a:pt x="5645" y="3732"/>
                </a:lnTo>
                <a:lnTo>
                  <a:pt x="5642" y="3720"/>
                </a:lnTo>
                <a:lnTo>
                  <a:pt x="5635" y="3715"/>
                </a:lnTo>
                <a:lnTo>
                  <a:pt x="5632" y="3724"/>
                </a:lnTo>
                <a:close/>
                <a:moveTo>
                  <a:pt x="5519" y="3787"/>
                </a:moveTo>
                <a:lnTo>
                  <a:pt x="5512" y="3817"/>
                </a:lnTo>
                <a:lnTo>
                  <a:pt x="5522" y="3807"/>
                </a:lnTo>
                <a:lnTo>
                  <a:pt x="5528" y="3791"/>
                </a:lnTo>
                <a:lnTo>
                  <a:pt x="5527" y="3782"/>
                </a:lnTo>
                <a:lnTo>
                  <a:pt x="5519" y="3787"/>
                </a:lnTo>
                <a:close/>
                <a:moveTo>
                  <a:pt x="5576" y="3712"/>
                </a:moveTo>
                <a:lnTo>
                  <a:pt x="5567" y="3722"/>
                </a:lnTo>
                <a:lnTo>
                  <a:pt x="5570" y="3727"/>
                </a:lnTo>
                <a:lnTo>
                  <a:pt x="5576" y="3727"/>
                </a:lnTo>
                <a:lnTo>
                  <a:pt x="5579" y="3719"/>
                </a:lnTo>
                <a:lnTo>
                  <a:pt x="5578" y="3716"/>
                </a:lnTo>
                <a:lnTo>
                  <a:pt x="5578" y="3715"/>
                </a:lnTo>
                <a:lnTo>
                  <a:pt x="5576" y="3715"/>
                </a:lnTo>
                <a:lnTo>
                  <a:pt x="5574" y="3715"/>
                </a:lnTo>
                <a:lnTo>
                  <a:pt x="5576" y="3712"/>
                </a:lnTo>
                <a:close/>
                <a:moveTo>
                  <a:pt x="5514" y="3959"/>
                </a:moveTo>
                <a:lnTo>
                  <a:pt x="5507" y="3952"/>
                </a:lnTo>
                <a:lnTo>
                  <a:pt x="5489" y="3952"/>
                </a:lnTo>
                <a:lnTo>
                  <a:pt x="5474" y="3957"/>
                </a:lnTo>
                <a:lnTo>
                  <a:pt x="5472" y="3966"/>
                </a:lnTo>
                <a:lnTo>
                  <a:pt x="5479" y="3970"/>
                </a:lnTo>
                <a:lnTo>
                  <a:pt x="5487" y="3968"/>
                </a:lnTo>
                <a:lnTo>
                  <a:pt x="5496" y="3966"/>
                </a:lnTo>
                <a:lnTo>
                  <a:pt x="5503" y="3966"/>
                </a:lnTo>
                <a:lnTo>
                  <a:pt x="5508" y="3967"/>
                </a:lnTo>
                <a:lnTo>
                  <a:pt x="5513" y="3967"/>
                </a:lnTo>
                <a:lnTo>
                  <a:pt x="5515" y="3965"/>
                </a:lnTo>
                <a:lnTo>
                  <a:pt x="5514" y="3959"/>
                </a:lnTo>
                <a:close/>
                <a:moveTo>
                  <a:pt x="6415" y="3740"/>
                </a:moveTo>
                <a:lnTo>
                  <a:pt x="6408" y="3731"/>
                </a:lnTo>
                <a:lnTo>
                  <a:pt x="6401" y="3719"/>
                </a:lnTo>
                <a:lnTo>
                  <a:pt x="6393" y="3710"/>
                </a:lnTo>
                <a:lnTo>
                  <a:pt x="6386" y="3705"/>
                </a:lnTo>
                <a:lnTo>
                  <a:pt x="6386" y="3715"/>
                </a:lnTo>
                <a:lnTo>
                  <a:pt x="6390" y="3723"/>
                </a:lnTo>
                <a:lnTo>
                  <a:pt x="6397" y="3730"/>
                </a:lnTo>
                <a:lnTo>
                  <a:pt x="6401" y="3738"/>
                </a:lnTo>
                <a:lnTo>
                  <a:pt x="6411" y="3752"/>
                </a:lnTo>
                <a:lnTo>
                  <a:pt x="6423" y="3755"/>
                </a:lnTo>
                <a:lnTo>
                  <a:pt x="6429" y="3750"/>
                </a:lnTo>
                <a:lnTo>
                  <a:pt x="6415" y="3740"/>
                </a:lnTo>
                <a:close/>
                <a:moveTo>
                  <a:pt x="6312" y="3623"/>
                </a:moveTo>
                <a:lnTo>
                  <a:pt x="6312" y="3622"/>
                </a:lnTo>
                <a:lnTo>
                  <a:pt x="6312" y="3620"/>
                </a:lnTo>
                <a:lnTo>
                  <a:pt x="6300" y="3621"/>
                </a:lnTo>
                <a:lnTo>
                  <a:pt x="6300" y="3632"/>
                </a:lnTo>
                <a:lnTo>
                  <a:pt x="6304" y="3646"/>
                </a:lnTo>
                <a:lnTo>
                  <a:pt x="6307" y="3656"/>
                </a:lnTo>
                <a:lnTo>
                  <a:pt x="6305" y="3662"/>
                </a:lnTo>
                <a:lnTo>
                  <a:pt x="6303" y="3668"/>
                </a:lnTo>
                <a:lnTo>
                  <a:pt x="6298" y="3669"/>
                </a:lnTo>
                <a:lnTo>
                  <a:pt x="6292" y="3671"/>
                </a:lnTo>
                <a:lnTo>
                  <a:pt x="6287" y="3676"/>
                </a:lnTo>
                <a:lnTo>
                  <a:pt x="6285" y="3682"/>
                </a:lnTo>
                <a:lnTo>
                  <a:pt x="6280" y="3682"/>
                </a:lnTo>
                <a:lnTo>
                  <a:pt x="6275" y="3682"/>
                </a:lnTo>
                <a:lnTo>
                  <a:pt x="6269" y="3682"/>
                </a:lnTo>
                <a:lnTo>
                  <a:pt x="6265" y="3685"/>
                </a:lnTo>
                <a:lnTo>
                  <a:pt x="6260" y="3695"/>
                </a:lnTo>
                <a:lnTo>
                  <a:pt x="6257" y="3704"/>
                </a:lnTo>
                <a:lnTo>
                  <a:pt x="6249" y="3708"/>
                </a:lnTo>
                <a:lnTo>
                  <a:pt x="6225" y="3702"/>
                </a:lnTo>
                <a:lnTo>
                  <a:pt x="6203" y="3699"/>
                </a:lnTo>
                <a:lnTo>
                  <a:pt x="6195" y="3707"/>
                </a:lnTo>
                <a:lnTo>
                  <a:pt x="6183" y="3716"/>
                </a:lnTo>
                <a:lnTo>
                  <a:pt x="6152" y="3718"/>
                </a:lnTo>
                <a:lnTo>
                  <a:pt x="6161" y="3725"/>
                </a:lnTo>
                <a:lnTo>
                  <a:pt x="6169" y="3728"/>
                </a:lnTo>
                <a:lnTo>
                  <a:pt x="6181" y="3731"/>
                </a:lnTo>
                <a:lnTo>
                  <a:pt x="6198" y="3738"/>
                </a:lnTo>
                <a:lnTo>
                  <a:pt x="6216" y="3746"/>
                </a:lnTo>
                <a:lnTo>
                  <a:pt x="6227" y="3745"/>
                </a:lnTo>
                <a:lnTo>
                  <a:pt x="6232" y="3737"/>
                </a:lnTo>
                <a:lnTo>
                  <a:pt x="6239" y="3725"/>
                </a:lnTo>
                <a:lnTo>
                  <a:pt x="6250" y="3718"/>
                </a:lnTo>
                <a:lnTo>
                  <a:pt x="6264" y="3715"/>
                </a:lnTo>
                <a:lnTo>
                  <a:pt x="6277" y="3712"/>
                </a:lnTo>
                <a:lnTo>
                  <a:pt x="6283" y="3702"/>
                </a:lnTo>
                <a:lnTo>
                  <a:pt x="6287" y="3689"/>
                </a:lnTo>
                <a:lnTo>
                  <a:pt x="6295" y="3685"/>
                </a:lnTo>
                <a:lnTo>
                  <a:pt x="6305" y="3683"/>
                </a:lnTo>
                <a:lnTo>
                  <a:pt x="6315" y="3679"/>
                </a:lnTo>
                <a:lnTo>
                  <a:pt x="6319" y="3669"/>
                </a:lnTo>
                <a:lnTo>
                  <a:pt x="6318" y="3653"/>
                </a:lnTo>
                <a:lnTo>
                  <a:pt x="6315" y="3635"/>
                </a:lnTo>
                <a:lnTo>
                  <a:pt x="6312" y="3623"/>
                </a:lnTo>
                <a:close/>
                <a:moveTo>
                  <a:pt x="6504" y="3811"/>
                </a:moveTo>
                <a:lnTo>
                  <a:pt x="6493" y="3804"/>
                </a:lnTo>
                <a:lnTo>
                  <a:pt x="6477" y="3800"/>
                </a:lnTo>
                <a:lnTo>
                  <a:pt x="6464" y="3798"/>
                </a:lnTo>
                <a:lnTo>
                  <a:pt x="6456" y="3796"/>
                </a:lnTo>
                <a:lnTo>
                  <a:pt x="6472" y="3807"/>
                </a:lnTo>
                <a:lnTo>
                  <a:pt x="6488" y="3816"/>
                </a:lnTo>
                <a:lnTo>
                  <a:pt x="6501" y="3822"/>
                </a:lnTo>
                <a:lnTo>
                  <a:pt x="6506" y="3825"/>
                </a:lnTo>
                <a:lnTo>
                  <a:pt x="6507" y="3828"/>
                </a:lnTo>
                <a:lnTo>
                  <a:pt x="6509" y="3830"/>
                </a:lnTo>
                <a:lnTo>
                  <a:pt x="6504" y="3811"/>
                </a:lnTo>
                <a:close/>
                <a:moveTo>
                  <a:pt x="6582" y="3830"/>
                </a:moveTo>
                <a:lnTo>
                  <a:pt x="6574" y="3823"/>
                </a:lnTo>
                <a:lnTo>
                  <a:pt x="6558" y="3810"/>
                </a:lnTo>
                <a:lnTo>
                  <a:pt x="6540" y="3799"/>
                </a:lnTo>
                <a:lnTo>
                  <a:pt x="6531" y="3795"/>
                </a:lnTo>
                <a:lnTo>
                  <a:pt x="6535" y="3804"/>
                </a:lnTo>
                <a:lnTo>
                  <a:pt x="6542" y="3811"/>
                </a:lnTo>
                <a:lnTo>
                  <a:pt x="6550" y="3816"/>
                </a:lnTo>
                <a:lnTo>
                  <a:pt x="6559" y="3821"/>
                </a:lnTo>
                <a:lnTo>
                  <a:pt x="6561" y="3824"/>
                </a:lnTo>
                <a:lnTo>
                  <a:pt x="6563" y="3824"/>
                </a:lnTo>
                <a:lnTo>
                  <a:pt x="6567" y="3824"/>
                </a:lnTo>
                <a:lnTo>
                  <a:pt x="6571" y="3824"/>
                </a:lnTo>
                <a:lnTo>
                  <a:pt x="6571" y="3827"/>
                </a:lnTo>
                <a:lnTo>
                  <a:pt x="6571" y="3830"/>
                </a:lnTo>
                <a:lnTo>
                  <a:pt x="6582" y="3830"/>
                </a:lnTo>
                <a:close/>
                <a:moveTo>
                  <a:pt x="6635" y="3900"/>
                </a:moveTo>
                <a:lnTo>
                  <a:pt x="6618" y="3888"/>
                </a:lnTo>
                <a:lnTo>
                  <a:pt x="6600" y="3880"/>
                </a:lnTo>
                <a:lnTo>
                  <a:pt x="6583" y="3875"/>
                </a:lnTo>
                <a:lnTo>
                  <a:pt x="6574" y="3874"/>
                </a:lnTo>
                <a:lnTo>
                  <a:pt x="6580" y="3881"/>
                </a:lnTo>
                <a:lnTo>
                  <a:pt x="6593" y="3887"/>
                </a:lnTo>
                <a:lnTo>
                  <a:pt x="6608" y="3893"/>
                </a:lnTo>
                <a:lnTo>
                  <a:pt x="6618" y="3899"/>
                </a:lnTo>
                <a:lnTo>
                  <a:pt x="6628" y="3906"/>
                </a:lnTo>
                <a:lnTo>
                  <a:pt x="6639" y="3914"/>
                </a:lnTo>
                <a:lnTo>
                  <a:pt x="6648" y="3915"/>
                </a:lnTo>
                <a:lnTo>
                  <a:pt x="6649" y="3903"/>
                </a:lnTo>
                <a:lnTo>
                  <a:pt x="6635" y="3900"/>
                </a:lnTo>
                <a:close/>
                <a:moveTo>
                  <a:pt x="6824" y="4091"/>
                </a:moveTo>
                <a:lnTo>
                  <a:pt x="6828" y="4101"/>
                </a:lnTo>
                <a:lnTo>
                  <a:pt x="6838" y="4119"/>
                </a:lnTo>
                <a:lnTo>
                  <a:pt x="6847" y="4132"/>
                </a:lnTo>
                <a:lnTo>
                  <a:pt x="6852" y="4127"/>
                </a:lnTo>
                <a:lnTo>
                  <a:pt x="6851" y="4115"/>
                </a:lnTo>
                <a:lnTo>
                  <a:pt x="6844" y="4107"/>
                </a:lnTo>
                <a:lnTo>
                  <a:pt x="6835" y="4099"/>
                </a:lnTo>
                <a:lnTo>
                  <a:pt x="6824" y="4091"/>
                </a:lnTo>
                <a:close/>
                <a:moveTo>
                  <a:pt x="7254" y="4210"/>
                </a:moveTo>
                <a:lnTo>
                  <a:pt x="7247" y="4202"/>
                </a:lnTo>
                <a:lnTo>
                  <a:pt x="7230" y="4203"/>
                </a:lnTo>
                <a:lnTo>
                  <a:pt x="7215" y="4210"/>
                </a:lnTo>
                <a:lnTo>
                  <a:pt x="7216" y="4223"/>
                </a:lnTo>
                <a:lnTo>
                  <a:pt x="7246" y="4233"/>
                </a:lnTo>
                <a:lnTo>
                  <a:pt x="7259" y="4228"/>
                </a:lnTo>
                <a:lnTo>
                  <a:pt x="7265" y="4224"/>
                </a:lnTo>
                <a:lnTo>
                  <a:pt x="7265" y="4219"/>
                </a:lnTo>
                <a:lnTo>
                  <a:pt x="7254" y="4210"/>
                </a:lnTo>
                <a:close/>
                <a:moveTo>
                  <a:pt x="6824" y="4385"/>
                </a:moveTo>
                <a:lnTo>
                  <a:pt x="6818" y="4382"/>
                </a:lnTo>
                <a:lnTo>
                  <a:pt x="6812" y="4380"/>
                </a:lnTo>
                <a:lnTo>
                  <a:pt x="6747" y="4328"/>
                </a:lnTo>
                <a:lnTo>
                  <a:pt x="6733" y="4330"/>
                </a:lnTo>
                <a:lnTo>
                  <a:pt x="6732" y="4336"/>
                </a:lnTo>
                <a:lnTo>
                  <a:pt x="6741" y="4344"/>
                </a:lnTo>
                <a:lnTo>
                  <a:pt x="6755" y="4351"/>
                </a:lnTo>
                <a:lnTo>
                  <a:pt x="6772" y="4364"/>
                </a:lnTo>
                <a:lnTo>
                  <a:pt x="6796" y="4385"/>
                </a:lnTo>
                <a:lnTo>
                  <a:pt x="6819" y="4401"/>
                </a:lnTo>
                <a:lnTo>
                  <a:pt x="6838" y="4403"/>
                </a:lnTo>
                <a:lnTo>
                  <a:pt x="6843" y="4396"/>
                </a:lnTo>
                <a:lnTo>
                  <a:pt x="6839" y="4391"/>
                </a:lnTo>
                <a:lnTo>
                  <a:pt x="6831" y="4387"/>
                </a:lnTo>
                <a:lnTo>
                  <a:pt x="6824" y="4385"/>
                </a:lnTo>
                <a:close/>
                <a:moveTo>
                  <a:pt x="6885" y="4177"/>
                </a:moveTo>
                <a:lnTo>
                  <a:pt x="6859" y="4163"/>
                </a:lnTo>
                <a:lnTo>
                  <a:pt x="6862" y="4172"/>
                </a:lnTo>
                <a:lnTo>
                  <a:pt x="6870" y="4183"/>
                </a:lnTo>
                <a:lnTo>
                  <a:pt x="6879" y="4192"/>
                </a:lnTo>
                <a:lnTo>
                  <a:pt x="6885" y="4198"/>
                </a:lnTo>
                <a:lnTo>
                  <a:pt x="6885" y="4177"/>
                </a:lnTo>
                <a:close/>
                <a:moveTo>
                  <a:pt x="7219" y="5056"/>
                </a:moveTo>
                <a:lnTo>
                  <a:pt x="7212" y="5054"/>
                </a:lnTo>
                <a:lnTo>
                  <a:pt x="7204" y="5053"/>
                </a:lnTo>
                <a:lnTo>
                  <a:pt x="7197" y="5051"/>
                </a:lnTo>
                <a:lnTo>
                  <a:pt x="7190" y="5048"/>
                </a:lnTo>
                <a:lnTo>
                  <a:pt x="7182" y="5038"/>
                </a:lnTo>
                <a:lnTo>
                  <a:pt x="7171" y="5022"/>
                </a:lnTo>
                <a:lnTo>
                  <a:pt x="7160" y="5011"/>
                </a:lnTo>
                <a:lnTo>
                  <a:pt x="7151" y="5017"/>
                </a:lnTo>
                <a:lnTo>
                  <a:pt x="7137" y="5003"/>
                </a:lnTo>
                <a:lnTo>
                  <a:pt x="7129" y="4979"/>
                </a:lnTo>
                <a:lnTo>
                  <a:pt x="7118" y="4955"/>
                </a:lnTo>
                <a:lnTo>
                  <a:pt x="7100" y="4938"/>
                </a:lnTo>
                <a:lnTo>
                  <a:pt x="7092" y="4936"/>
                </a:lnTo>
                <a:lnTo>
                  <a:pt x="7083" y="4932"/>
                </a:lnTo>
                <a:lnTo>
                  <a:pt x="7079" y="4926"/>
                </a:lnTo>
                <a:lnTo>
                  <a:pt x="7074" y="4922"/>
                </a:lnTo>
                <a:lnTo>
                  <a:pt x="7069" y="4937"/>
                </a:lnTo>
                <a:lnTo>
                  <a:pt x="7090" y="4969"/>
                </a:lnTo>
                <a:lnTo>
                  <a:pt x="7117" y="5009"/>
                </a:lnTo>
                <a:lnTo>
                  <a:pt x="7132" y="5053"/>
                </a:lnTo>
                <a:lnTo>
                  <a:pt x="7128" y="5091"/>
                </a:lnTo>
                <a:lnTo>
                  <a:pt x="7118" y="5109"/>
                </a:lnTo>
                <a:lnTo>
                  <a:pt x="7108" y="5114"/>
                </a:lnTo>
                <a:lnTo>
                  <a:pt x="7102" y="5119"/>
                </a:lnTo>
                <a:lnTo>
                  <a:pt x="7109" y="5135"/>
                </a:lnTo>
                <a:lnTo>
                  <a:pt x="7130" y="5145"/>
                </a:lnTo>
                <a:lnTo>
                  <a:pt x="7147" y="5159"/>
                </a:lnTo>
                <a:lnTo>
                  <a:pt x="7147" y="5182"/>
                </a:lnTo>
                <a:lnTo>
                  <a:pt x="7138" y="5216"/>
                </a:lnTo>
                <a:lnTo>
                  <a:pt x="7148" y="5229"/>
                </a:lnTo>
                <a:lnTo>
                  <a:pt x="7166" y="5222"/>
                </a:lnTo>
                <a:lnTo>
                  <a:pt x="7181" y="5194"/>
                </a:lnTo>
                <a:lnTo>
                  <a:pt x="7193" y="5173"/>
                </a:lnTo>
                <a:lnTo>
                  <a:pt x="7208" y="5154"/>
                </a:lnTo>
                <a:lnTo>
                  <a:pt x="7219" y="5135"/>
                </a:lnTo>
                <a:lnTo>
                  <a:pt x="7216" y="5110"/>
                </a:lnTo>
                <a:lnTo>
                  <a:pt x="7226" y="5109"/>
                </a:lnTo>
                <a:lnTo>
                  <a:pt x="7233" y="5111"/>
                </a:lnTo>
                <a:lnTo>
                  <a:pt x="7240" y="5111"/>
                </a:lnTo>
                <a:lnTo>
                  <a:pt x="7246" y="5104"/>
                </a:lnTo>
                <a:lnTo>
                  <a:pt x="7260" y="5078"/>
                </a:lnTo>
                <a:lnTo>
                  <a:pt x="7265" y="5055"/>
                </a:lnTo>
                <a:lnTo>
                  <a:pt x="7253" y="5045"/>
                </a:lnTo>
                <a:lnTo>
                  <a:pt x="7219" y="5056"/>
                </a:lnTo>
                <a:close/>
                <a:moveTo>
                  <a:pt x="6148" y="5142"/>
                </a:moveTo>
                <a:lnTo>
                  <a:pt x="6130" y="5135"/>
                </a:lnTo>
                <a:lnTo>
                  <a:pt x="6126" y="5137"/>
                </a:lnTo>
                <a:lnTo>
                  <a:pt x="6128" y="5145"/>
                </a:lnTo>
                <a:lnTo>
                  <a:pt x="6131" y="5158"/>
                </a:lnTo>
                <a:lnTo>
                  <a:pt x="6143" y="5160"/>
                </a:lnTo>
                <a:lnTo>
                  <a:pt x="6149" y="5157"/>
                </a:lnTo>
                <a:lnTo>
                  <a:pt x="6150" y="5151"/>
                </a:lnTo>
                <a:lnTo>
                  <a:pt x="6148" y="5142"/>
                </a:lnTo>
                <a:close/>
                <a:moveTo>
                  <a:pt x="7084" y="5200"/>
                </a:moveTo>
                <a:lnTo>
                  <a:pt x="7063" y="5190"/>
                </a:lnTo>
                <a:lnTo>
                  <a:pt x="7047" y="5183"/>
                </a:lnTo>
                <a:lnTo>
                  <a:pt x="7034" y="5186"/>
                </a:lnTo>
                <a:lnTo>
                  <a:pt x="7017" y="5208"/>
                </a:lnTo>
                <a:lnTo>
                  <a:pt x="6993" y="5263"/>
                </a:lnTo>
                <a:lnTo>
                  <a:pt x="6978" y="5276"/>
                </a:lnTo>
                <a:lnTo>
                  <a:pt x="6950" y="5293"/>
                </a:lnTo>
                <a:lnTo>
                  <a:pt x="6921" y="5309"/>
                </a:lnTo>
                <a:lnTo>
                  <a:pt x="6900" y="5318"/>
                </a:lnTo>
                <a:lnTo>
                  <a:pt x="6899" y="5320"/>
                </a:lnTo>
                <a:lnTo>
                  <a:pt x="6897" y="5320"/>
                </a:lnTo>
                <a:lnTo>
                  <a:pt x="6894" y="5320"/>
                </a:lnTo>
                <a:lnTo>
                  <a:pt x="6891" y="5320"/>
                </a:lnTo>
                <a:lnTo>
                  <a:pt x="6883" y="5324"/>
                </a:lnTo>
                <a:lnTo>
                  <a:pt x="6874" y="5335"/>
                </a:lnTo>
                <a:lnTo>
                  <a:pt x="6864" y="5346"/>
                </a:lnTo>
                <a:lnTo>
                  <a:pt x="6855" y="5353"/>
                </a:lnTo>
                <a:lnTo>
                  <a:pt x="6824" y="5375"/>
                </a:lnTo>
                <a:lnTo>
                  <a:pt x="6811" y="5386"/>
                </a:lnTo>
                <a:lnTo>
                  <a:pt x="6820" y="5393"/>
                </a:lnTo>
                <a:lnTo>
                  <a:pt x="6852" y="5399"/>
                </a:lnTo>
                <a:lnTo>
                  <a:pt x="6860" y="5403"/>
                </a:lnTo>
                <a:lnTo>
                  <a:pt x="6867" y="5406"/>
                </a:lnTo>
                <a:lnTo>
                  <a:pt x="6878" y="5404"/>
                </a:lnTo>
                <a:lnTo>
                  <a:pt x="6888" y="5403"/>
                </a:lnTo>
                <a:lnTo>
                  <a:pt x="6898" y="5410"/>
                </a:lnTo>
                <a:lnTo>
                  <a:pt x="6907" y="5420"/>
                </a:lnTo>
                <a:lnTo>
                  <a:pt x="6922" y="5425"/>
                </a:lnTo>
                <a:lnTo>
                  <a:pt x="6946" y="5418"/>
                </a:lnTo>
                <a:lnTo>
                  <a:pt x="6957" y="5407"/>
                </a:lnTo>
                <a:lnTo>
                  <a:pt x="6969" y="5390"/>
                </a:lnTo>
                <a:lnTo>
                  <a:pt x="6980" y="5372"/>
                </a:lnTo>
                <a:lnTo>
                  <a:pt x="6988" y="5357"/>
                </a:lnTo>
                <a:lnTo>
                  <a:pt x="6996" y="5343"/>
                </a:lnTo>
                <a:lnTo>
                  <a:pt x="7001" y="5331"/>
                </a:lnTo>
                <a:lnTo>
                  <a:pt x="7013" y="5321"/>
                </a:lnTo>
                <a:lnTo>
                  <a:pt x="7040" y="5310"/>
                </a:lnTo>
                <a:lnTo>
                  <a:pt x="7054" y="5304"/>
                </a:lnTo>
                <a:lnTo>
                  <a:pt x="7063" y="5296"/>
                </a:lnTo>
                <a:lnTo>
                  <a:pt x="7068" y="5287"/>
                </a:lnTo>
                <a:lnTo>
                  <a:pt x="7070" y="5274"/>
                </a:lnTo>
                <a:lnTo>
                  <a:pt x="7073" y="5270"/>
                </a:lnTo>
                <a:lnTo>
                  <a:pt x="7080" y="5264"/>
                </a:lnTo>
                <a:lnTo>
                  <a:pt x="7087" y="5256"/>
                </a:lnTo>
                <a:lnTo>
                  <a:pt x="7094" y="5248"/>
                </a:lnTo>
                <a:lnTo>
                  <a:pt x="7100" y="5235"/>
                </a:lnTo>
                <a:lnTo>
                  <a:pt x="7107" y="5225"/>
                </a:lnTo>
                <a:lnTo>
                  <a:pt x="7113" y="5220"/>
                </a:lnTo>
                <a:lnTo>
                  <a:pt x="7117" y="5215"/>
                </a:lnTo>
                <a:lnTo>
                  <a:pt x="7117" y="5203"/>
                </a:lnTo>
                <a:lnTo>
                  <a:pt x="7109" y="5199"/>
                </a:lnTo>
                <a:lnTo>
                  <a:pt x="7098" y="5200"/>
                </a:lnTo>
                <a:lnTo>
                  <a:pt x="7088" y="5202"/>
                </a:lnTo>
                <a:lnTo>
                  <a:pt x="7090" y="5202"/>
                </a:lnTo>
                <a:lnTo>
                  <a:pt x="7091" y="5202"/>
                </a:lnTo>
                <a:lnTo>
                  <a:pt x="7084" y="5200"/>
                </a:lnTo>
                <a:close/>
                <a:moveTo>
                  <a:pt x="6128" y="5185"/>
                </a:moveTo>
                <a:lnTo>
                  <a:pt x="6126" y="5186"/>
                </a:lnTo>
                <a:lnTo>
                  <a:pt x="6124" y="5187"/>
                </a:lnTo>
                <a:lnTo>
                  <a:pt x="6098" y="5197"/>
                </a:lnTo>
                <a:lnTo>
                  <a:pt x="6084" y="5200"/>
                </a:lnTo>
                <a:lnTo>
                  <a:pt x="6068" y="5196"/>
                </a:lnTo>
                <a:lnTo>
                  <a:pt x="6035" y="5184"/>
                </a:lnTo>
                <a:lnTo>
                  <a:pt x="6018" y="5181"/>
                </a:lnTo>
                <a:lnTo>
                  <a:pt x="6012" y="5186"/>
                </a:lnTo>
                <a:lnTo>
                  <a:pt x="6014" y="5194"/>
                </a:lnTo>
                <a:lnTo>
                  <a:pt x="6019" y="5202"/>
                </a:lnTo>
                <a:lnTo>
                  <a:pt x="6037" y="5226"/>
                </a:lnTo>
                <a:lnTo>
                  <a:pt x="6048" y="5252"/>
                </a:lnTo>
                <a:lnTo>
                  <a:pt x="6060" y="5276"/>
                </a:lnTo>
                <a:lnTo>
                  <a:pt x="6078" y="5296"/>
                </a:lnTo>
                <a:lnTo>
                  <a:pt x="6094" y="5298"/>
                </a:lnTo>
                <a:lnTo>
                  <a:pt x="6101" y="5294"/>
                </a:lnTo>
                <a:lnTo>
                  <a:pt x="6105" y="5287"/>
                </a:lnTo>
                <a:lnTo>
                  <a:pt x="6109" y="5280"/>
                </a:lnTo>
                <a:lnTo>
                  <a:pt x="6113" y="5277"/>
                </a:lnTo>
                <a:lnTo>
                  <a:pt x="6117" y="5277"/>
                </a:lnTo>
                <a:lnTo>
                  <a:pt x="6120" y="5276"/>
                </a:lnTo>
                <a:lnTo>
                  <a:pt x="6124" y="5268"/>
                </a:lnTo>
                <a:lnTo>
                  <a:pt x="6150" y="5224"/>
                </a:lnTo>
                <a:lnTo>
                  <a:pt x="6152" y="5217"/>
                </a:lnTo>
                <a:lnTo>
                  <a:pt x="6150" y="5204"/>
                </a:lnTo>
                <a:lnTo>
                  <a:pt x="6148" y="5192"/>
                </a:lnTo>
                <a:lnTo>
                  <a:pt x="6145" y="5186"/>
                </a:lnTo>
                <a:lnTo>
                  <a:pt x="6128" y="5185"/>
                </a:lnTo>
                <a:close/>
                <a:moveTo>
                  <a:pt x="6873" y="5425"/>
                </a:moveTo>
                <a:lnTo>
                  <a:pt x="6866" y="5437"/>
                </a:lnTo>
                <a:lnTo>
                  <a:pt x="6859" y="5448"/>
                </a:lnTo>
                <a:lnTo>
                  <a:pt x="6863" y="5451"/>
                </a:lnTo>
                <a:lnTo>
                  <a:pt x="6867" y="5452"/>
                </a:lnTo>
                <a:lnTo>
                  <a:pt x="6872" y="5452"/>
                </a:lnTo>
                <a:lnTo>
                  <a:pt x="6876" y="5449"/>
                </a:lnTo>
                <a:lnTo>
                  <a:pt x="6873" y="5425"/>
                </a:lnTo>
                <a:close/>
                <a:moveTo>
                  <a:pt x="5996" y="5132"/>
                </a:moveTo>
                <a:lnTo>
                  <a:pt x="5988" y="5128"/>
                </a:lnTo>
                <a:lnTo>
                  <a:pt x="5983" y="5132"/>
                </a:lnTo>
                <a:lnTo>
                  <a:pt x="5980" y="5142"/>
                </a:lnTo>
                <a:lnTo>
                  <a:pt x="5983" y="5150"/>
                </a:lnTo>
                <a:lnTo>
                  <a:pt x="5989" y="5153"/>
                </a:lnTo>
                <a:lnTo>
                  <a:pt x="5994" y="5147"/>
                </a:lnTo>
                <a:lnTo>
                  <a:pt x="5995" y="5139"/>
                </a:lnTo>
                <a:lnTo>
                  <a:pt x="5996" y="5132"/>
                </a:lnTo>
                <a:close/>
                <a:moveTo>
                  <a:pt x="5732" y="4971"/>
                </a:moveTo>
                <a:lnTo>
                  <a:pt x="5714" y="4975"/>
                </a:lnTo>
                <a:lnTo>
                  <a:pt x="5724" y="4980"/>
                </a:lnTo>
                <a:lnTo>
                  <a:pt x="5739" y="4984"/>
                </a:lnTo>
                <a:lnTo>
                  <a:pt x="5751" y="4983"/>
                </a:lnTo>
                <a:lnTo>
                  <a:pt x="5754" y="4975"/>
                </a:lnTo>
                <a:lnTo>
                  <a:pt x="5750" y="4970"/>
                </a:lnTo>
                <a:lnTo>
                  <a:pt x="5744" y="4967"/>
                </a:lnTo>
                <a:lnTo>
                  <a:pt x="5738" y="4969"/>
                </a:lnTo>
                <a:lnTo>
                  <a:pt x="5732" y="4971"/>
                </a:lnTo>
                <a:close/>
                <a:moveTo>
                  <a:pt x="5711" y="4055"/>
                </a:moveTo>
                <a:lnTo>
                  <a:pt x="5705" y="4058"/>
                </a:lnTo>
                <a:lnTo>
                  <a:pt x="5704" y="4066"/>
                </a:lnTo>
                <a:lnTo>
                  <a:pt x="5708" y="4073"/>
                </a:lnTo>
                <a:lnTo>
                  <a:pt x="5717" y="4073"/>
                </a:lnTo>
                <a:lnTo>
                  <a:pt x="5721" y="4069"/>
                </a:lnTo>
                <a:lnTo>
                  <a:pt x="5725" y="4067"/>
                </a:lnTo>
                <a:lnTo>
                  <a:pt x="5725" y="4062"/>
                </a:lnTo>
                <a:lnTo>
                  <a:pt x="5722" y="4059"/>
                </a:lnTo>
                <a:lnTo>
                  <a:pt x="5717" y="4057"/>
                </a:lnTo>
                <a:lnTo>
                  <a:pt x="5714" y="4055"/>
                </a:lnTo>
                <a:lnTo>
                  <a:pt x="5711" y="4055"/>
                </a:lnTo>
                <a:close/>
                <a:moveTo>
                  <a:pt x="3612" y="3083"/>
                </a:moveTo>
                <a:lnTo>
                  <a:pt x="3613" y="3105"/>
                </a:lnTo>
                <a:lnTo>
                  <a:pt x="3609" y="3133"/>
                </a:lnTo>
                <a:lnTo>
                  <a:pt x="3608" y="3163"/>
                </a:lnTo>
                <a:lnTo>
                  <a:pt x="3612" y="3191"/>
                </a:lnTo>
                <a:lnTo>
                  <a:pt x="3619" y="3213"/>
                </a:lnTo>
                <a:lnTo>
                  <a:pt x="3627" y="3225"/>
                </a:lnTo>
                <a:lnTo>
                  <a:pt x="3641" y="3227"/>
                </a:lnTo>
                <a:lnTo>
                  <a:pt x="3665" y="3215"/>
                </a:lnTo>
                <a:lnTo>
                  <a:pt x="3672" y="3206"/>
                </a:lnTo>
                <a:lnTo>
                  <a:pt x="3676" y="3193"/>
                </a:lnTo>
                <a:lnTo>
                  <a:pt x="3679" y="3179"/>
                </a:lnTo>
                <a:lnTo>
                  <a:pt x="3680" y="3168"/>
                </a:lnTo>
                <a:lnTo>
                  <a:pt x="3678" y="3162"/>
                </a:lnTo>
                <a:lnTo>
                  <a:pt x="3675" y="3158"/>
                </a:lnTo>
                <a:lnTo>
                  <a:pt x="3670" y="3155"/>
                </a:lnTo>
                <a:lnTo>
                  <a:pt x="3666" y="3151"/>
                </a:lnTo>
                <a:lnTo>
                  <a:pt x="3660" y="3140"/>
                </a:lnTo>
                <a:lnTo>
                  <a:pt x="3655" y="3123"/>
                </a:lnTo>
                <a:lnTo>
                  <a:pt x="3647" y="3102"/>
                </a:lnTo>
                <a:lnTo>
                  <a:pt x="3633" y="3083"/>
                </a:lnTo>
                <a:lnTo>
                  <a:pt x="3622" y="3077"/>
                </a:lnTo>
                <a:lnTo>
                  <a:pt x="3612" y="3072"/>
                </a:lnTo>
                <a:lnTo>
                  <a:pt x="3612" y="3083"/>
                </a:lnTo>
                <a:close/>
                <a:moveTo>
                  <a:pt x="2661" y="2954"/>
                </a:moveTo>
                <a:lnTo>
                  <a:pt x="2652" y="2948"/>
                </a:lnTo>
                <a:lnTo>
                  <a:pt x="2639" y="2947"/>
                </a:lnTo>
                <a:lnTo>
                  <a:pt x="2625" y="2950"/>
                </a:lnTo>
                <a:lnTo>
                  <a:pt x="2614" y="2955"/>
                </a:lnTo>
                <a:lnTo>
                  <a:pt x="2622" y="2962"/>
                </a:lnTo>
                <a:lnTo>
                  <a:pt x="2636" y="2960"/>
                </a:lnTo>
                <a:lnTo>
                  <a:pt x="2651" y="2956"/>
                </a:lnTo>
                <a:lnTo>
                  <a:pt x="2661" y="2954"/>
                </a:lnTo>
                <a:close/>
                <a:moveTo>
                  <a:pt x="5664" y="3982"/>
                </a:moveTo>
                <a:lnTo>
                  <a:pt x="5617" y="3982"/>
                </a:lnTo>
                <a:lnTo>
                  <a:pt x="5612" y="3979"/>
                </a:lnTo>
                <a:lnTo>
                  <a:pt x="5605" y="3977"/>
                </a:lnTo>
                <a:lnTo>
                  <a:pt x="5600" y="3970"/>
                </a:lnTo>
                <a:lnTo>
                  <a:pt x="5597" y="3966"/>
                </a:lnTo>
                <a:lnTo>
                  <a:pt x="5590" y="3961"/>
                </a:lnTo>
                <a:lnTo>
                  <a:pt x="5576" y="3955"/>
                </a:lnTo>
                <a:lnTo>
                  <a:pt x="5560" y="3948"/>
                </a:lnTo>
                <a:lnTo>
                  <a:pt x="5547" y="3943"/>
                </a:lnTo>
                <a:lnTo>
                  <a:pt x="5546" y="3948"/>
                </a:lnTo>
                <a:lnTo>
                  <a:pt x="5561" y="3971"/>
                </a:lnTo>
                <a:lnTo>
                  <a:pt x="5544" y="3985"/>
                </a:lnTo>
                <a:lnTo>
                  <a:pt x="5535" y="3988"/>
                </a:lnTo>
                <a:lnTo>
                  <a:pt x="5525" y="3987"/>
                </a:lnTo>
                <a:lnTo>
                  <a:pt x="5512" y="3989"/>
                </a:lnTo>
                <a:lnTo>
                  <a:pt x="5502" y="3997"/>
                </a:lnTo>
                <a:lnTo>
                  <a:pt x="5490" y="4004"/>
                </a:lnTo>
                <a:lnTo>
                  <a:pt x="5482" y="4007"/>
                </a:lnTo>
                <a:lnTo>
                  <a:pt x="5478" y="4006"/>
                </a:lnTo>
                <a:lnTo>
                  <a:pt x="5474" y="4009"/>
                </a:lnTo>
                <a:lnTo>
                  <a:pt x="5468" y="4022"/>
                </a:lnTo>
                <a:lnTo>
                  <a:pt x="5452" y="4063"/>
                </a:lnTo>
                <a:lnTo>
                  <a:pt x="5442" y="4088"/>
                </a:lnTo>
                <a:lnTo>
                  <a:pt x="5428" y="4096"/>
                </a:lnTo>
                <a:lnTo>
                  <a:pt x="5397" y="4091"/>
                </a:lnTo>
                <a:lnTo>
                  <a:pt x="5390" y="4086"/>
                </a:lnTo>
                <a:lnTo>
                  <a:pt x="5384" y="4077"/>
                </a:lnTo>
                <a:lnTo>
                  <a:pt x="5372" y="4068"/>
                </a:lnTo>
                <a:lnTo>
                  <a:pt x="5350" y="4064"/>
                </a:lnTo>
                <a:lnTo>
                  <a:pt x="5334" y="4068"/>
                </a:lnTo>
                <a:lnTo>
                  <a:pt x="5325" y="4076"/>
                </a:lnTo>
                <a:lnTo>
                  <a:pt x="5316" y="4083"/>
                </a:lnTo>
                <a:lnTo>
                  <a:pt x="5297" y="4088"/>
                </a:lnTo>
                <a:lnTo>
                  <a:pt x="5285" y="4092"/>
                </a:lnTo>
                <a:lnTo>
                  <a:pt x="5278" y="4101"/>
                </a:lnTo>
                <a:lnTo>
                  <a:pt x="5274" y="4113"/>
                </a:lnTo>
                <a:lnTo>
                  <a:pt x="5270" y="4123"/>
                </a:lnTo>
                <a:lnTo>
                  <a:pt x="5265" y="4129"/>
                </a:lnTo>
                <a:lnTo>
                  <a:pt x="5259" y="4134"/>
                </a:lnTo>
                <a:lnTo>
                  <a:pt x="5256" y="4147"/>
                </a:lnTo>
                <a:lnTo>
                  <a:pt x="5255" y="4157"/>
                </a:lnTo>
                <a:lnTo>
                  <a:pt x="5251" y="4163"/>
                </a:lnTo>
                <a:lnTo>
                  <a:pt x="5235" y="4163"/>
                </a:lnTo>
                <a:lnTo>
                  <a:pt x="5229" y="4160"/>
                </a:lnTo>
                <a:lnTo>
                  <a:pt x="5222" y="4155"/>
                </a:lnTo>
                <a:lnTo>
                  <a:pt x="5220" y="4166"/>
                </a:lnTo>
                <a:lnTo>
                  <a:pt x="5226" y="4176"/>
                </a:lnTo>
                <a:lnTo>
                  <a:pt x="5234" y="4185"/>
                </a:lnTo>
                <a:lnTo>
                  <a:pt x="5236" y="4196"/>
                </a:lnTo>
                <a:lnTo>
                  <a:pt x="5234" y="4200"/>
                </a:lnTo>
                <a:lnTo>
                  <a:pt x="5231" y="4203"/>
                </a:lnTo>
                <a:lnTo>
                  <a:pt x="5226" y="4206"/>
                </a:lnTo>
                <a:lnTo>
                  <a:pt x="5223" y="4206"/>
                </a:lnTo>
                <a:lnTo>
                  <a:pt x="5213" y="4173"/>
                </a:lnTo>
                <a:lnTo>
                  <a:pt x="5206" y="4168"/>
                </a:lnTo>
                <a:lnTo>
                  <a:pt x="5198" y="4183"/>
                </a:lnTo>
                <a:lnTo>
                  <a:pt x="5182" y="4200"/>
                </a:lnTo>
                <a:lnTo>
                  <a:pt x="5175" y="4209"/>
                </a:lnTo>
                <a:lnTo>
                  <a:pt x="5175" y="4214"/>
                </a:lnTo>
                <a:lnTo>
                  <a:pt x="5178" y="4219"/>
                </a:lnTo>
                <a:lnTo>
                  <a:pt x="5181" y="4228"/>
                </a:lnTo>
                <a:lnTo>
                  <a:pt x="5178" y="4242"/>
                </a:lnTo>
                <a:lnTo>
                  <a:pt x="5167" y="4252"/>
                </a:lnTo>
                <a:lnTo>
                  <a:pt x="5151" y="4262"/>
                </a:lnTo>
                <a:lnTo>
                  <a:pt x="5139" y="4273"/>
                </a:lnTo>
                <a:lnTo>
                  <a:pt x="5114" y="4300"/>
                </a:lnTo>
                <a:lnTo>
                  <a:pt x="5105" y="4307"/>
                </a:lnTo>
                <a:lnTo>
                  <a:pt x="5095" y="4305"/>
                </a:lnTo>
                <a:lnTo>
                  <a:pt x="5069" y="4306"/>
                </a:lnTo>
                <a:lnTo>
                  <a:pt x="5064" y="4308"/>
                </a:lnTo>
                <a:lnTo>
                  <a:pt x="5058" y="4311"/>
                </a:lnTo>
                <a:lnTo>
                  <a:pt x="5054" y="4315"/>
                </a:lnTo>
                <a:lnTo>
                  <a:pt x="5050" y="4319"/>
                </a:lnTo>
                <a:lnTo>
                  <a:pt x="5032" y="4328"/>
                </a:lnTo>
                <a:lnTo>
                  <a:pt x="5003" y="4336"/>
                </a:lnTo>
                <a:lnTo>
                  <a:pt x="4969" y="4348"/>
                </a:lnTo>
                <a:lnTo>
                  <a:pt x="4939" y="4364"/>
                </a:lnTo>
                <a:lnTo>
                  <a:pt x="4934" y="4369"/>
                </a:lnTo>
                <a:lnTo>
                  <a:pt x="4929" y="4376"/>
                </a:lnTo>
                <a:lnTo>
                  <a:pt x="4923" y="4380"/>
                </a:lnTo>
                <a:lnTo>
                  <a:pt x="4917" y="4384"/>
                </a:lnTo>
                <a:lnTo>
                  <a:pt x="4911" y="4385"/>
                </a:lnTo>
                <a:lnTo>
                  <a:pt x="4905" y="4385"/>
                </a:lnTo>
                <a:lnTo>
                  <a:pt x="4900" y="4387"/>
                </a:lnTo>
                <a:lnTo>
                  <a:pt x="4895" y="4393"/>
                </a:lnTo>
                <a:lnTo>
                  <a:pt x="4891" y="4399"/>
                </a:lnTo>
                <a:lnTo>
                  <a:pt x="4887" y="4407"/>
                </a:lnTo>
                <a:lnTo>
                  <a:pt x="4884" y="4412"/>
                </a:lnTo>
                <a:lnTo>
                  <a:pt x="4879" y="4412"/>
                </a:lnTo>
                <a:lnTo>
                  <a:pt x="4877" y="4407"/>
                </a:lnTo>
                <a:lnTo>
                  <a:pt x="4874" y="4399"/>
                </a:lnTo>
                <a:lnTo>
                  <a:pt x="4871" y="4397"/>
                </a:lnTo>
                <a:lnTo>
                  <a:pt x="4866" y="4408"/>
                </a:lnTo>
                <a:lnTo>
                  <a:pt x="4866" y="4421"/>
                </a:lnTo>
                <a:lnTo>
                  <a:pt x="4869" y="4431"/>
                </a:lnTo>
                <a:lnTo>
                  <a:pt x="4870" y="4444"/>
                </a:lnTo>
                <a:lnTo>
                  <a:pt x="4862" y="4462"/>
                </a:lnTo>
                <a:lnTo>
                  <a:pt x="4852" y="4498"/>
                </a:lnTo>
                <a:lnTo>
                  <a:pt x="4864" y="4527"/>
                </a:lnTo>
                <a:lnTo>
                  <a:pt x="4876" y="4551"/>
                </a:lnTo>
                <a:lnTo>
                  <a:pt x="4871" y="4575"/>
                </a:lnTo>
                <a:lnTo>
                  <a:pt x="4865" y="4578"/>
                </a:lnTo>
                <a:lnTo>
                  <a:pt x="4860" y="4575"/>
                </a:lnTo>
                <a:lnTo>
                  <a:pt x="4856" y="4568"/>
                </a:lnTo>
                <a:lnTo>
                  <a:pt x="4851" y="4565"/>
                </a:lnTo>
                <a:lnTo>
                  <a:pt x="4852" y="4572"/>
                </a:lnTo>
                <a:lnTo>
                  <a:pt x="4858" y="4576"/>
                </a:lnTo>
                <a:lnTo>
                  <a:pt x="4868" y="4584"/>
                </a:lnTo>
                <a:lnTo>
                  <a:pt x="4874" y="4605"/>
                </a:lnTo>
                <a:lnTo>
                  <a:pt x="4880" y="4641"/>
                </a:lnTo>
                <a:lnTo>
                  <a:pt x="4884" y="4655"/>
                </a:lnTo>
                <a:lnTo>
                  <a:pt x="4890" y="4667"/>
                </a:lnTo>
                <a:lnTo>
                  <a:pt x="4904" y="4697"/>
                </a:lnTo>
                <a:lnTo>
                  <a:pt x="4907" y="4714"/>
                </a:lnTo>
                <a:lnTo>
                  <a:pt x="4908" y="4733"/>
                </a:lnTo>
                <a:lnTo>
                  <a:pt x="4909" y="4752"/>
                </a:lnTo>
                <a:lnTo>
                  <a:pt x="4912" y="4764"/>
                </a:lnTo>
                <a:lnTo>
                  <a:pt x="4925" y="4789"/>
                </a:lnTo>
                <a:lnTo>
                  <a:pt x="4936" y="4811"/>
                </a:lnTo>
                <a:lnTo>
                  <a:pt x="4940" y="4837"/>
                </a:lnTo>
                <a:lnTo>
                  <a:pt x="4939" y="4869"/>
                </a:lnTo>
                <a:lnTo>
                  <a:pt x="4930" y="4883"/>
                </a:lnTo>
                <a:lnTo>
                  <a:pt x="4919" y="4891"/>
                </a:lnTo>
                <a:lnTo>
                  <a:pt x="4916" y="4899"/>
                </a:lnTo>
                <a:lnTo>
                  <a:pt x="4931" y="4914"/>
                </a:lnTo>
                <a:lnTo>
                  <a:pt x="4972" y="4930"/>
                </a:lnTo>
                <a:lnTo>
                  <a:pt x="5025" y="4936"/>
                </a:lnTo>
                <a:lnTo>
                  <a:pt x="5074" y="4924"/>
                </a:lnTo>
                <a:lnTo>
                  <a:pt x="5095" y="4895"/>
                </a:lnTo>
                <a:lnTo>
                  <a:pt x="5103" y="4892"/>
                </a:lnTo>
                <a:lnTo>
                  <a:pt x="5111" y="4887"/>
                </a:lnTo>
                <a:lnTo>
                  <a:pt x="5124" y="4884"/>
                </a:lnTo>
                <a:lnTo>
                  <a:pt x="5147" y="4885"/>
                </a:lnTo>
                <a:lnTo>
                  <a:pt x="5157" y="4886"/>
                </a:lnTo>
                <a:lnTo>
                  <a:pt x="5168" y="4886"/>
                </a:lnTo>
                <a:lnTo>
                  <a:pt x="5178" y="4886"/>
                </a:lnTo>
                <a:lnTo>
                  <a:pt x="5188" y="4888"/>
                </a:lnTo>
                <a:lnTo>
                  <a:pt x="5206" y="4891"/>
                </a:lnTo>
                <a:lnTo>
                  <a:pt x="5221" y="4890"/>
                </a:lnTo>
                <a:lnTo>
                  <a:pt x="5235" y="4883"/>
                </a:lnTo>
                <a:lnTo>
                  <a:pt x="5245" y="4870"/>
                </a:lnTo>
                <a:lnTo>
                  <a:pt x="5258" y="4858"/>
                </a:lnTo>
                <a:lnTo>
                  <a:pt x="5281" y="4846"/>
                </a:lnTo>
                <a:lnTo>
                  <a:pt x="5307" y="4836"/>
                </a:lnTo>
                <a:lnTo>
                  <a:pt x="5327" y="4825"/>
                </a:lnTo>
                <a:lnTo>
                  <a:pt x="5336" y="4823"/>
                </a:lnTo>
                <a:lnTo>
                  <a:pt x="5345" y="4822"/>
                </a:lnTo>
                <a:lnTo>
                  <a:pt x="5355" y="4823"/>
                </a:lnTo>
                <a:lnTo>
                  <a:pt x="5365" y="4822"/>
                </a:lnTo>
                <a:lnTo>
                  <a:pt x="5454" y="4800"/>
                </a:lnTo>
                <a:lnTo>
                  <a:pt x="5496" y="4796"/>
                </a:lnTo>
                <a:lnTo>
                  <a:pt x="5520" y="4803"/>
                </a:lnTo>
                <a:lnTo>
                  <a:pt x="5557" y="4806"/>
                </a:lnTo>
                <a:lnTo>
                  <a:pt x="5595" y="4814"/>
                </a:lnTo>
                <a:lnTo>
                  <a:pt x="5615" y="4831"/>
                </a:lnTo>
                <a:lnTo>
                  <a:pt x="5630" y="4854"/>
                </a:lnTo>
                <a:lnTo>
                  <a:pt x="5649" y="4875"/>
                </a:lnTo>
                <a:lnTo>
                  <a:pt x="5663" y="4890"/>
                </a:lnTo>
                <a:lnTo>
                  <a:pt x="5667" y="4907"/>
                </a:lnTo>
                <a:lnTo>
                  <a:pt x="5669" y="4922"/>
                </a:lnTo>
                <a:lnTo>
                  <a:pt x="5676" y="4933"/>
                </a:lnTo>
                <a:lnTo>
                  <a:pt x="5685" y="4936"/>
                </a:lnTo>
                <a:lnTo>
                  <a:pt x="5690" y="4928"/>
                </a:lnTo>
                <a:lnTo>
                  <a:pt x="5694" y="4918"/>
                </a:lnTo>
                <a:lnTo>
                  <a:pt x="5696" y="4911"/>
                </a:lnTo>
                <a:lnTo>
                  <a:pt x="5741" y="4883"/>
                </a:lnTo>
                <a:lnTo>
                  <a:pt x="5746" y="4877"/>
                </a:lnTo>
                <a:lnTo>
                  <a:pt x="5752" y="4870"/>
                </a:lnTo>
                <a:lnTo>
                  <a:pt x="5757" y="4866"/>
                </a:lnTo>
                <a:lnTo>
                  <a:pt x="5761" y="4872"/>
                </a:lnTo>
                <a:lnTo>
                  <a:pt x="5761" y="4880"/>
                </a:lnTo>
                <a:lnTo>
                  <a:pt x="5756" y="4884"/>
                </a:lnTo>
                <a:lnTo>
                  <a:pt x="5752" y="4888"/>
                </a:lnTo>
                <a:lnTo>
                  <a:pt x="5749" y="4901"/>
                </a:lnTo>
                <a:lnTo>
                  <a:pt x="5745" y="4918"/>
                </a:lnTo>
                <a:lnTo>
                  <a:pt x="5739" y="4931"/>
                </a:lnTo>
                <a:lnTo>
                  <a:pt x="5734" y="4940"/>
                </a:lnTo>
                <a:lnTo>
                  <a:pt x="5734" y="4945"/>
                </a:lnTo>
                <a:lnTo>
                  <a:pt x="5746" y="4946"/>
                </a:lnTo>
                <a:lnTo>
                  <a:pt x="5755" y="4938"/>
                </a:lnTo>
                <a:lnTo>
                  <a:pt x="5763" y="4925"/>
                </a:lnTo>
                <a:lnTo>
                  <a:pt x="5770" y="4913"/>
                </a:lnTo>
                <a:lnTo>
                  <a:pt x="5771" y="4922"/>
                </a:lnTo>
                <a:lnTo>
                  <a:pt x="5775" y="4930"/>
                </a:lnTo>
                <a:lnTo>
                  <a:pt x="5780" y="4938"/>
                </a:lnTo>
                <a:lnTo>
                  <a:pt x="5783" y="4942"/>
                </a:lnTo>
                <a:lnTo>
                  <a:pt x="5785" y="4951"/>
                </a:lnTo>
                <a:lnTo>
                  <a:pt x="5784" y="4961"/>
                </a:lnTo>
                <a:lnTo>
                  <a:pt x="5785" y="4970"/>
                </a:lnTo>
                <a:lnTo>
                  <a:pt x="5793" y="4970"/>
                </a:lnTo>
                <a:lnTo>
                  <a:pt x="5802" y="4970"/>
                </a:lnTo>
                <a:lnTo>
                  <a:pt x="5808" y="4972"/>
                </a:lnTo>
                <a:lnTo>
                  <a:pt x="5814" y="4977"/>
                </a:lnTo>
                <a:lnTo>
                  <a:pt x="5820" y="4983"/>
                </a:lnTo>
                <a:lnTo>
                  <a:pt x="5837" y="5004"/>
                </a:lnTo>
                <a:lnTo>
                  <a:pt x="5839" y="5017"/>
                </a:lnTo>
                <a:lnTo>
                  <a:pt x="5838" y="5025"/>
                </a:lnTo>
                <a:lnTo>
                  <a:pt x="5841" y="5033"/>
                </a:lnTo>
                <a:lnTo>
                  <a:pt x="5869" y="5059"/>
                </a:lnTo>
                <a:lnTo>
                  <a:pt x="5882" y="5065"/>
                </a:lnTo>
                <a:lnTo>
                  <a:pt x="5890" y="5065"/>
                </a:lnTo>
                <a:lnTo>
                  <a:pt x="5904" y="5071"/>
                </a:lnTo>
                <a:lnTo>
                  <a:pt x="5916" y="5073"/>
                </a:lnTo>
                <a:lnTo>
                  <a:pt x="5929" y="5073"/>
                </a:lnTo>
                <a:lnTo>
                  <a:pt x="5932" y="5076"/>
                </a:lnTo>
                <a:lnTo>
                  <a:pt x="5941" y="5081"/>
                </a:lnTo>
                <a:lnTo>
                  <a:pt x="5954" y="5087"/>
                </a:lnTo>
                <a:lnTo>
                  <a:pt x="5972" y="5089"/>
                </a:lnTo>
                <a:lnTo>
                  <a:pt x="5984" y="5087"/>
                </a:lnTo>
                <a:lnTo>
                  <a:pt x="5986" y="5082"/>
                </a:lnTo>
                <a:lnTo>
                  <a:pt x="5991" y="5075"/>
                </a:lnTo>
                <a:lnTo>
                  <a:pt x="6015" y="5067"/>
                </a:lnTo>
                <a:lnTo>
                  <a:pt x="6033" y="5071"/>
                </a:lnTo>
                <a:lnTo>
                  <a:pt x="6051" y="5081"/>
                </a:lnTo>
                <a:lnTo>
                  <a:pt x="6070" y="5092"/>
                </a:lnTo>
                <a:lnTo>
                  <a:pt x="6083" y="5096"/>
                </a:lnTo>
                <a:lnTo>
                  <a:pt x="6098" y="5089"/>
                </a:lnTo>
                <a:lnTo>
                  <a:pt x="6108" y="5078"/>
                </a:lnTo>
                <a:lnTo>
                  <a:pt x="6119" y="5065"/>
                </a:lnTo>
                <a:lnTo>
                  <a:pt x="6133" y="5058"/>
                </a:lnTo>
                <a:lnTo>
                  <a:pt x="6137" y="5055"/>
                </a:lnTo>
                <a:lnTo>
                  <a:pt x="6160" y="5051"/>
                </a:lnTo>
                <a:lnTo>
                  <a:pt x="6186" y="5046"/>
                </a:lnTo>
                <a:lnTo>
                  <a:pt x="6201" y="5040"/>
                </a:lnTo>
                <a:lnTo>
                  <a:pt x="6203" y="5032"/>
                </a:lnTo>
                <a:lnTo>
                  <a:pt x="6205" y="5017"/>
                </a:lnTo>
                <a:lnTo>
                  <a:pt x="6211" y="4994"/>
                </a:lnTo>
                <a:lnTo>
                  <a:pt x="6227" y="4965"/>
                </a:lnTo>
                <a:lnTo>
                  <a:pt x="6242" y="4938"/>
                </a:lnTo>
                <a:lnTo>
                  <a:pt x="6255" y="4905"/>
                </a:lnTo>
                <a:lnTo>
                  <a:pt x="6272" y="4871"/>
                </a:lnTo>
                <a:lnTo>
                  <a:pt x="6295" y="4839"/>
                </a:lnTo>
                <a:lnTo>
                  <a:pt x="6307" y="4818"/>
                </a:lnTo>
                <a:lnTo>
                  <a:pt x="6313" y="4795"/>
                </a:lnTo>
                <a:lnTo>
                  <a:pt x="6315" y="4773"/>
                </a:lnTo>
                <a:lnTo>
                  <a:pt x="6319" y="4749"/>
                </a:lnTo>
                <a:lnTo>
                  <a:pt x="6337" y="4670"/>
                </a:lnTo>
                <a:lnTo>
                  <a:pt x="6337" y="4632"/>
                </a:lnTo>
                <a:lnTo>
                  <a:pt x="6330" y="4612"/>
                </a:lnTo>
                <a:lnTo>
                  <a:pt x="6325" y="4584"/>
                </a:lnTo>
                <a:lnTo>
                  <a:pt x="6318" y="4549"/>
                </a:lnTo>
                <a:lnTo>
                  <a:pt x="6302" y="4511"/>
                </a:lnTo>
                <a:lnTo>
                  <a:pt x="6278" y="4476"/>
                </a:lnTo>
                <a:lnTo>
                  <a:pt x="6249" y="4452"/>
                </a:lnTo>
                <a:lnTo>
                  <a:pt x="6218" y="4428"/>
                </a:lnTo>
                <a:lnTo>
                  <a:pt x="6204" y="4407"/>
                </a:lnTo>
                <a:lnTo>
                  <a:pt x="6196" y="4383"/>
                </a:lnTo>
                <a:lnTo>
                  <a:pt x="6181" y="4352"/>
                </a:lnTo>
                <a:lnTo>
                  <a:pt x="6169" y="4338"/>
                </a:lnTo>
                <a:lnTo>
                  <a:pt x="6143" y="4313"/>
                </a:lnTo>
                <a:lnTo>
                  <a:pt x="6115" y="4290"/>
                </a:lnTo>
                <a:lnTo>
                  <a:pt x="6093" y="4279"/>
                </a:lnTo>
                <a:lnTo>
                  <a:pt x="6078" y="4270"/>
                </a:lnTo>
                <a:lnTo>
                  <a:pt x="6073" y="4249"/>
                </a:lnTo>
                <a:lnTo>
                  <a:pt x="6066" y="4213"/>
                </a:lnTo>
                <a:lnTo>
                  <a:pt x="6046" y="4159"/>
                </a:lnTo>
                <a:lnTo>
                  <a:pt x="6040" y="4140"/>
                </a:lnTo>
                <a:lnTo>
                  <a:pt x="6032" y="4112"/>
                </a:lnTo>
                <a:lnTo>
                  <a:pt x="6019" y="4087"/>
                </a:lnTo>
                <a:lnTo>
                  <a:pt x="5999" y="4079"/>
                </a:lnTo>
                <a:lnTo>
                  <a:pt x="5996" y="4080"/>
                </a:lnTo>
                <a:lnTo>
                  <a:pt x="5994" y="4081"/>
                </a:lnTo>
                <a:lnTo>
                  <a:pt x="5991" y="4079"/>
                </a:lnTo>
                <a:lnTo>
                  <a:pt x="5987" y="4074"/>
                </a:lnTo>
                <a:lnTo>
                  <a:pt x="5978" y="4052"/>
                </a:lnTo>
                <a:lnTo>
                  <a:pt x="5972" y="4026"/>
                </a:lnTo>
                <a:lnTo>
                  <a:pt x="5967" y="4002"/>
                </a:lnTo>
                <a:lnTo>
                  <a:pt x="5955" y="3985"/>
                </a:lnTo>
                <a:lnTo>
                  <a:pt x="5949" y="3971"/>
                </a:lnTo>
                <a:lnTo>
                  <a:pt x="5944" y="3950"/>
                </a:lnTo>
                <a:lnTo>
                  <a:pt x="5936" y="3933"/>
                </a:lnTo>
                <a:lnTo>
                  <a:pt x="5922" y="3936"/>
                </a:lnTo>
                <a:lnTo>
                  <a:pt x="5919" y="3947"/>
                </a:lnTo>
                <a:lnTo>
                  <a:pt x="5919" y="3959"/>
                </a:lnTo>
                <a:lnTo>
                  <a:pt x="5918" y="3973"/>
                </a:lnTo>
                <a:lnTo>
                  <a:pt x="5913" y="3988"/>
                </a:lnTo>
                <a:lnTo>
                  <a:pt x="5902" y="4018"/>
                </a:lnTo>
                <a:lnTo>
                  <a:pt x="5903" y="4046"/>
                </a:lnTo>
                <a:lnTo>
                  <a:pt x="5906" y="4073"/>
                </a:lnTo>
                <a:lnTo>
                  <a:pt x="5902" y="4101"/>
                </a:lnTo>
                <a:lnTo>
                  <a:pt x="5895" y="4128"/>
                </a:lnTo>
                <a:lnTo>
                  <a:pt x="5887" y="4164"/>
                </a:lnTo>
                <a:lnTo>
                  <a:pt x="5876" y="4198"/>
                </a:lnTo>
                <a:lnTo>
                  <a:pt x="5857" y="4216"/>
                </a:lnTo>
                <a:lnTo>
                  <a:pt x="5831" y="4212"/>
                </a:lnTo>
                <a:lnTo>
                  <a:pt x="5817" y="4199"/>
                </a:lnTo>
                <a:lnTo>
                  <a:pt x="5808" y="4186"/>
                </a:lnTo>
                <a:lnTo>
                  <a:pt x="5793" y="4180"/>
                </a:lnTo>
                <a:lnTo>
                  <a:pt x="5766" y="4175"/>
                </a:lnTo>
                <a:lnTo>
                  <a:pt x="5753" y="4162"/>
                </a:lnTo>
                <a:lnTo>
                  <a:pt x="5741" y="4146"/>
                </a:lnTo>
                <a:lnTo>
                  <a:pt x="5714" y="4133"/>
                </a:lnTo>
                <a:lnTo>
                  <a:pt x="5700" y="4126"/>
                </a:lnTo>
                <a:lnTo>
                  <a:pt x="5684" y="4114"/>
                </a:lnTo>
                <a:lnTo>
                  <a:pt x="5675" y="4098"/>
                </a:lnTo>
                <a:lnTo>
                  <a:pt x="5679" y="4085"/>
                </a:lnTo>
                <a:lnTo>
                  <a:pt x="5686" y="4068"/>
                </a:lnTo>
                <a:lnTo>
                  <a:pt x="5683" y="4053"/>
                </a:lnTo>
                <a:lnTo>
                  <a:pt x="5681" y="4040"/>
                </a:lnTo>
                <a:lnTo>
                  <a:pt x="5693" y="4031"/>
                </a:lnTo>
                <a:lnTo>
                  <a:pt x="5696" y="4029"/>
                </a:lnTo>
                <a:lnTo>
                  <a:pt x="5701" y="4027"/>
                </a:lnTo>
                <a:lnTo>
                  <a:pt x="5706" y="4025"/>
                </a:lnTo>
                <a:lnTo>
                  <a:pt x="5712" y="4019"/>
                </a:lnTo>
                <a:lnTo>
                  <a:pt x="5713" y="4011"/>
                </a:lnTo>
                <a:lnTo>
                  <a:pt x="5715" y="4002"/>
                </a:lnTo>
                <a:lnTo>
                  <a:pt x="5718" y="3996"/>
                </a:lnTo>
                <a:lnTo>
                  <a:pt x="5724" y="3985"/>
                </a:lnTo>
                <a:lnTo>
                  <a:pt x="5725" y="3977"/>
                </a:lnTo>
                <a:lnTo>
                  <a:pt x="5716" y="3978"/>
                </a:lnTo>
                <a:lnTo>
                  <a:pt x="5696" y="3986"/>
                </a:lnTo>
                <a:lnTo>
                  <a:pt x="5687" y="3987"/>
                </a:lnTo>
                <a:lnTo>
                  <a:pt x="5680" y="3984"/>
                </a:lnTo>
                <a:lnTo>
                  <a:pt x="5664" y="3982"/>
                </a:lnTo>
                <a:close/>
                <a:moveTo>
                  <a:pt x="6806" y="1170"/>
                </a:moveTo>
                <a:lnTo>
                  <a:pt x="6807" y="1184"/>
                </a:lnTo>
                <a:lnTo>
                  <a:pt x="6817" y="1196"/>
                </a:lnTo>
                <a:lnTo>
                  <a:pt x="6829" y="1203"/>
                </a:lnTo>
                <a:lnTo>
                  <a:pt x="6833" y="1199"/>
                </a:lnTo>
                <a:lnTo>
                  <a:pt x="6830" y="1194"/>
                </a:lnTo>
                <a:lnTo>
                  <a:pt x="6824" y="1189"/>
                </a:lnTo>
                <a:lnTo>
                  <a:pt x="6816" y="1181"/>
                </a:lnTo>
                <a:lnTo>
                  <a:pt x="6813" y="1171"/>
                </a:lnTo>
                <a:lnTo>
                  <a:pt x="6806" y="1170"/>
                </a:lnTo>
                <a:close/>
                <a:moveTo>
                  <a:pt x="7068" y="1269"/>
                </a:moveTo>
                <a:lnTo>
                  <a:pt x="7057" y="1267"/>
                </a:lnTo>
                <a:lnTo>
                  <a:pt x="7054" y="1270"/>
                </a:lnTo>
                <a:lnTo>
                  <a:pt x="7060" y="1273"/>
                </a:lnTo>
                <a:lnTo>
                  <a:pt x="7070" y="1277"/>
                </a:lnTo>
                <a:lnTo>
                  <a:pt x="7075" y="1277"/>
                </a:lnTo>
                <a:lnTo>
                  <a:pt x="7076" y="1275"/>
                </a:lnTo>
                <a:lnTo>
                  <a:pt x="7073" y="1271"/>
                </a:lnTo>
                <a:lnTo>
                  <a:pt x="7068" y="1269"/>
                </a:lnTo>
                <a:close/>
                <a:moveTo>
                  <a:pt x="7300" y="4165"/>
                </a:moveTo>
                <a:lnTo>
                  <a:pt x="7292" y="4167"/>
                </a:lnTo>
                <a:lnTo>
                  <a:pt x="7284" y="4169"/>
                </a:lnTo>
                <a:lnTo>
                  <a:pt x="7278" y="4173"/>
                </a:lnTo>
                <a:lnTo>
                  <a:pt x="7273" y="4180"/>
                </a:lnTo>
                <a:lnTo>
                  <a:pt x="7278" y="4185"/>
                </a:lnTo>
                <a:lnTo>
                  <a:pt x="7295" y="4181"/>
                </a:lnTo>
                <a:lnTo>
                  <a:pt x="7311" y="4172"/>
                </a:lnTo>
                <a:lnTo>
                  <a:pt x="7317" y="4165"/>
                </a:lnTo>
                <a:lnTo>
                  <a:pt x="7313" y="4162"/>
                </a:lnTo>
                <a:lnTo>
                  <a:pt x="7308" y="4162"/>
                </a:lnTo>
                <a:lnTo>
                  <a:pt x="7304" y="4163"/>
                </a:lnTo>
                <a:lnTo>
                  <a:pt x="7300" y="4165"/>
                </a:lnTo>
                <a:close/>
                <a:moveTo>
                  <a:pt x="6892" y="4213"/>
                </a:moveTo>
                <a:lnTo>
                  <a:pt x="6892" y="4218"/>
                </a:lnTo>
                <a:lnTo>
                  <a:pt x="6897" y="4221"/>
                </a:lnTo>
                <a:lnTo>
                  <a:pt x="6902" y="4221"/>
                </a:lnTo>
                <a:lnTo>
                  <a:pt x="6905" y="4218"/>
                </a:lnTo>
                <a:lnTo>
                  <a:pt x="6905" y="4213"/>
                </a:lnTo>
                <a:lnTo>
                  <a:pt x="6901" y="4212"/>
                </a:lnTo>
                <a:lnTo>
                  <a:pt x="6896" y="4212"/>
                </a:lnTo>
                <a:lnTo>
                  <a:pt x="6892" y="4213"/>
                </a:lnTo>
                <a:close/>
                <a:moveTo>
                  <a:pt x="6927" y="4259"/>
                </a:moveTo>
                <a:lnTo>
                  <a:pt x="6917" y="4263"/>
                </a:lnTo>
                <a:lnTo>
                  <a:pt x="6924" y="4270"/>
                </a:lnTo>
                <a:lnTo>
                  <a:pt x="6932" y="4273"/>
                </a:lnTo>
                <a:lnTo>
                  <a:pt x="6927" y="4259"/>
                </a:lnTo>
                <a:close/>
                <a:moveTo>
                  <a:pt x="6850" y="4347"/>
                </a:moveTo>
                <a:lnTo>
                  <a:pt x="6848" y="4346"/>
                </a:lnTo>
                <a:lnTo>
                  <a:pt x="6847" y="4348"/>
                </a:lnTo>
                <a:lnTo>
                  <a:pt x="6848" y="4353"/>
                </a:lnTo>
                <a:lnTo>
                  <a:pt x="6854" y="4359"/>
                </a:lnTo>
                <a:lnTo>
                  <a:pt x="6874" y="4369"/>
                </a:lnTo>
                <a:lnTo>
                  <a:pt x="6878" y="4368"/>
                </a:lnTo>
                <a:lnTo>
                  <a:pt x="6869" y="4360"/>
                </a:lnTo>
                <a:lnTo>
                  <a:pt x="6850" y="4347"/>
                </a:lnTo>
                <a:close/>
                <a:moveTo>
                  <a:pt x="6931" y="4290"/>
                </a:moveTo>
                <a:lnTo>
                  <a:pt x="6925" y="4291"/>
                </a:lnTo>
                <a:lnTo>
                  <a:pt x="6925" y="4295"/>
                </a:lnTo>
                <a:lnTo>
                  <a:pt x="6930" y="4299"/>
                </a:lnTo>
                <a:lnTo>
                  <a:pt x="6937" y="4300"/>
                </a:lnTo>
                <a:lnTo>
                  <a:pt x="6939" y="4298"/>
                </a:lnTo>
                <a:lnTo>
                  <a:pt x="6937" y="4294"/>
                </a:lnTo>
                <a:lnTo>
                  <a:pt x="6934" y="4292"/>
                </a:lnTo>
                <a:lnTo>
                  <a:pt x="6931" y="4290"/>
                </a:lnTo>
                <a:close/>
                <a:moveTo>
                  <a:pt x="6237" y="3871"/>
                </a:moveTo>
                <a:lnTo>
                  <a:pt x="6218" y="3862"/>
                </a:lnTo>
                <a:lnTo>
                  <a:pt x="6226" y="3876"/>
                </a:lnTo>
                <a:lnTo>
                  <a:pt x="6244" y="3892"/>
                </a:lnTo>
                <a:lnTo>
                  <a:pt x="6255" y="3892"/>
                </a:lnTo>
                <a:lnTo>
                  <a:pt x="6254" y="3887"/>
                </a:lnTo>
                <a:lnTo>
                  <a:pt x="6248" y="3881"/>
                </a:lnTo>
                <a:lnTo>
                  <a:pt x="6242" y="3876"/>
                </a:lnTo>
                <a:lnTo>
                  <a:pt x="6237" y="3871"/>
                </a:lnTo>
                <a:close/>
                <a:moveTo>
                  <a:pt x="6313" y="3853"/>
                </a:moveTo>
                <a:lnTo>
                  <a:pt x="6306" y="3852"/>
                </a:lnTo>
                <a:lnTo>
                  <a:pt x="6307" y="3858"/>
                </a:lnTo>
                <a:lnTo>
                  <a:pt x="6313" y="3864"/>
                </a:lnTo>
                <a:lnTo>
                  <a:pt x="6325" y="3864"/>
                </a:lnTo>
                <a:lnTo>
                  <a:pt x="6313" y="3853"/>
                </a:lnTo>
                <a:close/>
                <a:moveTo>
                  <a:pt x="6087" y="3565"/>
                </a:moveTo>
                <a:lnTo>
                  <a:pt x="6080" y="3567"/>
                </a:lnTo>
                <a:lnTo>
                  <a:pt x="6086" y="3571"/>
                </a:lnTo>
                <a:lnTo>
                  <a:pt x="6099" y="3574"/>
                </a:lnTo>
                <a:lnTo>
                  <a:pt x="6110" y="3570"/>
                </a:lnTo>
                <a:lnTo>
                  <a:pt x="6110" y="3566"/>
                </a:lnTo>
                <a:lnTo>
                  <a:pt x="6103" y="3565"/>
                </a:lnTo>
                <a:lnTo>
                  <a:pt x="6094" y="3564"/>
                </a:lnTo>
                <a:lnTo>
                  <a:pt x="6087" y="3565"/>
                </a:lnTo>
                <a:close/>
                <a:moveTo>
                  <a:pt x="6259" y="3598"/>
                </a:moveTo>
                <a:lnTo>
                  <a:pt x="6250" y="3593"/>
                </a:lnTo>
                <a:lnTo>
                  <a:pt x="6244" y="3591"/>
                </a:lnTo>
                <a:lnTo>
                  <a:pt x="6243" y="3594"/>
                </a:lnTo>
                <a:lnTo>
                  <a:pt x="6250" y="3600"/>
                </a:lnTo>
                <a:lnTo>
                  <a:pt x="6257" y="3605"/>
                </a:lnTo>
                <a:lnTo>
                  <a:pt x="6271" y="3615"/>
                </a:lnTo>
                <a:lnTo>
                  <a:pt x="6283" y="3622"/>
                </a:lnTo>
                <a:lnTo>
                  <a:pt x="6289" y="3622"/>
                </a:lnTo>
                <a:lnTo>
                  <a:pt x="6259" y="3598"/>
                </a:lnTo>
                <a:close/>
                <a:moveTo>
                  <a:pt x="6197" y="3537"/>
                </a:moveTo>
                <a:lnTo>
                  <a:pt x="6194" y="3535"/>
                </a:lnTo>
                <a:lnTo>
                  <a:pt x="6190" y="3533"/>
                </a:lnTo>
                <a:lnTo>
                  <a:pt x="6192" y="3537"/>
                </a:lnTo>
                <a:lnTo>
                  <a:pt x="6196" y="3542"/>
                </a:lnTo>
                <a:lnTo>
                  <a:pt x="6202" y="3545"/>
                </a:lnTo>
                <a:lnTo>
                  <a:pt x="6206" y="3546"/>
                </a:lnTo>
                <a:lnTo>
                  <a:pt x="6197" y="3537"/>
                </a:lnTo>
                <a:close/>
                <a:moveTo>
                  <a:pt x="6213" y="3578"/>
                </a:moveTo>
                <a:lnTo>
                  <a:pt x="6210" y="3580"/>
                </a:lnTo>
                <a:lnTo>
                  <a:pt x="6214" y="3583"/>
                </a:lnTo>
                <a:lnTo>
                  <a:pt x="6220" y="3586"/>
                </a:lnTo>
                <a:lnTo>
                  <a:pt x="6226" y="3587"/>
                </a:lnTo>
                <a:lnTo>
                  <a:pt x="6228" y="3585"/>
                </a:lnTo>
                <a:lnTo>
                  <a:pt x="6226" y="3582"/>
                </a:lnTo>
                <a:lnTo>
                  <a:pt x="6222" y="3580"/>
                </a:lnTo>
                <a:lnTo>
                  <a:pt x="6220" y="3578"/>
                </a:lnTo>
                <a:lnTo>
                  <a:pt x="6213" y="3578"/>
                </a:lnTo>
                <a:close/>
                <a:moveTo>
                  <a:pt x="5700" y="3520"/>
                </a:moveTo>
                <a:lnTo>
                  <a:pt x="5701" y="3520"/>
                </a:lnTo>
                <a:lnTo>
                  <a:pt x="5702" y="3520"/>
                </a:lnTo>
                <a:lnTo>
                  <a:pt x="5670" y="3503"/>
                </a:lnTo>
                <a:lnTo>
                  <a:pt x="5664" y="3503"/>
                </a:lnTo>
                <a:lnTo>
                  <a:pt x="5668" y="3511"/>
                </a:lnTo>
                <a:lnTo>
                  <a:pt x="5678" y="3521"/>
                </a:lnTo>
                <a:lnTo>
                  <a:pt x="5690" y="3528"/>
                </a:lnTo>
                <a:lnTo>
                  <a:pt x="5700" y="3520"/>
                </a:lnTo>
                <a:close/>
                <a:moveTo>
                  <a:pt x="5176" y="3201"/>
                </a:moveTo>
                <a:lnTo>
                  <a:pt x="5166" y="3202"/>
                </a:lnTo>
                <a:lnTo>
                  <a:pt x="5165" y="3209"/>
                </a:lnTo>
                <a:lnTo>
                  <a:pt x="5169" y="3215"/>
                </a:lnTo>
                <a:lnTo>
                  <a:pt x="5176" y="3213"/>
                </a:lnTo>
                <a:lnTo>
                  <a:pt x="5177" y="3210"/>
                </a:lnTo>
                <a:lnTo>
                  <a:pt x="5177" y="3206"/>
                </a:lnTo>
                <a:lnTo>
                  <a:pt x="5175" y="3204"/>
                </a:lnTo>
                <a:lnTo>
                  <a:pt x="5173" y="3202"/>
                </a:lnTo>
                <a:lnTo>
                  <a:pt x="5176" y="3201"/>
                </a:lnTo>
                <a:close/>
                <a:moveTo>
                  <a:pt x="5141" y="3225"/>
                </a:moveTo>
                <a:lnTo>
                  <a:pt x="5137" y="3223"/>
                </a:lnTo>
                <a:lnTo>
                  <a:pt x="5134" y="3226"/>
                </a:lnTo>
                <a:lnTo>
                  <a:pt x="5132" y="3232"/>
                </a:lnTo>
                <a:lnTo>
                  <a:pt x="5135" y="3237"/>
                </a:lnTo>
                <a:lnTo>
                  <a:pt x="5133" y="3245"/>
                </a:lnTo>
                <a:lnTo>
                  <a:pt x="5137" y="3245"/>
                </a:lnTo>
                <a:lnTo>
                  <a:pt x="5141" y="3238"/>
                </a:lnTo>
                <a:lnTo>
                  <a:pt x="5141" y="3225"/>
                </a:lnTo>
                <a:close/>
                <a:moveTo>
                  <a:pt x="5098" y="2971"/>
                </a:moveTo>
                <a:lnTo>
                  <a:pt x="5093" y="2980"/>
                </a:lnTo>
                <a:lnTo>
                  <a:pt x="5096" y="2987"/>
                </a:lnTo>
                <a:lnTo>
                  <a:pt x="5101" y="2989"/>
                </a:lnTo>
                <a:lnTo>
                  <a:pt x="5106" y="2976"/>
                </a:lnTo>
                <a:lnTo>
                  <a:pt x="5098" y="2971"/>
                </a:lnTo>
                <a:close/>
                <a:moveTo>
                  <a:pt x="5253" y="2898"/>
                </a:moveTo>
                <a:lnTo>
                  <a:pt x="5249" y="2900"/>
                </a:lnTo>
                <a:lnTo>
                  <a:pt x="5248" y="2903"/>
                </a:lnTo>
                <a:lnTo>
                  <a:pt x="5249" y="2907"/>
                </a:lnTo>
                <a:lnTo>
                  <a:pt x="5252" y="2911"/>
                </a:lnTo>
                <a:lnTo>
                  <a:pt x="5258" y="2912"/>
                </a:lnTo>
                <a:lnTo>
                  <a:pt x="5261" y="2906"/>
                </a:lnTo>
                <a:lnTo>
                  <a:pt x="5261" y="2901"/>
                </a:lnTo>
                <a:lnTo>
                  <a:pt x="5256" y="2899"/>
                </a:lnTo>
                <a:lnTo>
                  <a:pt x="5253" y="2898"/>
                </a:lnTo>
                <a:close/>
                <a:moveTo>
                  <a:pt x="1399" y="1875"/>
                </a:moveTo>
                <a:lnTo>
                  <a:pt x="1395" y="1877"/>
                </a:lnTo>
                <a:lnTo>
                  <a:pt x="1403" y="1885"/>
                </a:lnTo>
                <a:lnTo>
                  <a:pt x="1412" y="1890"/>
                </a:lnTo>
                <a:lnTo>
                  <a:pt x="1412" y="1885"/>
                </a:lnTo>
                <a:lnTo>
                  <a:pt x="1399" y="1875"/>
                </a:lnTo>
                <a:close/>
                <a:moveTo>
                  <a:pt x="1589" y="1929"/>
                </a:moveTo>
                <a:lnTo>
                  <a:pt x="1584" y="1927"/>
                </a:lnTo>
                <a:lnTo>
                  <a:pt x="1580" y="1930"/>
                </a:lnTo>
                <a:lnTo>
                  <a:pt x="1581" y="1934"/>
                </a:lnTo>
                <a:lnTo>
                  <a:pt x="1588" y="1935"/>
                </a:lnTo>
                <a:lnTo>
                  <a:pt x="1590" y="1934"/>
                </a:lnTo>
                <a:lnTo>
                  <a:pt x="1590" y="1932"/>
                </a:lnTo>
                <a:lnTo>
                  <a:pt x="1590" y="1931"/>
                </a:lnTo>
                <a:lnTo>
                  <a:pt x="1588" y="1930"/>
                </a:lnTo>
                <a:lnTo>
                  <a:pt x="1588" y="1930"/>
                </a:lnTo>
                <a:lnTo>
                  <a:pt x="1588" y="1929"/>
                </a:lnTo>
                <a:lnTo>
                  <a:pt x="1589" y="1929"/>
                </a:lnTo>
                <a:close/>
                <a:moveTo>
                  <a:pt x="595" y="953"/>
                </a:moveTo>
                <a:lnTo>
                  <a:pt x="591" y="955"/>
                </a:lnTo>
                <a:lnTo>
                  <a:pt x="586" y="955"/>
                </a:lnTo>
                <a:lnTo>
                  <a:pt x="584" y="957"/>
                </a:lnTo>
                <a:lnTo>
                  <a:pt x="585" y="967"/>
                </a:lnTo>
                <a:lnTo>
                  <a:pt x="590" y="968"/>
                </a:lnTo>
                <a:lnTo>
                  <a:pt x="590" y="969"/>
                </a:lnTo>
                <a:lnTo>
                  <a:pt x="589" y="971"/>
                </a:lnTo>
                <a:lnTo>
                  <a:pt x="591" y="973"/>
                </a:lnTo>
                <a:lnTo>
                  <a:pt x="596" y="960"/>
                </a:lnTo>
                <a:lnTo>
                  <a:pt x="599" y="958"/>
                </a:lnTo>
                <a:lnTo>
                  <a:pt x="600" y="954"/>
                </a:lnTo>
                <a:lnTo>
                  <a:pt x="599" y="951"/>
                </a:lnTo>
                <a:lnTo>
                  <a:pt x="596" y="949"/>
                </a:lnTo>
                <a:lnTo>
                  <a:pt x="595" y="953"/>
                </a:lnTo>
                <a:close/>
                <a:moveTo>
                  <a:pt x="523" y="1011"/>
                </a:moveTo>
                <a:lnTo>
                  <a:pt x="521" y="1013"/>
                </a:lnTo>
                <a:lnTo>
                  <a:pt x="518" y="1017"/>
                </a:lnTo>
                <a:lnTo>
                  <a:pt x="516" y="1020"/>
                </a:lnTo>
                <a:lnTo>
                  <a:pt x="519" y="1021"/>
                </a:lnTo>
                <a:lnTo>
                  <a:pt x="532" y="1019"/>
                </a:lnTo>
                <a:lnTo>
                  <a:pt x="532" y="1015"/>
                </a:lnTo>
                <a:lnTo>
                  <a:pt x="527" y="1011"/>
                </a:lnTo>
                <a:lnTo>
                  <a:pt x="523" y="1011"/>
                </a:lnTo>
                <a:close/>
                <a:moveTo>
                  <a:pt x="395" y="1043"/>
                </a:moveTo>
                <a:lnTo>
                  <a:pt x="390" y="1047"/>
                </a:lnTo>
                <a:lnTo>
                  <a:pt x="384" y="1048"/>
                </a:lnTo>
                <a:lnTo>
                  <a:pt x="378" y="1052"/>
                </a:lnTo>
                <a:lnTo>
                  <a:pt x="376" y="1057"/>
                </a:lnTo>
                <a:lnTo>
                  <a:pt x="381" y="1062"/>
                </a:lnTo>
                <a:lnTo>
                  <a:pt x="380" y="1064"/>
                </a:lnTo>
                <a:lnTo>
                  <a:pt x="378" y="1064"/>
                </a:lnTo>
                <a:lnTo>
                  <a:pt x="378" y="1067"/>
                </a:lnTo>
                <a:lnTo>
                  <a:pt x="384" y="1065"/>
                </a:lnTo>
                <a:lnTo>
                  <a:pt x="393" y="1059"/>
                </a:lnTo>
                <a:lnTo>
                  <a:pt x="401" y="1050"/>
                </a:lnTo>
                <a:lnTo>
                  <a:pt x="402" y="1040"/>
                </a:lnTo>
                <a:lnTo>
                  <a:pt x="395" y="1043"/>
                </a:lnTo>
                <a:close/>
                <a:moveTo>
                  <a:pt x="356" y="1175"/>
                </a:moveTo>
                <a:lnTo>
                  <a:pt x="342" y="1180"/>
                </a:lnTo>
                <a:lnTo>
                  <a:pt x="334" y="1180"/>
                </a:lnTo>
                <a:lnTo>
                  <a:pt x="328" y="1184"/>
                </a:lnTo>
                <a:lnTo>
                  <a:pt x="317" y="1199"/>
                </a:lnTo>
                <a:lnTo>
                  <a:pt x="320" y="1199"/>
                </a:lnTo>
                <a:lnTo>
                  <a:pt x="324" y="1199"/>
                </a:lnTo>
                <a:lnTo>
                  <a:pt x="328" y="1200"/>
                </a:lnTo>
                <a:lnTo>
                  <a:pt x="328" y="1203"/>
                </a:lnTo>
                <a:lnTo>
                  <a:pt x="312" y="1212"/>
                </a:lnTo>
                <a:lnTo>
                  <a:pt x="298" y="1218"/>
                </a:lnTo>
                <a:lnTo>
                  <a:pt x="293" y="1217"/>
                </a:lnTo>
                <a:lnTo>
                  <a:pt x="286" y="1214"/>
                </a:lnTo>
                <a:lnTo>
                  <a:pt x="277" y="1213"/>
                </a:lnTo>
                <a:lnTo>
                  <a:pt x="266" y="1217"/>
                </a:lnTo>
                <a:lnTo>
                  <a:pt x="265" y="1218"/>
                </a:lnTo>
                <a:lnTo>
                  <a:pt x="266" y="1220"/>
                </a:lnTo>
                <a:lnTo>
                  <a:pt x="268" y="1222"/>
                </a:lnTo>
                <a:lnTo>
                  <a:pt x="270" y="1222"/>
                </a:lnTo>
                <a:lnTo>
                  <a:pt x="272" y="1227"/>
                </a:lnTo>
                <a:lnTo>
                  <a:pt x="277" y="1231"/>
                </a:lnTo>
                <a:lnTo>
                  <a:pt x="279" y="1235"/>
                </a:lnTo>
                <a:lnTo>
                  <a:pt x="275" y="1239"/>
                </a:lnTo>
                <a:lnTo>
                  <a:pt x="272" y="1240"/>
                </a:lnTo>
                <a:lnTo>
                  <a:pt x="269" y="1240"/>
                </a:lnTo>
                <a:lnTo>
                  <a:pt x="268" y="1241"/>
                </a:lnTo>
                <a:lnTo>
                  <a:pt x="270" y="1244"/>
                </a:lnTo>
                <a:lnTo>
                  <a:pt x="268" y="1247"/>
                </a:lnTo>
                <a:lnTo>
                  <a:pt x="276" y="1254"/>
                </a:lnTo>
                <a:lnTo>
                  <a:pt x="286" y="1259"/>
                </a:lnTo>
                <a:lnTo>
                  <a:pt x="293" y="1262"/>
                </a:lnTo>
                <a:lnTo>
                  <a:pt x="298" y="1263"/>
                </a:lnTo>
                <a:lnTo>
                  <a:pt x="296" y="1265"/>
                </a:lnTo>
                <a:lnTo>
                  <a:pt x="292" y="1267"/>
                </a:lnTo>
                <a:lnTo>
                  <a:pt x="288" y="1270"/>
                </a:lnTo>
                <a:lnTo>
                  <a:pt x="286" y="1273"/>
                </a:lnTo>
                <a:lnTo>
                  <a:pt x="285" y="1276"/>
                </a:lnTo>
                <a:lnTo>
                  <a:pt x="283" y="1278"/>
                </a:lnTo>
                <a:lnTo>
                  <a:pt x="280" y="1280"/>
                </a:lnTo>
                <a:lnTo>
                  <a:pt x="275" y="1285"/>
                </a:lnTo>
                <a:lnTo>
                  <a:pt x="274" y="1291"/>
                </a:lnTo>
                <a:lnTo>
                  <a:pt x="272" y="1297"/>
                </a:lnTo>
                <a:lnTo>
                  <a:pt x="262" y="1301"/>
                </a:lnTo>
                <a:lnTo>
                  <a:pt x="258" y="1302"/>
                </a:lnTo>
                <a:lnTo>
                  <a:pt x="260" y="1304"/>
                </a:lnTo>
                <a:lnTo>
                  <a:pt x="264" y="1305"/>
                </a:lnTo>
                <a:lnTo>
                  <a:pt x="267" y="1306"/>
                </a:lnTo>
                <a:lnTo>
                  <a:pt x="265" y="1312"/>
                </a:lnTo>
                <a:lnTo>
                  <a:pt x="260" y="1314"/>
                </a:lnTo>
                <a:lnTo>
                  <a:pt x="259" y="1316"/>
                </a:lnTo>
                <a:lnTo>
                  <a:pt x="266" y="1318"/>
                </a:lnTo>
                <a:lnTo>
                  <a:pt x="266" y="1319"/>
                </a:lnTo>
                <a:lnTo>
                  <a:pt x="267" y="1321"/>
                </a:lnTo>
                <a:lnTo>
                  <a:pt x="269" y="1321"/>
                </a:lnTo>
                <a:lnTo>
                  <a:pt x="272" y="1320"/>
                </a:lnTo>
                <a:lnTo>
                  <a:pt x="285" y="1331"/>
                </a:lnTo>
                <a:lnTo>
                  <a:pt x="314" y="1328"/>
                </a:lnTo>
                <a:lnTo>
                  <a:pt x="344" y="1318"/>
                </a:lnTo>
                <a:lnTo>
                  <a:pt x="362" y="1307"/>
                </a:lnTo>
                <a:lnTo>
                  <a:pt x="372" y="1304"/>
                </a:lnTo>
                <a:lnTo>
                  <a:pt x="385" y="1303"/>
                </a:lnTo>
                <a:lnTo>
                  <a:pt x="396" y="1302"/>
                </a:lnTo>
                <a:lnTo>
                  <a:pt x="401" y="1298"/>
                </a:lnTo>
                <a:lnTo>
                  <a:pt x="405" y="1286"/>
                </a:lnTo>
                <a:lnTo>
                  <a:pt x="409" y="1273"/>
                </a:lnTo>
                <a:lnTo>
                  <a:pt x="412" y="1258"/>
                </a:lnTo>
                <a:lnTo>
                  <a:pt x="408" y="1237"/>
                </a:lnTo>
                <a:lnTo>
                  <a:pt x="412" y="1225"/>
                </a:lnTo>
                <a:lnTo>
                  <a:pt x="424" y="1218"/>
                </a:lnTo>
                <a:lnTo>
                  <a:pt x="433" y="1207"/>
                </a:lnTo>
                <a:lnTo>
                  <a:pt x="423" y="1189"/>
                </a:lnTo>
                <a:lnTo>
                  <a:pt x="412" y="1178"/>
                </a:lnTo>
                <a:lnTo>
                  <a:pt x="402" y="1174"/>
                </a:lnTo>
                <a:lnTo>
                  <a:pt x="392" y="1176"/>
                </a:lnTo>
                <a:lnTo>
                  <a:pt x="379" y="1180"/>
                </a:lnTo>
                <a:lnTo>
                  <a:pt x="375" y="1179"/>
                </a:lnTo>
                <a:lnTo>
                  <a:pt x="370" y="1176"/>
                </a:lnTo>
                <a:lnTo>
                  <a:pt x="365" y="1173"/>
                </a:lnTo>
                <a:lnTo>
                  <a:pt x="356" y="1175"/>
                </a:lnTo>
                <a:close/>
                <a:moveTo>
                  <a:pt x="473" y="1208"/>
                </a:moveTo>
                <a:lnTo>
                  <a:pt x="473" y="1209"/>
                </a:lnTo>
                <a:lnTo>
                  <a:pt x="473" y="1209"/>
                </a:lnTo>
                <a:lnTo>
                  <a:pt x="466" y="1211"/>
                </a:lnTo>
                <a:lnTo>
                  <a:pt x="462" y="1222"/>
                </a:lnTo>
                <a:lnTo>
                  <a:pt x="465" y="1222"/>
                </a:lnTo>
                <a:lnTo>
                  <a:pt x="468" y="1221"/>
                </a:lnTo>
                <a:lnTo>
                  <a:pt x="472" y="1219"/>
                </a:lnTo>
                <a:lnTo>
                  <a:pt x="472" y="1216"/>
                </a:lnTo>
                <a:lnTo>
                  <a:pt x="473" y="1214"/>
                </a:lnTo>
                <a:lnTo>
                  <a:pt x="474" y="1213"/>
                </a:lnTo>
                <a:lnTo>
                  <a:pt x="475" y="1211"/>
                </a:lnTo>
                <a:lnTo>
                  <a:pt x="474" y="1211"/>
                </a:lnTo>
                <a:lnTo>
                  <a:pt x="473" y="1208"/>
                </a:lnTo>
                <a:close/>
                <a:moveTo>
                  <a:pt x="374" y="1074"/>
                </a:moveTo>
                <a:lnTo>
                  <a:pt x="367" y="1072"/>
                </a:lnTo>
                <a:lnTo>
                  <a:pt x="364" y="1081"/>
                </a:lnTo>
                <a:lnTo>
                  <a:pt x="363" y="1092"/>
                </a:lnTo>
                <a:lnTo>
                  <a:pt x="364" y="1098"/>
                </a:lnTo>
                <a:lnTo>
                  <a:pt x="366" y="1096"/>
                </a:lnTo>
                <a:lnTo>
                  <a:pt x="369" y="1089"/>
                </a:lnTo>
                <a:lnTo>
                  <a:pt x="372" y="1080"/>
                </a:lnTo>
                <a:lnTo>
                  <a:pt x="373" y="1075"/>
                </a:lnTo>
                <a:lnTo>
                  <a:pt x="374" y="1074"/>
                </a:lnTo>
                <a:close/>
                <a:moveTo>
                  <a:pt x="393" y="879"/>
                </a:moveTo>
                <a:lnTo>
                  <a:pt x="389" y="879"/>
                </a:lnTo>
                <a:lnTo>
                  <a:pt x="385" y="881"/>
                </a:lnTo>
                <a:lnTo>
                  <a:pt x="382" y="881"/>
                </a:lnTo>
                <a:lnTo>
                  <a:pt x="379" y="880"/>
                </a:lnTo>
                <a:lnTo>
                  <a:pt x="376" y="879"/>
                </a:lnTo>
                <a:lnTo>
                  <a:pt x="370" y="879"/>
                </a:lnTo>
                <a:lnTo>
                  <a:pt x="368" y="882"/>
                </a:lnTo>
                <a:lnTo>
                  <a:pt x="374" y="886"/>
                </a:lnTo>
                <a:lnTo>
                  <a:pt x="374" y="888"/>
                </a:lnTo>
                <a:lnTo>
                  <a:pt x="374" y="889"/>
                </a:lnTo>
                <a:lnTo>
                  <a:pt x="375" y="889"/>
                </a:lnTo>
                <a:lnTo>
                  <a:pt x="377" y="890"/>
                </a:lnTo>
                <a:lnTo>
                  <a:pt x="382" y="900"/>
                </a:lnTo>
                <a:lnTo>
                  <a:pt x="385" y="904"/>
                </a:lnTo>
                <a:lnTo>
                  <a:pt x="387" y="903"/>
                </a:lnTo>
                <a:lnTo>
                  <a:pt x="389" y="897"/>
                </a:lnTo>
                <a:lnTo>
                  <a:pt x="388" y="890"/>
                </a:lnTo>
                <a:lnTo>
                  <a:pt x="393" y="889"/>
                </a:lnTo>
                <a:lnTo>
                  <a:pt x="396" y="887"/>
                </a:lnTo>
                <a:lnTo>
                  <a:pt x="397" y="885"/>
                </a:lnTo>
                <a:lnTo>
                  <a:pt x="397" y="880"/>
                </a:lnTo>
                <a:lnTo>
                  <a:pt x="396" y="880"/>
                </a:lnTo>
                <a:lnTo>
                  <a:pt x="394" y="880"/>
                </a:lnTo>
                <a:lnTo>
                  <a:pt x="393" y="879"/>
                </a:lnTo>
                <a:close/>
                <a:moveTo>
                  <a:pt x="473" y="1380"/>
                </a:moveTo>
                <a:lnTo>
                  <a:pt x="488" y="1383"/>
                </a:lnTo>
                <a:lnTo>
                  <a:pt x="499" y="1384"/>
                </a:lnTo>
                <a:lnTo>
                  <a:pt x="505" y="1377"/>
                </a:lnTo>
                <a:lnTo>
                  <a:pt x="507" y="1372"/>
                </a:lnTo>
                <a:lnTo>
                  <a:pt x="511" y="1368"/>
                </a:lnTo>
                <a:lnTo>
                  <a:pt x="523" y="1365"/>
                </a:lnTo>
                <a:lnTo>
                  <a:pt x="532" y="1365"/>
                </a:lnTo>
                <a:lnTo>
                  <a:pt x="543" y="1366"/>
                </a:lnTo>
                <a:lnTo>
                  <a:pt x="553" y="1368"/>
                </a:lnTo>
                <a:lnTo>
                  <a:pt x="561" y="1368"/>
                </a:lnTo>
                <a:lnTo>
                  <a:pt x="561" y="1367"/>
                </a:lnTo>
                <a:lnTo>
                  <a:pt x="561" y="1366"/>
                </a:lnTo>
                <a:lnTo>
                  <a:pt x="585" y="1364"/>
                </a:lnTo>
                <a:lnTo>
                  <a:pt x="584" y="1363"/>
                </a:lnTo>
                <a:lnTo>
                  <a:pt x="583" y="1363"/>
                </a:lnTo>
                <a:lnTo>
                  <a:pt x="582" y="1364"/>
                </a:lnTo>
                <a:lnTo>
                  <a:pt x="581" y="1365"/>
                </a:lnTo>
                <a:lnTo>
                  <a:pt x="591" y="1360"/>
                </a:lnTo>
                <a:lnTo>
                  <a:pt x="621" y="1360"/>
                </a:lnTo>
                <a:lnTo>
                  <a:pt x="655" y="1358"/>
                </a:lnTo>
                <a:lnTo>
                  <a:pt x="680" y="1346"/>
                </a:lnTo>
                <a:lnTo>
                  <a:pt x="688" y="1339"/>
                </a:lnTo>
                <a:lnTo>
                  <a:pt x="691" y="1336"/>
                </a:lnTo>
                <a:lnTo>
                  <a:pt x="685" y="1335"/>
                </a:lnTo>
                <a:lnTo>
                  <a:pt x="665" y="1334"/>
                </a:lnTo>
                <a:lnTo>
                  <a:pt x="669" y="1328"/>
                </a:lnTo>
                <a:lnTo>
                  <a:pt x="672" y="1323"/>
                </a:lnTo>
                <a:lnTo>
                  <a:pt x="674" y="1320"/>
                </a:lnTo>
                <a:lnTo>
                  <a:pt x="677" y="1320"/>
                </a:lnTo>
                <a:lnTo>
                  <a:pt x="680" y="1321"/>
                </a:lnTo>
                <a:lnTo>
                  <a:pt x="683" y="1321"/>
                </a:lnTo>
                <a:lnTo>
                  <a:pt x="685" y="1319"/>
                </a:lnTo>
                <a:lnTo>
                  <a:pt x="686" y="1314"/>
                </a:lnTo>
                <a:lnTo>
                  <a:pt x="695" y="1308"/>
                </a:lnTo>
                <a:lnTo>
                  <a:pt x="700" y="1296"/>
                </a:lnTo>
                <a:lnTo>
                  <a:pt x="698" y="1283"/>
                </a:lnTo>
                <a:lnTo>
                  <a:pt x="685" y="1272"/>
                </a:lnTo>
                <a:lnTo>
                  <a:pt x="680" y="1272"/>
                </a:lnTo>
                <a:lnTo>
                  <a:pt x="675" y="1273"/>
                </a:lnTo>
                <a:lnTo>
                  <a:pt x="669" y="1272"/>
                </a:lnTo>
                <a:lnTo>
                  <a:pt x="665" y="1269"/>
                </a:lnTo>
                <a:lnTo>
                  <a:pt x="652" y="1273"/>
                </a:lnTo>
                <a:lnTo>
                  <a:pt x="645" y="1270"/>
                </a:lnTo>
                <a:lnTo>
                  <a:pt x="645" y="1265"/>
                </a:lnTo>
                <a:lnTo>
                  <a:pt x="651" y="1262"/>
                </a:lnTo>
                <a:lnTo>
                  <a:pt x="649" y="1256"/>
                </a:lnTo>
                <a:lnTo>
                  <a:pt x="644" y="1251"/>
                </a:lnTo>
                <a:lnTo>
                  <a:pt x="639" y="1245"/>
                </a:lnTo>
                <a:lnTo>
                  <a:pt x="632" y="1241"/>
                </a:lnTo>
                <a:lnTo>
                  <a:pt x="633" y="1239"/>
                </a:lnTo>
                <a:lnTo>
                  <a:pt x="635" y="1240"/>
                </a:lnTo>
                <a:lnTo>
                  <a:pt x="639" y="1242"/>
                </a:lnTo>
                <a:lnTo>
                  <a:pt x="642" y="1242"/>
                </a:lnTo>
                <a:lnTo>
                  <a:pt x="636" y="1233"/>
                </a:lnTo>
                <a:lnTo>
                  <a:pt x="628" y="1221"/>
                </a:lnTo>
                <a:lnTo>
                  <a:pt x="617" y="1210"/>
                </a:lnTo>
                <a:lnTo>
                  <a:pt x="606" y="1203"/>
                </a:lnTo>
                <a:lnTo>
                  <a:pt x="589" y="1191"/>
                </a:lnTo>
                <a:lnTo>
                  <a:pt x="577" y="1170"/>
                </a:lnTo>
                <a:lnTo>
                  <a:pt x="559" y="1151"/>
                </a:lnTo>
                <a:lnTo>
                  <a:pt x="527" y="1141"/>
                </a:lnTo>
                <a:lnTo>
                  <a:pt x="522" y="1141"/>
                </a:lnTo>
                <a:lnTo>
                  <a:pt x="517" y="1140"/>
                </a:lnTo>
                <a:lnTo>
                  <a:pt x="529" y="1135"/>
                </a:lnTo>
                <a:lnTo>
                  <a:pt x="538" y="1131"/>
                </a:lnTo>
                <a:lnTo>
                  <a:pt x="543" y="1118"/>
                </a:lnTo>
                <a:lnTo>
                  <a:pt x="559" y="1097"/>
                </a:lnTo>
                <a:lnTo>
                  <a:pt x="567" y="1079"/>
                </a:lnTo>
                <a:lnTo>
                  <a:pt x="548" y="1077"/>
                </a:lnTo>
                <a:lnTo>
                  <a:pt x="543" y="1076"/>
                </a:lnTo>
                <a:lnTo>
                  <a:pt x="531" y="1075"/>
                </a:lnTo>
                <a:lnTo>
                  <a:pt x="515" y="1073"/>
                </a:lnTo>
                <a:lnTo>
                  <a:pt x="495" y="1073"/>
                </a:lnTo>
                <a:lnTo>
                  <a:pt x="491" y="1073"/>
                </a:lnTo>
                <a:lnTo>
                  <a:pt x="491" y="1071"/>
                </a:lnTo>
                <a:lnTo>
                  <a:pt x="493" y="1069"/>
                </a:lnTo>
                <a:lnTo>
                  <a:pt x="495" y="1067"/>
                </a:lnTo>
                <a:lnTo>
                  <a:pt x="494" y="1065"/>
                </a:lnTo>
                <a:lnTo>
                  <a:pt x="493" y="1063"/>
                </a:lnTo>
                <a:lnTo>
                  <a:pt x="493" y="1063"/>
                </a:lnTo>
                <a:lnTo>
                  <a:pt x="492" y="1062"/>
                </a:lnTo>
                <a:lnTo>
                  <a:pt x="499" y="1056"/>
                </a:lnTo>
                <a:lnTo>
                  <a:pt x="511" y="1051"/>
                </a:lnTo>
                <a:lnTo>
                  <a:pt x="520" y="1044"/>
                </a:lnTo>
                <a:lnTo>
                  <a:pt x="519" y="1036"/>
                </a:lnTo>
                <a:lnTo>
                  <a:pt x="510" y="1034"/>
                </a:lnTo>
                <a:lnTo>
                  <a:pt x="491" y="1035"/>
                </a:lnTo>
                <a:lnTo>
                  <a:pt x="473" y="1037"/>
                </a:lnTo>
                <a:lnTo>
                  <a:pt x="459" y="1037"/>
                </a:lnTo>
                <a:lnTo>
                  <a:pt x="451" y="1038"/>
                </a:lnTo>
                <a:lnTo>
                  <a:pt x="446" y="1041"/>
                </a:lnTo>
                <a:lnTo>
                  <a:pt x="443" y="1046"/>
                </a:lnTo>
                <a:lnTo>
                  <a:pt x="439" y="1055"/>
                </a:lnTo>
                <a:lnTo>
                  <a:pt x="439" y="1055"/>
                </a:lnTo>
                <a:lnTo>
                  <a:pt x="438" y="1055"/>
                </a:lnTo>
                <a:lnTo>
                  <a:pt x="422" y="1078"/>
                </a:lnTo>
                <a:lnTo>
                  <a:pt x="421" y="1079"/>
                </a:lnTo>
                <a:lnTo>
                  <a:pt x="421" y="1079"/>
                </a:lnTo>
                <a:lnTo>
                  <a:pt x="416" y="1090"/>
                </a:lnTo>
                <a:lnTo>
                  <a:pt x="416" y="1093"/>
                </a:lnTo>
                <a:lnTo>
                  <a:pt x="415" y="1096"/>
                </a:lnTo>
                <a:lnTo>
                  <a:pt x="414" y="1099"/>
                </a:lnTo>
                <a:lnTo>
                  <a:pt x="417" y="1100"/>
                </a:lnTo>
                <a:lnTo>
                  <a:pt x="414" y="1112"/>
                </a:lnTo>
                <a:lnTo>
                  <a:pt x="411" y="1123"/>
                </a:lnTo>
                <a:lnTo>
                  <a:pt x="408" y="1129"/>
                </a:lnTo>
                <a:lnTo>
                  <a:pt x="416" y="1130"/>
                </a:lnTo>
                <a:lnTo>
                  <a:pt x="425" y="1130"/>
                </a:lnTo>
                <a:lnTo>
                  <a:pt x="427" y="1135"/>
                </a:lnTo>
                <a:lnTo>
                  <a:pt x="426" y="1160"/>
                </a:lnTo>
                <a:lnTo>
                  <a:pt x="424" y="1165"/>
                </a:lnTo>
                <a:lnTo>
                  <a:pt x="426" y="1169"/>
                </a:lnTo>
                <a:lnTo>
                  <a:pt x="430" y="1170"/>
                </a:lnTo>
                <a:lnTo>
                  <a:pt x="434" y="1165"/>
                </a:lnTo>
                <a:lnTo>
                  <a:pt x="435" y="1162"/>
                </a:lnTo>
                <a:lnTo>
                  <a:pt x="438" y="1161"/>
                </a:lnTo>
                <a:lnTo>
                  <a:pt x="439" y="1160"/>
                </a:lnTo>
                <a:lnTo>
                  <a:pt x="441" y="1159"/>
                </a:lnTo>
                <a:lnTo>
                  <a:pt x="444" y="1157"/>
                </a:lnTo>
                <a:lnTo>
                  <a:pt x="449" y="1157"/>
                </a:lnTo>
                <a:lnTo>
                  <a:pt x="454" y="1157"/>
                </a:lnTo>
                <a:lnTo>
                  <a:pt x="456" y="1158"/>
                </a:lnTo>
                <a:lnTo>
                  <a:pt x="456" y="1161"/>
                </a:lnTo>
                <a:lnTo>
                  <a:pt x="456" y="1162"/>
                </a:lnTo>
                <a:lnTo>
                  <a:pt x="458" y="1162"/>
                </a:lnTo>
                <a:lnTo>
                  <a:pt x="461" y="1162"/>
                </a:lnTo>
                <a:lnTo>
                  <a:pt x="462" y="1167"/>
                </a:lnTo>
                <a:lnTo>
                  <a:pt x="455" y="1180"/>
                </a:lnTo>
                <a:lnTo>
                  <a:pt x="451" y="1192"/>
                </a:lnTo>
                <a:lnTo>
                  <a:pt x="458" y="1193"/>
                </a:lnTo>
                <a:lnTo>
                  <a:pt x="474" y="1200"/>
                </a:lnTo>
                <a:lnTo>
                  <a:pt x="477" y="1198"/>
                </a:lnTo>
                <a:lnTo>
                  <a:pt x="474" y="1197"/>
                </a:lnTo>
                <a:lnTo>
                  <a:pt x="475" y="1196"/>
                </a:lnTo>
                <a:lnTo>
                  <a:pt x="493" y="1193"/>
                </a:lnTo>
                <a:lnTo>
                  <a:pt x="505" y="1191"/>
                </a:lnTo>
                <a:lnTo>
                  <a:pt x="513" y="1190"/>
                </a:lnTo>
                <a:lnTo>
                  <a:pt x="515" y="1193"/>
                </a:lnTo>
                <a:lnTo>
                  <a:pt x="506" y="1202"/>
                </a:lnTo>
                <a:lnTo>
                  <a:pt x="503" y="1210"/>
                </a:lnTo>
                <a:lnTo>
                  <a:pt x="514" y="1217"/>
                </a:lnTo>
                <a:lnTo>
                  <a:pt x="526" y="1223"/>
                </a:lnTo>
                <a:lnTo>
                  <a:pt x="528" y="1231"/>
                </a:lnTo>
                <a:lnTo>
                  <a:pt x="525" y="1241"/>
                </a:lnTo>
                <a:lnTo>
                  <a:pt x="525" y="1249"/>
                </a:lnTo>
                <a:lnTo>
                  <a:pt x="518" y="1254"/>
                </a:lnTo>
                <a:lnTo>
                  <a:pt x="492" y="1257"/>
                </a:lnTo>
                <a:lnTo>
                  <a:pt x="483" y="1253"/>
                </a:lnTo>
                <a:lnTo>
                  <a:pt x="480" y="1256"/>
                </a:lnTo>
                <a:lnTo>
                  <a:pt x="476" y="1259"/>
                </a:lnTo>
                <a:lnTo>
                  <a:pt x="477" y="1262"/>
                </a:lnTo>
                <a:lnTo>
                  <a:pt x="478" y="1264"/>
                </a:lnTo>
                <a:lnTo>
                  <a:pt x="478" y="1265"/>
                </a:lnTo>
                <a:lnTo>
                  <a:pt x="475" y="1267"/>
                </a:lnTo>
                <a:lnTo>
                  <a:pt x="468" y="1270"/>
                </a:lnTo>
                <a:lnTo>
                  <a:pt x="469" y="1272"/>
                </a:lnTo>
                <a:lnTo>
                  <a:pt x="475" y="1273"/>
                </a:lnTo>
                <a:lnTo>
                  <a:pt x="483" y="1272"/>
                </a:lnTo>
                <a:lnTo>
                  <a:pt x="484" y="1284"/>
                </a:lnTo>
                <a:lnTo>
                  <a:pt x="485" y="1292"/>
                </a:lnTo>
                <a:lnTo>
                  <a:pt x="482" y="1299"/>
                </a:lnTo>
                <a:lnTo>
                  <a:pt x="470" y="1306"/>
                </a:lnTo>
                <a:lnTo>
                  <a:pt x="450" y="1319"/>
                </a:lnTo>
                <a:lnTo>
                  <a:pt x="454" y="1321"/>
                </a:lnTo>
                <a:lnTo>
                  <a:pt x="469" y="1321"/>
                </a:lnTo>
                <a:lnTo>
                  <a:pt x="481" y="1327"/>
                </a:lnTo>
                <a:lnTo>
                  <a:pt x="512" y="1332"/>
                </a:lnTo>
                <a:lnTo>
                  <a:pt x="529" y="1333"/>
                </a:lnTo>
                <a:lnTo>
                  <a:pt x="535" y="1332"/>
                </a:lnTo>
                <a:lnTo>
                  <a:pt x="530" y="1337"/>
                </a:lnTo>
                <a:lnTo>
                  <a:pt x="512" y="1345"/>
                </a:lnTo>
                <a:lnTo>
                  <a:pt x="495" y="1346"/>
                </a:lnTo>
                <a:lnTo>
                  <a:pt x="481" y="1349"/>
                </a:lnTo>
                <a:lnTo>
                  <a:pt x="468" y="1357"/>
                </a:lnTo>
                <a:lnTo>
                  <a:pt x="460" y="1366"/>
                </a:lnTo>
                <a:lnTo>
                  <a:pt x="453" y="1371"/>
                </a:lnTo>
                <a:lnTo>
                  <a:pt x="444" y="1377"/>
                </a:lnTo>
                <a:lnTo>
                  <a:pt x="431" y="1391"/>
                </a:lnTo>
                <a:lnTo>
                  <a:pt x="473" y="1380"/>
                </a:lnTo>
                <a:close/>
                <a:moveTo>
                  <a:pt x="599" y="1366"/>
                </a:moveTo>
                <a:lnTo>
                  <a:pt x="590" y="1364"/>
                </a:lnTo>
                <a:lnTo>
                  <a:pt x="591" y="1367"/>
                </a:lnTo>
                <a:lnTo>
                  <a:pt x="593" y="1368"/>
                </a:lnTo>
                <a:lnTo>
                  <a:pt x="597" y="1367"/>
                </a:lnTo>
                <a:lnTo>
                  <a:pt x="599" y="1366"/>
                </a:lnTo>
                <a:close/>
                <a:moveTo>
                  <a:pt x="476" y="1251"/>
                </a:moveTo>
                <a:lnTo>
                  <a:pt x="470" y="1252"/>
                </a:lnTo>
                <a:lnTo>
                  <a:pt x="472" y="1255"/>
                </a:lnTo>
                <a:lnTo>
                  <a:pt x="477" y="1255"/>
                </a:lnTo>
                <a:lnTo>
                  <a:pt x="480" y="1252"/>
                </a:lnTo>
                <a:lnTo>
                  <a:pt x="476" y="1251"/>
                </a:lnTo>
                <a:close/>
                <a:moveTo>
                  <a:pt x="419" y="1140"/>
                </a:moveTo>
                <a:lnTo>
                  <a:pt x="411" y="1147"/>
                </a:lnTo>
                <a:lnTo>
                  <a:pt x="408" y="1147"/>
                </a:lnTo>
                <a:lnTo>
                  <a:pt x="405" y="1148"/>
                </a:lnTo>
                <a:lnTo>
                  <a:pt x="403" y="1151"/>
                </a:lnTo>
                <a:lnTo>
                  <a:pt x="410" y="1153"/>
                </a:lnTo>
                <a:lnTo>
                  <a:pt x="410" y="1155"/>
                </a:lnTo>
                <a:lnTo>
                  <a:pt x="410" y="1156"/>
                </a:lnTo>
                <a:lnTo>
                  <a:pt x="414" y="1155"/>
                </a:lnTo>
                <a:lnTo>
                  <a:pt x="417" y="1152"/>
                </a:lnTo>
                <a:lnTo>
                  <a:pt x="420" y="1146"/>
                </a:lnTo>
                <a:lnTo>
                  <a:pt x="422" y="1143"/>
                </a:lnTo>
                <a:lnTo>
                  <a:pt x="421" y="1142"/>
                </a:lnTo>
                <a:lnTo>
                  <a:pt x="419" y="1141"/>
                </a:lnTo>
                <a:lnTo>
                  <a:pt x="419" y="1140"/>
                </a:lnTo>
                <a:close/>
                <a:moveTo>
                  <a:pt x="405" y="1071"/>
                </a:moveTo>
                <a:lnTo>
                  <a:pt x="393" y="1079"/>
                </a:lnTo>
                <a:lnTo>
                  <a:pt x="391" y="1083"/>
                </a:lnTo>
                <a:lnTo>
                  <a:pt x="395" y="1084"/>
                </a:lnTo>
                <a:lnTo>
                  <a:pt x="400" y="1088"/>
                </a:lnTo>
                <a:lnTo>
                  <a:pt x="408" y="1094"/>
                </a:lnTo>
                <a:lnTo>
                  <a:pt x="409" y="1088"/>
                </a:lnTo>
                <a:lnTo>
                  <a:pt x="408" y="1077"/>
                </a:lnTo>
                <a:lnTo>
                  <a:pt x="405" y="1072"/>
                </a:lnTo>
                <a:lnTo>
                  <a:pt x="405" y="1071"/>
                </a:lnTo>
                <a:close/>
                <a:moveTo>
                  <a:pt x="542" y="1410"/>
                </a:moveTo>
                <a:lnTo>
                  <a:pt x="541" y="1412"/>
                </a:lnTo>
                <a:lnTo>
                  <a:pt x="544" y="1416"/>
                </a:lnTo>
                <a:lnTo>
                  <a:pt x="546" y="1417"/>
                </a:lnTo>
                <a:lnTo>
                  <a:pt x="542" y="1410"/>
                </a:lnTo>
                <a:close/>
                <a:moveTo>
                  <a:pt x="559" y="1422"/>
                </a:moveTo>
                <a:lnTo>
                  <a:pt x="555" y="1422"/>
                </a:lnTo>
                <a:lnTo>
                  <a:pt x="556" y="1424"/>
                </a:lnTo>
                <a:lnTo>
                  <a:pt x="560" y="1426"/>
                </a:lnTo>
                <a:lnTo>
                  <a:pt x="564" y="1426"/>
                </a:lnTo>
                <a:lnTo>
                  <a:pt x="563" y="1425"/>
                </a:lnTo>
                <a:lnTo>
                  <a:pt x="561" y="1424"/>
                </a:lnTo>
                <a:lnTo>
                  <a:pt x="559" y="1422"/>
                </a:lnTo>
                <a:close/>
                <a:moveTo>
                  <a:pt x="789" y="1807"/>
                </a:moveTo>
                <a:lnTo>
                  <a:pt x="779" y="1808"/>
                </a:lnTo>
                <a:lnTo>
                  <a:pt x="779" y="1811"/>
                </a:lnTo>
                <a:lnTo>
                  <a:pt x="786" y="1816"/>
                </a:lnTo>
                <a:lnTo>
                  <a:pt x="794" y="1816"/>
                </a:lnTo>
                <a:lnTo>
                  <a:pt x="797" y="1814"/>
                </a:lnTo>
                <a:lnTo>
                  <a:pt x="796" y="1811"/>
                </a:lnTo>
                <a:lnTo>
                  <a:pt x="793" y="1809"/>
                </a:lnTo>
                <a:lnTo>
                  <a:pt x="790" y="1807"/>
                </a:lnTo>
                <a:lnTo>
                  <a:pt x="789" y="1807"/>
                </a:lnTo>
                <a:close/>
                <a:moveTo>
                  <a:pt x="744" y="1821"/>
                </a:moveTo>
                <a:lnTo>
                  <a:pt x="730" y="1826"/>
                </a:lnTo>
                <a:lnTo>
                  <a:pt x="751" y="1835"/>
                </a:lnTo>
                <a:lnTo>
                  <a:pt x="763" y="1835"/>
                </a:lnTo>
                <a:lnTo>
                  <a:pt x="764" y="1827"/>
                </a:lnTo>
                <a:lnTo>
                  <a:pt x="754" y="1815"/>
                </a:lnTo>
                <a:lnTo>
                  <a:pt x="744" y="1821"/>
                </a:lnTo>
                <a:close/>
                <a:moveTo>
                  <a:pt x="8366" y="839"/>
                </a:moveTo>
                <a:lnTo>
                  <a:pt x="8371" y="846"/>
                </a:lnTo>
                <a:lnTo>
                  <a:pt x="8387" y="848"/>
                </a:lnTo>
                <a:lnTo>
                  <a:pt x="8405" y="848"/>
                </a:lnTo>
                <a:lnTo>
                  <a:pt x="8420" y="851"/>
                </a:lnTo>
                <a:lnTo>
                  <a:pt x="8446" y="864"/>
                </a:lnTo>
                <a:lnTo>
                  <a:pt x="8447" y="862"/>
                </a:lnTo>
                <a:lnTo>
                  <a:pt x="8448" y="859"/>
                </a:lnTo>
                <a:lnTo>
                  <a:pt x="8473" y="854"/>
                </a:lnTo>
                <a:lnTo>
                  <a:pt x="8467" y="849"/>
                </a:lnTo>
                <a:lnTo>
                  <a:pt x="8445" y="846"/>
                </a:lnTo>
                <a:lnTo>
                  <a:pt x="8428" y="840"/>
                </a:lnTo>
                <a:lnTo>
                  <a:pt x="8417" y="837"/>
                </a:lnTo>
                <a:lnTo>
                  <a:pt x="8402" y="838"/>
                </a:lnTo>
                <a:lnTo>
                  <a:pt x="8387" y="840"/>
                </a:lnTo>
                <a:lnTo>
                  <a:pt x="8374" y="838"/>
                </a:lnTo>
                <a:lnTo>
                  <a:pt x="8366" y="839"/>
                </a:lnTo>
                <a:close/>
                <a:moveTo>
                  <a:pt x="8585" y="977"/>
                </a:moveTo>
                <a:lnTo>
                  <a:pt x="8575" y="976"/>
                </a:lnTo>
                <a:lnTo>
                  <a:pt x="8567" y="974"/>
                </a:lnTo>
                <a:lnTo>
                  <a:pt x="8560" y="975"/>
                </a:lnTo>
                <a:lnTo>
                  <a:pt x="8548" y="979"/>
                </a:lnTo>
                <a:lnTo>
                  <a:pt x="8525" y="982"/>
                </a:lnTo>
                <a:lnTo>
                  <a:pt x="8529" y="987"/>
                </a:lnTo>
                <a:lnTo>
                  <a:pt x="8537" y="989"/>
                </a:lnTo>
                <a:lnTo>
                  <a:pt x="8546" y="991"/>
                </a:lnTo>
                <a:lnTo>
                  <a:pt x="8554" y="993"/>
                </a:lnTo>
                <a:lnTo>
                  <a:pt x="8560" y="995"/>
                </a:lnTo>
                <a:lnTo>
                  <a:pt x="8573" y="995"/>
                </a:lnTo>
                <a:lnTo>
                  <a:pt x="8587" y="994"/>
                </a:lnTo>
                <a:lnTo>
                  <a:pt x="8593" y="992"/>
                </a:lnTo>
                <a:lnTo>
                  <a:pt x="8593" y="981"/>
                </a:lnTo>
                <a:lnTo>
                  <a:pt x="8592" y="981"/>
                </a:lnTo>
                <a:lnTo>
                  <a:pt x="8591" y="981"/>
                </a:lnTo>
                <a:lnTo>
                  <a:pt x="8591" y="980"/>
                </a:lnTo>
                <a:lnTo>
                  <a:pt x="8591" y="979"/>
                </a:lnTo>
                <a:lnTo>
                  <a:pt x="8585" y="977"/>
                </a:lnTo>
                <a:close/>
                <a:moveTo>
                  <a:pt x="9234" y="556"/>
                </a:moveTo>
                <a:lnTo>
                  <a:pt x="9214" y="553"/>
                </a:lnTo>
                <a:lnTo>
                  <a:pt x="9204" y="549"/>
                </a:lnTo>
                <a:lnTo>
                  <a:pt x="9193" y="548"/>
                </a:lnTo>
                <a:lnTo>
                  <a:pt x="9167" y="552"/>
                </a:lnTo>
                <a:lnTo>
                  <a:pt x="9155" y="553"/>
                </a:lnTo>
                <a:lnTo>
                  <a:pt x="9133" y="554"/>
                </a:lnTo>
                <a:lnTo>
                  <a:pt x="9112" y="553"/>
                </a:lnTo>
                <a:lnTo>
                  <a:pt x="9105" y="548"/>
                </a:lnTo>
                <a:lnTo>
                  <a:pt x="9080" y="545"/>
                </a:lnTo>
                <a:lnTo>
                  <a:pt x="9083" y="543"/>
                </a:lnTo>
                <a:lnTo>
                  <a:pt x="9086" y="540"/>
                </a:lnTo>
                <a:lnTo>
                  <a:pt x="9078" y="539"/>
                </a:lnTo>
                <a:lnTo>
                  <a:pt x="9065" y="536"/>
                </a:lnTo>
                <a:lnTo>
                  <a:pt x="9048" y="533"/>
                </a:lnTo>
                <a:lnTo>
                  <a:pt x="9032" y="533"/>
                </a:lnTo>
                <a:lnTo>
                  <a:pt x="9024" y="535"/>
                </a:lnTo>
                <a:lnTo>
                  <a:pt x="9016" y="536"/>
                </a:lnTo>
                <a:lnTo>
                  <a:pt x="9010" y="536"/>
                </a:lnTo>
                <a:lnTo>
                  <a:pt x="9002" y="534"/>
                </a:lnTo>
                <a:lnTo>
                  <a:pt x="8997" y="528"/>
                </a:lnTo>
                <a:lnTo>
                  <a:pt x="8987" y="527"/>
                </a:lnTo>
                <a:lnTo>
                  <a:pt x="8975" y="529"/>
                </a:lnTo>
                <a:lnTo>
                  <a:pt x="8967" y="531"/>
                </a:lnTo>
                <a:lnTo>
                  <a:pt x="8966" y="533"/>
                </a:lnTo>
                <a:lnTo>
                  <a:pt x="8966" y="534"/>
                </a:lnTo>
                <a:lnTo>
                  <a:pt x="8958" y="535"/>
                </a:lnTo>
                <a:lnTo>
                  <a:pt x="8961" y="531"/>
                </a:lnTo>
                <a:lnTo>
                  <a:pt x="8964" y="526"/>
                </a:lnTo>
                <a:lnTo>
                  <a:pt x="8961" y="523"/>
                </a:lnTo>
                <a:lnTo>
                  <a:pt x="8932" y="520"/>
                </a:lnTo>
                <a:lnTo>
                  <a:pt x="8923" y="520"/>
                </a:lnTo>
                <a:lnTo>
                  <a:pt x="8916" y="524"/>
                </a:lnTo>
                <a:lnTo>
                  <a:pt x="8899" y="530"/>
                </a:lnTo>
                <a:lnTo>
                  <a:pt x="8893" y="533"/>
                </a:lnTo>
                <a:lnTo>
                  <a:pt x="8878" y="536"/>
                </a:lnTo>
                <a:lnTo>
                  <a:pt x="8862" y="538"/>
                </a:lnTo>
                <a:lnTo>
                  <a:pt x="8847" y="537"/>
                </a:lnTo>
                <a:lnTo>
                  <a:pt x="8820" y="540"/>
                </a:lnTo>
                <a:lnTo>
                  <a:pt x="8791" y="549"/>
                </a:lnTo>
                <a:lnTo>
                  <a:pt x="8763" y="559"/>
                </a:lnTo>
                <a:lnTo>
                  <a:pt x="8736" y="559"/>
                </a:lnTo>
                <a:lnTo>
                  <a:pt x="8714" y="564"/>
                </a:lnTo>
                <a:lnTo>
                  <a:pt x="8697" y="580"/>
                </a:lnTo>
                <a:lnTo>
                  <a:pt x="8675" y="600"/>
                </a:lnTo>
                <a:lnTo>
                  <a:pt x="8643" y="615"/>
                </a:lnTo>
                <a:lnTo>
                  <a:pt x="8617" y="620"/>
                </a:lnTo>
                <a:lnTo>
                  <a:pt x="8595" y="621"/>
                </a:lnTo>
                <a:lnTo>
                  <a:pt x="8578" y="620"/>
                </a:lnTo>
                <a:lnTo>
                  <a:pt x="8571" y="620"/>
                </a:lnTo>
                <a:lnTo>
                  <a:pt x="8572" y="630"/>
                </a:lnTo>
                <a:lnTo>
                  <a:pt x="8568" y="635"/>
                </a:lnTo>
                <a:lnTo>
                  <a:pt x="8561" y="637"/>
                </a:lnTo>
                <a:lnTo>
                  <a:pt x="8557" y="640"/>
                </a:lnTo>
                <a:lnTo>
                  <a:pt x="8566" y="638"/>
                </a:lnTo>
                <a:lnTo>
                  <a:pt x="8574" y="642"/>
                </a:lnTo>
                <a:lnTo>
                  <a:pt x="8588" y="650"/>
                </a:lnTo>
                <a:lnTo>
                  <a:pt x="8610" y="660"/>
                </a:lnTo>
                <a:lnTo>
                  <a:pt x="8651" y="674"/>
                </a:lnTo>
                <a:lnTo>
                  <a:pt x="8662" y="683"/>
                </a:lnTo>
                <a:lnTo>
                  <a:pt x="8679" y="690"/>
                </a:lnTo>
                <a:lnTo>
                  <a:pt x="8744" y="699"/>
                </a:lnTo>
                <a:lnTo>
                  <a:pt x="8735" y="711"/>
                </a:lnTo>
                <a:lnTo>
                  <a:pt x="8744" y="713"/>
                </a:lnTo>
                <a:lnTo>
                  <a:pt x="8761" y="712"/>
                </a:lnTo>
                <a:lnTo>
                  <a:pt x="8774" y="713"/>
                </a:lnTo>
                <a:lnTo>
                  <a:pt x="8779" y="713"/>
                </a:lnTo>
                <a:lnTo>
                  <a:pt x="8786" y="714"/>
                </a:lnTo>
                <a:lnTo>
                  <a:pt x="8790" y="718"/>
                </a:lnTo>
                <a:lnTo>
                  <a:pt x="8783" y="722"/>
                </a:lnTo>
                <a:lnTo>
                  <a:pt x="8773" y="724"/>
                </a:lnTo>
                <a:lnTo>
                  <a:pt x="8758" y="723"/>
                </a:lnTo>
                <a:lnTo>
                  <a:pt x="8742" y="720"/>
                </a:lnTo>
                <a:lnTo>
                  <a:pt x="8729" y="716"/>
                </a:lnTo>
                <a:lnTo>
                  <a:pt x="8734" y="722"/>
                </a:lnTo>
                <a:lnTo>
                  <a:pt x="8742" y="724"/>
                </a:lnTo>
                <a:lnTo>
                  <a:pt x="8750" y="726"/>
                </a:lnTo>
                <a:lnTo>
                  <a:pt x="8760" y="726"/>
                </a:lnTo>
                <a:lnTo>
                  <a:pt x="8750" y="733"/>
                </a:lnTo>
                <a:lnTo>
                  <a:pt x="8722" y="735"/>
                </a:lnTo>
                <a:lnTo>
                  <a:pt x="8689" y="735"/>
                </a:lnTo>
                <a:lnTo>
                  <a:pt x="8671" y="734"/>
                </a:lnTo>
                <a:lnTo>
                  <a:pt x="8658" y="728"/>
                </a:lnTo>
                <a:lnTo>
                  <a:pt x="8663" y="716"/>
                </a:lnTo>
                <a:lnTo>
                  <a:pt x="8653" y="712"/>
                </a:lnTo>
                <a:lnTo>
                  <a:pt x="8594" y="723"/>
                </a:lnTo>
                <a:lnTo>
                  <a:pt x="8592" y="724"/>
                </a:lnTo>
                <a:lnTo>
                  <a:pt x="8591" y="725"/>
                </a:lnTo>
                <a:lnTo>
                  <a:pt x="8590" y="727"/>
                </a:lnTo>
                <a:lnTo>
                  <a:pt x="8591" y="730"/>
                </a:lnTo>
                <a:lnTo>
                  <a:pt x="8579" y="730"/>
                </a:lnTo>
                <a:lnTo>
                  <a:pt x="8567" y="730"/>
                </a:lnTo>
                <a:lnTo>
                  <a:pt x="8555" y="732"/>
                </a:lnTo>
                <a:lnTo>
                  <a:pt x="8545" y="737"/>
                </a:lnTo>
                <a:lnTo>
                  <a:pt x="8539" y="740"/>
                </a:lnTo>
                <a:lnTo>
                  <a:pt x="8528" y="744"/>
                </a:lnTo>
                <a:lnTo>
                  <a:pt x="8516" y="748"/>
                </a:lnTo>
                <a:lnTo>
                  <a:pt x="8512" y="753"/>
                </a:lnTo>
                <a:lnTo>
                  <a:pt x="8507" y="753"/>
                </a:lnTo>
                <a:lnTo>
                  <a:pt x="8504" y="755"/>
                </a:lnTo>
                <a:lnTo>
                  <a:pt x="8568" y="771"/>
                </a:lnTo>
                <a:lnTo>
                  <a:pt x="8565" y="771"/>
                </a:lnTo>
                <a:lnTo>
                  <a:pt x="8562" y="771"/>
                </a:lnTo>
                <a:lnTo>
                  <a:pt x="8561" y="773"/>
                </a:lnTo>
                <a:lnTo>
                  <a:pt x="8561" y="775"/>
                </a:lnTo>
                <a:lnTo>
                  <a:pt x="8555" y="775"/>
                </a:lnTo>
                <a:lnTo>
                  <a:pt x="8548" y="775"/>
                </a:lnTo>
                <a:lnTo>
                  <a:pt x="8555" y="778"/>
                </a:lnTo>
                <a:lnTo>
                  <a:pt x="8561" y="781"/>
                </a:lnTo>
                <a:lnTo>
                  <a:pt x="8566" y="796"/>
                </a:lnTo>
                <a:lnTo>
                  <a:pt x="8576" y="800"/>
                </a:lnTo>
                <a:lnTo>
                  <a:pt x="8591" y="799"/>
                </a:lnTo>
                <a:lnTo>
                  <a:pt x="8612" y="802"/>
                </a:lnTo>
                <a:lnTo>
                  <a:pt x="8627" y="803"/>
                </a:lnTo>
                <a:lnTo>
                  <a:pt x="8644" y="800"/>
                </a:lnTo>
                <a:lnTo>
                  <a:pt x="8662" y="798"/>
                </a:lnTo>
                <a:lnTo>
                  <a:pt x="8675" y="799"/>
                </a:lnTo>
                <a:lnTo>
                  <a:pt x="8675" y="800"/>
                </a:lnTo>
                <a:lnTo>
                  <a:pt x="8676" y="801"/>
                </a:lnTo>
                <a:lnTo>
                  <a:pt x="8695" y="800"/>
                </a:lnTo>
                <a:lnTo>
                  <a:pt x="8695" y="802"/>
                </a:lnTo>
                <a:lnTo>
                  <a:pt x="8695" y="803"/>
                </a:lnTo>
                <a:lnTo>
                  <a:pt x="8711" y="800"/>
                </a:lnTo>
                <a:lnTo>
                  <a:pt x="8736" y="792"/>
                </a:lnTo>
                <a:lnTo>
                  <a:pt x="8760" y="787"/>
                </a:lnTo>
                <a:lnTo>
                  <a:pt x="8771" y="794"/>
                </a:lnTo>
                <a:lnTo>
                  <a:pt x="8755" y="800"/>
                </a:lnTo>
                <a:lnTo>
                  <a:pt x="8754" y="801"/>
                </a:lnTo>
                <a:lnTo>
                  <a:pt x="8753" y="801"/>
                </a:lnTo>
                <a:lnTo>
                  <a:pt x="8750" y="802"/>
                </a:lnTo>
                <a:lnTo>
                  <a:pt x="8749" y="803"/>
                </a:lnTo>
                <a:lnTo>
                  <a:pt x="8758" y="807"/>
                </a:lnTo>
                <a:lnTo>
                  <a:pt x="8764" y="811"/>
                </a:lnTo>
                <a:lnTo>
                  <a:pt x="8769" y="820"/>
                </a:lnTo>
                <a:lnTo>
                  <a:pt x="8774" y="831"/>
                </a:lnTo>
                <a:lnTo>
                  <a:pt x="8754" y="846"/>
                </a:lnTo>
                <a:lnTo>
                  <a:pt x="8742" y="845"/>
                </a:lnTo>
                <a:lnTo>
                  <a:pt x="8730" y="843"/>
                </a:lnTo>
                <a:lnTo>
                  <a:pt x="8718" y="843"/>
                </a:lnTo>
                <a:lnTo>
                  <a:pt x="8709" y="849"/>
                </a:lnTo>
                <a:lnTo>
                  <a:pt x="8693" y="858"/>
                </a:lnTo>
                <a:lnTo>
                  <a:pt x="8672" y="858"/>
                </a:lnTo>
                <a:lnTo>
                  <a:pt x="8650" y="856"/>
                </a:lnTo>
                <a:lnTo>
                  <a:pt x="8632" y="857"/>
                </a:lnTo>
                <a:lnTo>
                  <a:pt x="8625" y="862"/>
                </a:lnTo>
                <a:lnTo>
                  <a:pt x="8623" y="871"/>
                </a:lnTo>
                <a:lnTo>
                  <a:pt x="8620" y="879"/>
                </a:lnTo>
                <a:lnTo>
                  <a:pt x="8613" y="885"/>
                </a:lnTo>
                <a:lnTo>
                  <a:pt x="8607" y="888"/>
                </a:lnTo>
                <a:lnTo>
                  <a:pt x="8598" y="895"/>
                </a:lnTo>
                <a:lnTo>
                  <a:pt x="8591" y="903"/>
                </a:lnTo>
                <a:lnTo>
                  <a:pt x="8590" y="909"/>
                </a:lnTo>
                <a:lnTo>
                  <a:pt x="8575" y="922"/>
                </a:lnTo>
                <a:lnTo>
                  <a:pt x="8577" y="923"/>
                </a:lnTo>
                <a:lnTo>
                  <a:pt x="8580" y="924"/>
                </a:lnTo>
                <a:lnTo>
                  <a:pt x="8583" y="926"/>
                </a:lnTo>
                <a:lnTo>
                  <a:pt x="8581" y="929"/>
                </a:lnTo>
                <a:lnTo>
                  <a:pt x="8590" y="934"/>
                </a:lnTo>
                <a:lnTo>
                  <a:pt x="8600" y="941"/>
                </a:lnTo>
                <a:lnTo>
                  <a:pt x="8609" y="949"/>
                </a:lnTo>
                <a:lnTo>
                  <a:pt x="8614" y="956"/>
                </a:lnTo>
                <a:lnTo>
                  <a:pt x="8613" y="960"/>
                </a:lnTo>
                <a:lnTo>
                  <a:pt x="8610" y="964"/>
                </a:lnTo>
                <a:lnTo>
                  <a:pt x="8610" y="968"/>
                </a:lnTo>
                <a:lnTo>
                  <a:pt x="8616" y="969"/>
                </a:lnTo>
                <a:lnTo>
                  <a:pt x="8625" y="972"/>
                </a:lnTo>
                <a:lnTo>
                  <a:pt x="8636" y="978"/>
                </a:lnTo>
                <a:lnTo>
                  <a:pt x="8645" y="987"/>
                </a:lnTo>
                <a:lnTo>
                  <a:pt x="8647" y="994"/>
                </a:lnTo>
                <a:lnTo>
                  <a:pt x="8702" y="991"/>
                </a:lnTo>
                <a:lnTo>
                  <a:pt x="8709" y="987"/>
                </a:lnTo>
                <a:lnTo>
                  <a:pt x="8712" y="982"/>
                </a:lnTo>
                <a:lnTo>
                  <a:pt x="8718" y="987"/>
                </a:lnTo>
                <a:lnTo>
                  <a:pt x="8736" y="1005"/>
                </a:lnTo>
                <a:lnTo>
                  <a:pt x="8737" y="1010"/>
                </a:lnTo>
                <a:lnTo>
                  <a:pt x="8737" y="1014"/>
                </a:lnTo>
                <a:lnTo>
                  <a:pt x="8734" y="1017"/>
                </a:lnTo>
                <a:lnTo>
                  <a:pt x="8731" y="1019"/>
                </a:lnTo>
                <a:lnTo>
                  <a:pt x="8732" y="1024"/>
                </a:lnTo>
                <a:lnTo>
                  <a:pt x="8738" y="1027"/>
                </a:lnTo>
                <a:lnTo>
                  <a:pt x="8742" y="1030"/>
                </a:lnTo>
                <a:lnTo>
                  <a:pt x="8741" y="1034"/>
                </a:lnTo>
                <a:lnTo>
                  <a:pt x="8734" y="1045"/>
                </a:lnTo>
                <a:lnTo>
                  <a:pt x="8747" y="1043"/>
                </a:lnTo>
                <a:lnTo>
                  <a:pt x="8771" y="1036"/>
                </a:lnTo>
                <a:lnTo>
                  <a:pt x="8793" y="1032"/>
                </a:lnTo>
                <a:lnTo>
                  <a:pt x="8796" y="1033"/>
                </a:lnTo>
                <a:lnTo>
                  <a:pt x="8801" y="1035"/>
                </a:lnTo>
                <a:lnTo>
                  <a:pt x="8805" y="1035"/>
                </a:lnTo>
                <a:lnTo>
                  <a:pt x="8808" y="1034"/>
                </a:lnTo>
                <a:lnTo>
                  <a:pt x="8839" y="1048"/>
                </a:lnTo>
                <a:lnTo>
                  <a:pt x="8846" y="1051"/>
                </a:lnTo>
                <a:lnTo>
                  <a:pt x="8844" y="1045"/>
                </a:lnTo>
                <a:lnTo>
                  <a:pt x="8846" y="1040"/>
                </a:lnTo>
                <a:lnTo>
                  <a:pt x="8849" y="1039"/>
                </a:lnTo>
                <a:lnTo>
                  <a:pt x="8855" y="1037"/>
                </a:lnTo>
                <a:lnTo>
                  <a:pt x="8859" y="1036"/>
                </a:lnTo>
                <a:lnTo>
                  <a:pt x="8861" y="1037"/>
                </a:lnTo>
                <a:lnTo>
                  <a:pt x="8860" y="1039"/>
                </a:lnTo>
                <a:lnTo>
                  <a:pt x="8864" y="1043"/>
                </a:lnTo>
                <a:lnTo>
                  <a:pt x="8876" y="1044"/>
                </a:lnTo>
                <a:lnTo>
                  <a:pt x="8900" y="1040"/>
                </a:lnTo>
                <a:lnTo>
                  <a:pt x="8911" y="1037"/>
                </a:lnTo>
                <a:lnTo>
                  <a:pt x="8909" y="1041"/>
                </a:lnTo>
                <a:lnTo>
                  <a:pt x="8901" y="1051"/>
                </a:lnTo>
                <a:lnTo>
                  <a:pt x="8894" y="1065"/>
                </a:lnTo>
                <a:lnTo>
                  <a:pt x="8883" y="1085"/>
                </a:lnTo>
                <a:lnTo>
                  <a:pt x="8868" y="1101"/>
                </a:lnTo>
                <a:lnTo>
                  <a:pt x="8848" y="1115"/>
                </a:lnTo>
                <a:lnTo>
                  <a:pt x="8824" y="1126"/>
                </a:lnTo>
                <a:lnTo>
                  <a:pt x="8804" y="1136"/>
                </a:lnTo>
                <a:lnTo>
                  <a:pt x="8789" y="1148"/>
                </a:lnTo>
                <a:lnTo>
                  <a:pt x="8776" y="1157"/>
                </a:lnTo>
                <a:lnTo>
                  <a:pt x="8764" y="1157"/>
                </a:lnTo>
                <a:lnTo>
                  <a:pt x="8742" y="1162"/>
                </a:lnTo>
                <a:lnTo>
                  <a:pt x="8724" y="1167"/>
                </a:lnTo>
                <a:lnTo>
                  <a:pt x="8711" y="1174"/>
                </a:lnTo>
                <a:lnTo>
                  <a:pt x="8707" y="1187"/>
                </a:lnTo>
                <a:lnTo>
                  <a:pt x="8711" y="1196"/>
                </a:lnTo>
                <a:lnTo>
                  <a:pt x="8717" y="1193"/>
                </a:lnTo>
                <a:lnTo>
                  <a:pt x="8726" y="1186"/>
                </a:lnTo>
                <a:lnTo>
                  <a:pt x="8734" y="1178"/>
                </a:lnTo>
                <a:lnTo>
                  <a:pt x="8745" y="1176"/>
                </a:lnTo>
                <a:lnTo>
                  <a:pt x="8750" y="1179"/>
                </a:lnTo>
                <a:lnTo>
                  <a:pt x="8763" y="1178"/>
                </a:lnTo>
                <a:lnTo>
                  <a:pt x="8795" y="1165"/>
                </a:lnTo>
                <a:lnTo>
                  <a:pt x="8810" y="1161"/>
                </a:lnTo>
                <a:lnTo>
                  <a:pt x="8835" y="1157"/>
                </a:lnTo>
                <a:lnTo>
                  <a:pt x="8858" y="1151"/>
                </a:lnTo>
                <a:lnTo>
                  <a:pt x="8867" y="1144"/>
                </a:lnTo>
                <a:lnTo>
                  <a:pt x="8875" y="1134"/>
                </a:lnTo>
                <a:lnTo>
                  <a:pt x="8898" y="1123"/>
                </a:lnTo>
                <a:lnTo>
                  <a:pt x="8923" y="1112"/>
                </a:lnTo>
                <a:lnTo>
                  <a:pt x="8937" y="1101"/>
                </a:lnTo>
                <a:lnTo>
                  <a:pt x="8947" y="1094"/>
                </a:lnTo>
                <a:lnTo>
                  <a:pt x="8968" y="1086"/>
                </a:lnTo>
                <a:lnTo>
                  <a:pt x="8991" y="1076"/>
                </a:lnTo>
                <a:lnTo>
                  <a:pt x="9007" y="1070"/>
                </a:lnTo>
                <a:lnTo>
                  <a:pt x="9022" y="1060"/>
                </a:lnTo>
                <a:lnTo>
                  <a:pt x="9038" y="1043"/>
                </a:lnTo>
                <a:lnTo>
                  <a:pt x="9047" y="1031"/>
                </a:lnTo>
                <a:lnTo>
                  <a:pt x="9044" y="1029"/>
                </a:lnTo>
                <a:lnTo>
                  <a:pt x="9032" y="1032"/>
                </a:lnTo>
                <a:lnTo>
                  <a:pt x="9024" y="1030"/>
                </a:lnTo>
                <a:lnTo>
                  <a:pt x="9022" y="1024"/>
                </a:lnTo>
                <a:lnTo>
                  <a:pt x="9027" y="1017"/>
                </a:lnTo>
                <a:lnTo>
                  <a:pt x="9033" y="1011"/>
                </a:lnTo>
                <a:lnTo>
                  <a:pt x="9035" y="1009"/>
                </a:lnTo>
                <a:lnTo>
                  <a:pt x="9039" y="1008"/>
                </a:lnTo>
                <a:lnTo>
                  <a:pt x="9054" y="1004"/>
                </a:lnTo>
                <a:lnTo>
                  <a:pt x="9075" y="990"/>
                </a:lnTo>
                <a:lnTo>
                  <a:pt x="9092" y="968"/>
                </a:lnTo>
                <a:lnTo>
                  <a:pt x="9122" y="947"/>
                </a:lnTo>
                <a:lnTo>
                  <a:pt x="9182" y="933"/>
                </a:lnTo>
                <a:lnTo>
                  <a:pt x="9175" y="939"/>
                </a:lnTo>
                <a:lnTo>
                  <a:pt x="9176" y="943"/>
                </a:lnTo>
                <a:lnTo>
                  <a:pt x="9176" y="945"/>
                </a:lnTo>
                <a:lnTo>
                  <a:pt x="9167" y="945"/>
                </a:lnTo>
                <a:lnTo>
                  <a:pt x="9155" y="948"/>
                </a:lnTo>
                <a:lnTo>
                  <a:pt x="9143" y="953"/>
                </a:lnTo>
                <a:lnTo>
                  <a:pt x="9132" y="958"/>
                </a:lnTo>
                <a:lnTo>
                  <a:pt x="9121" y="963"/>
                </a:lnTo>
                <a:lnTo>
                  <a:pt x="9122" y="973"/>
                </a:lnTo>
                <a:lnTo>
                  <a:pt x="9119" y="978"/>
                </a:lnTo>
                <a:lnTo>
                  <a:pt x="9114" y="984"/>
                </a:lnTo>
                <a:lnTo>
                  <a:pt x="9112" y="994"/>
                </a:lnTo>
                <a:lnTo>
                  <a:pt x="9109" y="996"/>
                </a:lnTo>
                <a:lnTo>
                  <a:pt x="9111" y="999"/>
                </a:lnTo>
                <a:lnTo>
                  <a:pt x="9115" y="1001"/>
                </a:lnTo>
                <a:lnTo>
                  <a:pt x="9122" y="1002"/>
                </a:lnTo>
                <a:lnTo>
                  <a:pt x="9126" y="1002"/>
                </a:lnTo>
                <a:lnTo>
                  <a:pt x="9123" y="1004"/>
                </a:lnTo>
                <a:lnTo>
                  <a:pt x="9117" y="1007"/>
                </a:lnTo>
                <a:lnTo>
                  <a:pt x="9112" y="1010"/>
                </a:lnTo>
                <a:lnTo>
                  <a:pt x="9103" y="1015"/>
                </a:lnTo>
                <a:lnTo>
                  <a:pt x="9109" y="1018"/>
                </a:lnTo>
                <a:lnTo>
                  <a:pt x="9123" y="1019"/>
                </a:lnTo>
                <a:lnTo>
                  <a:pt x="9133" y="1019"/>
                </a:lnTo>
                <a:lnTo>
                  <a:pt x="9133" y="1020"/>
                </a:lnTo>
                <a:lnTo>
                  <a:pt x="9133" y="1021"/>
                </a:lnTo>
                <a:lnTo>
                  <a:pt x="9136" y="1019"/>
                </a:lnTo>
                <a:lnTo>
                  <a:pt x="9139" y="1015"/>
                </a:lnTo>
                <a:lnTo>
                  <a:pt x="9197" y="989"/>
                </a:lnTo>
                <a:lnTo>
                  <a:pt x="9206" y="992"/>
                </a:lnTo>
                <a:lnTo>
                  <a:pt x="9222" y="991"/>
                </a:lnTo>
                <a:lnTo>
                  <a:pt x="9237" y="989"/>
                </a:lnTo>
                <a:lnTo>
                  <a:pt x="9246" y="988"/>
                </a:lnTo>
                <a:lnTo>
                  <a:pt x="9250" y="987"/>
                </a:lnTo>
                <a:lnTo>
                  <a:pt x="9257" y="981"/>
                </a:lnTo>
                <a:lnTo>
                  <a:pt x="9261" y="975"/>
                </a:lnTo>
                <a:lnTo>
                  <a:pt x="9254" y="971"/>
                </a:lnTo>
                <a:lnTo>
                  <a:pt x="9252" y="967"/>
                </a:lnTo>
                <a:lnTo>
                  <a:pt x="9247" y="962"/>
                </a:lnTo>
                <a:lnTo>
                  <a:pt x="9245" y="956"/>
                </a:lnTo>
                <a:lnTo>
                  <a:pt x="9246" y="952"/>
                </a:lnTo>
                <a:lnTo>
                  <a:pt x="9250" y="953"/>
                </a:lnTo>
                <a:lnTo>
                  <a:pt x="9253" y="956"/>
                </a:lnTo>
                <a:lnTo>
                  <a:pt x="9257" y="957"/>
                </a:lnTo>
                <a:lnTo>
                  <a:pt x="9264" y="953"/>
                </a:lnTo>
                <a:lnTo>
                  <a:pt x="9267" y="951"/>
                </a:lnTo>
                <a:lnTo>
                  <a:pt x="9268" y="952"/>
                </a:lnTo>
                <a:lnTo>
                  <a:pt x="9268" y="955"/>
                </a:lnTo>
                <a:lnTo>
                  <a:pt x="9270" y="957"/>
                </a:lnTo>
                <a:lnTo>
                  <a:pt x="9275" y="955"/>
                </a:lnTo>
                <a:lnTo>
                  <a:pt x="9280" y="952"/>
                </a:lnTo>
                <a:lnTo>
                  <a:pt x="9289" y="953"/>
                </a:lnTo>
                <a:lnTo>
                  <a:pt x="9294" y="953"/>
                </a:lnTo>
                <a:lnTo>
                  <a:pt x="9295" y="954"/>
                </a:lnTo>
                <a:lnTo>
                  <a:pt x="9294" y="960"/>
                </a:lnTo>
                <a:lnTo>
                  <a:pt x="9303" y="963"/>
                </a:lnTo>
                <a:lnTo>
                  <a:pt x="9302" y="965"/>
                </a:lnTo>
                <a:lnTo>
                  <a:pt x="9298" y="968"/>
                </a:lnTo>
                <a:lnTo>
                  <a:pt x="9295" y="974"/>
                </a:lnTo>
                <a:lnTo>
                  <a:pt x="9305" y="974"/>
                </a:lnTo>
                <a:lnTo>
                  <a:pt x="9314" y="970"/>
                </a:lnTo>
                <a:lnTo>
                  <a:pt x="9323" y="965"/>
                </a:lnTo>
                <a:lnTo>
                  <a:pt x="9328" y="964"/>
                </a:lnTo>
                <a:lnTo>
                  <a:pt x="9328" y="965"/>
                </a:lnTo>
                <a:lnTo>
                  <a:pt x="9328" y="966"/>
                </a:lnTo>
                <a:lnTo>
                  <a:pt x="9364" y="971"/>
                </a:lnTo>
                <a:lnTo>
                  <a:pt x="9390" y="982"/>
                </a:lnTo>
                <a:lnTo>
                  <a:pt x="9419" y="986"/>
                </a:lnTo>
                <a:lnTo>
                  <a:pt x="9443" y="986"/>
                </a:lnTo>
                <a:lnTo>
                  <a:pt x="9454" y="985"/>
                </a:lnTo>
                <a:lnTo>
                  <a:pt x="9456" y="988"/>
                </a:lnTo>
                <a:lnTo>
                  <a:pt x="9457" y="989"/>
                </a:lnTo>
                <a:lnTo>
                  <a:pt x="9464" y="990"/>
                </a:lnTo>
                <a:lnTo>
                  <a:pt x="9487" y="990"/>
                </a:lnTo>
                <a:lnTo>
                  <a:pt x="9488" y="991"/>
                </a:lnTo>
                <a:lnTo>
                  <a:pt x="9488" y="992"/>
                </a:lnTo>
                <a:lnTo>
                  <a:pt x="9491" y="993"/>
                </a:lnTo>
                <a:lnTo>
                  <a:pt x="9492" y="994"/>
                </a:lnTo>
                <a:lnTo>
                  <a:pt x="9494" y="995"/>
                </a:lnTo>
                <a:lnTo>
                  <a:pt x="9498" y="994"/>
                </a:lnTo>
                <a:lnTo>
                  <a:pt x="9506" y="996"/>
                </a:lnTo>
                <a:lnTo>
                  <a:pt x="9524" y="998"/>
                </a:lnTo>
                <a:lnTo>
                  <a:pt x="9542" y="997"/>
                </a:lnTo>
                <a:lnTo>
                  <a:pt x="9555" y="993"/>
                </a:lnTo>
                <a:lnTo>
                  <a:pt x="9559" y="990"/>
                </a:lnTo>
                <a:lnTo>
                  <a:pt x="9562" y="992"/>
                </a:lnTo>
                <a:lnTo>
                  <a:pt x="9563" y="998"/>
                </a:lnTo>
                <a:lnTo>
                  <a:pt x="9562" y="1002"/>
                </a:lnTo>
                <a:lnTo>
                  <a:pt x="9560" y="1003"/>
                </a:lnTo>
                <a:lnTo>
                  <a:pt x="9559" y="1004"/>
                </a:lnTo>
                <a:lnTo>
                  <a:pt x="9558" y="1005"/>
                </a:lnTo>
                <a:lnTo>
                  <a:pt x="9559" y="1007"/>
                </a:lnTo>
                <a:lnTo>
                  <a:pt x="9560" y="1007"/>
                </a:lnTo>
                <a:lnTo>
                  <a:pt x="9562" y="1008"/>
                </a:lnTo>
                <a:lnTo>
                  <a:pt x="9582" y="1014"/>
                </a:lnTo>
                <a:lnTo>
                  <a:pt x="9602" y="1023"/>
                </a:lnTo>
                <a:lnTo>
                  <a:pt x="9619" y="1032"/>
                </a:lnTo>
                <a:lnTo>
                  <a:pt x="9632" y="1043"/>
                </a:lnTo>
                <a:lnTo>
                  <a:pt x="9638" y="1048"/>
                </a:lnTo>
                <a:lnTo>
                  <a:pt x="9647" y="1052"/>
                </a:lnTo>
                <a:lnTo>
                  <a:pt x="9657" y="1056"/>
                </a:lnTo>
                <a:lnTo>
                  <a:pt x="9665" y="1060"/>
                </a:lnTo>
                <a:lnTo>
                  <a:pt x="9671" y="1062"/>
                </a:lnTo>
                <a:lnTo>
                  <a:pt x="9676" y="1060"/>
                </a:lnTo>
                <a:lnTo>
                  <a:pt x="9680" y="1061"/>
                </a:lnTo>
                <a:lnTo>
                  <a:pt x="9679" y="1067"/>
                </a:lnTo>
                <a:lnTo>
                  <a:pt x="9700" y="1101"/>
                </a:lnTo>
                <a:lnTo>
                  <a:pt x="9700" y="1105"/>
                </a:lnTo>
                <a:lnTo>
                  <a:pt x="9701" y="1106"/>
                </a:lnTo>
                <a:lnTo>
                  <a:pt x="9705" y="1108"/>
                </a:lnTo>
                <a:lnTo>
                  <a:pt x="9708" y="1110"/>
                </a:lnTo>
                <a:lnTo>
                  <a:pt x="9708" y="1111"/>
                </a:lnTo>
                <a:lnTo>
                  <a:pt x="9707" y="1112"/>
                </a:lnTo>
                <a:lnTo>
                  <a:pt x="9721" y="1127"/>
                </a:lnTo>
                <a:lnTo>
                  <a:pt x="9735" y="1140"/>
                </a:lnTo>
                <a:lnTo>
                  <a:pt x="9744" y="1143"/>
                </a:lnTo>
                <a:lnTo>
                  <a:pt x="9743" y="1124"/>
                </a:lnTo>
                <a:lnTo>
                  <a:pt x="9741" y="1117"/>
                </a:lnTo>
                <a:lnTo>
                  <a:pt x="9738" y="1110"/>
                </a:lnTo>
                <a:lnTo>
                  <a:pt x="9736" y="1104"/>
                </a:lnTo>
                <a:lnTo>
                  <a:pt x="9739" y="1099"/>
                </a:lnTo>
                <a:lnTo>
                  <a:pt x="9740" y="1097"/>
                </a:lnTo>
                <a:lnTo>
                  <a:pt x="9740" y="1095"/>
                </a:lnTo>
                <a:lnTo>
                  <a:pt x="9740" y="1094"/>
                </a:lnTo>
                <a:lnTo>
                  <a:pt x="9738" y="1093"/>
                </a:lnTo>
                <a:lnTo>
                  <a:pt x="9733" y="1079"/>
                </a:lnTo>
                <a:lnTo>
                  <a:pt x="9722" y="1070"/>
                </a:lnTo>
                <a:lnTo>
                  <a:pt x="9711" y="1064"/>
                </a:lnTo>
                <a:lnTo>
                  <a:pt x="9706" y="1057"/>
                </a:lnTo>
                <a:lnTo>
                  <a:pt x="9702" y="1056"/>
                </a:lnTo>
                <a:lnTo>
                  <a:pt x="9698" y="1054"/>
                </a:lnTo>
                <a:lnTo>
                  <a:pt x="9695" y="1050"/>
                </a:lnTo>
                <a:lnTo>
                  <a:pt x="9694" y="1043"/>
                </a:lnTo>
                <a:lnTo>
                  <a:pt x="9702" y="1051"/>
                </a:lnTo>
                <a:lnTo>
                  <a:pt x="9709" y="1057"/>
                </a:lnTo>
                <a:lnTo>
                  <a:pt x="9719" y="1061"/>
                </a:lnTo>
                <a:lnTo>
                  <a:pt x="9730" y="1062"/>
                </a:lnTo>
                <a:lnTo>
                  <a:pt x="9717" y="1031"/>
                </a:lnTo>
                <a:lnTo>
                  <a:pt x="9719" y="1032"/>
                </a:lnTo>
                <a:lnTo>
                  <a:pt x="9721" y="1033"/>
                </a:lnTo>
                <a:lnTo>
                  <a:pt x="9725" y="1027"/>
                </a:lnTo>
                <a:lnTo>
                  <a:pt x="9730" y="1036"/>
                </a:lnTo>
                <a:lnTo>
                  <a:pt x="9740" y="1052"/>
                </a:lnTo>
                <a:lnTo>
                  <a:pt x="9759" y="1064"/>
                </a:lnTo>
                <a:lnTo>
                  <a:pt x="9762" y="1062"/>
                </a:lnTo>
                <a:lnTo>
                  <a:pt x="9766" y="1061"/>
                </a:lnTo>
                <a:lnTo>
                  <a:pt x="9766" y="1065"/>
                </a:lnTo>
                <a:lnTo>
                  <a:pt x="9770" y="1070"/>
                </a:lnTo>
                <a:lnTo>
                  <a:pt x="9776" y="1078"/>
                </a:lnTo>
                <a:lnTo>
                  <a:pt x="9784" y="1093"/>
                </a:lnTo>
                <a:lnTo>
                  <a:pt x="9788" y="1098"/>
                </a:lnTo>
                <a:lnTo>
                  <a:pt x="9797" y="1109"/>
                </a:lnTo>
                <a:lnTo>
                  <a:pt x="9808" y="1120"/>
                </a:lnTo>
                <a:lnTo>
                  <a:pt x="9818" y="1125"/>
                </a:lnTo>
                <a:lnTo>
                  <a:pt x="9826" y="1143"/>
                </a:lnTo>
                <a:lnTo>
                  <a:pt x="9823" y="1146"/>
                </a:lnTo>
                <a:lnTo>
                  <a:pt x="9825" y="1152"/>
                </a:lnTo>
                <a:lnTo>
                  <a:pt x="9830" y="1156"/>
                </a:lnTo>
                <a:lnTo>
                  <a:pt x="9834" y="1153"/>
                </a:lnTo>
                <a:lnTo>
                  <a:pt x="9838" y="1157"/>
                </a:lnTo>
                <a:lnTo>
                  <a:pt x="9838" y="1165"/>
                </a:lnTo>
                <a:lnTo>
                  <a:pt x="9838" y="1171"/>
                </a:lnTo>
                <a:lnTo>
                  <a:pt x="9843" y="1172"/>
                </a:lnTo>
                <a:lnTo>
                  <a:pt x="9846" y="1165"/>
                </a:lnTo>
                <a:lnTo>
                  <a:pt x="9852" y="1177"/>
                </a:lnTo>
                <a:lnTo>
                  <a:pt x="9857" y="1187"/>
                </a:lnTo>
                <a:lnTo>
                  <a:pt x="9861" y="1187"/>
                </a:lnTo>
                <a:lnTo>
                  <a:pt x="9862" y="1189"/>
                </a:lnTo>
                <a:lnTo>
                  <a:pt x="9864" y="1192"/>
                </a:lnTo>
                <a:lnTo>
                  <a:pt x="9864" y="1195"/>
                </a:lnTo>
                <a:lnTo>
                  <a:pt x="9867" y="1197"/>
                </a:lnTo>
                <a:lnTo>
                  <a:pt x="9869" y="1197"/>
                </a:lnTo>
                <a:lnTo>
                  <a:pt x="9870" y="1194"/>
                </a:lnTo>
                <a:lnTo>
                  <a:pt x="9869" y="1191"/>
                </a:lnTo>
                <a:lnTo>
                  <a:pt x="9873" y="1196"/>
                </a:lnTo>
                <a:lnTo>
                  <a:pt x="9877" y="1200"/>
                </a:lnTo>
                <a:lnTo>
                  <a:pt x="9890" y="1206"/>
                </a:lnTo>
                <a:lnTo>
                  <a:pt x="9898" y="1206"/>
                </a:lnTo>
                <a:lnTo>
                  <a:pt x="9903" y="1205"/>
                </a:lnTo>
                <a:lnTo>
                  <a:pt x="9904" y="1211"/>
                </a:lnTo>
                <a:lnTo>
                  <a:pt x="9904" y="1222"/>
                </a:lnTo>
                <a:lnTo>
                  <a:pt x="9907" y="1227"/>
                </a:lnTo>
                <a:lnTo>
                  <a:pt x="9910" y="1230"/>
                </a:lnTo>
                <a:lnTo>
                  <a:pt x="9914" y="1238"/>
                </a:lnTo>
                <a:lnTo>
                  <a:pt x="9912" y="1238"/>
                </a:lnTo>
                <a:lnTo>
                  <a:pt x="9910" y="1239"/>
                </a:lnTo>
                <a:lnTo>
                  <a:pt x="9908" y="1240"/>
                </a:lnTo>
                <a:lnTo>
                  <a:pt x="9907" y="1241"/>
                </a:lnTo>
                <a:lnTo>
                  <a:pt x="9899" y="1240"/>
                </a:lnTo>
                <a:lnTo>
                  <a:pt x="9901" y="1246"/>
                </a:lnTo>
                <a:lnTo>
                  <a:pt x="9908" y="1260"/>
                </a:lnTo>
                <a:lnTo>
                  <a:pt x="9918" y="1271"/>
                </a:lnTo>
                <a:lnTo>
                  <a:pt x="9927" y="1275"/>
                </a:lnTo>
                <a:lnTo>
                  <a:pt x="9925" y="1272"/>
                </a:lnTo>
                <a:lnTo>
                  <a:pt x="9924" y="1270"/>
                </a:lnTo>
                <a:lnTo>
                  <a:pt x="9925" y="1267"/>
                </a:lnTo>
                <a:lnTo>
                  <a:pt x="9928" y="1269"/>
                </a:lnTo>
                <a:lnTo>
                  <a:pt x="9931" y="1272"/>
                </a:lnTo>
                <a:lnTo>
                  <a:pt x="9934" y="1271"/>
                </a:lnTo>
                <a:lnTo>
                  <a:pt x="9945" y="1286"/>
                </a:lnTo>
                <a:lnTo>
                  <a:pt x="9944" y="1288"/>
                </a:lnTo>
                <a:lnTo>
                  <a:pt x="9954" y="1293"/>
                </a:lnTo>
                <a:lnTo>
                  <a:pt x="9963" y="1297"/>
                </a:lnTo>
                <a:lnTo>
                  <a:pt x="9964" y="1294"/>
                </a:lnTo>
                <a:lnTo>
                  <a:pt x="9970" y="1301"/>
                </a:lnTo>
                <a:lnTo>
                  <a:pt x="9979" y="1313"/>
                </a:lnTo>
                <a:lnTo>
                  <a:pt x="9987" y="1324"/>
                </a:lnTo>
                <a:lnTo>
                  <a:pt x="9988" y="1333"/>
                </a:lnTo>
                <a:lnTo>
                  <a:pt x="9999" y="1349"/>
                </a:lnTo>
                <a:lnTo>
                  <a:pt x="10038" y="1375"/>
                </a:lnTo>
                <a:lnTo>
                  <a:pt x="10038" y="1376"/>
                </a:lnTo>
                <a:lnTo>
                  <a:pt x="10038" y="1377"/>
                </a:lnTo>
                <a:lnTo>
                  <a:pt x="10044" y="1379"/>
                </a:lnTo>
                <a:lnTo>
                  <a:pt x="10039" y="1379"/>
                </a:lnTo>
                <a:lnTo>
                  <a:pt x="10031" y="1379"/>
                </a:lnTo>
                <a:lnTo>
                  <a:pt x="10026" y="1378"/>
                </a:lnTo>
                <a:lnTo>
                  <a:pt x="9994" y="1373"/>
                </a:lnTo>
                <a:lnTo>
                  <a:pt x="9986" y="1374"/>
                </a:lnTo>
                <a:lnTo>
                  <a:pt x="9992" y="1382"/>
                </a:lnTo>
                <a:lnTo>
                  <a:pt x="10006" y="1398"/>
                </a:lnTo>
                <a:lnTo>
                  <a:pt x="10010" y="1401"/>
                </a:lnTo>
                <a:lnTo>
                  <a:pt x="10017" y="1403"/>
                </a:lnTo>
                <a:lnTo>
                  <a:pt x="10024" y="1406"/>
                </a:lnTo>
                <a:lnTo>
                  <a:pt x="10031" y="1413"/>
                </a:lnTo>
                <a:lnTo>
                  <a:pt x="10042" y="1423"/>
                </a:lnTo>
                <a:lnTo>
                  <a:pt x="10063" y="1437"/>
                </a:lnTo>
                <a:lnTo>
                  <a:pt x="10083" y="1451"/>
                </a:lnTo>
                <a:lnTo>
                  <a:pt x="10091" y="1453"/>
                </a:lnTo>
                <a:lnTo>
                  <a:pt x="10104" y="1457"/>
                </a:lnTo>
                <a:lnTo>
                  <a:pt x="10126" y="1466"/>
                </a:lnTo>
                <a:lnTo>
                  <a:pt x="10147" y="1472"/>
                </a:lnTo>
                <a:lnTo>
                  <a:pt x="10157" y="1470"/>
                </a:lnTo>
                <a:lnTo>
                  <a:pt x="10159" y="1470"/>
                </a:lnTo>
                <a:lnTo>
                  <a:pt x="10160" y="1470"/>
                </a:lnTo>
                <a:lnTo>
                  <a:pt x="10161" y="1467"/>
                </a:lnTo>
                <a:lnTo>
                  <a:pt x="10161" y="1464"/>
                </a:lnTo>
                <a:lnTo>
                  <a:pt x="10160" y="1461"/>
                </a:lnTo>
                <a:lnTo>
                  <a:pt x="10157" y="1459"/>
                </a:lnTo>
                <a:lnTo>
                  <a:pt x="10151" y="1449"/>
                </a:lnTo>
                <a:lnTo>
                  <a:pt x="10133" y="1437"/>
                </a:lnTo>
                <a:lnTo>
                  <a:pt x="10114" y="1426"/>
                </a:lnTo>
                <a:lnTo>
                  <a:pt x="10104" y="1415"/>
                </a:lnTo>
                <a:lnTo>
                  <a:pt x="10106" y="1416"/>
                </a:lnTo>
                <a:lnTo>
                  <a:pt x="10111" y="1417"/>
                </a:lnTo>
                <a:lnTo>
                  <a:pt x="10114" y="1416"/>
                </a:lnTo>
                <a:lnTo>
                  <a:pt x="10112" y="1411"/>
                </a:lnTo>
                <a:lnTo>
                  <a:pt x="10122" y="1418"/>
                </a:lnTo>
                <a:lnTo>
                  <a:pt x="10131" y="1424"/>
                </a:lnTo>
                <a:lnTo>
                  <a:pt x="10141" y="1429"/>
                </a:lnTo>
                <a:lnTo>
                  <a:pt x="10153" y="1432"/>
                </a:lnTo>
                <a:lnTo>
                  <a:pt x="10168" y="1441"/>
                </a:lnTo>
                <a:lnTo>
                  <a:pt x="10175" y="1446"/>
                </a:lnTo>
                <a:lnTo>
                  <a:pt x="10178" y="1452"/>
                </a:lnTo>
                <a:lnTo>
                  <a:pt x="10184" y="1454"/>
                </a:lnTo>
                <a:lnTo>
                  <a:pt x="10188" y="1461"/>
                </a:lnTo>
                <a:lnTo>
                  <a:pt x="10189" y="1479"/>
                </a:lnTo>
                <a:lnTo>
                  <a:pt x="10188" y="1485"/>
                </a:lnTo>
                <a:lnTo>
                  <a:pt x="10189" y="1490"/>
                </a:lnTo>
                <a:lnTo>
                  <a:pt x="10166" y="1488"/>
                </a:lnTo>
                <a:lnTo>
                  <a:pt x="10139" y="1480"/>
                </a:lnTo>
                <a:lnTo>
                  <a:pt x="10120" y="1478"/>
                </a:lnTo>
                <a:lnTo>
                  <a:pt x="10121" y="1489"/>
                </a:lnTo>
                <a:lnTo>
                  <a:pt x="10126" y="1500"/>
                </a:lnTo>
                <a:lnTo>
                  <a:pt x="10128" y="1511"/>
                </a:lnTo>
                <a:lnTo>
                  <a:pt x="10130" y="1524"/>
                </a:lnTo>
                <a:lnTo>
                  <a:pt x="10135" y="1534"/>
                </a:lnTo>
                <a:lnTo>
                  <a:pt x="10143" y="1568"/>
                </a:lnTo>
                <a:lnTo>
                  <a:pt x="10141" y="1616"/>
                </a:lnTo>
                <a:lnTo>
                  <a:pt x="10135" y="1662"/>
                </a:lnTo>
                <a:lnTo>
                  <a:pt x="10126" y="1696"/>
                </a:lnTo>
                <a:lnTo>
                  <a:pt x="10125" y="1714"/>
                </a:lnTo>
                <a:lnTo>
                  <a:pt x="10129" y="1733"/>
                </a:lnTo>
                <a:lnTo>
                  <a:pt x="10135" y="1749"/>
                </a:lnTo>
                <a:lnTo>
                  <a:pt x="10138" y="1756"/>
                </a:lnTo>
                <a:lnTo>
                  <a:pt x="10137" y="1768"/>
                </a:lnTo>
                <a:lnTo>
                  <a:pt x="10134" y="1783"/>
                </a:lnTo>
                <a:lnTo>
                  <a:pt x="10132" y="1796"/>
                </a:lnTo>
                <a:lnTo>
                  <a:pt x="10133" y="1806"/>
                </a:lnTo>
                <a:lnTo>
                  <a:pt x="10138" y="1827"/>
                </a:lnTo>
                <a:lnTo>
                  <a:pt x="10159" y="1866"/>
                </a:lnTo>
                <a:lnTo>
                  <a:pt x="10181" y="1902"/>
                </a:lnTo>
                <a:lnTo>
                  <a:pt x="10197" y="1911"/>
                </a:lnTo>
                <a:lnTo>
                  <a:pt x="10198" y="1912"/>
                </a:lnTo>
                <a:lnTo>
                  <a:pt x="10200" y="1914"/>
                </a:lnTo>
                <a:lnTo>
                  <a:pt x="10201" y="1919"/>
                </a:lnTo>
                <a:lnTo>
                  <a:pt x="10204" y="1923"/>
                </a:lnTo>
                <a:lnTo>
                  <a:pt x="10202" y="1931"/>
                </a:lnTo>
                <a:lnTo>
                  <a:pt x="10204" y="1935"/>
                </a:lnTo>
                <a:lnTo>
                  <a:pt x="10210" y="1942"/>
                </a:lnTo>
                <a:lnTo>
                  <a:pt x="10220" y="1956"/>
                </a:lnTo>
                <a:lnTo>
                  <a:pt x="10222" y="1962"/>
                </a:lnTo>
                <a:lnTo>
                  <a:pt x="10221" y="1967"/>
                </a:lnTo>
                <a:lnTo>
                  <a:pt x="10221" y="1972"/>
                </a:lnTo>
                <a:lnTo>
                  <a:pt x="10226" y="1980"/>
                </a:lnTo>
                <a:lnTo>
                  <a:pt x="10246" y="2002"/>
                </a:lnTo>
                <a:lnTo>
                  <a:pt x="10260" y="2025"/>
                </a:lnTo>
                <a:lnTo>
                  <a:pt x="10270" y="2041"/>
                </a:lnTo>
                <a:lnTo>
                  <a:pt x="10278" y="2047"/>
                </a:lnTo>
                <a:lnTo>
                  <a:pt x="10297" y="2051"/>
                </a:lnTo>
                <a:lnTo>
                  <a:pt x="10322" y="2064"/>
                </a:lnTo>
                <a:lnTo>
                  <a:pt x="10347" y="2078"/>
                </a:lnTo>
                <a:lnTo>
                  <a:pt x="10367" y="2090"/>
                </a:lnTo>
                <a:lnTo>
                  <a:pt x="10375" y="2099"/>
                </a:lnTo>
                <a:lnTo>
                  <a:pt x="10392" y="2120"/>
                </a:lnTo>
                <a:lnTo>
                  <a:pt x="10392" y="2120"/>
                </a:lnTo>
                <a:lnTo>
                  <a:pt x="10393" y="2120"/>
                </a:lnTo>
                <a:lnTo>
                  <a:pt x="10405" y="2151"/>
                </a:lnTo>
                <a:lnTo>
                  <a:pt x="10422" y="2184"/>
                </a:lnTo>
                <a:lnTo>
                  <a:pt x="10437" y="2216"/>
                </a:lnTo>
                <a:lnTo>
                  <a:pt x="10447" y="2240"/>
                </a:lnTo>
                <a:lnTo>
                  <a:pt x="10452" y="2249"/>
                </a:lnTo>
                <a:lnTo>
                  <a:pt x="10461" y="2258"/>
                </a:lnTo>
                <a:lnTo>
                  <a:pt x="10471" y="2264"/>
                </a:lnTo>
                <a:lnTo>
                  <a:pt x="10477" y="2267"/>
                </a:lnTo>
                <a:lnTo>
                  <a:pt x="10482" y="2276"/>
                </a:lnTo>
                <a:lnTo>
                  <a:pt x="10491" y="2287"/>
                </a:lnTo>
                <a:lnTo>
                  <a:pt x="10500" y="2298"/>
                </a:lnTo>
                <a:lnTo>
                  <a:pt x="10507" y="2306"/>
                </a:lnTo>
                <a:lnTo>
                  <a:pt x="10505" y="2318"/>
                </a:lnTo>
                <a:lnTo>
                  <a:pt x="10506" y="2326"/>
                </a:lnTo>
                <a:lnTo>
                  <a:pt x="10504" y="2330"/>
                </a:lnTo>
                <a:lnTo>
                  <a:pt x="10492" y="2332"/>
                </a:lnTo>
                <a:lnTo>
                  <a:pt x="10486" y="2332"/>
                </a:lnTo>
                <a:lnTo>
                  <a:pt x="10478" y="2332"/>
                </a:lnTo>
                <a:lnTo>
                  <a:pt x="10477" y="2335"/>
                </a:lnTo>
                <a:lnTo>
                  <a:pt x="10491" y="2349"/>
                </a:lnTo>
                <a:lnTo>
                  <a:pt x="10524" y="2368"/>
                </a:lnTo>
                <a:lnTo>
                  <a:pt x="10553" y="2386"/>
                </a:lnTo>
                <a:lnTo>
                  <a:pt x="10574" y="2405"/>
                </a:lnTo>
                <a:lnTo>
                  <a:pt x="10583" y="2433"/>
                </a:lnTo>
                <a:lnTo>
                  <a:pt x="10582" y="2442"/>
                </a:lnTo>
                <a:lnTo>
                  <a:pt x="10579" y="2452"/>
                </a:lnTo>
                <a:lnTo>
                  <a:pt x="10582" y="2458"/>
                </a:lnTo>
                <a:lnTo>
                  <a:pt x="10591" y="2463"/>
                </a:lnTo>
                <a:lnTo>
                  <a:pt x="10596" y="2466"/>
                </a:lnTo>
                <a:lnTo>
                  <a:pt x="10600" y="2471"/>
                </a:lnTo>
                <a:lnTo>
                  <a:pt x="10608" y="2478"/>
                </a:lnTo>
                <a:lnTo>
                  <a:pt x="10626" y="2487"/>
                </a:lnTo>
                <a:lnTo>
                  <a:pt x="10641" y="2500"/>
                </a:lnTo>
                <a:lnTo>
                  <a:pt x="10652" y="2519"/>
                </a:lnTo>
                <a:lnTo>
                  <a:pt x="10660" y="2533"/>
                </a:lnTo>
                <a:lnTo>
                  <a:pt x="10667" y="2536"/>
                </a:lnTo>
                <a:lnTo>
                  <a:pt x="10679" y="2519"/>
                </a:lnTo>
                <a:lnTo>
                  <a:pt x="10676" y="2503"/>
                </a:lnTo>
                <a:lnTo>
                  <a:pt x="10664" y="2489"/>
                </a:lnTo>
                <a:lnTo>
                  <a:pt x="10649" y="2472"/>
                </a:lnTo>
                <a:lnTo>
                  <a:pt x="10645" y="2483"/>
                </a:lnTo>
                <a:lnTo>
                  <a:pt x="10641" y="2478"/>
                </a:lnTo>
                <a:lnTo>
                  <a:pt x="10637" y="2472"/>
                </a:lnTo>
                <a:lnTo>
                  <a:pt x="10634" y="2467"/>
                </a:lnTo>
                <a:lnTo>
                  <a:pt x="10636" y="2462"/>
                </a:lnTo>
                <a:lnTo>
                  <a:pt x="10634" y="2452"/>
                </a:lnTo>
                <a:lnTo>
                  <a:pt x="10625" y="2435"/>
                </a:lnTo>
                <a:lnTo>
                  <a:pt x="10611" y="2412"/>
                </a:lnTo>
                <a:lnTo>
                  <a:pt x="10602" y="2383"/>
                </a:lnTo>
                <a:lnTo>
                  <a:pt x="10594" y="2367"/>
                </a:lnTo>
                <a:lnTo>
                  <a:pt x="10578" y="2351"/>
                </a:lnTo>
                <a:lnTo>
                  <a:pt x="10563" y="2334"/>
                </a:lnTo>
                <a:lnTo>
                  <a:pt x="10557" y="2320"/>
                </a:lnTo>
                <a:lnTo>
                  <a:pt x="10545" y="2296"/>
                </a:lnTo>
                <a:lnTo>
                  <a:pt x="10521" y="2267"/>
                </a:lnTo>
                <a:lnTo>
                  <a:pt x="10494" y="2232"/>
                </a:lnTo>
                <a:lnTo>
                  <a:pt x="10480" y="2187"/>
                </a:lnTo>
                <a:lnTo>
                  <a:pt x="10482" y="2181"/>
                </a:lnTo>
                <a:lnTo>
                  <a:pt x="10484" y="2172"/>
                </a:lnTo>
                <a:lnTo>
                  <a:pt x="10488" y="2168"/>
                </a:lnTo>
                <a:lnTo>
                  <a:pt x="10495" y="2173"/>
                </a:lnTo>
                <a:lnTo>
                  <a:pt x="10501" y="2175"/>
                </a:lnTo>
                <a:lnTo>
                  <a:pt x="10511" y="2174"/>
                </a:lnTo>
                <a:lnTo>
                  <a:pt x="10521" y="2174"/>
                </a:lnTo>
                <a:lnTo>
                  <a:pt x="10526" y="2179"/>
                </a:lnTo>
                <a:lnTo>
                  <a:pt x="10530" y="2185"/>
                </a:lnTo>
                <a:lnTo>
                  <a:pt x="10538" y="2187"/>
                </a:lnTo>
                <a:lnTo>
                  <a:pt x="10545" y="2191"/>
                </a:lnTo>
                <a:lnTo>
                  <a:pt x="10547" y="2198"/>
                </a:lnTo>
                <a:lnTo>
                  <a:pt x="10552" y="2216"/>
                </a:lnTo>
                <a:lnTo>
                  <a:pt x="10562" y="2239"/>
                </a:lnTo>
                <a:lnTo>
                  <a:pt x="10571" y="2262"/>
                </a:lnTo>
                <a:lnTo>
                  <a:pt x="10572" y="2274"/>
                </a:lnTo>
                <a:lnTo>
                  <a:pt x="10567" y="2281"/>
                </a:lnTo>
                <a:lnTo>
                  <a:pt x="10567" y="2288"/>
                </a:lnTo>
                <a:lnTo>
                  <a:pt x="10571" y="2292"/>
                </a:lnTo>
                <a:lnTo>
                  <a:pt x="10576" y="2291"/>
                </a:lnTo>
                <a:lnTo>
                  <a:pt x="10576" y="2288"/>
                </a:lnTo>
                <a:lnTo>
                  <a:pt x="10576" y="2285"/>
                </a:lnTo>
                <a:lnTo>
                  <a:pt x="10578" y="2285"/>
                </a:lnTo>
                <a:lnTo>
                  <a:pt x="10580" y="2285"/>
                </a:lnTo>
                <a:lnTo>
                  <a:pt x="10592" y="2294"/>
                </a:lnTo>
                <a:lnTo>
                  <a:pt x="10605" y="2308"/>
                </a:lnTo>
                <a:lnTo>
                  <a:pt x="10618" y="2321"/>
                </a:lnTo>
                <a:lnTo>
                  <a:pt x="10629" y="2326"/>
                </a:lnTo>
                <a:lnTo>
                  <a:pt x="10636" y="2330"/>
                </a:lnTo>
                <a:lnTo>
                  <a:pt x="10641" y="2340"/>
                </a:lnTo>
                <a:lnTo>
                  <a:pt x="10647" y="2352"/>
                </a:lnTo>
                <a:lnTo>
                  <a:pt x="10654" y="2360"/>
                </a:lnTo>
                <a:lnTo>
                  <a:pt x="10680" y="2380"/>
                </a:lnTo>
                <a:lnTo>
                  <a:pt x="10686" y="2395"/>
                </a:lnTo>
                <a:lnTo>
                  <a:pt x="10685" y="2408"/>
                </a:lnTo>
                <a:lnTo>
                  <a:pt x="10693" y="2422"/>
                </a:lnTo>
                <a:lnTo>
                  <a:pt x="10695" y="2424"/>
                </a:lnTo>
                <a:lnTo>
                  <a:pt x="10697" y="2425"/>
                </a:lnTo>
                <a:lnTo>
                  <a:pt x="10697" y="2426"/>
                </a:lnTo>
                <a:lnTo>
                  <a:pt x="10698" y="2427"/>
                </a:lnTo>
                <a:lnTo>
                  <a:pt x="10710" y="2433"/>
                </a:lnTo>
                <a:lnTo>
                  <a:pt x="10724" y="2439"/>
                </a:lnTo>
                <a:lnTo>
                  <a:pt x="10724" y="2439"/>
                </a:lnTo>
                <a:lnTo>
                  <a:pt x="10724" y="2440"/>
                </a:lnTo>
                <a:lnTo>
                  <a:pt x="10734" y="2453"/>
                </a:lnTo>
                <a:lnTo>
                  <a:pt x="10742" y="2466"/>
                </a:lnTo>
                <a:lnTo>
                  <a:pt x="10766" y="2486"/>
                </a:lnTo>
                <a:lnTo>
                  <a:pt x="10803" y="2532"/>
                </a:lnTo>
                <a:lnTo>
                  <a:pt x="10833" y="2584"/>
                </a:lnTo>
                <a:lnTo>
                  <a:pt x="10833" y="2622"/>
                </a:lnTo>
                <a:lnTo>
                  <a:pt x="10830" y="2627"/>
                </a:lnTo>
                <a:lnTo>
                  <a:pt x="10831" y="2628"/>
                </a:lnTo>
                <a:lnTo>
                  <a:pt x="10834" y="2628"/>
                </a:lnTo>
                <a:lnTo>
                  <a:pt x="10833" y="2632"/>
                </a:lnTo>
                <a:lnTo>
                  <a:pt x="10828" y="2636"/>
                </a:lnTo>
                <a:lnTo>
                  <a:pt x="10824" y="2637"/>
                </a:lnTo>
                <a:lnTo>
                  <a:pt x="10824" y="2642"/>
                </a:lnTo>
                <a:lnTo>
                  <a:pt x="10834" y="2661"/>
                </a:lnTo>
                <a:lnTo>
                  <a:pt x="10869" y="2696"/>
                </a:lnTo>
                <a:lnTo>
                  <a:pt x="10924" y="2730"/>
                </a:lnTo>
                <a:lnTo>
                  <a:pt x="10982" y="2759"/>
                </a:lnTo>
                <a:lnTo>
                  <a:pt x="11027" y="2780"/>
                </a:lnTo>
                <a:lnTo>
                  <a:pt x="11028" y="2781"/>
                </a:lnTo>
                <a:lnTo>
                  <a:pt x="11028" y="2781"/>
                </a:lnTo>
                <a:lnTo>
                  <a:pt x="11053" y="2792"/>
                </a:lnTo>
                <a:lnTo>
                  <a:pt x="11097" y="2811"/>
                </a:lnTo>
                <a:lnTo>
                  <a:pt x="11142" y="2828"/>
                </a:lnTo>
                <a:lnTo>
                  <a:pt x="11171" y="2835"/>
                </a:lnTo>
                <a:lnTo>
                  <a:pt x="11193" y="2828"/>
                </a:lnTo>
                <a:lnTo>
                  <a:pt x="11214" y="2819"/>
                </a:lnTo>
                <a:lnTo>
                  <a:pt x="11236" y="2815"/>
                </a:lnTo>
                <a:lnTo>
                  <a:pt x="11260" y="2825"/>
                </a:lnTo>
                <a:lnTo>
                  <a:pt x="11284" y="2845"/>
                </a:lnTo>
                <a:lnTo>
                  <a:pt x="11308" y="2868"/>
                </a:lnTo>
                <a:lnTo>
                  <a:pt x="11333" y="2891"/>
                </a:lnTo>
                <a:lnTo>
                  <a:pt x="11354" y="2906"/>
                </a:lnTo>
                <a:lnTo>
                  <a:pt x="11369" y="2912"/>
                </a:lnTo>
                <a:lnTo>
                  <a:pt x="11385" y="2914"/>
                </a:lnTo>
                <a:lnTo>
                  <a:pt x="11401" y="2918"/>
                </a:lnTo>
                <a:lnTo>
                  <a:pt x="11420" y="2926"/>
                </a:lnTo>
                <a:lnTo>
                  <a:pt x="11435" y="2931"/>
                </a:lnTo>
                <a:lnTo>
                  <a:pt x="11460" y="2938"/>
                </a:lnTo>
                <a:lnTo>
                  <a:pt x="11482" y="2943"/>
                </a:lnTo>
                <a:lnTo>
                  <a:pt x="11489" y="2938"/>
                </a:lnTo>
                <a:lnTo>
                  <a:pt x="11492" y="2939"/>
                </a:lnTo>
                <a:lnTo>
                  <a:pt x="11496" y="2943"/>
                </a:lnTo>
                <a:lnTo>
                  <a:pt x="11498" y="2947"/>
                </a:lnTo>
                <a:lnTo>
                  <a:pt x="11499" y="2950"/>
                </a:lnTo>
                <a:lnTo>
                  <a:pt x="11492" y="2953"/>
                </a:lnTo>
                <a:lnTo>
                  <a:pt x="11494" y="2956"/>
                </a:lnTo>
                <a:lnTo>
                  <a:pt x="11503" y="2962"/>
                </a:lnTo>
                <a:lnTo>
                  <a:pt x="11517" y="2977"/>
                </a:lnTo>
                <a:lnTo>
                  <a:pt x="11562" y="3034"/>
                </a:lnTo>
                <a:lnTo>
                  <a:pt x="11564" y="3048"/>
                </a:lnTo>
                <a:lnTo>
                  <a:pt x="11561" y="3058"/>
                </a:lnTo>
                <a:lnTo>
                  <a:pt x="11562" y="3068"/>
                </a:lnTo>
                <a:lnTo>
                  <a:pt x="11576" y="3081"/>
                </a:lnTo>
                <a:lnTo>
                  <a:pt x="11578" y="3083"/>
                </a:lnTo>
                <a:lnTo>
                  <a:pt x="11584" y="3086"/>
                </a:lnTo>
                <a:lnTo>
                  <a:pt x="11588" y="3088"/>
                </a:lnTo>
                <a:lnTo>
                  <a:pt x="11591" y="3085"/>
                </a:lnTo>
                <a:lnTo>
                  <a:pt x="11590" y="3080"/>
                </a:lnTo>
                <a:lnTo>
                  <a:pt x="11589" y="3076"/>
                </a:lnTo>
                <a:lnTo>
                  <a:pt x="11590" y="3073"/>
                </a:lnTo>
                <a:lnTo>
                  <a:pt x="11596" y="3078"/>
                </a:lnTo>
                <a:lnTo>
                  <a:pt x="11603" y="3086"/>
                </a:lnTo>
                <a:lnTo>
                  <a:pt x="11603" y="3088"/>
                </a:lnTo>
                <a:lnTo>
                  <a:pt x="11600" y="3088"/>
                </a:lnTo>
                <a:lnTo>
                  <a:pt x="11602" y="3090"/>
                </a:lnTo>
                <a:lnTo>
                  <a:pt x="11603" y="3090"/>
                </a:lnTo>
                <a:lnTo>
                  <a:pt x="11604" y="3090"/>
                </a:lnTo>
                <a:lnTo>
                  <a:pt x="11626" y="3105"/>
                </a:lnTo>
                <a:lnTo>
                  <a:pt x="11640" y="3125"/>
                </a:lnTo>
                <a:lnTo>
                  <a:pt x="11649" y="3138"/>
                </a:lnTo>
                <a:lnTo>
                  <a:pt x="11655" y="3132"/>
                </a:lnTo>
                <a:lnTo>
                  <a:pt x="11657" y="3136"/>
                </a:lnTo>
                <a:lnTo>
                  <a:pt x="11662" y="3143"/>
                </a:lnTo>
                <a:lnTo>
                  <a:pt x="11666" y="3148"/>
                </a:lnTo>
                <a:lnTo>
                  <a:pt x="11672" y="3147"/>
                </a:lnTo>
                <a:lnTo>
                  <a:pt x="11680" y="3147"/>
                </a:lnTo>
                <a:lnTo>
                  <a:pt x="11693" y="3149"/>
                </a:lnTo>
                <a:lnTo>
                  <a:pt x="11705" y="3153"/>
                </a:lnTo>
                <a:lnTo>
                  <a:pt x="11711" y="3157"/>
                </a:lnTo>
                <a:lnTo>
                  <a:pt x="11715" y="3162"/>
                </a:lnTo>
                <a:lnTo>
                  <a:pt x="11719" y="3168"/>
                </a:lnTo>
                <a:lnTo>
                  <a:pt x="11725" y="3171"/>
                </a:lnTo>
                <a:lnTo>
                  <a:pt x="11731" y="3168"/>
                </a:lnTo>
                <a:lnTo>
                  <a:pt x="11736" y="3169"/>
                </a:lnTo>
                <a:lnTo>
                  <a:pt x="11740" y="3178"/>
                </a:lnTo>
                <a:lnTo>
                  <a:pt x="11743" y="3188"/>
                </a:lnTo>
                <a:lnTo>
                  <a:pt x="11747" y="3193"/>
                </a:lnTo>
                <a:lnTo>
                  <a:pt x="11750" y="3195"/>
                </a:lnTo>
                <a:lnTo>
                  <a:pt x="11753" y="3193"/>
                </a:lnTo>
                <a:lnTo>
                  <a:pt x="11757" y="3191"/>
                </a:lnTo>
                <a:lnTo>
                  <a:pt x="11760" y="3190"/>
                </a:lnTo>
                <a:lnTo>
                  <a:pt x="11761" y="3187"/>
                </a:lnTo>
                <a:lnTo>
                  <a:pt x="11763" y="3184"/>
                </a:lnTo>
                <a:lnTo>
                  <a:pt x="11766" y="3182"/>
                </a:lnTo>
                <a:lnTo>
                  <a:pt x="11769" y="3181"/>
                </a:lnTo>
                <a:lnTo>
                  <a:pt x="11772" y="3176"/>
                </a:lnTo>
                <a:lnTo>
                  <a:pt x="11764" y="3162"/>
                </a:lnTo>
                <a:lnTo>
                  <a:pt x="11758" y="3149"/>
                </a:lnTo>
                <a:lnTo>
                  <a:pt x="11766" y="3143"/>
                </a:lnTo>
                <a:lnTo>
                  <a:pt x="11773" y="3140"/>
                </a:lnTo>
                <a:lnTo>
                  <a:pt x="11777" y="3135"/>
                </a:lnTo>
                <a:lnTo>
                  <a:pt x="11781" y="3129"/>
                </a:lnTo>
                <a:lnTo>
                  <a:pt x="11783" y="3123"/>
                </a:lnTo>
                <a:lnTo>
                  <a:pt x="11809" y="3119"/>
                </a:lnTo>
                <a:lnTo>
                  <a:pt x="11823" y="3126"/>
                </a:lnTo>
                <a:lnTo>
                  <a:pt x="11830" y="3137"/>
                </a:lnTo>
                <a:lnTo>
                  <a:pt x="11840" y="3144"/>
                </a:lnTo>
                <a:lnTo>
                  <a:pt x="11841" y="3144"/>
                </a:lnTo>
                <a:lnTo>
                  <a:pt x="11842" y="3143"/>
                </a:lnTo>
                <a:lnTo>
                  <a:pt x="11843" y="3144"/>
                </a:lnTo>
                <a:lnTo>
                  <a:pt x="11843" y="3145"/>
                </a:lnTo>
                <a:lnTo>
                  <a:pt x="11843" y="3146"/>
                </a:lnTo>
                <a:lnTo>
                  <a:pt x="11842" y="3147"/>
                </a:lnTo>
                <a:lnTo>
                  <a:pt x="11839" y="3164"/>
                </a:lnTo>
                <a:lnTo>
                  <a:pt x="11853" y="3184"/>
                </a:lnTo>
                <a:lnTo>
                  <a:pt x="11868" y="3216"/>
                </a:lnTo>
                <a:lnTo>
                  <a:pt x="11870" y="3266"/>
                </a:lnTo>
                <a:lnTo>
                  <a:pt x="11870" y="3276"/>
                </a:lnTo>
                <a:lnTo>
                  <a:pt x="11871" y="3287"/>
                </a:lnTo>
                <a:lnTo>
                  <a:pt x="11872" y="3298"/>
                </a:lnTo>
                <a:lnTo>
                  <a:pt x="11870" y="3310"/>
                </a:lnTo>
                <a:lnTo>
                  <a:pt x="11871" y="3321"/>
                </a:lnTo>
                <a:lnTo>
                  <a:pt x="11873" y="3343"/>
                </a:lnTo>
                <a:lnTo>
                  <a:pt x="11865" y="3366"/>
                </a:lnTo>
                <a:lnTo>
                  <a:pt x="11837" y="3384"/>
                </a:lnTo>
                <a:lnTo>
                  <a:pt x="11828" y="3391"/>
                </a:lnTo>
                <a:lnTo>
                  <a:pt x="11826" y="3402"/>
                </a:lnTo>
                <a:lnTo>
                  <a:pt x="11825" y="3412"/>
                </a:lnTo>
                <a:lnTo>
                  <a:pt x="11820" y="3416"/>
                </a:lnTo>
                <a:lnTo>
                  <a:pt x="11816" y="3417"/>
                </a:lnTo>
                <a:lnTo>
                  <a:pt x="11814" y="3420"/>
                </a:lnTo>
                <a:lnTo>
                  <a:pt x="11813" y="3424"/>
                </a:lnTo>
                <a:lnTo>
                  <a:pt x="11815" y="3427"/>
                </a:lnTo>
                <a:lnTo>
                  <a:pt x="11815" y="3436"/>
                </a:lnTo>
                <a:lnTo>
                  <a:pt x="11801" y="3445"/>
                </a:lnTo>
                <a:lnTo>
                  <a:pt x="11785" y="3452"/>
                </a:lnTo>
                <a:lnTo>
                  <a:pt x="11775" y="3456"/>
                </a:lnTo>
                <a:lnTo>
                  <a:pt x="11768" y="3496"/>
                </a:lnTo>
                <a:lnTo>
                  <a:pt x="11757" y="3509"/>
                </a:lnTo>
                <a:lnTo>
                  <a:pt x="11756" y="3515"/>
                </a:lnTo>
                <a:lnTo>
                  <a:pt x="11755" y="3522"/>
                </a:lnTo>
                <a:lnTo>
                  <a:pt x="11752" y="3528"/>
                </a:lnTo>
                <a:lnTo>
                  <a:pt x="11748" y="3531"/>
                </a:lnTo>
                <a:lnTo>
                  <a:pt x="11744" y="3538"/>
                </a:lnTo>
                <a:lnTo>
                  <a:pt x="11746" y="3555"/>
                </a:lnTo>
                <a:lnTo>
                  <a:pt x="11748" y="3571"/>
                </a:lnTo>
                <a:lnTo>
                  <a:pt x="11746" y="3581"/>
                </a:lnTo>
                <a:lnTo>
                  <a:pt x="11743" y="3585"/>
                </a:lnTo>
                <a:lnTo>
                  <a:pt x="11744" y="3587"/>
                </a:lnTo>
                <a:lnTo>
                  <a:pt x="11749" y="3590"/>
                </a:lnTo>
                <a:lnTo>
                  <a:pt x="11757" y="3598"/>
                </a:lnTo>
                <a:lnTo>
                  <a:pt x="11767" y="3611"/>
                </a:lnTo>
                <a:lnTo>
                  <a:pt x="11770" y="3614"/>
                </a:lnTo>
                <a:lnTo>
                  <a:pt x="11771" y="3613"/>
                </a:lnTo>
                <a:lnTo>
                  <a:pt x="11774" y="3610"/>
                </a:lnTo>
                <a:lnTo>
                  <a:pt x="11780" y="3610"/>
                </a:lnTo>
                <a:lnTo>
                  <a:pt x="11780" y="3613"/>
                </a:lnTo>
                <a:lnTo>
                  <a:pt x="11776" y="3620"/>
                </a:lnTo>
                <a:lnTo>
                  <a:pt x="11773" y="3629"/>
                </a:lnTo>
                <a:lnTo>
                  <a:pt x="11755" y="3638"/>
                </a:lnTo>
                <a:lnTo>
                  <a:pt x="11738" y="3659"/>
                </a:lnTo>
                <a:lnTo>
                  <a:pt x="11731" y="3687"/>
                </a:lnTo>
                <a:lnTo>
                  <a:pt x="11739" y="3719"/>
                </a:lnTo>
                <a:lnTo>
                  <a:pt x="11742" y="3733"/>
                </a:lnTo>
                <a:lnTo>
                  <a:pt x="11734" y="3741"/>
                </a:lnTo>
                <a:lnTo>
                  <a:pt x="11751" y="3755"/>
                </a:lnTo>
                <a:lnTo>
                  <a:pt x="11774" y="3772"/>
                </a:lnTo>
                <a:lnTo>
                  <a:pt x="11790" y="3792"/>
                </a:lnTo>
                <a:lnTo>
                  <a:pt x="11802" y="3823"/>
                </a:lnTo>
                <a:lnTo>
                  <a:pt x="11813" y="3842"/>
                </a:lnTo>
                <a:lnTo>
                  <a:pt x="11822" y="3854"/>
                </a:lnTo>
                <a:lnTo>
                  <a:pt x="11828" y="3869"/>
                </a:lnTo>
                <a:lnTo>
                  <a:pt x="11868" y="3968"/>
                </a:lnTo>
                <a:lnTo>
                  <a:pt x="11877" y="3982"/>
                </a:lnTo>
                <a:lnTo>
                  <a:pt x="11894" y="4012"/>
                </a:lnTo>
                <a:lnTo>
                  <a:pt x="11909" y="4043"/>
                </a:lnTo>
                <a:lnTo>
                  <a:pt x="11915" y="4059"/>
                </a:lnTo>
                <a:lnTo>
                  <a:pt x="11923" y="4095"/>
                </a:lnTo>
                <a:lnTo>
                  <a:pt x="11961" y="4132"/>
                </a:lnTo>
                <a:lnTo>
                  <a:pt x="12010" y="4165"/>
                </a:lnTo>
                <a:lnTo>
                  <a:pt x="12049" y="4184"/>
                </a:lnTo>
                <a:lnTo>
                  <a:pt x="12070" y="4199"/>
                </a:lnTo>
                <a:lnTo>
                  <a:pt x="12086" y="4209"/>
                </a:lnTo>
                <a:lnTo>
                  <a:pt x="12101" y="4226"/>
                </a:lnTo>
                <a:lnTo>
                  <a:pt x="12114" y="4243"/>
                </a:lnTo>
                <a:lnTo>
                  <a:pt x="12121" y="4250"/>
                </a:lnTo>
                <a:lnTo>
                  <a:pt x="12138" y="4285"/>
                </a:lnTo>
                <a:lnTo>
                  <a:pt x="12143" y="4353"/>
                </a:lnTo>
                <a:lnTo>
                  <a:pt x="12139" y="4423"/>
                </a:lnTo>
                <a:lnTo>
                  <a:pt x="12128" y="4460"/>
                </a:lnTo>
                <a:lnTo>
                  <a:pt x="12123" y="4571"/>
                </a:lnTo>
                <a:lnTo>
                  <a:pt x="12124" y="4572"/>
                </a:lnTo>
                <a:lnTo>
                  <a:pt x="12124" y="4573"/>
                </a:lnTo>
                <a:lnTo>
                  <a:pt x="12123" y="4588"/>
                </a:lnTo>
                <a:lnTo>
                  <a:pt x="12120" y="4607"/>
                </a:lnTo>
                <a:lnTo>
                  <a:pt x="12115" y="4625"/>
                </a:lnTo>
                <a:lnTo>
                  <a:pt x="12107" y="4640"/>
                </a:lnTo>
                <a:lnTo>
                  <a:pt x="12101" y="4664"/>
                </a:lnTo>
                <a:lnTo>
                  <a:pt x="12096" y="4703"/>
                </a:lnTo>
                <a:lnTo>
                  <a:pt x="12090" y="4744"/>
                </a:lnTo>
                <a:lnTo>
                  <a:pt x="12085" y="4777"/>
                </a:lnTo>
                <a:lnTo>
                  <a:pt x="12085" y="4777"/>
                </a:lnTo>
                <a:lnTo>
                  <a:pt x="12086" y="4777"/>
                </a:lnTo>
                <a:lnTo>
                  <a:pt x="12090" y="4827"/>
                </a:lnTo>
                <a:lnTo>
                  <a:pt x="12091" y="4857"/>
                </a:lnTo>
                <a:lnTo>
                  <a:pt x="12085" y="4885"/>
                </a:lnTo>
                <a:lnTo>
                  <a:pt x="12072" y="4930"/>
                </a:lnTo>
                <a:lnTo>
                  <a:pt x="12064" y="4953"/>
                </a:lnTo>
                <a:lnTo>
                  <a:pt x="12048" y="4990"/>
                </a:lnTo>
                <a:lnTo>
                  <a:pt x="12030" y="5026"/>
                </a:lnTo>
                <a:lnTo>
                  <a:pt x="12018" y="5044"/>
                </a:lnTo>
                <a:lnTo>
                  <a:pt x="12016" y="5053"/>
                </a:lnTo>
                <a:lnTo>
                  <a:pt x="12015" y="5073"/>
                </a:lnTo>
                <a:lnTo>
                  <a:pt x="12016" y="5093"/>
                </a:lnTo>
                <a:lnTo>
                  <a:pt x="12018" y="5104"/>
                </a:lnTo>
                <a:lnTo>
                  <a:pt x="12024" y="5135"/>
                </a:lnTo>
                <a:lnTo>
                  <a:pt x="12014" y="5165"/>
                </a:lnTo>
                <a:lnTo>
                  <a:pt x="12001" y="5193"/>
                </a:lnTo>
                <a:lnTo>
                  <a:pt x="12003" y="5215"/>
                </a:lnTo>
                <a:lnTo>
                  <a:pt x="12010" y="5222"/>
                </a:lnTo>
                <a:lnTo>
                  <a:pt x="12021" y="5230"/>
                </a:lnTo>
                <a:lnTo>
                  <a:pt x="12030" y="5235"/>
                </a:lnTo>
                <a:lnTo>
                  <a:pt x="12035" y="5232"/>
                </a:lnTo>
                <a:lnTo>
                  <a:pt x="12031" y="5229"/>
                </a:lnTo>
                <a:lnTo>
                  <a:pt x="12035" y="5227"/>
                </a:lnTo>
                <a:lnTo>
                  <a:pt x="12040" y="5233"/>
                </a:lnTo>
                <a:lnTo>
                  <a:pt x="12043" y="5254"/>
                </a:lnTo>
                <a:lnTo>
                  <a:pt x="12036" y="5314"/>
                </a:lnTo>
                <a:lnTo>
                  <a:pt x="12033" y="5324"/>
                </a:lnTo>
                <a:lnTo>
                  <a:pt x="12029" y="5336"/>
                </a:lnTo>
                <a:lnTo>
                  <a:pt x="12031" y="5339"/>
                </a:lnTo>
                <a:lnTo>
                  <a:pt x="12033" y="5340"/>
                </a:lnTo>
                <a:lnTo>
                  <a:pt x="12034" y="5342"/>
                </a:lnTo>
                <a:lnTo>
                  <a:pt x="12031" y="5345"/>
                </a:lnTo>
                <a:lnTo>
                  <a:pt x="12026" y="5351"/>
                </a:lnTo>
                <a:lnTo>
                  <a:pt x="12024" y="5359"/>
                </a:lnTo>
                <a:lnTo>
                  <a:pt x="12023" y="5368"/>
                </a:lnTo>
                <a:lnTo>
                  <a:pt x="12022" y="5372"/>
                </a:lnTo>
                <a:lnTo>
                  <a:pt x="12021" y="5375"/>
                </a:lnTo>
                <a:lnTo>
                  <a:pt x="12022" y="5378"/>
                </a:lnTo>
                <a:lnTo>
                  <a:pt x="12009" y="5399"/>
                </a:lnTo>
                <a:lnTo>
                  <a:pt x="12000" y="5426"/>
                </a:lnTo>
                <a:lnTo>
                  <a:pt x="11991" y="5452"/>
                </a:lnTo>
                <a:lnTo>
                  <a:pt x="11979" y="5470"/>
                </a:lnTo>
                <a:lnTo>
                  <a:pt x="11973" y="5479"/>
                </a:lnTo>
                <a:lnTo>
                  <a:pt x="11971" y="5481"/>
                </a:lnTo>
                <a:lnTo>
                  <a:pt x="11970" y="5484"/>
                </a:lnTo>
                <a:lnTo>
                  <a:pt x="11969" y="5485"/>
                </a:lnTo>
                <a:lnTo>
                  <a:pt x="11967" y="5484"/>
                </a:lnTo>
                <a:lnTo>
                  <a:pt x="11964" y="5481"/>
                </a:lnTo>
                <a:lnTo>
                  <a:pt x="11961" y="5481"/>
                </a:lnTo>
                <a:lnTo>
                  <a:pt x="11959" y="5483"/>
                </a:lnTo>
                <a:lnTo>
                  <a:pt x="11958" y="5482"/>
                </a:lnTo>
                <a:lnTo>
                  <a:pt x="11956" y="5488"/>
                </a:lnTo>
                <a:lnTo>
                  <a:pt x="11955" y="5494"/>
                </a:lnTo>
                <a:lnTo>
                  <a:pt x="11952" y="5498"/>
                </a:lnTo>
                <a:lnTo>
                  <a:pt x="11947" y="5499"/>
                </a:lnTo>
                <a:lnTo>
                  <a:pt x="11943" y="5509"/>
                </a:lnTo>
                <a:lnTo>
                  <a:pt x="11940" y="5531"/>
                </a:lnTo>
                <a:lnTo>
                  <a:pt x="11942" y="5556"/>
                </a:lnTo>
                <a:lnTo>
                  <a:pt x="11951" y="5571"/>
                </a:lnTo>
                <a:lnTo>
                  <a:pt x="11960" y="5576"/>
                </a:lnTo>
                <a:lnTo>
                  <a:pt x="11960" y="5580"/>
                </a:lnTo>
                <a:lnTo>
                  <a:pt x="11955" y="5582"/>
                </a:lnTo>
                <a:lnTo>
                  <a:pt x="11950" y="5581"/>
                </a:lnTo>
                <a:lnTo>
                  <a:pt x="11947" y="5592"/>
                </a:lnTo>
                <a:lnTo>
                  <a:pt x="11948" y="5604"/>
                </a:lnTo>
                <a:lnTo>
                  <a:pt x="11951" y="5609"/>
                </a:lnTo>
                <a:lnTo>
                  <a:pt x="11955" y="5605"/>
                </a:lnTo>
                <a:lnTo>
                  <a:pt x="11956" y="5603"/>
                </a:lnTo>
                <a:lnTo>
                  <a:pt x="11958" y="5601"/>
                </a:lnTo>
                <a:lnTo>
                  <a:pt x="11959" y="5604"/>
                </a:lnTo>
                <a:lnTo>
                  <a:pt x="11959" y="5607"/>
                </a:lnTo>
                <a:lnTo>
                  <a:pt x="11959" y="5607"/>
                </a:lnTo>
                <a:lnTo>
                  <a:pt x="11960" y="5608"/>
                </a:lnTo>
                <a:lnTo>
                  <a:pt x="11960" y="5638"/>
                </a:lnTo>
                <a:lnTo>
                  <a:pt x="11965" y="5641"/>
                </a:lnTo>
                <a:lnTo>
                  <a:pt x="11973" y="5637"/>
                </a:lnTo>
                <a:lnTo>
                  <a:pt x="11979" y="5631"/>
                </a:lnTo>
                <a:lnTo>
                  <a:pt x="11979" y="5627"/>
                </a:lnTo>
                <a:lnTo>
                  <a:pt x="11985" y="5627"/>
                </a:lnTo>
                <a:lnTo>
                  <a:pt x="11985" y="5629"/>
                </a:lnTo>
                <a:lnTo>
                  <a:pt x="11987" y="5634"/>
                </a:lnTo>
                <a:lnTo>
                  <a:pt x="11995" y="5637"/>
                </a:lnTo>
                <a:lnTo>
                  <a:pt x="11999" y="5641"/>
                </a:lnTo>
                <a:lnTo>
                  <a:pt x="12005" y="5650"/>
                </a:lnTo>
                <a:lnTo>
                  <a:pt x="12014" y="5655"/>
                </a:lnTo>
                <a:lnTo>
                  <a:pt x="12016" y="5661"/>
                </a:lnTo>
                <a:lnTo>
                  <a:pt x="12017" y="5667"/>
                </a:lnTo>
                <a:lnTo>
                  <a:pt x="12023" y="5665"/>
                </a:lnTo>
                <a:lnTo>
                  <a:pt x="12025" y="5663"/>
                </a:lnTo>
                <a:lnTo>
                  <a:pt x="12028" y="5663"/>
                </a:lnTo>
                <a:lnTo>
                  <a:pt x="12027" y="5664"/>
                </a:lnTo>
                <a:lnTo>
                  <a:pt x="12025" y="5664"/>
                </a:lnTo>
                <a:lnTo>
                  <a:pt x="12022" y="5670"/>
                </a:lnTo>
                <a:lnTo>
                  <a:pt x="12009" y="5664"/>
                </a:lnTo>
                <a:lnTo>
                  <a:pt x="11995" y="5656"/>
                </a:lnTo>
                <a:lnTo>
                  <a:pt x="11986" y="5651"/>
                </a:lnTo>
                <a:lnTo>
                  <a:pt x="11985" y="5654"/>
                </a:lnTo>
                <a:lnTo>
                  <a:pt x="11989" y="5657"/>
                </a:lnTo>
                <a:lnTo>
                  <a:pt x="11992" y="5661"/>
                </a:lnTo>
                <a:lnTo>
                  <a:pt x="11990" y="5663"/>
                </a:lnTo>
                <a:lnTo>
                  <a:pt x="11987" y="5668"/>
                </a:lnTo>
                <a:lnTo>
                  <a:pt x="11991" y="5673"/>
                </a:lnTo>
                <a:lnTo>
                  <a:pt x="11995" y="5677"/>
                </a:lnTo>
                <a:lnTo>
                  <a:pt x="11996" y="5680"/>
                </a:lnTo>
                <a:lnTo>
                  <a:pt x="11994" y="5684"/>
                </a:lnTo>
                <a:lnTo>
                  <a:pt x="11999" y="5685"/>
                </a:lnTo>
                <a:lnTo>
                  <a:pt x="12003" y="5686"/>
                </a:lnTo>
                <a:lnTo>
                  <a:pt x="12004" y="5690"/>
                </a:lnTo>
                <a:lnTo>
                  <a:pt x="12003" y="5694"/>
                </a:lnTo>
                <a:lnTo>
                  <a:pt x="12004" y="5697"/>
                </a:lnTo>
                <a:lnTo>
                  <a:pt x="12003" y="5698"/>
                </a:lnTo>
                <a:lnTo>
                  <a:pt x="11998" y="5700"/>
                </a:lnTo>
                <a:lnTo>
                  <a:pt x="11998" y="5698"/>
                </a:lnTo>
                <a:lnTo>
                  <a:pt x="11998" y="5698"/>
                </a:lnTo>
                <a:lnTo>
                  <a:pt x="11976" y="5692"/>
                </a:lnTo>
                <a:lnTo>
                  <a:pt x="11972" y="5695"/>
                </a:lnTo>
                <a:lnTo>
                  <a:pt x="11980" y="5701"/>
                </a:lnTo>
                <a:lnTo>
                  <a:pt x="11993" y="5704"/>
                </a:lnTo>
                <a:lnTo>
                  <a:pt x="12002" y="5707"/>
                </a:lnTo>
                <a:lnTo>
                  <a:pt x="12005" y="5713"/>
                </a:lnTo>
                <a:lnTo>
                  <a:pt x="12006" y="5719"/>
                </a:lnTo>
                <a:lnTo>
                  <a:pt x="12007" y="5723"/>
                </a:lnTo>
                <a:lnTo>
                  <a:pt x="12016" y="5727"/>
                </a:lnTo>
                <a:lnTo>
                  <a:pt x="12027" y="5735"/>
                </a:lnTo>
                <a:lnTo>
                  <a:pt x="12025" y="5740"/>
                </a:lnTo>
                <a:lnTo>
                  <a:pt x="12029" y="5741"/>
                </a:lnTo>
                <a:lnTo>
                  <a:pt x="12035" y="5742"/>
                </a:lnTo>
                <a:lnTo>
                  <a:pt x="12039" y="5742"/>
                </a:lnTo>
                <a:lnTo>
                  <a:pt x="12044" y="5746"/>
                </a:lnTo>
                <a:lnTo>
                  <a:pt x="12053" y="5753"/>
                </a:lnTo>
                <a:lnTo>
                  <a:pt x="12062" y="5757"/>
                </a:lnTo>
                <a:lnTo>
                  <a:pt x="12068" y="5755"/>
                </a:lnTo>
                <a:lnTo>
                  <a:pt x="12069" y="5757"/>
                </a:lnTo>
                <a:lnTo>
                  <a:pt x="12069" y="5758"/>
                </a:lnTo>
                <a:lnTo>
                  <a:pt x="12070" y="5759"/>
                </a:lnTo>
                <a:lnTo>
                  <a:pt x="12073" y="5759"/>
                </a:lnTo>
                <a:lnTo>
                  <a:pt x="12079" y="5759"/>
                </a:lnTo>
                <a:lnTo>
                  <a:pt x="12077" y="5763"/>
                </a:lnTo>
                <a:lnTo>
                  <a:pt x="12076" y="5769"/>
                </a:lnTo>
                <a:lnTo>
                  <a:pt x="12087" y="5771"/>
                </a:lnTo>
                <a:lnTo>
                  <a:pt x="12099" y="5771"/>
                </a:lnTo>
                <a:lnTo>
                  <a:pt x="12101" y="5774"/>
                </a:lnTo>
                <a:lnTo>
                  <a:pt x="12100" y="5777"/>
                </a:lnTo>
                <a:lnTo>
                  <a:pt x="12106" y="5778"/>
                </a:lnTo>
                <a:lnTo>
                  <a:pt x="12113" y="5778"/>
                </a:lnTo>
                <a:lnTo>
                  <a:pt x="12115" y="5781"/>
                </a:lnTo>
                <a:lnTo>
                  <a:pt x="12117" y="5785"/>
                </a:lnTo>
                <a:lnTo>
                  <a:pt x="12125" y="5789"/>
                </a:lnTo>
                <a:lnTo>
                  <a:pt x="12134" y="5790"/>
                </a:lnTo>
                <a:lnTo>
                  <a:pt x="12141" y="5787"/>
                </a:lnTo>
                <a:lnTo>
                  <a:pt x="12146" y="5786"/>
                </a:lnTo>
                <a:lnTo>
                  <a:pt x="12146" y="5791"/>
                </a:lnTo>
                <a:lnTo>
                  <a:pt x="12154" y="5793"/>
                </a:lnTo>
                <a:lnTo>
                  <a:pt x="12160" y="5794"/>
                </a:lnTo>
                <a:lnTo>
                  <a:pt x="12166" y="5796"/>
                </a:lnTo>
                <a:lnTo>
                  <a:pt x="12172" y="5803"/>
                </a:lnTo>
                <a:lnTo>
                  <a:pt x="12175" y="5804"/>
                </a:lnTo>
                <a:lnTo>
                  <a:pt x="12179" y="5802"/>
                </a:lnTo>
                <a:lnTo>
                  <a:pt x="12181" y="5800"/>
                </a:lnTo>
                <a:lnTo>
                  <a:pt x="12185" y="5804"/>
                </a:lnTo>
                <a:lnTo>
                  <a:pt x="12193" y="5807"/>
                </a:lnTo>
                <a:lnTo>
                  <a:pt x="12208" y="5808"/>
                </a:lnTo>
                <a:lnTo>
                  <a:pt x="12221" y="5809"/>
                </a:lnTo>
                <a:lnTo>
                  <a:pt x="12222" y="5808"/>
                </a:lnTo>
                <a:lnTo>
                  <a:pt x="12219" y="5804"/>
                </a:lnTo>
                <a:lnTo>
                  <a:pt x="12216" y="5797"/>
                </a:lnTo>
                <a:lnTo>
                  <a:pt x="12216" y="5793"/>
                </a:lnTo>
                <a:lnTo>
                  <a:pt x="12222" y="5796"/>
                </a:lnTo>
                <a:lnTo>
                  <a:pt x="12234" y="5795"/>
                </a:lnTo>
                <a:lnTo>
                  <a:pt x="12246" y="5791"/>
                </a:lnTo>
                <a:lnTo>
                  <a:pt x="12257" y="5797"/>
                </a:lnTo>
                <a:lnTo>
                  <a:pt x="12257" y="5793"/>
                </a:lnTo>
                <a:lnTo>
                  <a:pt x="12257" y="5786"/>
                </a:lnTo>
                <a:lnTo>
                  <a:pt x="12267" y="5783"/>
                </a:lnTo>
                <a:lnTo>
                  <a:pt x="12322" y="5784"/>
                </a:lnTo>
                <a:lnTo>
                  <a:pt x="12325" y="5773"/>
                </a:lnTo>
                <a:lnTo>
                  <a:pt x="12320" y="5772"/>
                </a:lnTo>
                <a:lnTo>
                  <a:pt x="12301" y="5770"/>
                </a:lnTo>
                <a:lnTo>
                  <a:pt x="12265" y="5755"/>
                </a:lnTo>
                <a:lnTo>
                  <a:pt x="12251" y="5746"/>
                </a:lnTo>
                <a:lnTo>
                  <a:pt x="12229" y="5731"/>
                </a:lnTo>
                <a:lnTo>
                  <a:pt x="12213" y="5716"/>
                </a:lnTo>
                <a:lnTo>
                  <a:pt x="12207" y="5706"/>
                </a:lnTo>
                <a:lnTo>
                  <a:pt x="12204" y="5694"/>
                </a:lnTo>
                <a:lnTo>
                  <a:pt x="12188" y="5687"/>
                </a:lnTo>
                <a:lnTo>
                  <a:pt x="12169" y="5685"/>
                </a:lnTo>
                <a:lnTo>
                  <a:pt x="12159" y="5689"/>
                </a:lnTo>
                <a:lnTo>
                  <a:pt x="12146" y="5696"/>
                </a:lnTo>
                <a:lnTo>
                  <a:pt x="12136" y="5700"/>
                </a:lnTo>
                <a:lnTo>
                  <a:pt x="12132" y="5709"/>
                </a:lnTo>
                <a:lnTo>
                  <a:pt x="12136" y="5717"/>
                </a:lnTo>
                <a:lnTo>
                  <a:pt x="12151" y="5717"/>
                </a:lnTo>
                <a:lnTo>
                  <a:pt x="12159" y="5717"/>
                </a:lnTo>
                <a:lnTo>
                  <a:pt x="12166" y="5719"/>
                </a:lnTo>
                <a:lnTo>
                  <a:pt x="12169" y="5721"/>
                </a:lnTo>
                <a:lnTo>
                  <a:pt x="12164" y="5724"/>
                </a:lnTo>
                <a:lnTo>
                  <a:pt x="12143" y="5739"/>
                </a:lnTo>
                <a:lnTo>
                  <a:pt x="12148" y="5749"/>
                </a:lnTo>
                <a:lnTo>
                  <a:pt x="12151" y="5753"/>
                </a:lnTo>
                <a:lnTo>
                  <a:pt x="12159" y="5754"/>
                </a:lnTo>
                <a:lnTo>
                  <a:pt x="12166" y="5755"/>
                </a:lnTo>
                <a:lnTo>
                  <a:pt x="12167" y="5759"/>
                </a:lnTo>
                <a:lnTo>
                  <a:pt x="12160" y="5760"/>
                </a:lnTo>
                <a:lnTo>
                  <a:pt x="12147" y="5756"/>
                </a:lnTo>
                <a:lnTo>
                  <a:pt x="12133" y="5746"/>
                </a:lnTo>
                <a:lnTo>
                  <a:pt x="12128" y="5730"/>
                </a:lnTo>
                <a:lnTo>
                  <a:pt x="12125" y="5728"/>
                </a:lnTo>
                <a:lnTo>
                  <a:pt x="12119" y="5734"/>
                </a:lnTo>
                <a:lnTo>
                  <a:pt x="12115" y="5742"/>
                </a:lnTo>
                <a:lnTo>
                  <a:pt x="12117" y="5749"/>
                </a:lnTo>
                <a:lnTo>
                  <a:pt x="12069" y="5731"/>
                </a:lnTo>
                <a:lnTo>
                  <a:pt x="12077" y="5733"/>
                </a:lnTo>
                <a:lnTo>
                  <a:pt x="12093" y="5735"/>
                </a:lnTo>
                <a:lnTo>
                  <a:pt x="12106" y="5736"/>
                </a:lnTo>
                <a:lnTo>
                  <a:pt x="12110" y="5730"/>
                </a:lnTo>
                <a:lnTo>
                  <a:pt x="12114" y="5704"/>
                </a:lnTo>
                <a:lnTo>
                  <a:pt x="12135" y="5684"/>
                </a:lnTo>
                <a:lnTo>
                  <a:pt x="12165" y="5673"/>
                </a:lnTo>
                <a:lnTo>
                  <a:pt x="12190" y="5672"/>
                </a:lnTo>
                <a:lnTo>
                  <a:pt x="12193" y="5672"/>
                </a:lnTo>
                <a:lnTo>
                  <a:pt x="12198" y="5672"/>
                </a:lnTo>
                <a:lnTo>
                  <a:pt x="12202" y="5671"/>
                </a:lnTo>
                <a:lnTo>
                  <a:pt x="12204" y="5669"/>
                </a:lnTo>
                <a:lnTo>
                  <a:pt x="12189" y="5652"/>
                </a:lnTo>
                <a:lnTo>
                  <a:pt x="12179" y="5623"/>
                </a:lnTo>
                <a:lnTo>
                  <a:pt x="12184" y="5595"/>
                </a:lnTo>
                <a:lnTo>
                  <a:pt x="12214" y="5581"/>
                </a:lnTo>
                <a:lnTo>
                  <a:pt x="12228" y="5574"/>
                </a:lnTo>
                <a:lnTo>
                  <a:pt x="12230" y="5558"/>
                </a:lnTo>
                <a:lnTo>
                  <a:pt x="12241" y="5535"/>
                </a:lnTo>
                <a:lnTo>
                  <a:pt x="12284" y="5505"/>
                </a:lnTo>
                <a:lnTo>
                  <a:pt x="12296" y="5495"/>
                </a:lnTo>
                <a:lnTo>
                  <a:pt x="12299" y="5486"/>
                </a:lnTo>
                <a:lnTo>
                  <a:pt x="12303" y="5472"/>
                </a:lnTo>
                <a:lnTo>
                  <a:pt x="12304" y="5459"/>
                </a:lnTo>
                <a:lnTo>
                  <a:pt x="12296" y="5453"/>
                </a:lnTo>
                <a:lnTo>
                  <a:pt x="12279" y="5452"/>
                </a:lnTo>
                <a:lnTo>
                  <a:pt x="12270" y="5448"/>
                </a:lnTo>
                <a:lnTo>
                  <a:pt x="12265" y="5444"/>
                </a:lnTo>
                <a:lnTo>
                  <a:pt x="12257" y="5442"/>
                </a:lnTo>
                <a:lnTo>
                  <a:pt x="12253" y="5437"/>
                </a:lnTo>
                <a:lnTo>
                  <a:pt x="12245" y="5434"/>
                </a:lnTo>
                <a:lnTo>
                  <a:pt x="12239" y="5424"/>
                </a:lnTo>
                <a:lnTo>
                  <a:pt x="12242" y="5402"/>
                </a:lnTo>
                <a:lnTo>
                  <a:pt x="12258" y="5382"/>
                </a:lnTo>
                <a:lnTo>
                  <a:pt x="12282" y="5372"/>
                </a:lnTo>
                <a:lnTo>
                  <a:pt x="12302" y="5366"/>
                </a:lnTo>
                <a:lnTo>
                  <a:pt x="12307" y="5362"/>
                </a:lnTo>
                <a:lnTo>
                  <a:pt x="12309" y="5357"/>
                </a:lnTo>
                <a:lnTo>
                  <a:pt x="12316" y="5348"/>
                </a:lnTo>
                <a:lnTo>
                  <a:pt x="12322" y="5336"/>
                </a:lnTo>
                <a:lnTo>
                  <a:pt x="12322" y="5320"/>
                </a:lnTo>
                <a:lnTo>
                  <a:pt x="12324" y="5308"/>
                </a:lnTo>
                <a:lnTo>
                  <a:pt x="12337" y="5296"/>
                </a:lnTo>
                <a:lnTo>
                  <a:pt x="12350" y="5287"/>
                </a:lnTo>
                <a:lnTo>
                  <a:pt x="12347" y="5283"/>
                </a:lnTo>
                <a:lnTo>
                  <a:pt x="12338" y="5278"/>
                </a:lnTo>
                <a:lnTo>
                  <a:pt x="12338" y="5270"/>
                </a:lnTo>
                <a:lnTo>
                  <a:pt x="12346" y="5265"/>
                </a:lnTo>
                <a:lnTo>
                  <a:pt x="12359" y="5270"/>
                </a:lnTo>
                <a:lnTo>
                  <a:pt x="12376" y="5276"/>
                </a:lnTo>
                <a:lnTo>
                  <a:pt x="12383" y="5264"/>
                </a:lnTo>
                <a:lnTo>
                  <a:pt x="12379" y="5251"/>
                </a:lnTo>
                <a:lnTo>
                  <a:pt x="12370" y="5250"/>
                </a:lnTo>
                <a:lnTo>
                  <a:pt x="12366" y="5251"/>
                </a:lnTo>
                <a:lnTo>
                  <a:pt x="12361" y="5252"/>
                </a:lnTo>
                <a:lnTo>
                  <a:pt x="12358" y="5254"/>
                </a:lnTo>
                <a:lnTo>
                  <a:pt x="12363" y="5255"/>
                </a:lnTo>
                <a:lnTo>
                  <a:pt x="12363" y="5257"/>
                </a:lnTo>
                <a:lnTo>
                  <a:pt x="12364" y="5258"/>
                </a:lnTo>
                <a:lnTo>
                  <a:pt x="12359" y="5259"/>
                </a:lnTo>
                <a:lnTo>
                  <a:pt x="12354" y="5259"/>
                </a:lnTo>
                <a:lnTo>
                  <a:pt x="12350" y="5258"/>
                </a:lnTo>
                <a:lnTo>
                  <a:pt x="12350" y="5254"/>
                </a:lnTo>
                <a:lnTo>
                  <a:pt x="12339" y="5250"/>
                </a:lnTo>
                <a:lnTo>
                  <a:pt x="12331" y="5248"/>
                </a:lnTo>
                <a:lnTo>
                  <a:pt x="12327" y="5238"/>
                </a:lnTo>
                <a:lnTo>
                  <a:pt x="12328" y="5207"/>
                </a:lnTo>
                <a:lnTo>
                  <a:pt x="12336" y="5194"/>
                </a:lnTo>
                <a:lnTo>
                  <a:pt x="12355" y="5199"/>
                </a:lnTo>
                <a:lnTo>
                  <a:pt x="12383" y="5207"/>
                </a:lnTo>
                <a:lnTo>
                  <a:pt x="12420" y="5202"/>
                </a:lnTo>
                <a:lnTo>
                  <a:pt x="12429" y="5194"/>
                </a:lnTo>
                <a:lnTo>
                  <a:pt x="12433" y="5186"/>
                </a:lnTo>
                <a:lnTo>
                  <a:pt x="12435" y="5180"/>
                </a:lnTo>
                <a:lnTo>
                  <a:pt x="12435" y="5177"/>
                </a:lnTo>
                <a:lnTo>
                  <a:pt x="12435" y="5169"/>
                </a:lnTo>
                <a:lnTo>
                  <a:pt x="12441" y="5154"/>
                </a:lnTo>
                <a:lnTo>
                  <a:pt x="12445" y="5140"/>
                </a:lnTo>
                <a:lnTo>
                  <a:pt x="12439" y="5129"/>
                </a:lnTo>
                <a:lnTo>
                  <a:pt x="12435" y="5126"/>
                </a:lnTo>
                <a:lnTo>
                  <a:pt x="12435" y="5123"/>
                </a:lnTo>
                <a:lnTo>
                  <a:pt x="12437" y="5121"/>
                </a:lnTo>
                <a:lnTo>
                  <a:pt x="12439" y="5122"/>
                </a:lnTo>
                <a:lnTo>
                  <a:pt x="12442" y="5124"/>
                </a:lnTo>
                <a:lnTo>
                  <a:pt x="12446" y="5124"/>
                </a:lnTo>
                <a:lnTo>
                  <a:pt x="12449" y="5121"/>
                </a:lnTo>
                <a:lnTo>
                  <a:pt x="12450" y="5117"/>
                </a:lnTo>
                <a:lnTo>
                  <a:pt x="12487" y="5113"/>
                </a:lnTo>
                <a:lnTo>
                  <a:pt x="12537" y="5106"/>
                </a:lnTo>
                <a:lnTo>
                  <a:pt x="12584" y="5094"/>
                </a:lnTo>
                <a:lnTo>
                  <a:pt x="12606" y="5077"/>
                </a:lnTo>
                <a:lnTo>
                  <a:pt x="12616" y="5060"/>
                </a:lnTo>
                <a:lnTo>
                  <a:pt x="12626" y="5050"/>
                </a:lnTo>
                <a:lnTo>
                  <a:pt x="12634" y="5034"/>
                </a:lnTo>
                <a:lnTo>
                  <a:pt x="12636" y="5005"/>
                </a:lnTo>
                <a:lnTo>
                  <a:pt x="12630" y="5002"/>
                </a:lnTo>
                <a:lnTo>
                  <a:pt x="12622" y="4995"/>
                </a:lnTo>
                <a:lnTo>
                  <a:pt x="12616" y="4988"/>
                </a:lnTo>
                <a:lnTo>
                  <a:pt x="12612" y="4981"/>
                </a:lnTo>
                <a:lnTo>
                  <a:pt x="12623" y="4966"/>
                </a:lnTo>
                <a:lnTo>
                  <a:pt x="12611" y="4953"/>
                </a:lnTo>
                <a:lnTo>
                  <a:pt x="12591" y="4941"/>
                </a:lnTo>
                <a:lnTo>
                  <a:pt x="12578" y="4929"/>
                </a:lnTo>
                <a:lnTo>
                  <a:pt x="12578" y="4919"/>
                </a:lnTo>
                <a:lnTo>
                  <a:pt x="12580" y="4910"/>
                </a:lnTo>
                <a:lnTo>
                  <a:pt x="12578" y="4910"/>
                </a:lnTo>
                <a:lnTo>
                  <a:pt x="12575" y="4910"/>
                </a:lnTo>
                <a:lnTo>
                  <a:pt x="12578" y="4906"/>
                </a:lnTo>
                <a:lnTo>
                  <a:pt x="12581" y="4906"/>
                </a:lnTo>
                <a:lnTo>
                  <a:pt x="12585" y="4911"/>
                </a:lnTo>
                <a:lnTo>
                  <a:pt x="12588" y="4917"/>
                </a:lnTo>
                <a:lnTo>
                  <a:pt x="12596" y="4925"/>
                </a:lnTo>
                <a:lnTo>
                  <a:pt x="12611" y="4927"/>
                </a:lnTo>
                <a:lnTo>
                  <a:pt x="12628" y="4930"/>
                </a:lnTo>
                <a:lnTo>
                  <a:pt x="12648" y="4939"/>
                </a:lnTo>
                <a:lnTo>
                  <a:pt x="12655" y="4943"/>
                </a:lnTo>
                <a:lnTo>
                  <a:pt x="12665" y="4945"/>
                </a:lnTo>
                <a:lnTo>
                  <a:pt x="12674" y="4946"/>
                </a:lnTo>
                <a:lnTo>
                  <a:pt x="12681" y="4942"/>
                </a:lnTo>
                <a:lnTo>
                  <a:pt x="12712" y="4945"/>
                </a:lnTo>
                <a:lnTo>
                  <a:pt x="12735" y="4930"/>
                </a:lnTo>
                <a:lnTo>
                  <a:pt x="12757" y="4908"/>
                </a:lnTo>
                <a:lnTo>
                  <a:pt x="12779" y="4886"/>
                </a:lnTo>
                <a:lnTo>
                  <a:pt x="12795" y="4869"/>
                </a:lnTo>
                <a:lnTo>
                  <a:pt x="12803" y="4851"/>
                </a:lnTo>
                <a:lnTo>
                  <a:pt x="12818" y="4828"/>
                </a:lnTo>
                <a:lnTo>
                  <a:pt x="12850" y="4798"/>
                </a:lnTo>
                <a:lnTo>
                  <a:pt x="12858" y="4791"/>
                </a:lnTo>
                <a:lnTo>
                  <a:pt x="12866" y="4782"/>
                </a:lnTo>
                <a:lnTo>
                  <a:pt x="12873" y="4771"/>
                </a:lnTo>
                <a:lnTo>
                  <a:pt x="12878" y="4761"/>
                </a:lnTo>
                <a:lnTo>
                  <a:pt x="12901" y="4711"/>
                </a:lnTo>
                <a:lnTo>
                  <a:pt x="12923" y="4691"/>
                </a:lnTo>
                <a:lnTo>
                  <a:pt x="12937" y="4667"/>
                </a:lnTo>
                <a:lnTo>
                  <a:pt x="12941" y="4607"/>
                </a:lnTo>
                <a:lnTo>
                  <a:pt x="12944" y="4584"/>
                </a:lnTo>
                <a:lnTo>
                  <a:pt x="12948" y="4561"/>
                </a:lnTo>
                <a:lnTo>
                  <a:pt x="12960" y="4539"/>
                </a:lnTo>
                <a:lnTo>
                  <a:pt x="12984" y="4522"/>
                </a:lnTo>
                <a:lnTo>
                  <a:pt x="12992" y="4516"/>
                </a:lnTo>
                <a:lnTo>
                  <a:pt x="13008" y="4502"/>
                </a:lnTo>
                <a:lnTo>
                  <a:pt x="13030" y="4489"/>
                </a:lnTo>
                <a:lnTo>
                  <a:pt x="13053" y="4483"/>
                </a:lnTo>
                <a:lnTo>
                  <a:pt x="13062" y="4481"/>
                </a:lnTo>
                <a:lnTo>
                  <a:pt x="13063" y="4479"/>
                </a:lnTo>
                <a:lnTo>
                  <a:pt x="13061" y="4476"/>
                </a:lnTo>
                <a:lnTo>
                  <a:pt x="13060" y="4473"/>
                </a:lnTo>
                <a:lnTo>
                  <a:pt x="13067" y="4469"/>
                </a:lnTo>
                <a:lnTo>
                  <a:pt x="13075" y="4466"/>
                </a:lnTo>
                <a:lnTo>
                  <a:pt x="13083" y="4464"/>
                </a:lnTo>
                <a:lnTo>
                  <a:pt x="13089" y="4465"/>
                </a:lnTo>
                <a:lnTo>
                  <a:pt x="13090" y="4464"/>
                </a:lnTo>
                <a:lnTo>
                  <a:pt x="13092" y="4459"/>
                </a:lnTo>
                <a:lnTo>
                  <a:pt x="13096" y="4454"/>
                </a:lnTo>
                <a:lnTo>
                  <a:pt x="13107" y="4453"/>
                </a:lnTo>
                <a:lnTo>
                  <a:pt x="13116" y="4451"/>
                </a:lnTo>
                <a:lnTo>
                  <a:pt x="13124" y="4449"/>
                </a:lnTo>
                <a:lnTo>
                  <a:pt x="13133" y="4448"/>
                </a:lnTo>
                <a:lnTo>
                  <a:pt x="13140" y="4445"/>
                </a:lnTo>
                <a:lnTo>
                  <a:pt x="13145" y="4443"/>
                </a:lnTo>
                <a:lnTo>
                  <a:pt x="13146" y="4441"/>
                </a:lnTo>
                <a:lnTo>
                  <a:pt x="13154" y="4444"/>
                </a:lnTo>
                <a:lnTo>
                  <a:pt x="13167" y="4445"/>
                </a:lnTo>
                <a:lnTo>
                  <a:pt x="13181" y="4444"/>
                </a:lnTo>
                <a:lnTo>
                  <a:pt x="13187" y="4442"/>
                </a:lnTo>
                <a:lnTo>
                  <a:pt x="13187" y="4440"/>
                </a:lnTo>
                <a:lnTo>
                  <a:pt x="13186" y="4436"/>
                </a:lnTo>
                <a:lnTo>
                  <a:pt x="13185" y="4434"/>
                </a:lnTo>
                <a:lnTo>
                  <a:pt x="13187" y="4432"/>
                </a:lnTo>
                <a:lnTo>
                  <a:pt x="13193" y="4425"/>
                </a:lnTo>
                <a:lnTo>
                  <a:pt x="13203" y="4420"/>
                </a:lnTo>
                <a:lnTo>
                  <a:pt x="13214" y="4415"/>
                </a:lnTo>
                <a:lnTo>
                  <a:pt x="13220" y="4409"/>
                </a:lnTo>
                <a:lnTo>
                  <a:pt x="13226" y="4388"/>
                </a:lnTo>
                <a:lnTo>
                  <a:pt x="13232" y="4366"/>
                </a:lnTo>
                <a:lnTo>
                  <a:pt x="13244" y="4342"/>
                </a:lnTo>
                <a:lnTo>
                  <a:pt x="13268" y="4310"/>
                </a:lnTo>
                <a:lnTo>
                  <a:pt x="13271" y="4298"/>
                </a:lnTo>
                <a:lnTo>
                  <a:pt x="13271" y="4282"/>
                </a:lnTo>
                <a:lnTo>
                  <a:pt x="13271" y="4262"/>
                </a:lnTo>
                <a:lnTo>
                  <a:pt x="13277" y="4246"/>
                </a:lnTo>
                <a:lnTo>
                  <a:pt x="13287" y="4234"/>
                </a:lnTo>
                <a:lnTo>
                  <a:pt x="13291" y="4229"/>
                </a:lnTo>
                <a:lnTo>
                  <a:pt x="13293" y="4220"/>
                </a:lnTo>
                <a:lnTo>
                  <a:pt x="13294" y="4191"/>
                </a:lnTo>
                <a:lnTo>
                  <a:pt x="13296" y="4166"/>
                </a:lnTo>
                <a:lnTo>
                  <a:pt x="13299" y="4139"/>
                </a:lnTo>
                <a:lnTo>
                  <a:pt x="13301" y="4111"/>
                </a:lnTo>
                <a:lnTo>
                  <a:pt x="13297" y="4087"/>
                </a:lnTo>
                <a:lnTo>
                  <a:pt x="13297" y="4063"/>
                </a:lnTo>
                <a:lnTo>
                  <a:pt x="13307" y="4042"/>
                </a:lnTo>
                <a:lnTo>
                  <a:pt x="13325" y="4018"/>
                </a:lnTo>
                <a:lnTo>
                  <a:pt x="13346" y="3988"/>
                </a:lnTo>
                <a:lnTo>
                  <a:pt x="13393" y="3920"/>
                </a:lnTo>
                <a:lnTo>
                  <a:pt x="13407" y="3906"/>
                </a:lnTo>
                <a:lnTo>
                  <a:pt x="13423" y="3888"/>
                </a:lnTo>
                <a:lnTo>
                  <a:pt x="13435" y="3870"/>
                </a:lnTo>
                <a:lnTo>
                  <a:pt x="13442" y="3853"/>
                </a:lnTo>
                <a:lnTo>
                  <a:pt x="13444" y="3842"/>
                </a:lnTo>
                <a:lnTo>
                  <a:pt x="13449" y="3830"/>
                </a:lnTo>
                <a:lnTo>
                  <a:pt x="13453" y="3820"/>
                </a:lnTo>
                <a:lnTo>
                  <a:pt x="13455" y="3809"/>
                </a:lnTo>
                <a:lnTo>
                  <a:pt x="13452" y="3792"/>
                </a:lnTo>
                <a:lnTo>
                  <a:pt x="13444" y="3760"/>
                </a:lnTo>
                <a:lnTo>
                  <a:pt x="13434" y="3726"/>
                </a:lnTo>
                <a:lnTo>
                  <a:pt x="13427" y="3710"/>
                </a:lnTo>
                <a:lnTo>
                  <a:pt x="13403" y="3698"/>
                </a:lnTo>
                <a:lnTo>
                  <a:pt x="13379" y="3693"/>
                </a:lnTo>
                <a:lnTo>
                  <a:pt x="13352" y="3678"/>
                </a:lnTo>
                <a:lnTo>
                  <a:pt x="13319" y="3642"/>
                </a:lnTo>
                <a:lnTo>
                  <a:pt x="13288" y="3621"/>
                </a:lnTo>
                <a:lnTo>
                  <a:pt x="13241" y="3613"/>
                </a:lnTo>
                <a:lnTo>
                  <a:pt x="13191" y="3608"/>
                </a:lnTo>
                <a:lnTo>
                  <a:pt x="13150" y="3597"/>
                </a:lnTo>
                <a:lnTo>
                  <a:pt x="13129" y="3591"/>
                </a:lnTo>
                <a:lnTo>
                  <a:pt x="13119" y="3595"/>
                </a:lnTo>
                <a:lnTo>
                  <a:pt x="13113" y="3601"/>
                </a:lnTo>
                <a:lnTo>
                  <a:pt x="13101" y="3602"/>
                </a:lnTo>
                <a:lnTo>
                  <a:pt x="13106" y="3597"/>
                </a:lnTo>
                <a:lnTo>
                  <a:pt x="13099" y="3596"/>
                </a:lnTo>
                <a:lnTo>
                  <a:pt x="13097" y="3599"/>
                </a:lnTo>
                <a:lnTo>
                  <a:pt x="13097" y="3604"/>
                </a:lnTo>
                <a:lnTo>
                  <a:pt x="13094" y="3608"/>
                </a:lnTo>
                <a:lnTo>
                  <a:pt x="13094" y="3602"/>
                </a:lnTo>
                <a:lnTo>
                  <a:pt x="13093" y="3592"/>
                </a:lnTo>
                <a:lnTo>
                  <a:pt x="13091" y="3583"/>
                </a:lnTo>
                <a:lnTo>
                  <a:pt x="13088" y="3583"/>
                </a:lnTo>
                <a:lnTo>
                  <a:pt x="13080" y="3560"/>
                </a:lnTo>
                <a:lnTo>
                  <a:pt x="13058" y="3546"/>
                </a:lnTo>
                <a:lnTo>
                  <a:pt x="13029" y="3536"/>
                </a:lnTo>
                <a:lnTo>
                  <a:pt x="13002" y="3528"/>
                </a:lnTo>
                <a:lnTo>
                  <a:pt x="12978" y="3518"/>
                </a:lnTo>
                <a:lnTo>
                  <a:pt x="12968" y="3518"/>
                </a:lnTo>
                <a:lnTo>
                  <a:pt x="12963" y="3524"/>
                </a:lnTo>
                <a:lnTo>
                  <a:pt x="12951" y="3537"/>
                </a:lnTo>
                <a:lnTo>
                  <a:pt x="12946" y="3542"/>
                </a:lnTo>
                <a:lnTo>
                  <a:pt x="12944" y="3546"/>
                </a:lnTo>
                <a:lnTo>
                  <a:pt x="12941" y="3549"/>
                </a:lnTo>
                <a:lnTo>
                  <a:pt x="12935" y="3551"/>
                </a:lnTo>
                <a:lnTo>
                  <a:pt x="12934" y="3557"/>
                </a:lnTo>
                <a:lnTo>
                  <a:pt x="12931" y="3562"/>
                </a:lnTo>
                <a:lnTo>
                  <a:pt x="12924" y="3562"/>
                </a:lnTo>
                <a:lnTo>
                  <a:pt x="12920" y="3569"/>
                </a:lnTo>
                <a:lnTo>
                  <a:pt x="12917" y="3578"/>
                </a:lnTo>
                <a:lnTo>
                  <a:pt x="12912" y="3582"/>
                </a:lnTo>
                <a:lnTo>
                  <a:pt x="12912" y="3578"/>
                </a:lnTo>
                <a:lnTo>
                  <a:pt x="12912" y="3574"/>
                </a:lnTo>
                <a:lnTo>
                  <a:pt x="12913" y="3569"/>
                </a:lnTo>
                <a:lnTo>
                  <a:pt x="12915" y="3566"/>
                </a:lnTo>
                <a:lnTo>
                  <a:pt x="12881" y="3568"/>
                </a:lnTo>
                <a:lnTo>
                  <a:pt x="12884" y="3565"/>
                </a:lnTo>
                <a:lnTo>
                  <a:pt x="12891" y="3565"/>
                </a:lnTo>
                <a:lnTo>
                  <a:pt x="12897" y="3565"/>
                </a:lnTo>
                <a:lnTo>
                  <a:pt x="12902" y="3564"/>
                </a:lnTo>
                <a:lnTo>
                  <a:pt x="12919" y="3555"/>
                </a:lnTo>
                <a:lnTo>
                  <a:pt x="12925" y="3554"/>
                </a:lnTo>
                <a:lnTo>
                  <a:pt x="12929" y="3548"/>
                </a:lnTo>
                <a:lnTo>
                  <a:pt x="12942" y="3524"/>
                </a:lnTo>
                <a:lnTo>
                  <a:pt x="12947" y="3508"/>
                </a:lnTo>
                <a:lnTo>
                  <a:pt x="12935" y="3501"/>
                </a:lnTo>
                <a:lnTo>
                  <a:pt x="12916" y="3499"/>
                </a:lnTo>
                <a:lnTo>
                  <a:pt x="12892" y="3497"/>
                </a:lnTo>
                <a:lnTo>
                  <a:pt x="12879" y="3497"/>
                </a:lnTo>
                <a:lnTo>
                  <a:pt x="12872" y="3502"/>
                </a:lnTo>
                <a:lnTo>
                  <a:pt x="12868" y="3508"/>
                </a:lnTo>
                <a:lnTo>
                  <a:pt x="12861" y="3509"/>
                </a:lnTo>
                <a:lnTo>
                  <a:pt x="12863" y="3496"/>
                </a:lnTo>
                <a:lnTo>
                  <a:pt x="12859" y="3492"/>
                </a:lnTo>
                <a:lnTo>
                  <a:pt x="12853" y="3494"/>
                </a:lnTo>
                <a:lnTo>
                  <a:pt x="12850" y="3504"/>
                </a:lnTo>
                <a:lnTo>
                  <a:pt x="12848" y="3495"/>
                </a:lnTo>
                <a:lnTo>
                  <a:pt x="12867" y="3473"/>
                </a:lnTo>
                <a:lnTo>
                  <a:pt x="12887" y="3446"/>
                </a:lnTo>
                <a:lnTo>
                  <a:pt x="12883" y="3416"/>
                </a:lnTo>
                <a:lnTo>
                  <a:pt x="12877" y="3411"/>
                </a:lnTo>
                <a:lnTo>
                  <a:pt x="12870" y="3405"/>
                </a:lnTo>
                <a:lnTo>
                  <a:pt x="12865" y="3400"/>
                </a:lnTo>
                <a:lnTo>
                  <a:pt x="12862" y="3392"/>
                </a:lnTo>
                <a:lnTo>
                  <a:pt x="12856" y="3365"/>
                </a:lnTo>
                <a:lnTo>
                  <a:pt x="12850" y="3340"/>
                </a:lnTo>
                <a:lnTo>
                  <a:pt x="12838" y="3319"/>
                </a:lnTo>
                <a:lnTo>
                  <a:pt x="12817" y="3299"/>
                </a:lnTo>
                <a:lnTo>
                  <a:pt x="12797" y="3283"/>
                </a:lnTo>
                <a:lnTo>
                  <a:pt x="12781" y="3265"/>
                </a:lnTo>
                <a:lnTo>
                  <a:pt x="12755" y="3250"/>
                </a:lnTo>
                <a:lnTo>
                  <a:pt x="12709" y="3238"/>
                </a:lnTo>
                <a:lnTo>
                  <a:pt x="12690" y="3239"/>
                </a:lnTo>
                <a:lnTo>
                  <a:pt x="12663" y="3240"/>
                </a:lnTo>
                <a:lnTo>
                  <a:pt x="12637" y="3238"/>
                </a:lnTo>
                <a:lnTo>
                  <a:pt x="12620" y="3230"/>
                </a:lnTo>
                <a:lnTo>
                  <a:pt x="12607" y="3223"/>
                </a:lnTo>
                <a:lnTo>
                  <a:pt x="12597" y="3215"/>
                </a:lnTo>
                <a:lnTo>
                  <a:pt x="12587" y="3204"/>
                </a:lnTo>
                <a:lnTo>
                  <a:pt x="12575" y="3200"/>
                </a:lnTo>
                <a:lnTo>
                  <a:pt x="12564" y="3194"/>
                </a:lnTo>
                <a:lnTo>
                  <a:pt x="12553" y="3174"/>
                </a:lnTo>
                <a:lnTo>
                  <a:pt x="12546" y="3158"/>
                </a:lnTo>
                <a:lnTo>
                  <a:pt x="12536" y="3147"/>
                </a:lnTo>
                <a:lnTo>
                  <a:pt x="12524" y="3139"/>
                </a:lnTo>
                <a:lnTo>
                  <a:pt x="12505" y="3133"/>
                </a:lnTo>
                <a:lnTo>
                  <a:pt x="12498" y="3129"/>
                </a:lnTo>
                <a:lnTo>
                  <a:pt x="12494" y="3123"/>
                </a:lnTo>
                <a:lnTo>
                  <a:pt x="12491" y="3119"/>
                </a:lnTo>
                <a:lnTo>
                  <a:pt x="12489" y="3117"/>
                </a:lnTo>
                <a:lnTo>
                  <a:pt x="12491" y="3107"/>
                </a:lnTo>
                <a:lnTo>
                  <a:pt x="12484" y="3100"/>
                </a:lnTo>
                <a:lnTo>
                  <a:pt x="12478" y="3092"/>
                </a:lnTo>
                <a:lnTo>
                  <a:pt x="12470" y="3084"/>
                </a:lnTo>
                <a:lnTo>
                  <a:pt x="12458" y="3079"/>
                </a:lnTo>
                <a:lnTo>
                  <a:pt x="12440" y="3076"/>
                </a:lnTo>
                <a:lnTo>
                  <a:pt x="12433" y="3073"/>
                </a:lnTo>
                <a:lnTo>
                  <a:pt x="12430" y="3068"/>
                </a:lnTo>
                <a:lnTo>
                  <a:pt x="12422" y="3058"/>
                </a:lnTo>
                <a:lnTo>
                  <a:pt x="12422" y="3054"/>
                </a:lnTo>
                <a:lnTo>
                  <a:pt x="12427" y="3052"/>
                </a:lnTo>
                <a:lnTo>
                  <a:pt x="12434" y="3050"/>
                </a:lnTo>
                <a:lnTo>
                  <a:pt x="12440" y="3046"/>
                </a:lnTo>
                <a:lnTo>
                  <a:pt x="12425" y="3045"/>
                </a:lnTo>
                <a:lnTo>
                  <a:pt x="12418" y="3044"/>
                </a:lnTo>
                <a:lnTo>
                  <a:pt x="12401" y="3045"/>
                </a:lnTo>
                <a:lnTo>
                  <a:pt x="12361" y="3053"/>
                </a:lnTo>
                <a:lnTo>
                  <a:pt x="12347" y="3063"/>
                </a:lnTo>
                <a:lnTo>
                  <a:pt x="12326" y="3065"/>
                </a:lnTo>
                <a:lnTo>
                  <a:pt x="12305" y="3061"/>
                </a:lnTo>
                <a:lnTo>
                  <a:pt x="12291" y="3050"/>
                </a:lnTo>
                <a:lnTo>
                  <a:pt x="12274" y="3045"/>
                </a:lnTo>
                <a:lnTo>
                  <a:pt x="12248" y="3049"/>
                </a:lnTo>
                <a:lnTo>
                  <a:pt x="12222" y="3052"/>
                </a:lnTo>
                <a:lnTo>
                  <a:pt x="12209" y="3046"/>
                </a:lnTo>
                <a:lnTo>
                  <a:pt x="12200" y="3024"/>
                </a:lnTo>
                <a:lnTo>
                  <a:pt x="12184" y="3015"/>
                </a:lnTo>
                <a:lnTo>
                  <a:pt x="12165" y="3008"/>
                </a:lnTo>
                <a:lnTo>
                  <a:pt x="12153" y="2997"/>
                </a:lnTo>
                <a:lnTo>
                  <a:pt x="12150" y="2990"/>
                </a:lnTo>
                <a:lnTo>
                  <a:pt x="12146" y="2984"/>
                </a:lnTo>
                <a:lnTo>
                  <a:pt x="12145" y="2984"/>
                </a:lnTo>
                <a:lnTo>
                  <a:pt x="12142" y="2983"/>
                </a:lnTo>
                <a:lnTo>
                  <a:pt x="12134" y="2985"/>
                </a:lnTo>
                <a:lnTo>
                  <a:pt x="12128" y="2990"/>
                </a:lnTo>
                <a:lnTo>
                  <a:pt x="12125" y="2996"/>
                </a:lnTo>
                <a:lnTo>
                  <a:pt x="12129" y="3002"/>
                </a:lnTo>
                <a:lnTo>
                  <a:pt x="12139" y="3010"/>
                </a:lnTo>
                <a:lnTo>
                  <a:pt x="12131" y="3015"/>
                </a:lnTo>
                <a:lnTo>
                  <a:pt x="12114" y="3022"/>
                </a:lnTo>
                <a:lnTo>
                  <a:pt x="12096" y="3035"/>
                </a:lnTo>
                <a:lnTo>
                  <a:pt x="12095" y="3054"/>
                </a:lnTo>
                <a:lnTo>
                  <a:pt x="12103" y="3077"/>
                </a:lnTo>
                <a:lnTo>
                  <a:pt x="12108" y="3097"/>
                </a:lnTo>
                <a:lnTo>
                  <a:pt x="12096" y="3110"/>
                </a:lnTo>
                <a:lnTo>
                  <a:pt x="12089" y="3112"/>
                </a:lnTo>
                <a:lnTo>
                  <a:pt x="12087" y="3113"/>
                </a:lnTo>
                <a:lnTo>
                  <a:pt x="12087" y="3110"/>
                </a:lnTo>
                <a:lnTo>
                  <a:pt x="12087" y="3102"/>
                </a:lnTo>
                <a:lnTo>
                  <a:pt x="12082" y="3090"/>
                </a:lnTo>
                <a:lnTo>
                  <a:pt x="12073" y="3083"/>
                </a:lnTo>
                <a:lnTo>
                  <a:pt x="12069" y="3074"/>
                </a:lnTo>
                <a:lnTo>
                  <a:pt x="12081" y="3059"/>
                </a:lnTo>
                <a:lnTo>
                  <a:pt x="12085" y="3050"/>
                </a:lnTo>
                <a:lnTo>
                  <a:pt x="12082" y="3038"/>
                </a:lnTo>
                <a:lnTo>
                  <a:pt x="12076" y="3026"/>
                </a:lnTo>
                <a:lnTo>
                  <a:pt x="12071" y="3017"/>
                </a:lnTo>
                <a:lnTo>
                  <a:pt x="12083" y="3008"/>
                </a:lnTo>
                <a:lnTo>
                  <a:pt x="12089" y="3005"/>
                </a:lnTo>
                <a:lnTo>
                  <a:pt x="12093" y="2999"/>
                </a:lnTo>
                <a:lnTo>
                  <a:pt x="12097" y="2984"/>
                </a:lnTo>
                <a:lnTo>
                  <a:pt x="12095" y="2976"/>
                </a:lnTo>
                <a:lnTo>
                  <a:pt x="12087" y="2977"/>
                </a:lnTo>
                <a:lnTo>
                  <a:pt x="12075" y="2983"/>
                </a:lnTo>
                <a:lnTo>
                  <a:pt x="12067" y="2989"/>
                </a:lnTo>
                <a:lnTo>
                  <a:pt x="12044" y="3008"/>
                </a:lnTo>
                <a:lnTo>
                  <a:pt x="12020" y="3016"/>
                </a:lnTo>
                <a:lnTo>
                  <a:pt x="11998" y="3018"/>
                </a:lnTo>
                <a:lnTo>
                  <a:pt x="11986" y="3023"/>
                </a:lnTo>
                <a:lnTo>
                  <a:pt x="11985" y="3027"/>
                </a:lnTo>
                <a:lnTo>
                  <a:pt x="11986" y="3029"/>
                </a:lnTo>
                <a:lnTo>
                  <a:pt x="11984" y="3030"/>
                </a:lnTo>
                <a:lnTo>
                  <a:pt x="11976" y="3030"/>
                </a:lnTo>
                <a:lnTo>
                  <a:pt x="11947" y="3040"/>
                </a:lnTo>
                <a:lnTo>
                  <a:pt x="11935" y="3061"/>
                </a:lnTo>
                <a:lnTo>
                  <a:pt x="11934" y="3084"/>
                </a:lnTo>
                <a:lnTo>
                  <a:pt x="11934" y="3096"/>
                </a:lnTo>
                <a:lnTo>
                  <a:pt x="11931" y="3097"/>
                </a:lnTo>
                <a:lnTo>
                  <a:pt x="11925" y="3098"/>
                </a:lnTo>
                <a:lnTo>
                  <a:pt x="11918" y="3102"/>
                </a:lnTo>
                <a:lnTo>
                  <a:pt x="11914" y="3114"/>
                </a:lnTo>
                <a:lnTo>
                  <a:pt x="11908" y="3120"/>
                </a:lnTo>
                <a:lnTo>
                  <a:pt x="11900" y="3127"/>
                </a:lnTo>
                <a:lnTo>
                  <a:pt x="11893" y="3133"/>
                </a:lnTo>
                <a:lnTo>
                  <a:pt x="11892" y="3138"/>
                </a:lnTo>
                <a:lnTo>
                  <a:pt x="11894" y="3147"/>
                </a:lnTo>
                <a:lnTo>
                  <a:pt x="11894" y="3155"/>
                </a:lnTo>
                <a:lnTo>
                  <a:pt x="11892" y="3159"/>
                </a:lnTo>
                <a:lnTo>
                  <a:pt x="11890" y="3153"/>
                </a:lnTo>
                <a:lnTo>
                  <a:pt x="11882" y="3139"/>
                </a:lnTo>
                <a:lnTo>
                  <a:pt x="11862" y="3118"/>
                </a:lnTo>
                <a:lnTo>
                  <a:pt x="11831" y="3097"/>
                </a:lnTo>
                <a:lnTo>
                  <a:pt x="11793" y="3089"/>
                </a:lnTo>
                <a:lnTo>
                  <a:pt x="11775" y="3094"/>
                </a:lnTo>
                <a:lnTo>
                  <a:pt x="11755" y="3106"/>
                </a:lnTo>
                <a:lnTo>
                  <a:pt x="11735" y="3118"/>
                </a:lnTo>
                <a:lnTo>
                  <a:pt x="11717" y="3119"/>
                </a:lnTo>
                <a:lnTo>
                  <a:pt x="11713" y="3113"/>
                </a:lnTo>
                <a:lnTo>
                  <a:pt x="11703" y="3107"/>
                </a:lnTo>
                <a:lnTo>
                  <a:pt x="11692" y="3101"/>
                </a:lnTo>
                <a:lnTo>
                  <a:pt x="11683" y="3092"/>
                </a:lnTo>
                <a:lnTo>
                  <a:pt x="11661" y="3065"/>
                </a:lnTo>
                <a:lnTo>
                  <a:pt x="11644" y="3044"/>
                </a:lnTo>
                <a:lnTo>
                  <a:pt x="11634" y="3016"/>
                </a:lnTo>
                <a:lnTo>
                  <a:pt x="11637" y="2973"/>
                </a:lnTo>
                <a:lnTo>
                  <a:pt x="11640" y="2966"/>
                </a:lnTo>
                <a:lnTo>
                  <a:pt x="11641" y="2963"/>
                </a:lnTo>
                <a:lnTo>
                  <a:pt x="11642" y="2959"/>
                </a:lnTo>
                <a:lnTo>
                  <a:pt x="11640" y="2949"/>
                </a:lnTo>
                <a:lnTo>
                  <a:pt x="11642" y="2926"/>
                </a:lnTo>
                <a:lnTo>
                  <a:pt x="11648" y="2901"/>
                </a:lnTo>
                <a:lnTo>
                  <a:pt x="11650" y="2878"/>
                </a:lnTo>
                <a:lnTo>
                  <a:pt x="11644" y="2856"/>
                </a:lnTo>
                <a:lnTo>
                  <a:pt x="11620" y="2847"/>
                </a:lnTo>
                <a:lnTo>
                  <a:pt x="11598" y="2828"/>
                </a:lnTo>
                <a:lnTo>
                  <a:pt x="11559" y="2825"/>
                </a:lnTo>
                <a:lnTo>
                  <a:pt x="11518" y="2827"/>
                </a:lnTo>
                <a:lnTo>
                  <a:pt x="11491" y="2827"/>
                </a:lnTo>
                <a:lnTo>
                  <a:pt x="11484" y="2825"/>
                </a:lnTo>
                <a:lnTo>
                  <a:pt x="11481" y="2827"/>
                </a:lnTo>
                <a:lnTo>
                  <a:pt x="11478" y="2830"/>
                </a:lnTo>
                <a:lnTo>
                  <a:pt x="11473" y="2831"/>
                </a:lnTo>
                <a:lnTo>
                  <a:pt x="11468" y="2830"/>
                </a:lnTo>
                <a:lnTo>
                  <a:pt x="11464" y="2827"/>
                </a:lnTo>
                <a:lnTo>
                  <a:pt x="11459" y="2825"/>
                </a:lnTo>
                <a:lnTo>
                  <a:pt x="11454" y="2826"/>
                </a:lnTo>
                <a:lnTo>
                  <a:pt x="11449" y="2827"/>
                </a:lnTo>
                <a:lnTo>
                  <a:pt x="11445" y="2825"/>
                </a:lnTo>
                <a:lnTo>
                  <a:pt x="11443" y="2821"/>
                </a:lnTo>
                <a:lnTo>
                  <a:pt x="11441" y="2816"/>
                </a:lnTo>
                <a:lnTo>
                  <a:pt x="11448" y="2801"/>
                </a:lnTo>
                <a:lnTo>
                  <a:pt x="11460" y="2778"/>
                </a:lnTo>
                <a:lnTo>
                  <a:pt x="11472" y="2751"/>
                </a:lnTo>
                <a:lnTo>
                  <a:pt x="11471" y="2730"/>
                </a:lnTo>
                <a:lnTo>
                  <a:pt x="11469" y="2724"/>
                </a:lnTo>
                <a:lnTo>
                  <a:pt x="11470" y="2721"/>
                </a:lnTo>
                <a:lnTo>
                  <a:pt x="11471" y="2718"/>
                </a:lnTo>
                <a:lnTo>
                  <a:pt x="11473" y="2712"/>
                </a:lnTo>
                <a:lnTo>
                  <a:pt x="11480" y="2722"/>
                </a:lnTo>
                <a:lnTo>
                  <a:pt x="11486" y="2715"/>
                </a:lnTo>
                <a:lnTo>
                  <a:pt x="11491" y="2699"/>
                </a:lnTo>
                <a:lnTo>
                  <a:pt x="11495" y="2683"/>
                </a:lnTo>
                <a:lnTo>
                  <a:pt x="11498" y="2672"/>
                </a:lnTo>
                <a:lnTo>
                  <a:pt x="11494" y="2671"/>
                </a:lnTo>
                <a:lnTo>
                  <a:pt x="11490" y="2670"/>
                </a:lnTo>
                <a:lnTo>
                  <a:pt x="11491" y="2666"/>
                </a:lnTo>
                <a:lnTo>
                  <a:pt x="11498" y="2653"/>
                </a:lnTo>
                <a:lnTo>
                  <a:pt x="11500" y="2648"/>
                </a:lnTo>
                <a:lnTo>
                  <a:pt x="11500" y="2644"/>
                </a:lnTo>
                <a:lnTo>
                  <a:pt x="11502" y="2639"/>
                </a:lnTo>
                <a:lnTo>
                  <a:pt x="11508" y="2637"/>
                </a:lnTo>
                <a:lnTo>
                  <a:pt x="11516" y="2629"/>
                </a:lnTo>
                <a:lnTo>
                  <a:pt x="11521" y="2613"/>
                </a:lnTo>
                <a:lnTo>
                  <a:pt x="11520" y="2596"/>
                </a:lnTo>
                <a:lnTo>
                  <a:pt x="11511" y="2588"/>
                </a:lnTo>
                <a:lnTo>
                  <a:pt x="11507" y="2589"/>
                </a:lnTo>
                <a:lnTo>
                  <a:pt x="11505" y="2592"/>
                </a:lnTo>
                <a:lnTo>
                  <a:pt x="11498" y="2594"/>
                </a:lnTo>
                <a:lnTo>
                  <a:pt x="11478" y="2591"/>
                </a:lnTo>
                <a:lnTo>
                  <a:pt x="11468" y="2590"/>
                </a:lnTo>
                <a:lnTo>
                  <a:pt x="11459" y="2595"/>
                </a:lnTo>
                <a:lnTo>
                  <a:pt x="11448" y="2600"/>
                </a:lnTo>
                <a:lnTo>
                  <a:pt x="11429" y="2602"/>
                </a:lnTo>
                <a:lnTo>
                  <a:pt x="11403" y="2608"/>
                </a:lnTo>
                <a:lnTo>
                  <a:pt x="11390" y="2623"/>
                </a:lnTo>
                <a:lnTo>
                  <a:pt x="11386" y="2642"/>
                </a:lnTo>
                <a:lnTo>
                  <a:pt x="11385" y="2664"/>
                </a:lnTo>
                <a:lnTo>
                  <a:pt x="11382" y="2667"/>
                </a:lnTo>
                <a:lnTo>
                  <a:pt x="11375" y="2676"/>
                </a:lnTo>
                <a:lnTo>
                  <a:pt x="11364" y="2690"/>
                </a:lnTo>
                <a:lnTo>
                  <a:pt x="11344" y="2705"/>
                </a:lnTo>
                <a:lnTo>
                  <a:pt x="11352" y="2707"/>
                </a:lnTo>
                <a:lnTo>
                  <a:pt x="11355" y="2709"/>
                </a:lnTo>
                <a:lnTo>
                  <a:pt x="11354" y="2713"/>
                </a:lnTo>
                <a:lnTo>
                  <a:pt x="11344" y="2719"/>
                </a:lnTo>
                <a:lnTo>
                  <a:pt x="11337" y="2720"/>
                </a:lnTo>
                <a:lnTo>
                  <a:pt x="11335" y="2717"/>
                </a:lnTo>
                <a:lnTo>
                  <a:pt x="11332" y="2712"/>
                </a:lnTo>
                <a:lnTo>
                  <a:pt x="11322" y="2713"/>
                </a:lnTo>
                <a:lnTo>
                  <a:pt x="11308" y="2718"/>
                </a:lnTo>
                <a:lnTo>
                  <a:pt x="11279" y="2724"/>
                </a:lnTo>
                <a:lnTo>
                  <a:pt x="11249" y="2729"/>
                </a:lnTo>
                <a:lnTo>
                  <a:pt x="11229" y="2729"/>
                </a:lnTo>
                <a:lnTo>
                  <a:pt x="11221" y="2724"/>
                </a:lnTo>
                <a:lnTo>
                  <a:pt x="11214" y="2717"/>
                </a:lnTo>
                <a:lnTo>
                  <a:pt x="11206" y="2709"/>
                </a:lnTo>
                <a:lnTo>
                  <a:pt x="11197" y="2705"/>
                </a:lnTo>
                <a:lnTo>
                  <a:pt x="11184" y="2697"/>
                </a:lnTo>
                <a:lnTo>
                  <a:pt x="11176" y="2686"/>
                </a:lnTo>
                <a:lnTo>
                  <a:pt x="11169" y="2671"/>
                </a:lnTo>
                <a:lnTo>
                  <a:pt x="11158" y="2655"/>
                </a:lnTo>
                <a:lnTo>
                  <a:pt x="11148" y="2641"/>
                </a:lnTo>
                <a:lnTo>
                  <a:pt x="11138" y="2625"/>
                </a:lnTo>
                <a:lnTo>
                  <a:pt x="11131" y="2608"/>
                </a:lnTo>
                <a:lnTo>
                  <a:pt x="11130" y="2593"/>
                </a:lnTo>
                <a:lnTo>
                  <a:pt x="11127" y="2583"/>
                </a:lnTo>
                <a:lnTo>
                  <a:pt x="11119" y="2569"/>
                </a:lnTo>
                <a:lnTo>
                  <a:pt x="11112" y="2552"/>
                </a:lnTo>
                <a:lnTo>
                  <a:pt x="11114" y="2532"/>
                </a:lnTo>
                <a:lnTo>
                  <a:pt x="11116" y="2512"/>
                </a:lnTo>
                <a:lnTo>
                  <a:pt x="11115" y="2489"/>
                </a:lnTo>
                <a:lnTo>
                  <a:pt x="11114" y="2467"/>
                </a:lnTo>
                <a:lnTo>
                  <a:pt x="11117" y="2448"/>
                </a:lnTo>
                <a:lnTo>
                  <a:pt x="11130" y="2419"/>
                </a:lnTo>
                <a:lnTo>
                  <a:pt x="11135" y="2407"/>
                </a:lnTo>
                <a:lnTo>
                  <a:pt x="11133" y="2393"/>
                </a:lnTo>
                <a:lnTo>
                  <a:pt x="11128" y="2355"/>
                </a:lnTo>
                <a:lnTo>
                  <a:pt x="11127" y="2355"/>
                </a:lnTo>
                <a:lnTo>
                  <a:pt x="11126" y="2355"/>
                </a:lnTo>
                <a:lnTo>
                  <a:pt x="11152" y="2314"/>
                </a:lnTo>
                <a:lnTo>
                  <a:pt x="11182" y="2295"/>
                </a:lnTo>
                <a:lnTo>
                  <a:pt x="11207" y="2284"/>
                </a:lnTo>
                <a:lnTo>
                  <a:pt x="11224" y="2262"/>
                </a:lnTo>
                <a:lnTo>
                  <a:pt x="11226" y="2258"/>
                </a:lnTo>
                <a:lnTo>
                  <a:pt x="11229" y="2255"/>
                </a:lnTo>
                <a:lnTo>
                  <a:pt x="11230" y="2256"/>
                </a:lnTo>
                <a:lnTo>
                  <a:pt x="11230" y="2260"/>
                </a:lnTo>
                <a:lnTo>
                  <a:pt x="11277" y="2249"/>
                </a:lnTo>
                <a:lnTo>
                  <a:pt x="11296" y="2248"/>
                </a:lnTo>
                <a:lnTo>
                  <a:pt x="11307" y="2253"/>
                </a:lnTo>
                <a:lnTo>
                  <a:pt x="11333" y="2259"/>
                </a:lnTo>
                <a:lnTo>
                  <a:pt x="11333" y="2256"/>
                </a:lnTo>
                <a:lnTo>
                  <a:pt x="11332" y="2253"/>
                </a:lnTo>
                <a:lnTo>
                  <a:pt x="11357" y="2262"/>
                </a:lnTo>
                <a:lnTo>
                  <a:pt x="11360" y="2268"/>
                </a:lnTo>
                <a:lnTo>
                  <a:pt x="11367" y="2270"/>
                </a:lnTo>
                <a:lnTo>
                  <a:pt x="11374" y="2270"/>
                </a:lnTo>
                <a:lnTo>
                  <a:pt x="11382" y="2271"/>
                </a:lnTo>
                <a:lnTo>
                  <a:pt x="11389" y="2274"/>
                </a:lnTo>
                <a:lnTo>
                  <a:pt x="11390" y="2273"/>
                </a:lnTo>
                <a:lnTo>
                  <a:pt x="11389" y="2271"/>
                </a:lnTo>
                <a:lnTo>
                  <a:pt x="11393" y="2271"/>
                </a:lnTo>
                <a:lnTo>
                  <a:pt x="11397" y="2273"/>
                </a:lnTo>
                <a:lnTo>
                  <a:pt x="11400" y="2275"/>
                </a:lnTo>
                <a:lnTo>
                  <a:pt x="11403" y="2276"/>
                </a:lnTo>
                <a:lnTo>
                  <a:pt x="11405" y="2271"/>
                </a:lnTo>
                <a:lnTo>
                  <a:pt x="11414" y="2267"/>
                </a:lnTo>
                <a:lnTo>
                  <a:pt x="11429" y="2271"/>
                </a:lnTo>
                <a:lnTo>
                  <a:pt x="11441" y="2275"/>
                </a:lnTo>
                <a:lnTo>
                  <a:pt x="11441" y="2270"/>
                </a:lnTo>
                <a:lnTo>
                  <a:pt x="11425" y="2264"/>
                </a:lnTo>
                <a:lnTo>
                  <a:pt x="11427" y="2256"/>
                </a:lnTo>
                <a:lnTo>
                  <a:pt x="11431" y="2247"/>
                </a:lnTo>
                <a:lnTo>
                  <a:pt x="11431" y="2240"/>
                </a:lnTo>
                <a:lnTo>
                  <a:pt x="11421" y="2241"/>
                </a:lnTo>
                <a:lnTo>
                  <a:pt x="11411" y="2238"/>
                </a:lnTo>
                <a:lnTo>
                  <a:pt x="11398" y="2235"/>
                </a:lnTo>
                <a:lnTo>
                  <a:pt x="11400" y="2229"/>
                </a:lnTo>
                <a:lnTo>
                  <a:pt x="11408" y="2230"/>
                </a:lnTo>
                <a:lnTo>
                  <a:pt x="11419" y="2234"/>
                </a:lnTo>
                <a:lnTo>
                  <a:pt x="11427" y="2233"/>
                </a:lnTo>
                <a:lnTo>
                  <a:pt x="11438" y="2229"/>
                </a:lnTo>
                <a:lnTo>
                  <a:pt x="11452" y="2227"/>
                </a:lnTo>
                <a:lnTo>
                  <a:pt x="11464" y="2225"/>
                </a:lnTo>
                <a:lnTo>
                  <a:pt x="11472" y="2219"/>
                </a:lnTo>
                <a:lnTo>
                  <a:pt x="11477" y="2213"/>
                </a:lnTo>
                <a:lnTo>
                  <a:pt x="11482" y="2215"/>
                </a:lnTo>
                <a:lnTo>
                  <a:pt x="11485" y="2221"/>
                </a:lnTo>
                <a:lnTo>
                  <a:pt x="11490" y="2226"/>
                </a:lnTo>
                <a:lnTo>
                  <a:pt x="11544" y="2223"/>
                </a:lnTo>
                <a:lnTo>
                  <a:pt x="11547" y="2224"/>
                </a:lnTo>
                <a:lnTo>
                  <a:pt x="11548" y="2224"/>
                </a:lnTo>
                <a:lnTo>
                  <a:pt x="11571" y="2237"/>
                </a:lnTo>
                <a:lnTo>
                  <a:pt x="11577" y="2246"/>
                </a:lnTo>
                <a:lnTo>
                  <a:pt x="11587" y="2249"/>
                </a:lnTo>
                <a:lnTo>
                  <a:pt x="11621" y="2244"/>
                </a:lnTo>
                <a:lnTo>
                  <a:pt x="11623" y="2244"/>
                </a:lnTo>
                <a:lnTo>
                  <a:pt x="11624" y="2242"/>
                </a:lnTo>
                <a:lnTo>
                  <a:pt x="11625" y="2240"/>
                </a:lnTo>
                <a:lnTo>
                  <a:pt x="11625" y="2238"/>
                </a:lnTo>
                <a:lnTo>
                  <a:pt x="11663" y="2275"/>
                </a:lnTo>
                <a:lnTo>
                  <a:pt x="11672" y="2300"/>
                </a:lnTo>
                <a:lnTo>
                  <a:pt x="11671" y="2317"/>
                </a:lnTo>
                <a:lnTo>
                  <a:pt x="11675" y="2328"/>
                </a:lnTo>
                <a:lnTo>
                  <a:pt x="11680" y="2336"/>
                </a:lnTo>
                <a:lnTo>
                  <a:pt x="11685" y="2352"/>
                </a:lnTo>
                <a:lnTo>
                  <a:pt x="11690" y="2366"/>
                </a:lnTo>
                <a:lnTo>
                  <a:pt x="11695" y="2373"/>
                </a:lnTo>
                <a:lnTo>
                  <a:pt x="11698" y="2374"/>
                </a:lnTo>
                <a:lnTo>
                  <a:pt x="11698" y="2377"/>
                </a:lnTo>
                <a:lnTo>
                  <a:pt x="11696" y="2381"/>
                </a:lnTo>
                <a:lnTo>
                  <a:pt x="11695" y="2386"/>
                </a:lnTo>
                <a:lnTo>
                  <a:pt x="11705" y="2397"/>
                </a:lnTo>
                <a:lnTo>
                  <a:pt x="11714" y="2409"/>
                </a:lnTo>
                <a:lnTo>
                  <a:pt x="11726" y="2420"/>
                </a:lnTo>
                <a:lnTo>
                  <a:pt x="11734" y="2434"/>
                </a:lnTo>
                <a:lnTo>
                  <a:pt x="11743" y="2442"/>
                </a:lnTo>
                <a:lnTo>
                  <a:pt x="11760" y="2436"/>
                </a:lnTo>
                <a:lnTo>
                  <a:pt x="11773" y="2405"/>
                </a:lnTo>
                <a:lnTo>
                  <a:pt x="11771" y="2360"/>
                </a:lnTo>
                <a:lnTo>
                  <a:pt x="11759" y="2313"/>
                </a:lnTo>
                <a:lnTo>
                  <a:pt x="11742" y="2275"/>
                </a:lnTo>
                <a:lnTo>
                  <a:pt x="11729" y="2232"/>
                </a:lnTo>
                <a:lnTo>
                  <a:pt x="11729" y="2191"/>
                </a:lnTo>
                <a:lnTo>
                  <a:pt x="11739" y="2158"/>
                </a:lnTo>
                <a:lnTo>
                  <a:pt x="11756" y="2140"/>
                </a:lnTo>
                <a:lnTo>
                  <a:pt x="11774" y="2128"/>
                </a:lnTo>
                <a:lnTo>
                  <a:pt x="11788" y="2113"/>
                </a:lnTo>
                <a:lnTo>
                  <a:pt x="11799" y="2099"/>
                </a:lnTo>
                <a:lnTo>
                  <a:pt x="11805" y="2091"/>
                </a:lnTo>
                <a:lnTo>
                  <a:pt x="11816" y="2088"/>
                </a:lnTo>
                <a:lnTo>
                  <a:pt x="11825" y="2085"/>
                </a:lnTo>
                <a:lnTo>
                  <a:pt x="11849" y="2072"/>
                </a:lnTo>
                <a:lnTo>
                  <a:pt x="11855" y="2070"/>
                </a:lnTo>
                <a:lnTo>
                  <a:pt x="11855" y="2068"/>
                </a:lnTo>
                <a:lnTo>
                  <a:pt x="11865" y="2056"/>
                </a:lnTo>
                <a:lnTo>
                  <a:pt x="11874" y="2051"/>
                </a:lnTo>
                <a:lnTo>
                  <a:pt x="11890" y="2044"/>
                </a:lnTo>
                <a:lnTo>
                  <a:pt x="11904" y="2037"/>
                </a:lnTo>
                <a:lnTo>
                  <a:pt x="11907" y="2031"/>
                </a:lnTo>
                <a:lnTo>
                  <a:pt x="11907" y="2022"/>
                </a:lnTo>
                <a:lnTo>
                  <a:pt x="11908" y="2010"/>
                </a:lnTo>
                <a:lnTo>
                  <a:pt x="11913" y="2008"/>
                </a:lnTo>
                <a:lnTo>
                  <a:pt x="11918" y="2008"/>
                </a:lnTo>
                <a:lnTo>
                  <a:pt x="11924" y="2006"/>
                </a:lnTo>
                <a:lnTo>
                  <a:pt x="11929" y="2001"/>
                </a:lnTo>
                <a:lnTo>
                  <a:pt x="11929" y="1994"/>
                </a:lnTo>
                <a:lnTo>
                  <a:pt x="11923" y="1991"/>
                </a:lnTo>
                <a:lnTo>
                  <a:pt x="11916" y="1990"/>
                </a:lnTo>
                <a:lnTo>
                  <a:pt x="11913" y="1989"/>
                </a:lnTo>
                <a:lnTo>
                  <a:pt x="11915" y="1988"/>
                </a:lnTo>
                <a:lnTo>
                  <a:pt x="11919" y="1986"/>
                </a:lnTo>
                <a:lnTo>
                  <a:pt x="11924" y="1983"/>
                </a:lnTo>
                <a:lnTo>
                  <a:pt x="11925" y="1977"/>
                </a:lnTo>
                <a:lnTo>
                  <a:pt x="11923" y="1974"/>
                </a:lnTo>
                <a:lnTo>
                  <a:pt x="11921" y="1972"/>
                </a:lnTo>
                <a:lnTo>
                  <a:pt x="11920" y="1969"/>
                </a:lnTo>
                <a:lnTo>
                  <a:pt x="11923" y="1961"/>
                </a:lnTo>
                <a:lnTo>
                  <a:pt x="11923" y="1952"/>
                </a:lnTo>
                <a:lnTo>
                  <a:pt x="11917" y="1948"/>
                </a:lnTo>
                <a:lnTo>
                  <a:pt x="11910" y="1947"/>
                </a:lnTo>
                <a:lnTo>
                  <a:pt x="11911" y="1942"/>
                </a:lnTo>
                <a:lnTo>
                  <a:pt x="11914" y="1926"/>
                </a:lnTo>
                <a:lnTo>
                  <a:pt x="11908" y="1909"/>
                </a:lnTo>
                <a:lnTo>
                  <a:pt x="11900" y="1897"/>
                </a:lnTo>
                <a:lnTo>
                  <a:pt x="11889" y="1893"/>
                </a:lnTo>
                <a:lnTo>
                  <a:pt x="11906" y="1891"/>
                </a:lnTo>
                <a:lnTo>
                  <a:pt x="11907" y="1883"/>
                </a:lnTo>
                <a:lnTo>
                  <a:pt x="11903" y="1870"/>
                </a:lnTo>
                <a:lnTo>
                  <a:pt x="11908" y="1859"/>
                </a:lnTo>
                <a:lnTo>
                  <a:pt x="11910" y="1857"/>
                </a:lnTo>
                <a:lnTo>
                  <a:pt x="11911" y="1856"/>
                </a:lnTo>
                <a:lnTo>
                  <a:pt x="11913" y="1854"/>
                </a:lnTo>
                <a:lnTo>
                  <a:pt x="11913" y="1851"/>
                </a:lnTo>
                <a:lnTo>
                  <a:pt x="11915" y="1853"/>
                </a:lnTo>
                <a:lnTo>
                  <a:pt x="11915" y="1857"/>
                </a:lnTo>
                <a:lnTo>
                  <a:pt x="11913" y="1861"/>
                </a:lnTo>
                <a:lnTo>
                  <a:pt x="11913" y="1864"/>
                </a:lnTo>
                <a:lnTo>
                  <a:pt x="11915" y="1865"/>
                </a:lnTo>
                <a:lnTo>
                  <a:pt x="11914" y="1868"/>
                </a:lnTo>
                <a:lnTo>
                  <a:pt x="11911" y="1870"/>
                </a:lnTo>
                <a:lnTo>
                  <a:pt x="11910" y="1872"/>
                </a:lnTo>
                <a:lnTo>
                  <a:pt x="11919" y="1892"/>
                </a:lnTo>
                <a:lnTo>
                  <a:pt x="11925" y="1905"/>
                </a:lnTo>
                <a:lnTo>
                  <a:pt x="11927" y="1916"/>
                </a:lnTo>
                <a:lnTo>
                  <a:pt x="11925" y="1925"/>
                </a:lnTo>
                <a:lnTo>
                  <a:pt x="11922" y="1933"/>
                </a:lnTo>
                <a:lnTo>
                  <a:pt x="11923" y="1938"/>
                </a:lnTo>
                <a:lnTo>
                  <a:pt x="11925" y="1938"/>
                </a:lnTo>
                <a:lnTo>
                  <a:pt x="11927" y="1930"/>
                </a:lnTo>
                <a:lnTo>
                  <a:pt x="11934" y="1916"/>
                </a:lnTo>
                <a:lnTo>
                  <a:pt x="11944" y="1902"/>
                </a:lnTo>
                <a:lnTo>
                  <a:pt x="11952" y="1883"/>
                </a:lnTo>
                <a:lnTo>
                  <a:pt x="11947" y="1850"/>
                </a:lnTo>
                <a:lnTo>
                  <a:pt x="11943" y="1848"/>
                </a:lnTo>
                <a:lnTo>
                  <a:pt x="11942" y="1843"/>
                </a:lnTo>
                <a:lnTo>
                  <a:pt x="11943" y="1839"/>
                </a:lnTo>
                <a:lnTo>
                  <a:pt x="11946" y="1840"/>
                </a:lnTo>
                <a:lnTo>
                  <a:pt x="11964" y="1858"/>
                </a:lnTo>
                <a:lnTo>
                  <a:pt x="11977" y="1854"/>
                </a:lnTo>
                <a:lnTo>
                  <a:pt x="11988" y="1833"/>
                </a:lnTo>
                <a:lnTo>
                  <a:pt x="12001" y="1808"/>
                </a:lnTo>
                <a:lnTo>
                  <a:pt x="12002" y="1803"/>
                </a:lnTo>
                <a:lnTo>
                  <a:pt x="12000" y="1802"/>
                </a:lnTo>
                <a:lnTo>
                  <a:pt x="11997" y="1802"/>
                </a:lnTo>
                <a:lnTo>
                  <a:pt x="11993" y="1801"/>
                </a:lnTo>
                <a:lnTo>
                  <a:pt x="12041" y="1788"/>
                </a:lnTo>
                <a:lnTo>
                  <a:pt x="12063" y="1779"/>
                </a:lnTo>
                <a:lnTo>
                  <a:pt x="12065" y="1777"/>
                </a:lnTo>
                <a:lnTo>
                  <a:pt x="12056" y="1779"/>
                </a:lnTo>
                <a:lnTo>
                  <a:pt x="12047" y="1782"/>
                </a:lnTo>
                <a:lnTo>
                  <a:pt x="12036" y="1784"/>
                </a:lnTo>
                <a:lnTo>
                  <a:pt x="12025" y="1784"/>
                </a:lnTo>
                <a:lnTo>
                  <a:pt x="12016" y="1784"/>
                </a:lnTo>
                <a:lnTo>
                  <a:pt x="12031" y="1776"/>
                </a:lnTo>
                <a:lnTo>
                  <a:pt x="12067" y="1766"/>
                </a:lnTo>
                <a:lnTo>
                  <a:pt x="12104" y="1758"/>
                </a:lnTo>
                <a:lnTo>
                  <a:pt x="12122" y="1755"/>
                </a:lnTo>
                <a:lnTo>
                  <a:pt x="12127" y="1755"/>
                </a:lnTo>
                <a:lnTo>
                  <a:pt x="12135" y="1754"/>
                </a:lnTo>
                <a:lnTo>
                  <a:pt x="12142" y="1752"/>
                </a:lnTo>
                <a:lnTo>
                  <a:pt x="12146" y="1749"/>
                </a:lnTo>
                <a:lnTo>
                  <a:pt x="12137" y="1746"/>
                </a:lnTo>
                <a:lnTo>
                  <a:pt x="12133" y="1746"/>
                </a:lnTo>
                <a:lnTo>
                  <a:pt x="12130" y="1744"/>
                </a:lnTo>
                <a:lnTo>
                  <a:pt x="12128" y="1736"/>
                </a:lnTo>
                <a:lnTo>
                  <a:pt x="12123" y="1730"/>
                </a:lnTo>
                <a:lnTo>
                  <a:pt x="12118" y="1727"/>
                </a:lnTo>
                <a:lnTo>
                  <a:pt x="12116" y="1724"/>
                </a:lnTo>
                <a:lnTo>
                  <a:pt x="12122" y="1714"/>
                </a:lnTo>
                <a:lnTo>
                  <a:pt x="12121" y="1710"/>
                </a:lnTo>
                <a:lnTo>
                  <a:pt x="12120" y="1704"/>
                </a:lnTo>
                <a:lnTo>
                  <a:pt x="12121" y="1694"/>
                </a:lnTo>
                <a:lnTo>
                  <a:pt x="12128" y="1683"/>
                </a:lnTo>
                <a:lnTo>
                  <a:pt x="12132" y="1679"/>
                </a:lnTo>
                <a:lnTo>
                  <a:pt x="12137" y="1675"/>
                </a:lnTo>
                <a:lnTo>
                  <a:pt x="12141" y="1671"/>
                </a:lnTo>
                <a:lnTo>
                  <a:pt x="12143" y="1666"/>
                </a:lnTo>
                <a:lnTo>
                  <a:pt x="12165" y="1657"/>
                </a:lnTo>
                <a:lnTo>
                  <a:pt x="12176" y="1650"/>
                </a:lnTo>
                <a:lnTo>
                  <a:pt x="12186" y="1645"/>
                </a:lnTo>
                <a:lnTo>
                  <a:pt x="12197" y="1646"/>
                </a:lnTo>
                <a:lnTo>
                  <a:pt x="12215" y="1640"/>
                </a:lnTo>
                <a:lnTo>
                  <a:pt x="12239" y="1628"/>
                </a:lnTo>
                <a:lnTo>
                  <a:pt x="12262" y="1617"/>
                </a:lnTo>
                <a:lnTo>
                  <a:pt x="12274" y="1610"/>
                </a:lnTo>
                <a:lnTo>
                  <a:pt x="12346" y="1584"/>
                </a:lnTo>
                <a:lnTo>
                  <a:pt x="12351" y="1586"/>
                </a:lnTo>
                <a:lnTo>
                  <a:pt x="12343" y="1592"/>
                </a:lnTo>
                <a:lnTo>
                  <a:pt x="12341" y="1597"/>
                </a:lnTo>
                <a:lnTo>
                  <a:pt x="12362" y="1596"/>
                </a:lnTo>
                <a:lnTo>
                  <a:pt x="12372" y="1595"/>
                </a:lnTo>
                <a:lnTo>
                  <a:pt x="12372" y="1598"/>
                </a:lnTo>
                <a:lnTo>
                  <a:pt x="12362" y="1603"/>
                </a:lnTo>
                <a:lnTo>
                  <a:pt x="12342" y="1606"/>
                </a:lnTo>
                <a:lnTo>
                  <a:pt x="12294" y="1633"/>
                </a:lnTo>
                <a:lnTo>
                  <a:pt x="12286" y="1663"/>
                </a:lnTo>
                <a:lnTo>
                  <a:pt x="12289" y="1667"/>
                </a:lnTo>
                <a:lnTo>
                  <a:pt x="12298" y="1673"/>
                </a:lnTo>
                <a:lnTo>
                  <a:pt x="12309" y="1674"/>
                </a:lnTo>
                <a:lnTo>
                  <a:pt x="12320" y="1666"/>
                </a:lnTo>
                <a:lnTo>
                  <a:pt x="12331" y="1665"/>
                </a:lnTo>
                <a:lnTo>
                  <a:pt x="12347" y="1657"/>
                </a:lnTo>
                <a:lnTo>
                  <a:pt x="12361" y="1646"/>
                </a:lnTo>
                <a:lnTo>
                  <a:pt x="12367" y="1637"/>
                </a:lnTo>
                <a:lnTo>
                  <a:pt x="12380" y="1635"/>
                </a:lnTo>
                <a:lnTo>
                  <a:pt x="12397" y="1627"/>
                </a:lnTo>
                <a:lnTo>
                  <a:pt x="12433" y="1617"/>
                </a:lnTo>
                <a:lnTo>
                  <a:pt x="12466" y="1605"/>
                </a:lnTo>
                <a:lnTo>
                  <a:pt x="12474" y="1596"/>
                </a:lnTo>
                <a:lnTo>
                  <a:pt x="12481" y="1592"/>
                </a:lnTo>
                <a:lnTo>
                  <a:pt x="12491" y="1589"/>
                </a:lnTo>
                <a:lnTo>
                  <a:pt x="12505" y="1582"/>
                </a:lnTo>
                <a:lnTo>
                  <a:pt x="12522" y="1566"/>
                </a:lnTo>
                <a:lnTo>
                  <a:pt x="12522" y="1565"/>
                </a:lnTo>
                <a:lnTo>
                  <a:pt x="12521" y="1564"/>
                </a:lnTo>
                <a:lnTo>
                  <a:pt x="12519" y="1564"/>
                </a:lnTo>
                <a:lnTo>
                  <a:pt x="12518" y="1564"/>
                </a:lnTo>
                <a:lnTo>
                  <a:pt x="12519" y="1561"/>
                </a:lnTo>
                <a:lnTo>
                  <a:pt x="12520" y="1559"/>
                </a:lnTo>
                <a:lnTo>
                  <a:pt x="12499" y="1556"/>
                </a:lnTo>
                <a:lnTo>
                  <a:pt x="12500" y="1551"/>
                </a:lnTo>
                <a:lnTo>
                  <a:pt x="12500" y="1540"/>
                </a:lnTo>
                <a:lnTo>
                  <a:pt x="12500" y="1531"/>
                </a:lnTo>
                <a:lnTo>
                  <a:pt x="12495" y="1529"/>
                </a:lnTo>
                <a:lnTo>
                  <a:pt x="12470" y="1555"/>
                </a:lnTo>
                <a:lnTo>
                  <a:pt x="12462" y="1573"/>
                </a:lnTo>
                <a:lnTo>
                  <a:pt x="12460" y="1584"/>
                </a:lnTo>
                <a:lnTo>
                  <a:pt x="12452" y="1587"/>
                </a:lnTo>
                <a:lnTo>
                  <a:pt x="12448" y="1584"/>
                </a:lnTo>
                <a:lnTo>
                  <a:pt x="12442" y="1579"/>
                </a:lnTo>
                <a:lnTo>
                  <a:pt x="12437" y="1577"/>
                </a:lnTo>
                <a:lnTo>
                  <a:pt x="12430" y="1584"/>
                </a:lnTo>
                <a:lnTo>
                  <a:pt x="12421" y="1585"/>
                </a:lnTo>
                <a:lnTo>
                  <a:pt x="12402" y="1583"/>
                </a:lnTo>
                <a:lnTo>
                  <a:pt x="12384" y="1578"/>
                </a:lnTo>
                <a:lnTo>
                  <a:pt x="12373" y="1575"/>
                </a:lnTo>
                <a:lnTo>
                  <a:pt x="12372" y="1572"/>
                </a:lnTo>
                <a:lnTo>
                  <a:pt x="12372" y="1569"/>
                </a:lnTo>
                <a:lnTo>
                  <a:pt x="12371" y="1566"/>
                </a:lnTo>
                <a:lnTo>
                  <a:pt x="12367" y="1564"/>
                </a:lnTo>
                <a:lnTo>
                  <a:pt x="12353" y="1558"/>
                </a:lnTo>
                <a:lnTo>
                  <a:pt x="12343" y="1549"/>
                </a:lnTo>
                <a:lnTo>
                  <a:pt x="12339" y="1538"/>
                </a:lnTo>
                <a:lnTo>
                  <a:pt x="12336" y="1528"/>
                </a:lnTo>
                <a:lnTo>
                  <a:pt x="12334" y="1525"/>
                </a:lnTo>
                <a:lnTo>
                  <a:pt x="12330" y="1524"/>
                </a:lnTo>
                <a:lnTo>
                  <a:pt x="12329" y="1521"/>
                </a:lnTo>
                <a:lnTo>
                  <a:pt x="12335" y="1513"/>
                </a:lnTo>
                <a:lnTo>
                  <a:pt x="12338" y="1506"/>
                </a:lnTo>
                <a:lnTo>
                  <a:pt x="12337" y="1498"/>
                </a:lnTo>
                <a:lnTo>
                  <a:pt x="12331" y="1495"/>
                </a:lnTo>
                <a:lnTo>
                  <a:pt x="12320" y="1498"/>
                </a:lnTo>
                <a:lnTo>
                  <a:pt x="12313" y="1501"/>
                </a:lnTo>
                <a:lnTo>
                  <a:pt x="12308" y="1498"/>
                </a:lnTo>
                <a:lnTo>
                  <a:pt x="12304" y="1493"/>
                </a:lnTo>
                <a:lnTo>
                  <a:pt x="12298" y="1489"/>
                </a:lnTo>
                <a:lnTo>
                  <a:pt x="12294" y="1489"/>
                </a:lnTo>
                <a:lnTo>
                  <a:pt x="12289" y="1488"/>
                </a:lnTo>
                <a:lnTo>
                  <a:pt x="12285" y="1487"/>
                </a:lnTo>
                <a:lnTo>
                  <a:pt x="12285" y="1483"/>
                </a:lnTo>
                <a:lnTo>
                  <a:pt x="12298" y="1483"/>
                </a:lnTo>
                <a:lnTo>
                  <a:pt x="12317" y="1485"/>
                </a:lnTo>
                <a:lnTo>
                  <a:pt x="12333" y="1484"/>
                </a:lnTo>
                <a:lnTo>
                  <a:pt x="12341" y="1472"/>
                </a:lnTo>
                <a:lnTo>
                  <a:pt x="12358" y="1460"/>
                </a:lnTo>
                <a:lnTo>
                  <a:pt x="12349" y="1444"/>
                </a:lnTo>
                <a:lnTo>
                  <a:pt x="12313" y="1437"/>
                </a:lnTo>
                <a:lnTo>
                  <a:pt x="12245" y="1451"/>
                </a:lnTo>
                <a:lnTo>
                  <a:pt x="12204" y="1466"/>
                </a:lnTo>
                <a:lnTo>
                  <a:pt x="12179" y="1483"/>
                </a:lnTo>
                <a:lnTo>
                  <a:pt x="12156" y="1501"/>
                </a:lnTo>
                <a:lnTo>
                  <a:pt x="12127" y="1526"/>
                </a:lnTo>
                <a:lnTo>
                  <a:pt x="12118" y="1531"/>
                </a:lnTo>
                <a:lnTo>
                  <a:pt x="12116" y="1530"/>
                </a:lnTo>
                <a:lnTo>
                  <a:pt x="12119" y="1525"/>
                </a:lnTo>
                <a:lnTo>
                  <a:pt x="12126" y="1519"/>
                </a:lnTo>
                <a:lnTo>
                  <a:pt x="12146" y="1500"/>
                </a:lnTo>
                <a:lnTo>
                  <a:pt x="12163" y="1477"/>
                </a:lnTo>
                <a:lnTo>
                  <a:pt x="12183" y="1455"/>
                </a:lnTo>
                <a:lnTo>
                  <a:pt x="12213" y="1439"/>
                </a:lnTo>
                <a:lnTo>
                  <a:pt x="12235" y="1433"/>
                </a:lnTo>
                <a:lnTo>
                  <a:pt x="12241" y="1432"/>
                </a:lnTo>
                <a:lnTo>
                  <a:pt x="12245" y="1427"/>
                </a:lnTo>
                <a:lnTo>
                  <a:pt x="12259" y="1407"/>
                </a:lnTo>
                <a:lnTo>
                  <a:pt x="12314" y="1388"/>
                </a:lnTo>
                <a:lnTo>
                  <a:pt x="12396" y="1390"/>
                </a:lnTo>
                <a:lnTo>
                  <a:pt x="12483" y="1394"/>
                </a:lnTo>
                <a:lnTo>
                  <a:pt x="12553" y="1376"/>
                </a:lnTo>
                <a:lnTo>
                  <a:pt x="12560" y="1369"/>
                </a:lnTo>
                <a:lnTo>
                  <a:pt x="12572" y="1358"/>
                </a:lnTo>
                <a:lnTo>
                  <a:pt x="12593" y="1347"/>
                </a:lnTo>
                <a:lnTo>
                  <a:pt x="12622" y="1342"/>
                </a:lnTo>
                <a:lnTo>
                  <a:pt x="12633" y="1340"/>
                </a:lnTo>
                <a:lnTo>
                  <a:pt x="12642" y="1335"/>
                </a:lnTo>
                <a:lnTo>
                  <a:pt x="12652" y="1330"/>
                </a:lnTo>
                <a:lnTo>
                  <a:pt x="12663" y="1325"/>
                </a:lnTo>
                <a:lnTo>
                  <a:pt x="12674" y="1316"/>
                </a:lnTo>
                <a:lnTo>
                  <a:pt x="12673" y="1303"/>
                </a:lnTo>
                <a:lnTo>
                  <a:pt x="12670" y="1291"/>
                </a:lnTo>
                <a:lnTo>
                  <a:pt x="12675" y="1281"/>
                </a:lnTo>
                <a:lnTo>
                  <a:pt x="12675" y="1273"/>
                </a:lnTo>
                <a:lnTo>
                  <a:pt x="12661" y="1263"/>
                </a:lnTo>
                <a:lnTo>
                  <a:pt x="12644" y="1253"/>
                </a:lnTo>
                <a:lnTo>
                  <a:pt x="12630" y="1246"/>
                </a:lnTo>
                <a:lnTo>
                  <a:pt x="12624" y="1256"/>
                </a:lnTo>
                <a:lnTo>
                  <a:pt x="12621" y="1254"/>
                </a:lnTo>
                <a:lnTo>
                  <a:pt x="12620" y="1246"/>
                </a:lnTo>
                <a:lnTo>
                  <a:pt x="12617" y="1241"/>
                </a:lnTo>
                <a:lnTo>
                  <a:pt x="12604" y="1234"/>
                </a:lnTo>
                <a:lnTo>
                  <a:pt x="12599" y="1231"/>
                </a:lnTo>
                <a:lnTo>
                  <a:pt x="12594" y="1233"/>
                </a:lnTo>
                <a:lnTo>
                  <a:pt x="12578" y="1241"/>
                </a:lnTo>
                <a:lnTo>
                  <a:pt x="12538" y="1254"/>
                </a:lnTo>
                <a:lnTo>
                  <a:pt x="12516" y="1264"/>
                </a:lnTo>
                <a:lnTo>
                  <a:pt x="12508" y="1266"/>
                </a:lnTo>
                <a:lnTo>
                  <a:pt x="12511" y="1261"/>
                </a:lnTo>
                <a:lnTo>
                  <a:pt x="12517" y="1251"/>
                </a:lnTo>
                <a:lnTo>
                  <a:pt x="12524" y="1246"/>
                </a:lnTo>
                <a:lnTo>
                  <a:pt x="12540" y="1242"/>
                </a:lnTo>
                <a:lnTo>
                  <a:pt x="12559" y="1238"/>
                </a:lnTo>
                <a:lnTo>
                  <a:pt x="12574" y="1235"/>
                </a:lnTo>
                <a:lnTo>
                  <a:pt x="12581" y="1230"/>
                </a:lnTo>
                <a:lnTo>
                  <a:pt x="12587" y="1223"/>
                </a:lnTo>
                <a:lnTo>
                  <a:pt x="12592" y="1224"/>
                </a:lnTo>
                <a:lnTo>
                  <a:pt x="12600" y="1223"/>
                </a:lnTo>
                <a:lnTo>
                  <a:pt x="12609" y="1220"/>
                </a:lnTo>
                <a:lnTo>
                  <a:pt x="12619" y="1211"/>
                </a:lnTo>
                <a:lnTo>
                  <a:pt x="12611" y="1211"/>
                </a:lnTo>
                <a:lnTo>
                  <a:pt x="12599" y="1208"/>
                </a:lnTo>
                <a:lnTo>
                  <a:pt x="12588" y="1205"/>
                </a:lnTo>
                <a:lnTo>
                  <a:pt x="12580" y="1205"/>
                </a:lnTo>
                <a:lnTo>
                  <a:pt x="12566" y="1205"/>
                </a:lnTo>
                <a:lnTo>
                  <a:pt x="12558" y="1198"/>
                </a:lnTo>
                <a:lnTo>
                  <a:pt x="12551" y="1191"/>
                </a:lnTo>
                <a:lnTo>
                  <a:pt x="12541" y="1190"/>
                </a:lnTo>
                <a:lnTo>
                  <a:pt x="12532" y="1190"/>
                </a:lnTo>
                <a:lnTo>
                  <a:pt x="12523" y="1185"/>
                </a:lnTo>
                <a:lnTo>
                  <a:pt x="12515" y="1179"/>
                </a:lnTo>
                <a:lnTo>
                  <a:pt x="12507" y="1176"/>
                </a:lnTo>
                <a:lnTo>
                  <a:pt x="12504" y="1166"/>
                </a:lnTo>
                <a:lnTo>
                  <a:pt x="12499" y="1164"/>
                </a:lnTo>
                <a:lnTo>
                  <a:pt x="12492" y="1162"/>
                </a:lnTo>
                <a:lnTo>
                  <a:pt x="12484" y="1154"/>
                </a:lnTo>
                <a:lnTo>
                  <a:pt x="12480" y="1148"/>
                </a:lnTo>
                <a:lnTo>
                  <a:pt x="12475" y="1145"/>
                </a:lnTo>
                <a:lnTo>
                  <a:pt x="12470" y="1144"/>
                </a:lnTo>
                <a:lnTo>
                  <a:pt x="12465" y="1143"/>
                </a:lnTo>
                <a:lnTo>
                  <a:pt x="12465" y="1139"/>
                </a:lnTo>
                <a:lnTo>
                  <a:pt x="12464" y="1138"/>
                </a:lnTo>
                <a:lnTo>
                  <a:pt x="12463" y="1138"/>
                </a:lnTo>
                <a:lnTo>
                  <a:pt x="12461" y="1136"/>
                </a:lnTo>
                <a:lnTo>
                  <a:pt x="12460" y="1134"/>
                </a:lnTo>
                <a:lnTo>
                  <a:pt x="12459" y="1132"/>
                </a:lnTo>
                <a:lnTo>
                  <a:pt x="12460" y="1126"/>
                </a:lnTo>
                <a:lnTo>
                  <a:pt x="12462" y="1119"/>
                </a:lnTo>
                <a:lnTo>
                  <a:pt x="12463" y="1113"/>
                </a:lnTo>
                <a:lnTo>
                  <a:pt x="12459" y="1107"/>
                </a:lnTo>
                <a:lnTo>
                  <a:pt x="12456" y="1105"/>
                </a:lnTo>
                <a:lnTo>
                  <a:pt x="12454" y="1103"/>
                </a:lnTo>
                <a:lnTo>
                  <a:pt x="12452" y="1101"/>
                </a:lnTo>
                <a:lnTo>
                  <a:pt x="12452" y="1097"/>
                </a:lnTo>
                <a:lnTo>
                  <a:pt x="12436" y="1073"/>
                </a:lnTo>
                <a:lnTo>
                  <a:pt x="12403" y="1038"/>
                </a:lnTo>
                <a:lnTo>
                  <a:pt x="12370" y="1003"/>
                </a:lnTo>
                <a:lnTo>
                  <a:pt x="12353" y="976"/>
                </a:lnTo>
                <a:lnTo>
                  <a:pt x="12350" y="972"/>
                </a:lnTo>
                <a:lnTo>
                  <a:pt x="12345" y="967"/>
                </a:lnTo>
                <a:lnTo>
                  <a:pt x="12338" y="965"/>
                </a:lnTo>
                <a:lnTo>
                  <a:pt x="12334" y="968"/>
                </a:lnTo>
                <a:lnTo>
                  <a:pt x="12333" y="972"/>
                </a:lnTo>
                <a:lnTo>
                  <a:pt x="12334" y="976"/>
                </a:lnTo>
                <a:lnTo>
                  <a:pt x="12334" y="979"/>
                </a:lnTo>
                <a:lnTo>
                  <a:pt x="12331" y="982"/>
                </a:lnTo>
                <a:lnTo>
                  <a:pt x="12321" y="999"/>
                </a:lnTo>
                <a:lnTo>
                  <a:pt x="12312" y="1012"/>
                </a:lnTo>
                <a:lnTo>
                  <a:pt x="12301" y="1021"/>
                </a:lnTo>
                <a:lnTo>
                  <a:pt x="12298" y="1027"/>
                </a:lnTo>
                <a:lnTo>
                  <a:pt x="12294" y="1031"/>
                </a:lnTo>
                <a:lnTo>
                  <a:pt x="12280" y="1036"/>
                </a:lnTo>
                <a:lnTo>
                  <a:pt x="12260" y="1053"/>
                </a:lnTo>
                <a:lnTo>
                  <a:pt x="12238" y="1059"/>
                </a:lnTo>
                <a:lnTo>
                  <a:pt x="12221" y="1050"/>
                </a:lnTo>
                <a:lnTo>
                  <a:pt x="12199" y="1037"/>
                </a:lnTo>
                <a:lnTo>
                  <a:pt x="12169" y="1035"/>
                </a:lnTo>
                <a:lnTo>
                  <a:pt x="12161" y="1036"/>
                </a:lnTo>
                <a:lnTo>
                  <a:pt x="12163" y="1032"/>
                </a:lnTo>
                <a:lnTo>
                  <a:pt x="12169" y="1027"/>
                </a:lnTo>
                <a:lnTo>
                  <a:pt x="12171" y="1023"/>
                </a:lnTo>
                <a:lnTo>
                  <a:pt x="12168" y="1020"/>
                </a:lnTo>
                <a:lnTo>
                  <a:pt x="12163" y="1017"/>
                </a:lnTo>
                <a:lnTo>
                  <a:pt x="12158" y="1014"/>
                </a:lnTo>
                <a:lnTo>
                  <a:pt x="12157" y="1010"/>
                </a:lnTo>
                <a:lnTo>
                  <a:pt x="12158" y="1005"/>
                </a:lnTo>
                <a:lnTo>
                  <a:pt x="12159" y="1001"/>
                </a:lnTo>
                <a:lnTo>
                  <a:pt x="12160" y="997"/>
                </a:lnTo>
                <a:lnTo>
                  <a:pt x="12157" y="993"/>
                </a:lnTo>
                <a:lnTo>
                  <a:pt x="12156" y="988"/>
                </a:lnTo>
                <a:lnTo>
                  <a:pt x="12155" y="978"/>
                </a:lnTo>
                <a:lnTo>
                  <a:pt x="12157" y="967"/>
                </a:lnTo>
                <a:lnTo>
                  <a:pt x="12162" y="960"/>
                </a:lnTo>
                <a:lnTo>
                  <a:pt x="12165" y="956"/>
                </a:lnTo>
                <a:lnTo>
                  <a:pt x="12165" y="949"/>
                </a:lnTo>
                <a:lnTo>
                  <a:pt x="12162" y="945"/>
                </a:lnTo>
                <a:lnTo>
                  <a:pt x="12158" y="942"/>
                </a:lnTo>
                <a:lnTo>
                  <a:pt x="12138" y="958"/>
                </a:lnTo>
                <a:lnTo>
                  <a:pt x="12103" y="942"/>
                </a:lnTo>
                <a:lnTo>
                  <a:pt x="12064" y="915"/>
                </a:lnTo>
                <a:lnTo>
                  <a:pt x="12034" y="896"/>
                </a:lnTo>
                <a:lnTo>
                  <a:pt x="12002" y="889"/>
                </a:lnTo>
                <a:lnTo>
                  <a:pt x="11974" y="891"/>
                </a:lnTo>
                <a:lnTo>
                  <a:pt x="11947" y="893"/>
                </a:lnTo>
                <a:lnTo>
                  <a:pt x="11914" y="887"/>
                </a:lnTo>
                <a:lnTo>
                  <a:pt x="11899" y="885"/>
                </a:lnTo>
                <a:lnTo>
                  <a:pt x="11879" y="882"/>
                </a:lnTo>
                <a:lnTo>
                  <a:pt x="11858" y="882"/>
                </a:lnTo>
                <a:lnTo>
                  <a:pt x="11846" y="886"/>
                </a:lnTo>
                <a:lnTo>
                  <a:pt x="11843" y="891"/>
                </a:lnTo>
                <a:lnTo>
                  <a:pt x="11846" y="898"/>
                </a:lnTo>
                <a:lnTo>
                  <a:pt x="11848" y="905"/>
                </a:lnTo>
                <a:lnTo>
                  <a:pt x="11848" y="912"/>
                </a:lnTo>
                <a:lnTo>
                  <a:pt x="11851" y="921"/>
                </a:lnTo>
                <a:lnTo>
                  <a:pt x="11858" y="934"/>
                </a:lnTo>
                <a:lnTo>
                  <a:pt x="11859" y="945"/>
                </a:lnTo>
                <a:lnTo>
                  <a:pt x="11844" y="952"/>
                </a:lnTo>
                <a:lnTo>
                  <a:pt x="11847" y="955"/>
                </a:lnTo>
                <a:lnTo>
                  <a:pt x="11853" y="959"/>
                </a:lnTo>
                <a:lnTo>
                  <a:pt x="11859" y="964"/>
                </a:lnTo>
                <a:lnTo>
                  <a:pt x="11860" y="972"/>
                </a:lnTo>
                <a:lnTo>
                  <a:pt x="11861" y="978"/>
                </a:lnTo>
                <a:lnTo>
                  <a:pt x="11863" y="984"/>
                </a:lnTo>
                <a:lnTo>
                  <a:pt x="11867" y="989"/>
                </a:lnTo>
                <a:lnTo>
                  <a:pt x="11870" y="994"/>
                </a:lnTo>
                <a:lnTo>
                  <a:pt x="11862" y="1000"/>
                </a:lnTo>
                <a:lnTo>
                  <a:pt x="11860" y="1002"/>
                </a:lnTo>
                <a:lnTo>
                  <a:pt x="11860" y="1005"/>
                </a:lnTo>
                <a:lnTo>
                  <a:pt x="11858" y="1011"/>
                </a:lnTo>
                <a:lnTo>
                  <a:pt x="11846" y="1024"/>
                </a:lnTo>
                <a:lnTo>
                  <a:pt x="11835" y="1036"/>
                </a:lnTo>
                <a:lnTo>
                  <a:pt x="11840" y="1046"/>
                </a:lnTo>
                <a:lnTo>
                  <a:pt x="11868" y="1066"/>
                </a:lnTo>
                <a:lnTo>
                  <a:pt x="11897" y="1096"/>
                </a:lnTo>
                <a:lnTo>
                  <a:pt x="11902" y="1136"/>
                </a:lnTo>
                <a:lnTo>
                  <a:pt x="11892" y="1156"/>
                </a:lnTo>
                <a:lnTo>
                  <a:pt x="11873" y="1173"/>
                </a:lnTo>
                <a:lnTo>
                  <a:pt x="11852" y="1188"/>
                </a:lnTo>
                <a:lnTo>
                  <a:pt x="11829" y="1197"/>
                </a:lnTo>
                <a:lnTo>
                  <a:pt x="11807" y="1211"/>
                </a:lnTo>
                <a:lnTo>
                  <a:pt x="11802" y="1234"/>
                </a:lnTo>
                <a:lnTo>
                  <a:pt x="11806" y="1256"/>
                </a:lnTo>
                <a:lnTo>
                  <a:pt x="11811" y="1265"/>
                </a:lnTo>
                <a:lnTo>
                  <a:pt x="11818" y="1289"/>
                </a:lnTo>
                <a:lnTo>
                  <a:pt x="11824" y="1301"/>
                </a:lnTo>
                <a:lnTo>
                  <a:pt x="11828" y="1307"/>
                </a:lnTo>
                <a:lnTo>
                  <a:pt x="11830" y="1313"/>
                </a:lnTo>
                <a:lnTo>
                  <a:pt x="11823" y="1317"/>
                </a:lnTo>
                <a:lnTo>
                  <a:pt x="11818" y="1326"/>
                </a:lnTo>
                <a:lnTo>
                  <a:pt x="11815" y="1336"/>
                </a:lnTo>
                <a:lnTo>
                  <a:pt x="11813" y="1344"/>
                </a:lnTo>
                <a:lnTo>
                  <a:pt x="11811" y="1343"/>
                </a:lnTo>
                <a:lnTo>
                  <a:pt x="11810" y="1343"/>
                </a:lnTo>
                <a:lnTo>
                  <a:pt x="11810" y="1346"/>
                </a:lnTo>
                <a:lnTo>
                  <a:pt x="11810" y="1349"/>
                </a:lnTo>
                <a:lnTo>
                  <a:pt x="11808" y="1345"/>
                </a:lnTo>
                <a:lnTo>
                  <a:pt x="11800" y="1337"/>
                </a:lnTo>
                <a:lnTo>
                  <a:pt x="11795" y="1336"/>
                </a:lnTo>
                <a:lnTo>
                  <a:pt x="11791" y="1342"/>
                </a:lnTo>
                <a:lnTo>
                  <a:pt x="11787" y="1350"/>
                </a:lnTo>
                <a:lnTo>
                  <a:pt x="11783" y="1354"/>
                </a:lnTo>
                <a:lnTo>
                  <a:pt x="11768" y="1352"/>
                </a:lnTo>
                <a:lnTo>
                  <a:pt x="11759" y="1342"/>
                </a:lnTo>
                <a:lnTo>
                  <a:pt x="11752" y="1331"/>
                </a:lnTo>
                <a:lnTo>
                  <a:pt x="11739" y="1322"/>
                </a:lnTo>
                <a:lnTo>
                  <a:pt x="11723" y="1313"/>
                </a:lnTo>
                <a:lnTo>
                  <a:pt x="11710" y="1302"/>
                </a:lnTo>
                <a:lnTo>
                  <a:pt x="11700" y="1290"/>
                </a:lnTo>
                <a:lnTo>
                  <a:pt x="11689" y="1275"/>
                </a:lnTo>
                <a:lnTo>
                  <a:pt x="11696" y="1261"/>
                </a:lnTo>
                <a:lnTo>
                  <a:pt x="11693" y="1245"/>
                </a:lnTo>
                <a:lnTo>
                  <a:pt x="11687" y="1230"/>
                </a:lnTo>
                <a:lnTo>
                  <a:pt x="11686" y="1219"/>
                </a:lnTo>
                <a:lnTo>
                  <a:pt x="11689" y="1206"/>
                </a:lnTo>
                <a:lnTo>
                  <a:pt x="11686" y="1193"/>
                </a:lnTo>
                <a:lnTo>
                  <a:pt x="11677" y="1181"/>
                </a:lnTo>
                <a:lnTo>
                  <a:pt x="11664" y="1177"/>
                </a:lnTo>
                <a:lnTo>
                  <a:pt x="11639" y="1179"/>
                </a:lnTo>
                <a:lnTo>
                  <a:pt x="11615" y="1184"/>
                </a:lnTo>
                <a:lnTo>
                  <a:pt x="11590" y="1184"/>
                </a:lnTo>
                <a:lnTo>
                  <a:pt x="11566" y="1175"/>
                </a:lnTo>
                <a:lnTo>
                  <a:pt x="11544" y="1166"/>
                </a:lnTo>
                <a:lnTo>
                  <a:pt x="11526" y="1161"/>
                </a:lnTo>
                <a:lnTo>
                  <a:pt x="11506" y="1155"/>
                </a:lnTo>
                <a:lnTo>
                  <a:pt x="11485" y="1141"/>
                </a:lnTo>
                <a:lnTo>
                  <a:pt x="11459" y="1126"/>
                </a:lnTo>
                <a:lnTo>
                  <a:pt x="11423" y="1111"/>
                </a:lnTo>
                <a:lnTo>
                  <a:pt x="11386" y="1102"/>
                </a:lnTo>
                <a:lnTo>
                  <a:pt x="11358" y="1099"/>
                </a:lnTo>
                <a:lnTo>
                  <a:pt x="11348" y="1102"/>
                </a:lnTo>
                <a:lnTo>
                  <a:pt x="11332" y="1106"/>
                </a:lnTo>
                <a:lnTo>
                  <a:pt x="11318" y="1108"/>
                </a:lnTo>
                <a:lnTo>
                  <a:pt x="11309" y="1104"/>
                </a:lnTo>
                <a:lnTo>
                  <a:pt x="11309" y="1100"/>
                </a:lnTo>
                <a:lnTo>
                  <a:pt x="11308" y="1094"/>
                </a:lnTo>
                <a:lnTo>
                  <a:pt x="11306" y="1086"/>
                </a:lnTo>
                <a:lnTo>
                  <a:pt x="11300" y="1076"/>
                </a:lnTo>
                <a:lnTo>
                  <a:pt x="11294" y="1067"/>
                </a:lnTo>
                <a:lnTo>
                  <a:pt x="11287" y="1053"/>
                </a:lnTo>
                <a:lnTo>
                  <a:pt x="11279" y="1041"/>
                </a:lnTo>
                <a:lnTo>
                  <a:pt x="11271" y="1037"/>
                </a:lnTo>
                <a:lnTo>
                  <a:pt x="11231" y="1033"/>
                </a:lnTo>
                <a:lnTo>
                  <a:pt x="11220" y="1013"/>
                </a:lnTo>
                <a:lnTo>
                  <a:pt x="11225" y="988"/>
                </a:lnTo>
                <a:lnTo>
                  <a:pt x="11232" y="967"/>
                </a:lnTo>
                <a:lnTo>
                  <a:pt x="11238" y="954"/>
                </a:lnTo>
                <a:lnTo>
                  <a:pt x="11242" y="949"/>
                </a:lnTo>
                <a:lnTo>
                  <a:pt x="11249" y="944"/>
                </a:lnTo>
                <a:lnTo>
                  <a:pt x="11258" y="931"/>
                </a:lnTo>
                <a:lnTo>
                  <a:pt x="11274" y="913"/>
                </a:lnTo>
                <a:lnTo>
                  <a:pt x="11300" y="898"/>
                </a:lnTo>
                <a:lnTo>
                  <a:pt x="11321" y="885"/>
                </a:lnTo>
                <a:lnTo>
                  <a:pt x="11327" y="875"/>
                </a:lnTo>
                <a:lnTo>
                  <a:pt x="11335" y="874"/>
                </a:lnTo>
                <a:lnTo>
                  <a:pt x="11343" y="870"/>
                </a:lnTo>
                <a:lnTo>
                  <a:pt x="11353" y="867"/>
                </a:lnTo>
                <a:lnTo>
                  <a:pt x="11363" y="864"/>
                </a:lnTo>
                <a:lnTo>
                  <a:pt x="11371" y="861"/>
                </a:lnTo>
                <a:lnTo>
                  <a:pt x="11373" y="857"/>
                </a:lnTo>
                <a:lnTo>
                  <a:pt x="11371" y="852"/>
                </a:lnTo>
                <a:lnTo>
                  <a:pt x="11368" y="845"/>
                </a:lnTo>
                <a:lnTo>
                  <a:pt x="11360" y="838"/>
                </a:lnTo>
                <a:lnTo>
                  <a:pt x="11344" y="835"/>
                </a:lnTo>
                <a:lnTo>
                  <a:pt x="11323" y="832"/>
                </a:lnTo>
                <a:lnTo>
                  <a:pt x="11295" y="825"/>
                </a:lnTo>
                <a:lnTo>
                  <a:pt x="11323" y="830"/>
                </a:lnTo>
                <a:lnTo>
                  <a:pt x="11353" y="835"/>
                </a:lnTo>
                <a:lnTo>
                  <a:pt x="11383" y="836"/>
                </a:lnTo>
                <a:lnTo>
                  <a:pt x="11408" y="827"/>
                </a:lnTo>
                <a:lnTo>
                  <a:pt x="11411" y="823"/>
                </a:lnTo>
                <a:lnTo>
                  <a:pt x="11411" y="820"/>
                </a:lnTo>
                <a:lnTo>
                  <a:pt x="11415" y="819"/>
                </a:lnTo>
                <a:lnTo>
                  <a:pt x="11423" y="821"/>
                </a:lnTo>
                <a:lnTo>
                  <a:pt x="11450" y="819"/>
                </a:lnTo>
                <a:lnTo>
                  <a:pt x="11477" y="809"/>
                </a:lnTo>
                <a:lnTo>
                  <a:pt x="11499" y="794"/>
                </a:lnTo>
                <a:lnTo>
                  <a:pt x="11511" y="773"/>
                </a:lnTo>
                <a:lnTo>
                  <a:pt x="11455" y="763"/>
                </a:lnTo>
                <a:lnTo>
                  <a:pt x="11434" y="758"/>
                </a:lnTo>
                <a:lnTo>
                  <a:pt x="11420" y="751"/>
                </a:lnTo>
                <a:lnTo>
                  <a:pt x="11380" y="737"/>
                </a:lnTo>
                <a:lnTo>
                  <a:pt x="11439" y="744"/>
                </a:lnTo>
                <a:lnTo>
                  <a:pt x="11447" y="748"/>
                </a:lnTo>
                <a:lnTo>
                  <a:pt x="11462" y="756"/>
                </a:lnTo>
                <a:lnTo>
                  <a:pt x="11483" y="763"/>
                </a:lnTo>
                <a:lnTo>
                  <a:pt x="11503" y="764"/>
                </a:lnTo>
                <a:lnTo>
                  <a:pt x="11520" y="759"/>
                </a:lnTo>
                <a:lnTo>
                  <a:pt x="11526" y="755"/>
                </a:lnTo>
                <a:lnTo>
                  <a:pt x="11529" y="751"/>
                </a:lnTo>
                <a:lnTo>
                  <a:pt x="11533" y="747"/>
                </a:lnTo>
                <a:lnTo>
                  <a:pt x="11552" y="732"/>
                </a:lnTo>
                <a:lnTo>
                  <a:pt x="11545" y="727"/>
                </a:lnTo>
                <a:lnTo>
                  <a:pt x="11530" y="723"/>
                </a:lnTo>
                <a:lnTo>
                  <a:pt x="11526" y="713"/>
                </a:lnTo>
                <a:lnTo>
                  <a:pt x="11574" y="715"/>
                </a:lnTo>
                <a:lnTo>
                  <a:pt x="11585" y="722"/>
                </a:lnTo>
                <a:lnTo>
                  <a:pt x="11606" y="728"/>
                </a:lnTo>
                <a:lnTo>
                  <a:pt x="11628" y="731"/>
                </a:lnTo>
                <a:lnTo>
                  <a:pt x="11638" y="726"/>
                </a:lnTo>
                <a:lnTo>
                  <a:pt x="11630" y="723"/>
                </a:lnTo>
                <a:lnTo>
                  <a:pt x="11629" y="721"/>
                </a:lnTo>
                <a:lnTo>
                  <a:pt x="11628" y="720"/>
                </a:lnTo>
                <a:lnTo>
                  <a:pt x="11628" y="718"/>
                </a:lnTo>
                <a:lnTo>
                  <a:pt x="11629" y="716"/>
                </a:lnTo>
                <a:lnTo>
                  <a:pt x="11627" y="714"/>
                </a:lnTo>
                <a:lnTo>
                  <a:pt x="11628" y="712"/>
                </a:lnTo>
                <a:lnTo>
                  <a:pt x="11631" y="711"/>
                </a:lnTo>
                <a:lnTo>
                  <a:pt x="11639" y="718"/>
                </a:lnTo>
                <a:lnTo>
                  <a:pt x="11658" y="721"/>
                </a:lnTo>
                <a:lnTo>
                  <a:pt x="11686" y="711"/>
                </a:lnTo>
                <a:lnTo>
                  <a:pt x="11711" y="698"/>
                </a:lnTo>
                <a:lnTo>
                  <a:pt x="11723" y="688"/>
                </a:lnTo>
                <a:lnTo>
                  <a:pt x="11729" y="681"/>
                </a:lnTo>
                <a:lnTo>
                  <a:pt x="11719" y="670"/>
                </a:lnTo>
                <a:lnTo>
                  <a:pt x="11703" y="657"/>
                </a:lnTo>
                <a:lnTo>
                  <a:pt x="11695" y="645"/>
                </a:lnTo>
                <a:lnTo>
                  <a:pt x="11690" y="641"/>
                </a:lnTo>
                <a:lnTo>
                  <a:pt x="11702" y="636"/>
                </a:lnTo>
                <a:lnTo>
                  <a:pt x="11719" y="629"/>
                </a:lnTo>
                <a:lnTo>
                  <a:pt x="11729" y="622"/>
                </a:lnTo>
                <a:lnTo>
                  <a:pt x="11719" y="616"/>
                </a:lnTo>
                <a:lnTo>
                  <a:pt x="11723" y="609"/>
                </a:lnTo>
                <a:lnTo>
                  <a:pt x="11724" y="603"/>
                </a:lnTo>
                <a:lnTo>
                  <a:pt x="11709" y="599"/>
                </a:lnTo>
                <a:lnTo>
                  <a:pt x="11677" y="594"/>
                </a:lnTo>
                <a:lnTo>
                  <a:pt x="11658" y="586"/>
                </a:lnTo>
                <a:lnTo>
                  <a:pt x="11643" y="578"/>
                </a:lnTo>
                <a:lnTo>
                  <a:pt x="11629" y="578"/>
                </a:lnTo>
                <a:lnTo>
                  <a:pt x="11616" y="581"/>
                </a:lnTo>
                <a:lnTo>
                  <a:pt x="11601" y="581"/>
                </a:lnTo>
                <a:lnTo>
                  <a:pt x="11587" y="581"/>
                </a:lnTo>
                <a:lnTo>
                  <a:pt x="11572" y="582"/>
                </a:lnTo>
                <a:lnTo>
                  <a:pt x="11573" y="594"/>
                </a:lnTo>
                <a:lnTo>
                  <a:pt x="11574" y="599"/>
                </a:lnTo>
                <a:lnTo>
                  <a:pt x="11577" y="601"/>
                </a:lnTo>
                <a:lnTo>
                  <a:pt x="11587" y="603"/>
                </a:lnTo>
                <a:lnTo>
                  <a:pt x="11588" y="609"/>
                </a:lnTo>
                <a:lnTo>
                  <a:pt x="11586" y="613"/>
                </a:lnTo>
                <a:lnTo>
                  <a:pt x="11582" y="618"/>
                </a:lnTo>
                <a:lnTo>
                  <a:pt x="11575" y="619"/>
                </a:lnTo>
                <a:lnTo>
                  <a:pt x="11565" y="623"/>
                </a:lnTo>
                <a:lnTo>
                  <a:pt x="11562" y="629"/>
                </a:lnTo>
                <a:lnTo>
                  <a:pt x="11562" y="638"/>
                </a:lnTo>
                <a:lnTo>
                  <a:pt x="11559" y="646"/>
                </a:lnTo>
                <a:lnTo>
                  <a:pt x="11555" y="650"/>
                </a:lnTo>
                <a:lnTo>
                  <a:pt x="11549" y="655"/>
                </a:lnTo>
                <a:lnTo>
                  <a:pt x="11541" y="658"/>
                </a:lnTo>
                <a:lnTo>
                  <a:pt x="11539" y="655"/>
                </a:lnTo>
                <a:lnTo>
                  <a:pt x="11534" y="644"/>
                </a:lnTo>
                <a:lnTo>
                  <a:pt x="11525" y="646"/>
                </a:lnTo>
                <a:lnTo>
                  <a:pt x="11520" y="656"/>
                </a:lnTo>
                <a:lnTo>
                  <a:pt x="11525" y="663"/>
                </a:lnTo>
                <a:lnTo>
                  <a:pt x="11532" y="667"/>
                </a:lnTo>
                <a:lnTo>
                  <a:pt x="11531" y="671"/>
                </a:lnTo>
                <a:lnTo>
                  <a:pt x="11525" y="674"/>
                </a:lnTo>
                <a:lnTo>
                  <a:pt x="11518" y="675"/>
                </a:lnTo>
                <a:lnTo>
                  <a:pt x="11514" y="678"/>
                </a:lnTo>
                <a:lnTo>
                  <a:pt x="11509" y="682"/>
                </a:lnTo>
                <a:lnTo>
                  <a:pt x="11504" y="685"/>
                </a:lnTo>
                <a:lnTo>
                  <a:pt x="11499" y="682"/>
                </a:lnTo>
                <a:lnTo>
                  <a:pt x="11488" y="673"/>
                </a:lnTo>
                <a:lnTo>
                  <a:pt x="11475" y="666"/>
                </a:lnTo>
                <a:lnTo>
                  <a:pt x="11466" y="659"/>
                </a:lnTo>
                <a:lnTo>
                  <a:pt x="11462" y="650"/>
                </a:lnTo>
                <a:lnTo>
                  <a:pt x="11466" y="644"/>
                </a:lnTo>
                <a:lnTo>
                  <a:pt x="11475" y="646"/>
                </a:lnTo>
                <a:lnTo>
                  <a:pt x="11482" y="646"/>
                </a:lnTo>
                <a:lnTo>
                  <a:pt x="11480" y="636"/>
                </a:lnTo>
                <a:lnTo>
                  <a:pt x="11475" y="621"/>
                </a:lnTo>
                <a:lnTo>
                  <a:pt x="11471" y="607"/>
                </a:lnTo>
                <a:lnTo>
                  <a:pt x="11461" y="601"/>
                </a:lnTo>
                <a:lnTo>
                  <a:pt x="11437" y="607"/>
                </a:lnTo>
                <a:lnTo>
                  <a:pt x="11432" y="607"/>
                </a:lnTo>
                <a:lnTo>
                  <a:pt x="11426" y="607"/>
                </a:lnTo>
                <a:lnTo>
                  <a:pt x="11420" y="607"/>
                </a:lnTo>
                <a:lnTo>
                  <a:pt x="11415" y="610"/>
                </a:lnTo>
                <a:lnTo>
                  <a:pt x="11414" y="613"/>
                </a:lnTo>
                <a:lnTo>
                  <a:pt x="11412" y="618"/>
                </a:lnTo>
                <a:lnTo>
                  <a:pt x="11410" y="621"/>
                </a:lnTo>
                <a:lnTo>
                  <a:pt x="11406" y="620"/>
                </a:lnTo>
                <a:lnTo>
                  <a:pt x="11408" y="630"/>
                </a:lnTo>
                <a:lnTo>
                  <a:pt x="11404" y="632"/>
                </a:lnTo>
                <a:lnTo>
                  <a:pt x="11399" y="633"/>
                </a:lnTo>
                <a:lnTo>
                  <a:pt x="11395" y="635"/>
                </a:lnTo>
                <a:lnTo>
                  <a:pt x="11394" y="639"/>
                </a:lnTo>
                <a:lnTo>
                  <a:pt x="11386" y="636"/>
                </a:lnTo>
                <a:lnTo>
                  <a:pt x="11387" y="629"/>
                </a:lnTo>
                <a:lnTo>
                  <a:pt x="11389" y="621"/>
                </a:lnTo>
                <a:lnTo>
                  <a:pt x="11383" y="618"/>
                </a:lnTo>
                <a:lnTo>
                  <a:pt x="11385" y="609"/>
                </a:lnTo>
                <a:lnTo>
                  <a:pt x="11389" y="605"/>
                </a:lnTo>
                <a:lnTo>
                  <a:pt x="11390" y="601"/>
                </a:lnTo>
                <a:lnTo>
                  <a:pt x="11382" y="595"/>
                </a:lnTo>
                <a:lnTo>
                  <a:pt x="11378" y="590"/>
                </a:lnTo>
                <a:lnTo>
                  <a:pt x="11375" y="586"/>
                </a:lnTo>
                <a:lnTo>
                  <a:pt x="11367" y="583"/>
                </a:lnTo>
                <a:lnTo>
                  <a:pt x="11356" y="583"/>
                </a:lnTo>
                <a:lnTo>
                  <a:pt x="11343" y="585"/>
                </a:lnTo>
                <a:lnTo>
                  <a:pt x="11335" y="588"/>
                </a:lnTo>
                <a:lnTo>
                  <a:pt x="11331" y="585"/>
                </a:lnTo>
                <a:lnTo>
                  <a:pt x="11325" y="582"/>
                </a:lnTo>
                <a:lnTo>
                  <a:pt x="11320" y="579"/>
                </a:lnTo>
                <a:lnTo>
                  <a:pt x="11322" y="575"/>
                </a:lnTo>
                <a:lnTo>
                  <a:pt x="11333" y="569"/>
                </a:lnTo>
                <a:lnTo>
                  <a:pt x="11341" y="566"/>
                </a:lnTo>
                <a:lnTo>
                  <a:pt x="11343" y="564"/>
                </a:lnTo>
                <a:lnTo>
                  <a:pt x="11338" y="562"/>
                </a:lnTo>
                <a:lnTo>
                  <a:pt x="11328" y="559"/>
                </a:lnTo>
                <a:lnTo>
                  <a:pt x="11323" y="555"/>
                </a:lnTo>
                <a:lnTo>
                  <a:pt x="11321" y="549"/>
                </a:lnTo>
                <a:lnTo>
                  <a:pt x="11317" y="542"/>
                </a:lnTo>
                <a:lnTo>
                  <a:pt x="11311" y="539"/>
                </a:lnTo>
                <a:lnTo>
                  <a:pt x="11306" y="539"/>
                </a:lnTo>
                <a:lnTo>
                  <a:pt x="11302" y="536"/>
                </a:lnTo>
                <a:lnTo>
                  <a:pt x="11297" y="528"/>
                </a:lnTo>
                <a:lnTo>
                  <a:pt x="11297" y="520"/>
                </a:lnTo>
                <a:lnTo>
                  <a:pt x="11299" y="519"/>
                </a:lnTo>
                <a:lnTo>
                  <a:pt x="11294" y="515"/>
                </a:lnTo>
                <a:lnTo>
                  <a:pt x="11272" y="504"/>
                </a:lnTo>
                <a:lnTo>
                  <a:pt x="11269" y="503"/>
                </a:lnTo>
                <a:lnTo>
                  <a:pt x="11262" y="499"/>
                </a:lnTo>
                <a:lnTo>
                  <a:pt x="11255" y="496"/>
                </a:lnTo>
                <a:lnTo>
                  <a:pt x="11248" y="495"/>
                </a:lnTo>
                <a:lnTo>
                  <a:pt x="11239" y="495"/>
                </a:lnTo>
                <a:lnTo>
                  <a:pt x="11243" y="491"/>
                </a:lnTo>
                <a:lnTo>
                  <a:pt x="11252" y="484"/>
                </a:lnTo>
                <a:lnTo>
                  <a:pt x="11258" y="478"/>
                </a:lnTo>
                <a:lnTo>
                  <a:pt x="11260" y="466"/>
                </a:lnTo>
                <a:lnTo>
                  <a:pt x="11264" y="459"/>
                </a:lnTo>
                <a:lnTo>
                  <a:pt x="11279" y="455"/>
                </a:lnTo>
                <a:lnTo>
                  <a:pt x="11319" y="456"/>
                </a:lnTo>
                <a:lnTo>
                  <a:pt x="11334" y="449"/>
                </a:lnTo>
                <a:lnTo>
                  <a:pt x="11360" y="433"/>
                </a:lnTo>
                <a:lnTo>
                  <a:pt x="11386" y="414"/>
                </a:lnTo>
                <a:lnTo>
                  <a:pt x="11403" y="403"/>
                </a:lnTo>
                <a:lnTo>
                  <a:pt x="11390" y="403"/>
                </a:lnTo>
                <a:lnTo>
                  <a:pt x="11363" y="404"/>
                </a:lnTo>
                <a:lnTo>
                  <a:pt x="11334" y="403"/>
                </a:lnTo>
                <a:lnTo>
                  <a:pt x="11310" y="400"/>
                </a:lnTo>
                <a:lnTo>
                  <a:pt x="11284" y="398"/>
                </a:lnTo>
                <a:lnTo>
                  <a:pt x="11248" y="400"/>
                </a:lnTo>
                <a:lnTo>
                  <a:pt x="11219" y="404"/>
                </a:lnTo>
                <a:lnTo>
                  <a:pt x="11209" y="409"/>
                </a:lnTo>
                <a:lnTo>
                  <a:pt x="11211" y="410"/>
                </a:lnTo>
                <a:lnTo>
                  <a:pt x="11214" y="411"/>
                </a:lnTo>
                <a:lnTo>
                  <a:pt x="11209" y="413"/>
                </a:lnTo>
                <a:lnTo>
                  <a:pt x="11205" y="413"/>
                </a:lnTo>
                <a:lnTo>
                  <a:pt x="11201" y="413"/>
                </a:lnTo>
                <a:lnTo>
                  <a:pt x="11199" y="417"/>
                </a:lnTo>
                <a:lnTo>
                  <a:pt x="11197" y="423"/>
                </a:lnTo>
                <a:lnTo>
                  <a:pt x="11195" y="428"/>
                </a:lnTo>
                <a:lnTo>
                  <a:pt x="11195" y="438"/>
                </a:lnTo>
                <a:lnTo>
                  <a:pt x="11192" y="445"/>
                </a:lnTo>
                <a:lnTo>
                  <a:pt x="11189" y="450"/>
                </a:lnTo>
                <a:lnTo>
                  <a:pt x="11192" y="456"/>
                </a:lnTo>
                <a:lnTo>
                  <a:pt x="11207" y="476"/>
                </a:lnTo>
                <a:lnTo>
                  <a:pt x="11205" y="492"/>
                </a:lnTo>
                <a:lnTo>
                  <a:pt x="11196" y="503"/>
                </a:lnTo>
                <a:lnTo>
                  <a:pt x="11193" y="507"/>
                </a:lnTo>
                <a:lnTo>
                  <a:pt x="11188" y="514"/>
                </a:lnTo>
                <a:lnTo>
                  <a:pt x="11176" y="516"/>
                </a:lnTo>
                <a:lnTo>
                  <a:pt x="11165" y="523"/>
                </a:lnTo>
                <a:lnTo>
                  <a:pt x="11161" y="540"/>
                </a:lnTo>
                <a:lnTo>
                  <a:pt x="11166" y="543"/>
                </a:lnTo>
                <a:lnTo>
                  <a:pt x="11165" y="550"/>
                </a:lnTo>
                <a:lnTo>
                  <a:pt x="11162" y="557"/>
                </a:lnTo>
                <a:lnTo>
                  <a:pt x="11160" y="561"/>
                </a:lnTo>
                <a:lnTo>
                  <a:pt x="11167" y="568"/>
                </a:lnTo>
                <a:lnTo>
                  <a:pt x="11187" y="579"/>
                </a:lnTo>
                <a:lnTo>
                  <a:pt x="11211" y="588"/>
                </a:lnTo>
                <a:lnTo>
                  <a:pt x="11235" y="586"/>
                </a:lnTo>
                <a:lnTo>
                  <a:pt x="11241" y="590"/>
                </a:lnTo>
                <a:lnTo>
                  <a:pt x="11253" y="593"/>
                </a:lnTo>
                <a:lnTo>
                  <a:pt x="11260" y="596"/>
                </a:lnTo>
                <a:lnTo>
                  <a:pt x="11260" y="600"/>
                </a:lnTo>
                <a:lnTo>
                  <a:pt x="11254" y="602"/>
                </a:lnTo>
                <a:lnTo>
                  <a:pt x="11248" y="604"/>
                </a:lnTo>
                <a:lnTo>
                  <a:pt x="11247" y="606"/>
                </a:lnTo>
                <a:lnTo>
                  <a:pt x="11247" y="609"/>
                </a:lnTo>
                <a:lnTo>
                  <a:pt x="11245" y="611"/>
                </a:lnTo>
                <a:lnTo>
                  <a:pt x="11242" y="613"/>
                </a:lnTo>
                <a:lnTo>
                  <a:pt x="11234" y="616"/>
                </a:lnTo>
                <a:lnTo>
                  <a:pt x="11235" y="620"/>
                </a:lnTo>
                <a:lnTo>
                  <a:pt x="11243" y="623"/>
                </a:lnTo>
                <a:lnTo>
                  <a:pt x="11255" y="622"/>
                </a:lnTo>
                <a:lnTo>
                  <a:pt x="11255" y="620"/>
                </a:lnTo>
                <a:lnTo>
                  <a:pt x="11255" y="618"/>
                </a:lnTo>
                <a:lnTo>
                  <a:pt x="11259" y="618"/>
                </a:lnTo>
                <a:lnTo>
                  <a:pt x="11261" y="619"/>
                </a:lnTo>
                <a:lnTo>
                  <a:pt x="11261" y="622"/>
                </a:lnTo>
                <a:lnTo>
                  <a:pt x="11261" y="624"/>
                </a:lnTo>
                <a:lnTo>
                  <a:pt x="11263" y="630"/>
                </a:lnTo>
                <a:lnTo>
                  <a:pt x="11264" y="630"/>
                </a:lnTo>
                <a:lnTo>
                  <a:pt x="11257" y="633"/>
                </a:lnTo>
                <a:lnTo>
                  <a:pt x="11235" y="648"/>
                </a:lnTo>
                <a:lnTo>
                  <a:pt x="11223" y="654"/>
                </a:lnTo>
                <a:lnTo>
                  <a:pt x="11209" y="656"/>
                </a:lnTo>
                <a:lnTo>
                  <a:pt x="11200" y="661"/>
                </a:lnTo>
                <a:lnTo>
                  <a:pt x="11201" y="675"/>
                </a:lnTo>
                <a:lnTo>
                  <a:pt x="11204" y="688"/>
                </a:lnTo>
                <a:lnTo>
                  <a:pt x="11199" y="689"/>
                </a:lnTo>
                <a:lnTo>
                  <a:pt x="11191" y="685"/>
                </a:lnTo>
                <a:lnTo>
                  <a:pt x="11186" y="678"/>
                </a:lnTo>
                <a:lnTo>
                  <a:pt x="11182" y="666"/>
                </a:lnTo>
                <a:lnTo>
                  <a:pt x="11179" y="657"/>
                </a:lnTo>
                <a:lnTo>
                  <a:pt x="11175" y="649"/>
                </a:lnTo>
                <a:lnTo>
                  <a:pt x="11159" y="645"/>
                </a:lnTo>
                <a:lnTo>
                  <a:pt x="11142" y="641"/>
                </a:lnTo>
                <a:lnTo>
                  <a:pt x="11128" y="636"/>
                </a:lnTo>
                <a:lnTo>
                  <a:pt x="11115" y="635"/>
                </a:lnTo>
                <a:lnTo>
                  <a:pt x="11102" y="640"/>
                </a:lnTo>
                <a:lnTo>
                  <a:pt x="11096" y="643"/>
                </a:lnTo>
                <a:lnTo>
                  <a:pt x="11089" y="643"/>
                </a:lnTo>
                <a:lnTo>
                  <a:pt x="11086" y="645"/>
                </a:lnTo>
                <a:lnTo>
                  <a:pt x="11089" y="650"/>
                </a:lnTo>
                <a:lnTo>
                  <a:pt x="11086" y="652"/>
                </a:lnTo>
                <a:lnTo>
                  <a:pt x="11086" y="654"/>
                </a:lnTo>
                <a:lnTo>
                  <a:pt x="11089" y="656"/>
                </a:lnTo>
                <a:lnTo>
                  <a:pt x="11093" y="657"/>
                </a:lnTo>
                <a:lnTo>
                  <a:pt x="11102" y="657"/>
                </a:lnTo>
                <a:lnTo>
                  <a:pt x="11120" y="658"/>
                </a:lnTo>
                <a:lnTo>
                  <a:pt x="11132" y="660"/>
                </a:lnTo>
                <a:lnTo>
                  <a:pt x="11129" y="663"/>
                </a:lnTo>
                <a:lnTo>
                  <a:pt x="11114" y="666"/>
                </a:lnTo>
                <a:lnTo>
                  <a:pt x="11097" y="666"/>
                </a:lnTo>
                <a:lnTo>
                  <a:pt x="11083" y="665"/>
                </a:lnTo>
                <a:lnTo>
                  <a:pt x="11072" y="666"/>
                </a:lnTo>
                <a:lnTo>
                  <a:pt x="11051" y="668"/>
                </a:lnTo>
                <a:lnTo>
                  <a:pt x="11044" y="665"/>
                </a:lnTo>
                <a:lnTo>
                  <a:pt x="11035" y="662"/>
                </a:lnTo>
                <a:lnTo>
                  <a:pt x="11005" y="665"/>
                </a:lnTo>
                <a:lnTo>
                  <a:pt x="10971" y="665"/>
                </a:lnTo>
                <a:lnTo>
                  <a:pt x="10925" y="661"/>
                </a:lnTo>
                <a:lnTo>
                  <a:pt x="10879" y="652"/>
                </a:lnTo>
                <a:lnTo>
                  <a:pt x="10848" y="639"/>
                </a:lnTo>
                <a:lnTo>
                  <a:pt x="10820" y="623"/>
                </a:lnTo>
                <a:lnTo>
                  <a:pt x="10804" y="619"/>
                </a:lnTo>
                <a:lnTo>
                  <a:pt x="10787" y="621"/>
                </a:lnTo>
                <a:lnTo>
                  <a:pt x="10755" y="626"/>
                </a:lnTo>
                <a:lnTo>
                  <a:pt x="10746" y="627"/>
                </a:lnTo>
                <a:lnTo>
                  <a:pt x="10733" y="629"/>
                </a:lnTo>
                <a:lnTo>
                  <a:pt x="10722" y="632"/>
                </a:lnTo>
                <a:lnTo>
                  <a:pt x="10719" y="635"/>
                </a:lnTo>
                <a:lnTo>
                  <a:pt x="10719" y="641"/>
                </a:lnTo>
                <a:lnTo>
                  <a:pt x="10726" y="646"/>
                </a:lnTo>
                <a:lnTo>
                  <a:pt x="10735" y="649"/>
                </a:lnTo>
                <a:lnTo>
                  <a:pt x="10742" y="648"/>
                </a:lnTo>
                <a:lnTo>
                  <a:pt x="10811" y="631"/>
                </a:lnTo>
                <a:lnTo>
                  <a:pt x="10803" y="638"/>
                </a:lnTo>
                <a:lnTo>
                  <a:pt x="10776" y="645"/>
                </a:lnTo>
                <a:lnTo>
                  <a:pt x="10751" y="657"/>
                </a:lnTo>
                <a:lnTo>
                  <a:pt x="10746" y="673"/>
                </a:lnTo>
                <a:lnTo>
                  <a:pt x="10749" y="683"/>
                </a:lnTo>
                <a:lnTo>
                  <a:pt x="10749" y="694"/>
                </a:lnTo>
                <a:lnTo>
                  <a:pt x="10753" y="700"/>
                </a:lnTo>
                <a:lnTo>
                  <a:pt x="10756" y="706"/>
                </a:lnTo>
                <a:lnTo>
                  <a:pt x="10754" y="709"/>
                </a:lnTo>
                <a:lnTo>
                  <a:pt x="10738" y="701"/>
                </a:lnTo>
                <a:lnTo>
                  <a:pt x="10735" y="695"/>
                </a:lnTo>
                <a:lnTo>
                  <a:pt x="10737" y="690"/>
                </a:lnTo>
                <a:lnTo>
                  <a:pt x="10739" y="683"/>
                </a:lnTo>
                <a:lnTo>
                  <a:pt x="10730" y="677"/>
                </a:lnTo>
                <a:lnTo>
                  <a:pt x="10717" y="674"/>
                </a:lnTo>
                <a:lnTo>
                  <a:pt x="10711" y="678"/>
                </a:lnTo>
                <a:lnTo>
                  <a:pt x="10709" y="681"/>
                </a:lnTo>
                <a:lnTo>
                  <a:pt x="10704" y="679"/>
                </a:lnTo>
                <a:lnTo>
                  <a:pt x="10700" y="671"/>
                </a:lnTo>
                <a:lnTo>
                  <a:pt x="10699" y="663"/>
                </a:lnTo>
                <a:lnTo>
                  <a:pt x="10696" y="659"/>
                </a:lnTo>
                <a:lnTo>
                  <a:pt x="10689" y="665"/>
                </a:lnTo>
                <a:lnTo>
                  <a:pt x="10684" y="666"/>
                </a:lnTo>
                <a:lnTo>
                  <a:pt x="10675" y="662"/>
                </a:lnTo>
                <a:lnTo>
                  <a:pt x="10664" y="658"/>
                </a:lnTo>
                <a:lnTo>
                  <a:pt x="10647" y="658"/>
                </a:lnTo>
                <a:lnTo>
                  <a:pt x="10639" y="660"/>
                </a:lnTo>
                <a:lnTo>
                  <a:pt x="10631" y="663"/>
                </a:lnTo>
                <a:lnTo>
                  <a:pt x="10622" y="665"/>
                </a:lnTo>
                <a:lnTo>
                  <a:pt x="10612" y="665"/>
                </a:lnTo>
                <a:lnTo>
                  <a:pt x="10592" y="663"/>
                </a:lnTo>
                <a:lnTo>
                  <a:pt x="10571" y="666"/>
                </a:lnTo>
                <a:lnTo>
                  <a:pt x="10551" y="668"/>
                </a:lnTo>
                <a:lnTo>
                  <a:pt x="10525" y="666"/>
                </a:lnTo>
                <a:lnTo>
                  <a:pt x="10470" y="654"/>
                </a:lnTo>
                <a:lnTo>
                  <a:pt x="10478" y="646"/>
                </a:lnTo>
                <a:lnTo>
                  <a:pt x="10497" y="643"/>
                </a:lnTo>
                <a:lnTo>
                  <a:pt x="10507" y="639"/>
                </a:lnTo>
                <a:lnTo>
                  <a:pt x="10491" y="628"/>
                </a:lnTo>
                <a:lnTo>
                  <a:pt x="10458" y="616"/>
                </a:lnTo>
                <a:lnTo>
                  <a:pt x="10436" y="614"/>
                </a:lnTo>
                <a:lnTo>
                  <a:pt x="10420" y="616"/>
                </a:lnTo>
                <a:lnTo>
                  <a:pt x="10399" y="614"/>
                </a:lnTo>
                <a:lnTo>
                  <a:pt x="10361" y="607"/>
                </a:lnTo>
                <a:lnTo>
                  <a:pt x="10319" y="602"/>
                </a:lnTo>
                <a:lnTo>
                  <a:pt x="10277" y="596"/>
                </a:lnTo>
                <a:lnTo>
                  <a:pt x="10245" y="588"/>
                </a:lnTo>
                <a:lnTo>
                  <a:pt x="10202" y="575"/>
                </a:lnTo>
                <a:lnTo>
                  <a:pt x="10180" y="579"/>
                </a:lnTo>
                <a:lnTo>
                  <a:pt x="10160" y="590"/>
                </a:lnTo>
                <a:lnTo>
                  <a:pt x="10122" y="598"/>
                </a:lnTo>
                <a:lnTo>
                  <a:pt x="10125" y="593"/>
                </a:lnTo>
                <a:lnTo>
                  <a:pt x="10130" y="591"/>
                </a:lnTo>
                <a:lnTo>
                  <a:pt x="10133" y="588"/>
                </a:lnTo>
                <a:lnTo>
                  <a:pt x="10128" y="586"/>
                </a:lnTo>
                <a:lnTo>
                  <a:pt x="10123" y="581"/>
                </a:lnTo>
                <a:lnTo>
                  <a:pt x="10122" y="575"/>
                </a:lnTo>
                <a:lnTo>
                  <a:pt x="10119" y="570"/>
                </a:lnTo>
                <a:lnTo>
                  <a:pt x="10105" y="569"/>
                </a:lnTo>
                <a:lnTo>
                  <a:pt x="10094" y="568"/>
                </a:lnTo>
                <a:lnTo>
                  <a:pt x="10094" y="569"/>
                </a:lnTo>
                <a:lnTo>
                  <a:pt x="10093" y="575"/>
                </a:lnTo>
                <a:lnTo>
                  <a:pt x="10079" y="589"/>
                </a:lnTo>
                <a:lnTo>
                  <a:pt x="10059" y="594"/>
                </a:lnTo>
                <a:lnTo>
                  <a:pt x="10038" y="580"/>
                </a:lnTo>
                <a:lnTo>
                  <a:pt x="10015" y="562"/>
                </a:lnTo>
                <a:lnTo>
                  <a:pt x="9987" y="552"/>
                </a:lnTo>
                <a:lnTo>
                  <a:pt x="9982" y="553"/>
                </a:lnTo>
                <a:lnTo>
                  <a:pt x="9984" y="555"/>
                </a:lnTo>
                <a:lnTo>
                  <a:pt x="9986" y="557"/>
                </a:lnTo>
                <a:lnTo>
                  <a:pt x="9988" y="559"/>
                </a:lnTo>
                <a:lnTo>
                  <a:pt x="9985" y="561"/>
                </a:lnTo>
                <a:lnTo>
                  <a:pt x="9974" y="571"/>
                </a:lnTo>
                <a:lnTo>
                  <a:pt x="9973" y="572"/>
                </a:lnTo>
                <a:lnTo>
                  <a:pt x="9972" y="574"/>
                </a:lnTo>
                <a:lnTo>
                  <a:pt x="9963" y="576"/>
                </a:lnTo>
                <a:lnTo>
                  <a:pt x="9947" y="577"/>
                </a:lnTo>
                <a:lnTo>
                  <a:pt x="9927" y="579"/>
                </a:lnTo>
                <a:lnTo>
                  <a:pt x="9903" y="587"/>
                </a:lnTo>
                <a:lnTo>
                  <a:pt x="9890" y="591"/>
                </a:lnTo>
                <a:lnTo>
                  <a:pt x="9900" y="583"/>
                </a:lnTo>
                <a:lnTo>
                  <a:pt x="9914" y="579"/>
                </a:lnTo>
                <a:lnTo>
                  <a:pt x="9928" y="575"/>
                </a:lnTo>
                <a:lnTo>
                  <a:pt x="9935" y="567"/>
                </a:lnTo>
                <a:lnTo>
                  <a:pt x="9913" y="564"/>
                </a:lnTo>
                <a:lnTo>
                  <a:pt x="9860" y="575"/>
                </a:lnTo>
                <a:lnTo>
                  <a:pt x="9804" y="589"/>
                </a:lnTo>
                <a:lnTo>
                  <a:pt x="9775" y="595"/>
                </a:lnTo>
                <a:lnTo>
                  <a:pt x="9774" y="594"/>
                </a:lnTo>
                <a:lnTo>
                  <a:pt x="9773" y="593"/>
                </a:lnTo>
                <a:lnTo>
                  <a:pt x="9773" y="592"/>
                </a:lnTo>
                <a:lnTo>
                  <a:pt x="9773" y="590"/>
                </a:lnTo>
                <a:lnTo>
                  <a:pt x="9756" y="589"/>
                </a:lnTo>
                <a:lnTo>
                  <a:pt x="9749" y="587"/>
                </a:lnTo>
                <a:lnTo>
                  <a:pt x="9747" y="589"/>
                </a:lnTo>
                <a:lnTo>
                  <a:pt x="9744" y="592"/>
                </a:lnTo>
                <a:lnTo>
                  <a:pt x="9737" y="592"/>
                </a:lnTo>
                <a:lnTo>
                  <a:pt x="9722" y="593"/>
                </a:lnTo>
                <a:lnTo>
                  <a:pt x="9709" y="597"/>
                </a:lnTo>
                <a:lnTo>
                  <a:pt x="9701" y="602"/>
                </a:lnTo>
                <a:lnTo>
                  <a:pt x="9696" y="605"/>
                </a:lnTo>
                <a:lnTo>
                  <a:pt x="9700" y="611"/>
                </a:lnTo>
                <a:lnTo>
                  <a:pt x="9704" y="616"/>
                </a:lnTo>
                <a:lnTo>
                  <a:pt x="9698" y="619"/>
                </a:lnTo>
                <a:lnTo>
                  <a:pt x="9672" y="616"/>
                </a:lnTo>
                <a:lnTo>
                  <a:pt x="9645" y="611"/>
                </a:lnTo>
                <a:lnTo>
                  <a:pt x="9618" y="606"/>
                </a:lnTo>
                <a:lnTo>
                  <a:pt x="9591" y="599"/>
                </a:lnTo>
                <a:lnTo>
                  <a:pt x="9565" y="590"/>
                </a:lnTo>
                <a:lnTo>
                  <a:pt x="9549" y="588"/>
                </a:lnTo>
                <a:lnTo>
                  <a:pt x="9523" y="586"/>
                </a:lnTo>
                <a:lnTo>
                  <a:pt x="9492" y="582"/>
                </a:lnTo>
                <a:lnTo>
                  <a:pt x="9462" y="574"/>
                </a:lnTo>
                <a:lnTo>
                  <a:pt x="9426" y="567"/>
                </a:lnTo>
                <a:lnTo>
                  <a:pt x="9389" y="567"/>
                </a:lnTo>
                <a:lnTo>
                  <a:pt x="9354" y="569"/>
                </a:lnTo>
                <a:lnTo>
                  <a:pt x="9321" y="566"/>
                </a:lnTo>
                <a:lnTo>
                  <a:pt x="9308" y="563"/>
                </a:lnTo>
                <a:lnTo>
                  <a:pt x="9281" y="561"/>
                </a:lnTo>
                <a:lnTo>
                  <a:pt x="9253" y="560"/>
                </a:lnTo>
                <a:lnTo>
                  <a:pt x="9234" y="558"/>
                </a:lnTo>
                <a:lnTo>
                  <a:pt x="9236" y="558"/>
                </a:lnTo>
                <a:lnTo>
                  <a:pt x="9237" y="557"/>
                </a:lnTo>
                <a:lnTo>
                  <a:pt x="9236" y="556"/>
                </a:lnTo>
                <a:lnTo>
                  <a:pt x="9234" y="556"/>
                </a:lnTo>
                <a:close/>
                <a:moveTo>
                  <a:pt x="8711" y="702"/>
                </a:moveTo>
                <a:lnTo>
                  <a:pt x="8706" y="702"/>
                </a:lnTo>
                <a:lnTo>
                  <a:pt x="8707" y="703"/>
                </a:lnTo>
                <a:lnTo>
                  <a:pt x="8709" y="706"/>
                </a:lnTo>
                <a:lnTo>
                  <a:pt x="8711" y="708"/>
                </a:lnTo>
                <a:lnTo>
                  <a:pt x="8724" y="710"/>
                </a:lnTo>
                <a:lnTo>
                  <a:pt x="8729" y="709"/>
                </a:lnTo>
                <a:lnTo>
                  <a:pt x="8725" y="705"/>
                </a:lnTo>
                <a:lnTo>
                  <a:pt x="8711" y="702"/>
                </a:lnTo>
                <a:close/>
                <a:moveTo>
                  <a:pt x="8695" y="1187"/>
                </a:moveTo>
                <a:lnTo>
                  <a:pt x="8693" y="1188"/>
                </a:lnTo>
                <a:lnTo>
                  <a:pt x="8689" y="1191"/>
                </a:lnTo>
                <a:lnTo>
                  <a:pt x="8687" y="1194"/>
                </a:lnTo>
                <a:lnTo>
                  <a:pt x="8689" y="1196"/>
                </a:lnTo>
                <a:lnTo>
                  <a:pt x="8695" y="1197"/>
                </a:lnTo>
                <a:lnTo>
                  <a:pt x="8697" y="1196"/>
                </a:lnTo>
                <a:lnTo>
                  <a:pt x="8699" y="1192"/>
                </a:lnTo>
                <a:lnTo>
                  <a:pt x="8699" y="1188"/>
                </a:lnTo>
                <a:lnTo>
                  <a:pt x="8695" y="1187"/>
                </a:lnTo>
                <a:close/>
                <a:moveTo>
                  <a:pt x="8664" y="1197"/>
                </a:moveTo>
                <a:lnTo>
                  <a:pt x="8658" y="1197"/>
                </a:lnTo>
                <a:lnTo>
                  <a:pt x="8653" y="1198"/>
                </a:lnTo>
                <a:lnTo>
                  <a:pt x="8653" y="1199"/>
                </a:lnTo>
                <a:lnTo>
                  <a:pt x="8653" y="1200"/>
                </a:lnTo>
                <a:lnTo>
                  <a:pt x="8638" y="1203"/>
                </a:lnTo>
                <a:lnTo>
                  <a:pt x="8626" y="1209"/>
                </a:lnTo>
                <a:lnTo>
                  <a:pt x="8622" y="1214"/>
                </a:lnTo>
                <a:lnTo>
                  <a:pt x="8629" y="1219"/>
                </a:lnTo>
                <a:lnTo>
                  <a:pt x="8672" y="1208"/>
                </a:lnTo>
                <a:lnTo>
                  <a:pt x="8664" y="1197"/>
                </a:lnTo>
                <a:close/>
                <a:moveTo>
                  <a:pt x="8581" y="1230"/>
                </a:moveTo>
                <a:lnTo>
                  <a:pt x="8537" y="1245"/>
                </a:lnTo>
                <a:lnTo>
                  <a:pt x="8539" y="1252"/>
                </a:lnTo>
                <a:lnTo>
                  <a:pt x="8539" y="1255"/>
                </a:lnTo>
                <a:lnTo>
                  <a:pt x="8534" y="1257"/>
                </a:lnTo>
                <a:lnTo>
                  <a:pt x="8518" y="1262"/>
                </a:lnTo>
                <a:lnTo>
                  <a:pt x="8560" y="1255"/>
                </a:lnTo>
                <a:lnTo>
                  <a:pt x="8566" y="1251"/>
                </a:lnTo>
                <a:lnTo>
                  <a:pt x="8564" y="1246"/>
                </a:lnTo>
                <a:lnTo>
                  <a:pt x="8581" y="1239"/>
                </a:lnTo>
                <a:lnTo>
                  <a:pt x="8585" y="1238"/>
                </a:lnTo>
                <a:lnTo>
                  <a:pt x="8587" y="1236"/>
                </a:lnTo>
                <a:lnTo>
                  <a:pt x="8587" y="1234"/>
                </a:lnTo>
                <a:lnTo>
                  <a:pt x="8585" y="1231"/>
                </a:lnTo>
                <a:lnTo>
                  <a:pt x="8581" y="1230"/>
                </a:lnTo>
                <a:close/>
                <a:moveTo>
                  <a:pt x="8498" y="1260"/>
                </a:moveTo>
                <a:lnTo>
                  <a:pt x="8475" y="1277"/>
                </a:lnTo>
                <a:lnTo>
                  <a:pt x="8485" y="1276"/>
                </a:lnTo>
                <a:lnTo>
                  <a:pt x="8500" y="1270"/>
                </a:lnTo>
                <a:lnTo>
                  <a:pt x="8508" y="1264"/>
                </a:lnTo>
                <a:lnTo>
                  <a:pt x="8499" y="1259"/>
                </a:lnTo>
                <a:lnTo>
                  <a:pt x="8498" y="1260"/>
                </a:lnTo>
                <a:close/>
                <a:moveTo>
                  <a:pt x="11634" y="777"/>
                </a:moveTo>
                <a:lnTo>
                  <a:pt x="11615" y="767"/>
                </a:lnTo>
                <a:lnTo>
                  <a:pt x="11602" y="765"/>
                </a:lnTo>
                <a:lnTo>
                  <a:pt x="11595" y="765"/>
                </a:lnTo>
                <a:lnTo>
                  <a:pt x="11590" y="763"/>
                </a:lnTo>
                <a:lnTo>
                  <a:pt x="11583" y="755"/>
                </a:lnTo>
                <a:lnTo>
                  <a:pt x="11577" y="752"/>
                </a:lnTo>
                <a:lnTo>
                  <a:pt x="11571" y="754"/>
                </a:lnTo>
                <a:lnTo>
                  <a:pt x="11558" y="762"/>
                </a:lnTo>
                <a:lnTo>
                  <a:pt x="11548" y="775"/>
                </a:lnTo>
                <a:lnTo>
                  <a:pt x="11543" y="792"/>
                </a:lnTo>
                <a:lnTo>
                  <a:pt x="11542" y="807"/>
                </a:lnTo>
                <a:lnTo>
                  <a:pt x="11536" y="819"/>
                </a:lnTo>
                <a:lnTo>
                  <a:pt x="11522" y="823"/>
                </a:lnTo>
                <a:lnTo>
                  <a:pt x="11507" y="829"/>
                </a:lnTo>
                <a:lnTo>
                  <a:pt x="11506" y="839"/>
                </a:lnTo>
                <a:lnTo>
                  <a:pt x="11523" y="839"/>
                </a:lnTo>
                <a:lnTo>
                  <a:pt x="11543" y="835"/>
                </a:lnTo>
                <a:lnTo>
                  <a:pt x="11555" y="834"/>
                </a:lnTo>
                <a:lnTo>
                  <a:pt x="11556" y="839"/>
                </a:lnTo>
                <a:lnTo>
                  <a:pt x="11558" y="849"/>
                </a:lnTo>
                <a:lnTo>
                  <a:pt x="11561" y="856"/>
                </a:lnTo>
                <a:lnTo>
                  <a:pt x="11566" y="852"/>
                </a:lnTo>
                <a:lnTo>
                  <a:pt x="11574" y="851"/>
                </a:lnTo>
                <a:lnTo>
                  <a:pt x="11583" y="848"/>
                </a:lnTo>
                <a:lnTo>
                  <a:pt x="11591" y="846"/>
                </a:lnTo>
                <a:lnTo>
                  <a:pt x="11599" y="843"/>
                </a:lnTo>
                <a:lnTo>
                  <a:pt x="11613" y="837"/>
                </a:lnTo>
                <a:lnTo>
                  <a:pt x="11622" y="837"/>
                </a:lnTo>
                <a:lnTo>
                  <a:pt x="11630" y="838"/>
                </a:lnTo>
                <a:lnTo>
                  <a:pt x="11637" y="834"/>
                </a:lnTo>
                <a:lnTo>
                  <a:pt x="11646" y="827"/>
                </a:lnTo>
                <a:lnTo>
                  <a:pt x="11648" y="824"/>
                </a:lnTo>
                <a:lnTo>
                  <a:pt x="11653" y="823"/>
                </a:lnTo>
                <a:lnTo>
                  <a:pt x="11665" y="823"/>
                </a:lnTo>
                <a:lnTo>
                  <a:pt x="11684" y="825"/>
                </a:lnTo>
                <a:lnTo>
                  <a:pt x="11688" y="830"/>
                </a:lnTo>
                <a:lnTo>
                  <a:pt x="11696" y="835"/>
                </a:lnTo>
                <a:lnTo>
                  <a:pt x="11725" y="837"/>
                </a:lnTo>
                <a:lnTo>
                  <a:pt x="11733" y="837"/>
                </a:lnTo>
                <a:lnTo>
                  <a:pt x="11742" y="837"/>
                </a:lnTo>
                <a:lnTo>
                  <a:pt x="11751" y="835"/>
                </a:lnTo>
                <a:lnTo>
                  <a:pt x="11756" y="827"/>
                </a:lnTo>
                <a:lnTo>
                  <a:pt x="11748" y="824"/>
                </a:lnTo>
                <a:lnTo>
                  <a:pt x="11735" y="822"/>
                </a:lnTo>
                <a:lnTo>
                  <a:pt x="11724" y="823"/>
                </a:lnTo>
                <a:lnTo>
                  <a:pt x="11718" y="826"/>
                </a:lnTo>
                <a:lnTo>
                  <a:pt x="11711" y="819"/>
                </a:lnTo>
                <a:lnTo>
                  <a:pt x="11705" y="804"/>
                </a:lnTo>
                <a:lnTo>
                  <a:pt x="11693" y="791"/>
                </a:lnTo>
                <a:lnTo>
                  <a:pt x="11665" y="785"/>
                </a:lnTo>
                <a:lnTo>
                  <a:pt x="11650" y="784"/>
                </a:lnTo>
                <a:lnTo>
                  <a:pt x="11644" y="782"/>
                </a:lnTo>
                <a:lnTo>
                  <a:pt x="11641" y="780"/>
                </a:lnTo>
                <a:lnTo>
                  <a:pt x="11634" y="777"/>
                </a:lnTo>
                <a:close/>
                <a:moveTo>
                  <a:pt x="11934" y="644"/>
                </a:moveTo>
                <a:lnTo>
                  <a:pt x="11928" y="643"/>
                </a:lnTo>
                <a:lnTo>
                  <a:pt x="11920" y="641"/>
                </a:lnTo>
                <a:lnTo>
                  <a:pt x="11913" y="640"/>
                </a:lnTo>
                <a:lnTo>
                  <a:pt x="11908" y="643"/>
                </a:lnTo>
                <a:lnTo>
                  <a:pt x="11881" y="657"/>
                </a:lnTo>
                <a:lnTo>
                  <a:pt x="11872" y="674"/>
                </a:lnTo>
                <a:lnTo>
                  <a:pt x="11883" y="686"/>
                </a:lnTo>
                <a:lnTo>
                  <a:pt x="11908" y="683"/>
                </a:lnTo>
                <a:lnTo>
                  <a:pt x="11923" y="680"/>
                </a:lnTo>
                <a:lnTo>
                  <a:pt x="11937" y="679"/>
                </a:lnTo>
                <a:lnTo>
                  <a:pt x="11950" y="676"/>
                </a:lnTo>
                <a:lnTo>
                  <a:pt x="11956" y="668"/>
                </a:lnTo>
                <a:lnTo>
                  <a:pt x="11955" y="662"/>
                </a:lnTo>
                <a:lnTo>
                  <a:pt x="11953" y="654"/>
                </a:lnTo>
                <a:lnTo>
                  <a:pt x="11948" y="648"/>
                </a:lnTo>
                <a:lnTo>
                  <a:pt x="11940" y="647"/>
                </a:lnTo>
                <a:lnTo>
                  <a:pt x="11934" y="644"/>
                </a:lnTo>
                <a:close/>
                <a:moveTo>
                  <a:pt x="13344" y="10"/>
                </a:moveTo>
                <a:lnTo>
                  <a:pt x="13331" y="12"/>
                </a:lnTo>
                <a:lnTo>
                  <a:pt x="13319" y="11"/>
                </a:lnTo>
                <a:lnTo>
                  <a:pt x="13306" y="11"/>
                </a:lnTo>
                <a:lnTo>
                  <a:pt x="13294" y="14"/>
                </a:lnTo>
                <a:lnTo>
                  <a:pt x="13274" y="19"/>
                </a:lnTo>
                <a:lnTo>
                  <a:pt x="13258" y="19"/>
                </a:lnTo>
                <a:lnTo>
                  <a:pt x="13240" y="17"/>
                </a:lnTo>
                <a:lnTo>
                  <a:pt x="13221" y="21"/>
                </a:lnTo>
                <a:lnTo>
                  <a:pt x="13211" y="21"/>
                </a:lnTo>
                <a:lnTo>
                  <a:pt x="13198" y="19"/>
                </a:lnTo>
                <a:lnTo>
                  <a:pt x="13188" y="16"/>
                </a:lnTo>
                <a:lnTo>
                  <a:pt x="13180" y="16"/>
                </a:lnTo>
                <a:lnTo>
                  <a:pt x="13167" y="22"/>
                </a:lnTo>
                <a:lnTo>
                  <a:pt x="13162" y="25"/>
                </a:lnTo>
                <a:lnTo>
                  <a:pt x="13152" y="28"/>
                </a:lnTo>
                <a:lnTo>
                  <a:pt x="13124" y="30"/>
                </a:lnTo>
                <a:lnTo>
                  <a:pt x="13102" y="32"/>
                </a:lnTo>
                <a:lnTo>
                  <a:pt x="13064" y="36"/>
                </a:lnTo>
                <a:lnTo>
                  <a:pt x="13028" y="42"/>
                </a:lnTo>
                <a:lnTo>
                  <a:pt x="13013" y="49"/>
                </a:lnTo>
                <a:lnTo>
                  <a:pt x="13029" y="49"/>
                </a:lnTo>
                <a:lnTo>
                  <a:pt x="13036" y="49"/>
                </a:lnTo>
                <a:lnTo>
                  <a:pt x="13039" y="50"/>
                </a:lnTo>
                <a:lnTo>
                  <a:pt x="13043" y="56"/>
                </a:lnTo>
                <a:lnTo>
                  <a:pt x="13051" y="62"/>
                </a:lnTo>
                <a:lnTo>
                  <a:pt x="13059" y="63"/>
                </a:lnTo>
                <a:lnTo>
                  <a:pt x="13068" y="62"/>
                </a:lnTo>
                <a:lnTo>
                  <a:pt x="13077" y="64"/>
                </a:lnTo>
                <a:lnTo>
                  <a:pt x="13071" y="74"/>
                </a:lnTo>
                <a:lnTo>
                  <a:pt x="13057" y="76"/>
                </a:lnTo>
                <a:lnTo>
                  <a:pt x="13039" y="73"/>
                </a:lnTo>
                <a:lnTo>
                  <a:pt x="13027" y="70"/>
                </a:lnTo>
                <a:lnTo>
                  <a:pt x="13014" y="68"/>
                </a:lnTo>
                <a:lnTo>
                  <a:pt x="13004" y="68"/>
                </a:lnTo>
                <a:lnTo>
                  <a:pt x="12993" y="67"/>
                </a:lnTo>
                <a:lnTo>
                  <a:pt x="12974" y="62"/>
                </a:lnTo>
                <a:lnTo>
                  <a:pt x="12948" y="54"/>
                </a:lnTo>
                <a:lnTo>
                  <a:pt x="12934" y="52"/>
                </a:lnTo>
                <a:lnTo>
                  <a:pt x="12916" y="56"/>
                </a:lnTo>
                <a:lnTo>
                  <a:pt x="12878" y="57"/>
                </a:lnTo>
                <a:lnTo>
                  <a:pt x="12867" y="60"/>
                </a:lnTo>
                <a:lnTo>
                  <a:pt x="12857" y="64"/>
                </a:lnTo>
                <a:lnTo>
                  <a:pt x="12868" y="70"/>
                </a:lnTo>
                <a:lnTo>
                  <a:pt x="12874" y="75"/>
                </a:lnTo>
                <a:lnTo>
                  <a:pt x="12816" y="76"/>
                </a:lnTo>
                <a:lnTo>
                  <a:pt x="12804" y="71"/>
                </a:lnTo>
                <a:lnTo>
                  <a:pt x="12792" y="64"/>
                </a:lnTo>
                <a:lnTo>
                  <a:pt x="12779" y="61"/>
                </a:lnTo>
                <a:lnTo>
                  <a:pt x="12768" y="65"/>
                </a:lnTo>
                <a:lnTo>
                  <a:pt x="12765" y="70"/>
                </a:lnTo>
                <a:lnTo>
                  <a:pt x="12764" y="75"/>
                </a:lnTo>
                <a:lnTo>
                  <a:pt x="12761" y="78"/>
                </a:lnTo>
                <a:lnTo>
                  <a:pt x="12755" y="79"/>
                </a:lnTo>
                <a:lnTo>
                  <a:pt x="12747" y="77"/>
                </a:lnTo>
                <a:lnTo>
                  <a:pt x="12744" y="73"/>
                </a:lnTo>
                <a:lnTo>
                  <a:pt x="12742" y="68"/>
                </a:lnTo>
                <a:lnTo>
                  <a:pt x="12737" y="64"/>
                </a:lnTo>
                <a:lnTo>
                  <a:pt x="12712" y="58"/>
                </a:lnTo>
                <a:lnTo>
                  <a:pt x="12695" y="60"/>
                </a:lnTo>
                <a:lnTo>
                  <a:pt x="12680" y="64"/>
                </a:lnTo>
                <a:lnTo>
                  <a:pt x="12655" y="66"/>
                </a:lnTo>
                <a:lnTo>
                  <a:pt x="12633" y="66"/>
                </a:lnTo>
                <a:lnTo>
                  <a:pt x="12611" y="65"/>
                </a:lnTo>
                <a:lnTo>
                  <a:pt x="12587" y="65"/>
                </a:lnTo>
                <a:lnTo>
                  <a:pt x="12566" y="67"/>
                </a:lnTo>
                <a:lnTo>
                  <a:pt x="12555" y="70"/>
                </a:lnTo>
                <a:lnTo>
                  <a:pt x="12544" y="73"/>
                </a:lnTo>
                <a:lnTo>
                  <a:pt x="12531" y="75"/>
                </a:lnTo>
                <a:lnTo>
                  <a:pt x="12520" y="76"/>
                </a:lnTo>
                <a:lnTo>
                  <a:pt x="12506" y="76"/>
                </a:lnTo>
                <a:lnTo>
                  <a:pt x="12487" y="78"/>
                </a:lnTo>
                <a:lnTo>
                  <a:pt x="12467" y="81"/>
                </a:lnTo>
                <a:lnTo>
                  <a:pt x="12458" y="89"/>
                </a:lnTo>
                <a:lnTo>
                  <a:pt x="12464" y="90"/>
                </a:lnTo>
                <a:lnTo>
                  <a:pt x="12471" y="92"/>
                </a:lnTo>
                <a:lnTo>
                  <a:pt x="12474" y="95"/>
                </a:lnTo>
                <a:lnTo>
                  <a:pt x="12467" y="103"/>
                </a:lnTo>
                <a:lnTo>
                  <a:pt x="12455" y="108"/>
                </a:lnTo>
                <a:lnTo>
                  <a:pt x="12435" y="110"/>
                </a:lnTo>
                <a:lnTo>
                  <a:pt x="12415" y="109"/>
                </a:lnTo>
                <a:lnTo>
                  <a:pt x="12401" y="106"/>
                </a:lnTo>
                <a:lnTo>
                  <a:pt x="12388" y="102"/>
                </a:lnTo>
                <a:lnTo>
                  <a:pt x="12379" y="105"/>
                </a:lnTo>
                <a:lnTo>
                  <a:pt x="12370" y="112"/>
                </a:lnTo>
                <a:lnTo>
                  <a:pt x="12361" y="118"/>
                </a:lnTo>
                <a:lnTo>
                  <a:pt x="12354" y="118"/>
                </a:lnTo>
                <a:lnTo>
                  <a:pt x="12347" y="118"/>
                </a:lnTo>
                <a:lnTo>
                  <a:pt x="12254" y="142"/>
                </a:lnTo>
                <a:lnTo>
                  <a:pt x="12263" y="143"/>
                </a:lnTo>
                <a:lnTo>
                  <a:pt x="12283" y="147"/>
                </a:lnTo>
                <a:lnTo>
                  <a:pt x="12305" y="151"/>
                </a:lnTo>
                <a:lnTo>
                  <a:pt x="12323" y="151"/>
                </a:lnTo>
                <a:lnTo>
                  <a:pt x="12332" y="149"/>
                </a:lnTo>
                <a:lnTo>
                  <a:pt x="12336" y="149"/>
                </a:lnTo>
                <a:lnTo>
                  <a:pt x="12341" y="150"/>
                </a:lnTo>
                <a:lnTo>
                  <a:pt x="12349" y="153"/>
                </a:lnTo>
                <a:lnTo>
                  <a:pt x="12345" y="158"/>
                </a:lnTo>
                <a:lnTo>
                  <a:pt x="12336" y="159"/>
                </a:lnTo>
                <a:lnTo>
                  <a:pt x="12329" y="158"/>
                </a:lnTo>
                <a:lnTo>
                  <a:pt x="12323" y="159"/>
                </a:lnTo>
                <a:lnTo>
                  <a:pt x="12322" y="162"/>
                </a:lnTo>
                <a:lnTo>
                  <a:pt x="12323" y="163"/>
                </a:lnTo>
                <a:lnTo>
                  <a:pt x="12325" y="164"/>
                </a:lnTo>
                <a:lnTo>
                  <a:pt x="12326" y="166"/>
                </a:lnTo>
                <a:lnTo>
                  <a:pt x="12328" y="168"/>
                </a:lnTo>
                <a:lnTo>
                  <a:pt x="12328" y="172"/>
                </a:lnTo>
                <a:lnTo>
                  <a:pt x="12326" y="176"/>
                </a:lnTo>
                <a:lnTo>
                  <a:pt x="12323" y="178"/>
                </a:lnTo>
                <a:lnTo>
                  <a:pt x="12302" y="181"/>
                </a:lnTo>
                <a:lnTo>
                  <a:pt x="12276" y="183"/>
                </a:lnTo>
                <a:lnTo>
                  <a:pt x="12249" y="187"/>
                </a:lnTo>
                <a:lnTo>
                  <a:pt x="12223" y="192"/>
                </a:lnTo>
                <a:lnTo>
                  <a:pt x="12147" y="215"/>
                </a:lnTo>
                <a:lnTo>
                  <a:pt x="12131" y="217"/>
                </a:lnTo>
                <a:lnTo>
                  <a:pt x="12099" y="220"/>
                </a:lnTo>
                <a:lnTo>
                  <a:pt x="12067" y="223"/>
                </a:lnTo>
                <a:lnTo>
                  <a:pt x="12051" y="227"/>
                </a:lnTo>
                <a:lnTo>
                  <a:pt x="12061" y="230"/>
                </a:lnTo>
                <a:lnTo>
                  <a:pt x="12070" y="233"/>
                </a:lnTo>
                <a:lnTo>
                  <a:pt x="12080" y="236"/>
                </a:lnTo>
                <a:lnTo>
                  <a:pt x="12091" y="237"/>
                </a:lnTo>
                <a:lnTo>
                  <a:pt x="12103" y="236"/>
                </a:lnTo>
                <a:lnTo>
                  <a:pt x="12115" y="235"/>
                </a:lnTo>
                <a:lnTo>
                  <a:pt x="12126" y="235"/>
                </a:lnTo>
                <a:lnTo>
                  <a:pt x="12137" y="241"/>
                </a:lnTo>
                <a:lnTo>
                  <a:pt x="12151" y="251"/>
                </a:lnTo>
                <a:lnTo>
                  <a:pt x="12162" y="254"/>
                </a:lnTo>
                <a:lnTo>
                  <a:pt x="12172" y="253"/>
                </a:lnTo>
                <a:lnTo>
                  <a:pt x="12188" y="255"/>
                </a:lnTo>
                <a:lnTo>
                  <a:pt x="12199" y="255"/>
                </a:lnTo>
                <a:lnTo>
                  <a:pt x="12212" y="251"/>
                </a:lnTo>
                <a:lnTo>
                  <a:pt x="12223" y="248"/>
                </a:lnTo>
                <a:lnTo>
                  <a:pt x="12235" y="247"/>
                </a:lnTo>
                <a:lnTo>
                  <a:pt x="12242" y="250"/>
                </a:lnTo>
                <a:lnTo>
                  <a:pt x="12249" y="255"/>
                </a:lnTo>
                <a:lnTo>
                  <a:pt x="12256" y="258"/>
                </a:lnTo>
                <a:lnTo>
                  <a:pt x="12268" y="257"/>
                </a:lnTo>
                <a:lnTo>
                  <a:pt x="12271" y="256"/>
                </a:lnTo>
                <a:lnTo>
                  <a:pt x="12276" y="254"/>
                </a:lnTo>
                <a:lnTo>
                  <a:pt x="12281" y="253"/>
                </a:lnTo>
                <a:lnTo>
                  <a:pt x="12285" y="255"/>
                </a:lnTo>
                <a:lnTo>
                  <a:pt x="12268" y="266"/>
                </a:lnTo>
                <a:lnTo>
                  <a:pt x="12222" y="271"/>
                </a:lnTo>
                <a:lnTo>
                  <a:pt x="12170" y="274"/>
                </a:lnTo>
                <a:lnTo>
                  <a:pt x="12145" y="273"/>
                </a:lnTo>
                <a:lnTo>
                  <a:pt x="12141" y="268"/>
                </a:lnTo>
                <a:lnTo>
                  <a:pt x="12134" y="269"/>
                </a:lnTo>
                <a:lnTo>
                  <a:pt x="12125" y="272"/>
                </a:lnTo>
                <a:lnTo>
                  <a:pt x="12119" y="274"/>
                </a:lnTo>
                <a:lnTo>
                  <a:pt x="12136" y="284"/>
                </a:lnTo>
                <a:lnTo>
                  <a:pt x="12154" y="291"/>
                </a:lnTo>
                <a:lnTo>
                  <a:pt x="12168" y="293"/>
                </a:lnTo>
                <a:lnTo>
                  <a:pt x="12176" y="294"/>
                </a:lnTo>
                <a:lnTo>
                  <a:pt x="12206" y="306"/>
                </a:lnTo>
                <a:lnTo>
                  <a:pt x="12223" y="305"/>
                </a:lnTo>
                <a:lnTo>
                  <a:pt x="12230" y="309"/>
                </a:lnTo>
                <a:lnTo>
                  <a:pt x="12234" y="312"/>
                </a:lnTo>
                <a:lnTo>
                  <a:pt x="12240" y="313"/>
                </a:lnTo>
                <a:lnTo>
                  <a:pt x="12273" y="309"/>
                </a:lnTo>
                <a:lnTo>
                  <a:pt x="12298" y="309"/>
                </a:lnTo>
                <a:lnTo>
                  <a:pt x="12321" y="310"/>
                </a:lnTo>
                <a:lnTo>
                  <a:pt x="12345" y="307"/>
                </a:lnTo>
                <a:lnTo>
                  <a:pt x="12356" y="306"/>
                </a:lnTo>
                <a:lnTo>
                  <a:pt x="12367" y="307"/>
                </a:lnTo>
                <a:lnTo>
                  <a:pt x="12379" y="309"/>
                </a:lnTo>
                <a:lnTo>
                  <a:pt x="12391" y="310"/>
                </a:lnTo>
                <a:lnTo>
                  <a:pt x="12440" y="306"/>
                </a:lnTo>
                <a:lnTo>
                  <a:pt x="12486" y="302"/>
                </a:lnTo>
                <a:lnTo>
                  <a:pt x="12528" y="308"/>
                </a:lnTo>
                <a:lnTo>
                  <a:pt x="12569" y="338"/>
                </a:lnTo>
                <a:lnTo>
                  <a:pt x="12585" y="354"/>
                </a:lnTo>
                <a:lnTo>
                  <a:pt x="12593" y="359"/>
                </a:lnTo>
                <a:lnTo>
                  <a:pt x="12598" y="359"/>
                </a:lnTo>
                <a:lnTo>
                  <a:pt x="12601" y="363"/>
                </a:lnTo>
                <a:lnTo>
                  <a:pt x="12609" y="370"/>
                </a:lnTo>
                <a:lnTo>
                  <a:pt x="12621" y="370"/>
                </a:lnTo>
                <a:lnTo>
                  <a:pt x="12634" y="374"/>
                </a:lnTo>
                <a:lnTo>
                  <a:pt x="12655" y="396"/>
                </a:lnTo>
                <a:lnTo>
                  <a:pt x="12664" y="412"/>
                </a:lnTo>
                <a:lnTo>
                  <a:pt x="12666" y="421"/>
                </a:lnTo>
                <a:lnTo>
                  <a:pt x="12671" y="430"/>
                </a:lnTo>
                <a:lnTo>
                  <a:pt x="12690" y="448"/>
                </a:lnTo>
                <a:lnTo>
                  <a:pt x="12701" y="465"/>
                </a:lnTo>
                <a:lnTo>
                  <a:pt x="12697" y="473"/>
                </a:lnTo>
                <a:lnTo>
                  <a:pt x="12693" y="478"/>
                </a:lnTo>
                <a:lnTo>
                  <a:pt x="12704" y="487"/>
                </a:lnTo>
                <a:lnTo>
                  <a:pt x="12711" y="491"/>
                </a:lnTo>
                <a:lnTo>
                  <a:pt x="12716" y="496"/>
                </a:lnTo>
                <a:lnTo>
                  <a:pt x="12720" y="501"/>
                </a:lnTo>
                <a:lnTo>
                  <a:pt x="12725" y="507"/>
                </a:lnTo>
                <a:lnTo>
                  <a:pt x="12730" y="510"/>
                </a:lnTo>
                <a:lnTo>
                  <a:pt x="12735" y="509"/>
                </a:lnTo>
                <a:lnTo>
                  <a:pt x="12740" y="506"/>
                </a:lnTo>
                <a:lnTo>
                  <a:pt x="12746" y="504"/>
                </a:lnTo>
                <a:lnTo>
                  <a:pt x="12752" y="505"/>
                </a:lnTo>
                <a:lnTo>
                  <a:pt x="12755" y="508"/>
                </a:lnTo>
                <a:lnTo>
                  <a:pt x="12758" y="511"/>
                </a:lnTo>
                <a:lnTo>
                  <a:pt x="12763" y="514"/>
                </a:lnTo>
                <a:lnTo>
                  <a:pt x="12773" y="516"/>
                </a:lnTo>
                <a:lnTo>
                  <a:pt x="12790" y="523"/>
                </a:lnTo>
                <a:lnTo>
                  <a:pt x="12799" y="531"/>
                </a:lnTo>
                <a:lnTo>
                  <a:pt x="12784" y="543"/>
                </a:lnTo>
                <a:lnTo>
                  <a:pt x="12778" y="544"/>
                </a:lnTo>
                <a:lnTo>
                  <a:pt x="12775" y="540"/>
                </a:lnTo>
                <a:lnTo>
                  <a:pt x="12767" y="536"/>
                </a:lnTo>
                <a:lnTo>
                  <a:pt x="12746" y="537"/>
                </a:lnTo>
                <a:lnTo>
                  <a:pt x="12728" y="547"/>
                </a:lnTo>
                <a:lnTo>
                  <a:pt x="12723" y="566"/>
                </a:lnTo>
                <a:lnTo>
                  <a:pt x="12735" y="585"/>
                </a:lnTo>
                <a:lnTo>
                  <a:pt x="12771" y="595"/>
                </a:lnTo>
                <a:lnTo>
                  <a:pt x="12781" y="594"/>
                </a:lnTo>
                <a:lnTo>
                  <a:pt x="12792" y="594"/>
                </a:lnTo>
                <a:lnTo>
                  <a:pt x="12802" y="596"/>
                </a:lnTo>
                <a:lnTo>
                  <a:pt x="12807" y="603"/>
                </a:lnTo>
                <a:lnTo>
                  <a:pt x="12801" y="623"/>
                </a:lnTo>
                <a:lnTo>
                  <a:pt x="12784" y="641"/>
                </a:lnTo>
                <a:lnTo>
                  <a:pt x="12766" y="663"/>
                </a:lnTo>
                <a:lnTo>
                  <a:pt x="12759" y="694"/>
                </a:lnTo>
                <a:lnTo>
                  <a:pt x="12762" y="700"/>
                </a:lnTo>
                <a:lnTo>
                  <a:pt x="12767" y="705"/>
                </a:lnTo>
                <a:lnTo>
                  <a:pt x="12769" y="710"/>
                </a:lnTo>
                <a:lnTo>
                  <a:pt x="12761" y="713"/>
                </a:lnTo>
                <a:lnTo>
                  <a:pt x="12768" y="726"/>
                </a:lnTo>
                <a:lnTo>
                  <a:pt x="12780" y="733"/>
                </a:lnTo>
                <a:lnTo>
                  <a:pt x="12788" y="738"/>
                </a:lnTo>
                <a:lnTo>
                  <a:pt x="12788" y="742"/>
                </a:lnTo>
                <a:lnTo>
                  <a:pt x="12787" y="745"/>
                </a:lnTo>
                <a:lnTo>
                  <a:pt x="12791" y="749"/>
                </a:lnTo>
                <a:lnTo>
                  <a:pt x="12797" y="753"/>
                </a:lnTo>
                <a:lnTo>
                  <a:pt x="12800" y="756"/>
                </a:lnTo>
                <a:lnTo>
                  <a:pt x="12816" y="781"/>
                </a:lnTo>
                <a:lnTo>
                  <a:pt x="12819" y="795"/>
                </a:lnTo>
                <a:lnTo>
                  <a:pt x="12818" y="802"/>
                </a:lnTo>
                <a:lnTo>
                  <a:pt x="12821" y="808"/>
                </a:lnTo>
                <a:lnTo>
                  <a:pt x="12835" y="827"/>
                </a:lnTo>
                <a:lnTo>
                  <a:pt x="12856" y="854"/>
                </a:lnTo>
                <a:lnTo>
                  <a:pt x="12879" y="880"/>
                </a:lnTo>
                <a:lnTo>
                  <a:pt x="12898" y="898"/>
                </a:lnTo>
                <a:lnTo>
                  <a:pt x="12918" y="910"/>
                </a:lnTo>
                <a:lnTo>
                  <a:pt x="12932" y="923"/>
                </a:lnTo>
                <a:lnTo>
                  <a:pt x="12942" y="933"/>
                </a:lnTo>
                <a:lnTo>
                  <a:pt x="12951" y="939"/>
                </a:lnTo>
                <a:lnTo>
                  <a:pt x="12961" y="943"/>
                </a:lnTo>
                <a:lnTo>
                  <a:pt x="12971" y="945"/>
                </a:lnTo>
                <a:lnTo>
                  <a:pt x="12982" y="949"/>
                </a:lnTo>
                <a:lnTo>
                  <a:pt x="12990" y="956"/>
                </a:lnTo>
                <a:lnTo>
                  <a:pt x="13019" y="957"/>
                </a:lnTo>
                <a:lnTo>
                  <a:pt x="13029" y="960"/>
                </a:lnTo>
                <a:lnTo>
                  <a:pt x="13036" y="963"/>
                </a:lnTo>
                <a:lnTo>
                  <a:pt x="13057" y="966"/>
                </a:lnTo>
                <a:lnTo>
                  <a:pt x="13062" y="967"/>
                </a:lnTo>
                <a:lnTo>
                  <a:pt x="13066" y="970"/>
                </a:lnTo>
                <a:lnTo>
                  <a:pt x="13068" y="975"/>
                </a:lnTo>
                <a:lnTo>
                  <a:pt x="13069" y="981"/>
                </a:lnTo>
                <a:lnTo>
                  <a:pt x="13085" y="982"/>
                </a:lnTo>
                <a:lnTo>
                  <a:pt x="13106" y="980"/>
                </a:lnTo>
                <a:lnTo>
                  <a:pt x="13127" y="974"/>
                </a:lnTo>
                <a:lnTo>
                  <a:pt x="13135" y="963"/>
                </a:lnTo>
                <a:lnTo>
                  <a:pt x="13134" y="958"/>
                </a:lnTo>
                <a:lnTo>
                  <a:pt x="13132" y="955"/>
                </a:lnTo>
                <a:lnTo>
                  <a:pt x="13138" y="948"/>
                </a:lnTo>
                <a:lnTo>
                  <a:pt x="13159" y="932"/>
                </a:lnTo>
                <a:lnTo>
                  <a:pt x="13166" y="923"/>
                </a:lnTo>
                <a:lnTo>
                  <a:pt x="13167" y="914"/>
                </a:lnTo>
                <a:lnTo>
                  <a:pt x="13165" y="905"/>
                </a:lnTo>
                <a:lnTo>
                  <a:pt x="13166" y="894"/>
                </a:lnTo>
                <a:lnTo>
                  <a:pt x="13173" y="881"/>
                </a:lnTo>
                <a:lnTo>
                  <a:pt x="13184" y="871"/>
                </a:lnTo>
                <a:lnTo>
                  <a:pt x="13194" y="862"/>
                </a:lnTo>
                <a:lnTo>
                  <a:pt x="13200" y="847"/>
                </a:lnTo>
                <a:lnTo>
                  <a:pt x="13206" y="833"/>
                </a:lnTo>
                <a:lnTo>
                  <a:pt x="13225" y="809"/>
                </a:lnTo>
                <a:lnTo>
                  <a:pt x="13257" y="785"/>
                </a:lnTo>
                <a:lnTo>
                  <a:pt x="13304" y="767"/>
                </a:lnTo>
                <a:lnTo>
                  <a:pt x="13398" y="735"/>
                </a:lnTo>
                <a:lnTo>
                  <a:pt x="13471" y="692"/>
                </a:lnTo>
                <a:lnTo>
                  <a:pt x="13539" y="658"/>
                </a:lnTo>
                <a:lnTo>
                  <a:pt x="13621" y="653"/>
                </a:lnTo>
                <a:lnTo>
                  <a:pt x="13636" y="655"/>
                </a:lnTo>
                <a:lnTo>
                  <a:pt x="13655" y="654"/>
                </a:lnTo>
                <a:lnTo>
                  <a:pt x="13678" y="649"/>
                </a:lnTo>
                <a:lnTo>
                  <a:pt x="13710" y="640"/>
                </a:lnTo>
                <a:lnTo>
                  <a:pt x="13761" y="630"/>
                </a:lnTo>
                <a:lnTo>
                  <a:pt x="13784" y="630"/>
                </a:lnTo>
                <a:lnTo>
                  <a:pt x="13819" y="618"/>
                </a:lnTo>
                <a:lnTo>
                  <a:pt x="13905" y="570"/>
                </a:lnTo>
                <a:lnTo>
                  <a:pt x="13885" y="563"/>
                </a:lnTo>
                <a:lnTo>
                  <a:pt x="13842" y="560"/>
                </a:lnTo>
                <a:lnTo>
                  <a:pt x="13796" y="558"/>
                </a:lnTo>
                <a:lnTo>
                  <a:pt x="13773" y="549"/>
                </a:lnTo>
                <a:lnTo>
                  <a:pt x="13776" y="542"/>
                </a:lnTo>
                <a:lnTo>
                  <a:pt x="13786" y="539"/>
                </a:lnTo>
                <a:lnTo>
                  <a:pt x="13795" y="535"/>
                </a:lnTo>
                <a:lnTo>
                  <a:pt x="13794" y="527"/>
                </a:lnTo>
                <a:lnTo>
                  <a:pt x="13790" y="522"/>
                </a:lnTo>
                <a:lnTo>
                  <a:pt x="13785" y="514"/>
                </a:lnTo>
                <a:lnTo>
                  <a:pt x="13785" y="510"/>
                </a:lnTo>
                <a:lnTo>
                  <a:pt x="13797" y="513"/>
                </a:lnTo>
                <a:lnTo>
                  <a:pt x="13830" y="526"/>
                </a:lnTo>
                <a:lnTo>
                  <a:pt x="13846" y="530"/>
                </a:lnTo>
                <a:lnTo>
                  <a:pt x="13851" y="534"/>
                </a:lnTo>
                <a:lnTo>
                  <a:pt x="13853" y="543"/>
                </a:lnTo>
                <a:lnTo>
                  <a:pt x="13889" y="545"/>
                </a:lnTo>
                <a:lnTo>
                  <a:pt x="13913" y="534"/>
                </a:lnTo>
                <a:lnTo>
                  <a:pt x="13920" y="520"/>
                </a:lnTo>
                <a:lnTo>
                  <a:pt x="13905" y="510"/>
                </a:lnTo>
                <a:lnTo>
                  <a:pt x="13899" y="499"/>
                </a:lnTo>
                <a:lnTo>
                  <a:pt x="13891" y="489"/>
                </a:lnTo>
                <a:lnTo>
                  <a:pt x="13898" y="482"/>
                </a:lnTo>
                <a:lnTo>
                  <a:pt x="13906" y="476"/>
                </a:lnTo>
                <a:lnTo>
                  <a:pt x="13912" y="469"/>
                </a:lnTo>
                <a:lnTo>
                  <a:pt x="13909" y="462"/>
                </a:lnTo>
                <a:lnTo>
                  <a:pt x="13902" y="462"/>
                </a:lnTo>
                <a:lnTo>
                  <a:pt x="13896" y="461"/>
                </a:lnTo>
                <a:lnTo>
                  <a:pt x="13892" y="455"/>
                </a:lnTo>
                <a:lnTo>
                  <a:pt x="13895" y="447"/>
                </a:lnTo>
                <a:lnTo>
                  <a:pt x="13901" y="441"/>
                </a:lnTo>
                <a:lnTo>
                  <a:pt x="13908" y="438"/>
                </a:lnTo>
                <a:lnTo>
                  <a:pt x="13921" y="441"/>
                </a:lnTo>
                <a:lnTo>
                  <a:pt x="13934" y="441"/>
                </a:lnTo>
                <a:lnTo>
                  <a:pt x="13939" y="428"/>
                </a:lnTo>
                <a:lnTo>
                  <a:pt x="13952" y="426"/>
                </a:lnTo>
                <a:lnTo>
                  <a:pt x="13964" y="425"/>
                </a:lnTo>
                <a:lnTo>
                  <a:pt x="13973" y="415"/>
                </a:lnTo>
                <a:lnTo>
                  <a:pt x="13978" y="407"/>
                </a:lnTo>
                <a:lnTo>
                  <a:pt x="13984" y="406"/>
                </a:lnTo>
                <a:lnTo>
                  <a:pt x="13992" y="406"/>
                </a:lnTo>
                <a:lnTo>
                  <a:pt x="14001" y="405"/>
                </a:lnTo>
                <a:lnTo>
                  <a:pt x="14005" y="402"/>
                </a:lnTo>
                <a:lnTo>
                  <a:pt x="14014" y="397"/>
                </a:lnTo>
                <a:lnTo>
                  <a:pt x="14021" y="390"/>
                </a:lnTo>
                <a:lnTo>
                  <a:pt x="14019" y="383"/>
                </a:lnTo>
                <a:lnTo>
                  <a:pt x="14011" y="382"/>
                </a:lnTo>
                <a:lnTo>
                  <a:pt x="14002" y="381"/>
                </a:lnTo>
                <a:lnTo>
                  <a:pt x="14004" y="378"/>
                </a:lnTo>
                <a:lnTo>
                  <a:pt x="14008" y="374"/>
                </a:lnTo>
                <a:lnTo>
                  <a:pt x="14012" y="371"/>
                </a:lnTo>
                <a:lnTo>
                  <a:pt x="14016" y="369"/>
                </a:lnTo>
                <a:lnTo>
                  <a:pt x="14009" y="368"/>
                </a:lnTo>
                <a:lnTo>
                  <a:pt x="14002" y="362"/>
                </a:lnTo>
                <a:lnTo>
                  <a:pt x="13998" y="355"/>
                </a:lnTo>
                <a:lnTo>
                  <a:pt x="13999" y="346"/>
                </a:lnTo>
                <a:lnTo>
                  <a:pt x="14005" y="341"/>
                </a:lnTo>
                <a:lnTo>
                  <a:pt x="14014" y="332"/>
                </a:lnTo>
                <a:lnTo>
                  <a:pt x="14008" y="321"/>
                </a:lnTo>
                <a:lnTo>
                  <a:pt x="13976" y="310"/>
                </a:lnTo>
                <a:lnTo>
                  <a:pt x="13954" y="304"/>
                </a:lnTo>
                <a:lnTo>
                  <a:pt x="13953" y="298"/>
                </a:lnTo>
                <a:lnTo>
                  <a:pt x="13964" y="293"/>
                </a:lnTo>
                <a:lnTo>
                  <a:pt x="13982" y="288"/>
                </a:lnTo>
                <a:lnTo>
                  <a:pt x="13989" y="289"/>
                </a:lnTo>
                <a:lnTo>
                  <a:pt x="13995" y="294"/>
                </a:lnTo>
                <a:lnTo>
                  <a:pt x="14004" y="299"/>
                </a:lnTo>
                <a:lnTo>
                  <a:pt x="14025" y="300"/>
                </a:lnTo>
                <a:lnTo>
                  <a:pt x="14020" y="294"/>
                </a:lnTo>
                <a:lnTo>
                  <a:pt x="14017" y="288"/>
                </a:lnTo>
                <a:lnTo>
                  <a:pt x="14024" y="288"/>
                </a:lnTo>
                <a:lnTo>
                  <a:pt x="14039" y="288"/>
                </a:lnTo>
                <a:lnTo>
                  <a:pt x="14055" y="284"/>
                </a:lnTo>
                <a:lnTo>
                  <a:pt x="14060" y="274"/>
                </a:lnTo>
                <a:lnTo>
                  <a:pt x="14055" y="268"/>
                </a:lnTo>
                <a:lnTo>
                  <a:pt x="14047" y="268"/>
                </a:lnTo>
                <a:lnTo>
                  <a:pt x="14038" y="270"/>
                </a:lnTo>
                <a:lnTo>
                  <a:pt x="14031" y="267"/>
                </a:lnTo>
                <a:lnTo>
                  <a:pt x="14030" y="263"/>
                </a:lnTo>
                <a:lnTo>
                  <a:pt x="14030" y="260"/>
                </a:lnTo>
                <a:lnTo>
                  <a:pt x="14030" y="259"/>
                </a:lnTo>
                <a:lnTo>
                  <a:pt x="14025" y="258"/>
                </a:lnTo>
                <a:lnTo>
                  <a:pt x="14010" y="257"/>
                </a:lnTo>
                <a:lnTo>
                  <a:pt x="13995" y="255"/>
                </a:lnTo>
                <a:lnTo>
                  <a:pt x="13985" y="251"/>
                </a:lnTo>
                <a:lnTo>
                  <a:pt x="13980" y="251"/>
                </a:lnTo>
                <a:lnTo>
                  <a:pt x="13975" y="254"/>
                </a:lnTo>
                <a:lnTo>
                  <a:pt x="13966" y="254"/>
                </a:lnTo>
                <a:lnTo>
                  <a:pt x="13938" y="249"/>
                </a:lnTo>
                <a:lnTo>
                  <a:pt x="13938" y="241"/>
                </a:lnTo>
                <a:lnTo>
                  <a:pt x="13950" y="232"/>
                </a:lnTo>
                <a:lnTo>
                  <a:pt x="13959" y="226"/>
                </a:lnTo>
                <a:lnTo>
                  <a:pt x="13972" y="208"/>
                </a:lnTo>
                <a:lnTo>
                  <a:pt x="13978" y="208"/>
                </a:lnTo>
                <a:lnTo>
                  <a:pt x="13983" y="208"/>
                </a:lnTo>
                <a:lnTo>
                  <a:pt x="13996" y="194"/>
                </a:lnTo>
                <a:lnTo>
                  <a:pt x="14000" y="189"/>
                </a:lnTo>
                <a:lnTo>
                  <a:pt x="14005" y="187"/>
                </a:lnTo>
                <a:lnTo>
                  <a:pt x="14012" y="187"/>
                </a:lnTo>
                <a:lnTo>
                  <a:pt x="14017" y="185"/>
                </a:lnTo>
                <a:lnTo>
                  <a:pt x="14023" y="180"/>
                </a:lnTo>
                <a:lnTo>
                  <a:pt x="14027" y="174"/>
                </a:lnTo>
                <a:lnTo>
                  <a:pt x="14036" y="167"/>
                </a:lnTo>
                <a:lnTo>
                  <a:pt x="14056" y="162"/>
                </a:lnTo>
                <a:lnTo>
                  <a:pt x="14100" y="154"/>
                </a:lnTo>
                <a:lnTo>
                  <a:pt x="14177" y="137"/>
                </a:lnTo>
                <a:lnTo>
                  <a:pt x="14248" y="116"/>
                </a:lnTo>
                <a:lnTo>
                  <a:pt x="14278" y="97"/>
                </a:lnTo>
                <a:lnTo>
                  <a:pt x="14272" y="94"/>
                </a:lnTo>
                <a:lnTo>
                  <a:pt x="14259" y="98"/>
                </a:lnTo>
                <a:lnTo>
                  <a:pt x="14244" y="103"/>
                </a:lnTo>
                <a:lnTo>
                  <a:pt x="14230" y="103"/>
                </a:lnTo>
                <a:lnTo>
                  <a:pt x="14185" y="91"/>
                </a:lnTo>
                <a:lnTo>
                  <a:pt x="14148" y="90"/>
                </a:lnTo>
                <a:lnTo>
                  <a:pt x="14108" y="94"/>
                </a:lnTo>
                <a:lnTo>
                  <a:pt x="14055" y="99"/>
                </a:lnTo>
                <a:lnTo>
                  <a:pt x="14036" y="98"/>
                </a:lnTo>
                <a:lnTo>
                  <a:pt x="14026" y="97"/>
                </a:lnTo>
                <a:lnTo>
                  <a:pt x="14014" y="97"/>
                </a:lnTo>
                <a:lnTo>
                  <a:pt x="13993" y="102"/>
                </a:lnTo>
                <a:lnTo>
                  <a:pt x="13894" y="112"/>
                </a:lnTo>
                <a:lnTo>
                  <a:pt x="13908" y="104"/>
                </a:lnTo>
                <a:lnTo>
                  <a:pt x="13925" y="99"/>
                </a:lnTo>
                <a:lnTo>
                  <a:pt x="13941" y="93"/>
                </a:lnTo>
                <a:lnTo>
                  <a:pt x="13949" y="79"/>
                </a:lnTo>
                <a:lnTo>
                  <a:pt x="13943" y="69"/>
                </a:lnTo>
                <a:lnTo>
                  <a:pt x="13924" y="66"/>
                </a:lnTo>
                <a:lnTo>
                  <a:pt x="13903" y="69"/>
                </a:lnTo>
                <a:lnTo>
                  <a:pt x="13890" y="73"/>
                </a:lnTo>
                <a:lnTo>
                  <a:pt x="13858" y="80"/>
                </a:lnTo>
                <a:lnTo>
                  <a:pt x="13818" y="73"/>
                </a:lnTo>
                <a:lnTo>
                  <a:pt x="13783" y="62"/>
                </a:lnTo>
                <a:lnTo>
                  <a:pt x="13767" y="57"/>
                </a:lnTo>
                <a:lnTo>
                  <a:pt x="13780" y="54"/>
                </a:lnTo>
                <a:lnTo>
                  <a:pt x="13813" y="59"/>
                </a:lnTo>
                <a:lnTo>
                  <a:pt x="13857" y="63"/>
                </a:lnTo>
                <a:lnTo>
                  <a:pt x="13900" y="57"/>
                </a:lnTo>
                <a:lnTo>
                  <a:pt x="13905" y="56"/>
                </a:lnTo>
                <a:lnTo>
                  <a:pt x="13913" y="54"/>
                </a:lnTo>
                <a:lnTo>
                  <a:pt x="13919" y="50"/>
                </a:lnTo>
                <a:lnTo>
                  <a:pt x="13923" y="47"/>
                </a:lnTo>
                <a:lnTo>
                  <a:pt x="13899" y="41"/>
                </a:lnTo>
                <a:lnTo>
                  <a:pt x="13876" y="41"/>
                </a:lnTo>
                <a:lnTo>
                  <a:pt x="13853" y="41"/>
                </a:lnTo>
                <a:lnTo>
                  <a:pt x="13835" y="39"/>
                </a:lnTo>
                <a:lnTo>
                  <a:pt x="13834" y="36"/>
                </a:lnTo>
                <a:lnTo>
                  <a:pt x="13834" y="34"/>
                </a:lnTo>
                <a:lnTo>
                  <a:pt x="13780" y="24"/>
                </a:lnTo>
                <a:lnTo>
                  <a:pt x="13755" y="12"/>
                </a:lnTo>
                <a:lnTo>
                  <a:pt x="13708" y="13"/>
                </a:lnTo>
                <a:lnTo>
                  <a:pt x="13639" y="14"/>
                </a:lnTo>
                <a:lnTo>
                  <a:pt x="13550" y="3"/>
                </a:lnTo>
                <a:lnTo>
                  <a:pt x="13525" y="2"/>
                </a:lnTo>
                <a:lnTo>
                  <a:pt x="13493" y="3"/>
                </a:lnTo>
                <a:lnTo>
                  <a:pt x="13457" y="4"/>
                </a:lnTo>
                <a:lnTo>
                  <a:pt x="13421" y="4"/>
                </a:lnTo>
                <a:lnTo>
                  <a:pt x="13414" y="2"/>
                </a:lnTo>
                <a:lnTo>
                  <a:pt x="13406" y="0"/>
                </a:lnTo>
                <a:lnTo>
                  <a:pt x="13393" y="3"/>
                </a:lnTo>
                <a:lnTo>
                  <a:pt x="13380" y="7"/>
                </a:lnTo>
                <a:lnTo>
                  <a:pt x="13370" y="7"/>
                </a:lnTo>
                <a:lnTo>
                  <a:pt x="13361" y="7"/>
                </a:lnTo>
                <a:lnTo>
                  <a:pt x="13353" y="8"/>
                </a:lnTo>
                <a:lnTo>
                  <a:pt x="13344" y="10"/>
                </a:lnTo>
                <a:close/>
                <a:moveTo>
                  <a:pt x="11586" y="415"/>
                </a:moveTo>
                <a:lnTo>
                  <a:pt x="11582" y="415"/>
                </a:lnTo>
                <a:lnTo>
                  <a:pt x="11575" y="412"/>
                </a:lnTo>
                <a:lnTo>
                  <a:pt x="11565" y="410"/>
                </a:lnTo>
                <a:lnTo>
                  <a:pt x="11545" y="412"/>
                </a:lnTo>
                <a:lnTo>
                  <a:pt x="11522" y="422"/>
                </a:lnTo>
                <a:lnTo>
                  <a:pt x="11505" y="421"/>
                </a:lnTo>
                <a:lnTo>
                  <a:pt x="11481" y="419"/>
                </a:lnTo>
                <a:lnTo>
                  <a:pt x="11453" y="424"/>
                </a:lnTo>
                <a:lnTo>
                  <a:pt x="11428" y="446"/>
                </a:lnTo>
                <a:lnTo>
                  <a:pt x="11422" y="454"/>
                </a:lnTo>
                <a:lnTo>
                  <a:pt x="11415" y="461"/>
                </a:lnTo>
                <a:lnTo>
                  <a:pt x="11409" y="469"/>
                </a:lnTo>
                <a:lnTo>
                  <a:pt x="11407" y="478"/>
                </a:lnTo>
                <a:lnTo>
                  <a:pt x="11406" y="480"/>
                </a:lnTo>
                <a:lnTo>
                  <a:pt x="11404" y="482"/>
                </a:lnTo>
                <a:lnTo>
                  <a:pt x="11411" y="503"/>
                </a:lnTo>
                <a:lnTo>
                  <a:pt x="11444" y="514"/>
                </a:lnTo>
                <a:lnTo>
                  <a:pt x="11475" y="522"/>
                </a:lnTo>
                <a:lnTo>
                  <a:pt x="11477" y="531"/>
                </a:lnTo>
                <a:lnTo>
                  <a:pt x="11466" y="534"/>
                </a:lnTo>
                <a:lnTo>
                  <a:pt x="11455" y="534"/>
                </a:lnTo>
                <a:lnTo>
                  <a:pt x="11442" y="533"/>
                </a:lnTo>
                <a:lnTo>
                  <a:pt x="11431" y="535"/>
                </a:lnTo>
                <a:lnTo>
                  <a:pt x="11436" y="540"/>
                </a:lnTo>
                <a:lnTo>
                  <a:pt x="11447" y="546"/>
                </a:lnTo>
                <a:lnTo>
                  <a:pt x="11458" y="552"/>
                </a:lnTo>
                <a:lnTo>
                  <a:pt x="11466" y="554"/>
                </a:lnTo>
                <a:lnTo>
                  <a:pt x="11477" y="553"/>
                </a:lnTo>
                <a:lnTo>
                  <a:pt x="11489" y="550"/>
                </a:lnTo>
                <a:lnTo>
                  <a:pt x="11501" y="550"/>
                </a:lnTo>
                <a:lnTo>
                  <a:pt x="11513" y="555"/>
                </a:lnTo>
                <a:lnTo>
                  <a:pt x="11530" y="563"/>
                </a:lnTo>
                <a:lnTo>
                  <a:pt x="11544" y="562"/>
                </a:lnTo>
                <a:lnTo>
                  <a:pt x="11560" y="559"/>
                </a:lnTo>
                <a:lnTo>
                  <a:pt x="11577" y="560"/>
                </a:lnTo>
                <a:lnTo>
                  <a:pt x="11707" y="562"/>
                </a:lnTo>
                <a:lnTo>
                  <a:pt x="11742" y="564"/>
                </a:lnTo>
                <a:lnTo>
                  <a:pt x="11776" y="558"/>
                </a:lnTo>
                <a:lnTo>
                  <a:pt x="11809" y="553"/>
                </a:lnTo>
                <a:lnTo>
                  <a:pt x="11837" y="556"/>
                </a:lnTo>
                <a:lnTo>
                  <a:pt x="11856" y="567"/>
                </a:lnTo>
                <a:lnTo>
                  <a:pt x="11872" y="582"/>
                </a:lnTo>
                <a:lnTo>
                  <a:pt x="11890" y="596"/>
                </a:lnTo>
                <a:lnTo>
                  <a:pt x="11910" y="603"/>
                </a:lnTo>
                <a:lnTo>
                  <a:pt x="11936" y="609"/>
                </a:lnTo>
                <a:lnTo>
                  <a:pt x="11952" y="618"/>
                </a:lnTo>
                <a:lnTo>
                  <a:pt x="11960" y="624"/>
                </a:lnTo>
                <a:lnTo>
                  <a:pt x="11968" y="627"/>
                </a:lnTo>
                <a:lnTo>
                  <a:pt x="11977" y="628"/>
                </a:lnTo>
                <a:lnTo>
                  <a:pt x="11980" y="632"/>
                </a:lnTo>
                <a:lnTo>
                  <a:pt x="11980" y="637"/>
                </a:lnTo>
                <a:lnTo>
                  <a:pt x="11983" y="640"/>
                </a:lnTo>
                <a:lnTo>
                  <a:pt x="11993" y="638"/>
                </a:lnTo>
                <a:lnTo>
                  <a:pt x="12017" y="638"/>
                </a:lnTo>
                <a:lnTo>
                  <a:pt x="12041" y="647"/>
                </a:lnTo>
                <a:lnTo>
                  <a:pt x="12056" y="676"/>
                </a:lnTo>
                <a:lnTo>
                  <a:pt x="12057" y="688"/>
                </a:lnTo>
                <a:lnTo>
                  <a:pt x="12056" y="693"/>
                </a:lnTo>
                <a:lnTo>
                  <a:pt x="12053" y="694"/>
                </a:lnTo>
                <a:lnTo>
                  <a:pt x="12047" y="695"/>
                </a:lnTo>
                <a:lnTo>
                  <a:pt x="12009" y="719"/>
                </a:lnTo>
                <a:lnTo>
                  <a:pt x="11990" y="729"/>
                </a:lnTo>
                <a:lnTo>
                  <a:pt x="11989" y="736"/>
                </a:lnTo>
                <a:lnTo>
                  <a:pt x="12001" y="741"/>
                </a:lnTo>
                <a:lnTo>
                  <a:pt x="12021" y="745"/>
                </a:lnTo>
                <a:lnTo>
                  <a:pt x="12014" y="753"/>
                </a:lnTo>
                <a:lnTo>
                  <a:pt x="11999" y="756"/>
                </a:lnTo>
                <a:lnTo>
                  <a:pt x="11983" y="758"/>
                </a:lnTo>
                <a:lnTo>
                  <a:pt x="11970" y="761"/>
                </a:lnTo>
                <a:lnTo>
                  <a:pt x="11965" y="764"/>
                </a:lnTo>
                <a:lnTo>
                  <a:pt x="11960" y="768"/>
                </a:lnTo>
                <a:lnTo>
                  <a:pt x="11950" y="763"/>
                </a:lnTo>
                <a:lnTo>
                  <a:pt x="11936" y="763"/>
                </a:lnTo>
                <a:lnTo>
                  <a:pt x="11921" y="765"/>
                </a:lnTo>
                <a:lnTo>
                  <a:pt x="11907" y="767"/>
                </a:lnTo>
                <a:lnTo>
                  <a:pt x="11882" y="768"/>
                </a:lnTo>
                <a:lnTo>
                  <a:pt x="11872" y="768"/>
                </a:lnTo>
                <a:lnTo>
                  <a:pt x="11871" y="771"/>
                </a:lnTo>
                <a:lnTo>
                  <a:pt x="11867" y="780"/>
                </a:lnTo>
                <a:lnTo>
                  <a:pt x="11862" y="785"/>
                </a:lnTo>
                <a:lnTo>
                  <a:pt x="11854" y="786"/>
                </a:lnTo>
                <a:lnTo>
                  <a:pt x="11846" y="785"/>
                </a:lnTo>
                <a:lnTo>
                  <a:pt x="11839" y="786"/>
                </a:lnTo>
                <a:lnTo>
                  <a:pt x="11868" y="806"/>
                </a:lnTo>
                <a:lnTo>
                  <a:pt x="11925" y="802"/>
                </a:lnTo>
                <a:lnTo>
                  <a:pt x="11992" y="801"/>
                </a:lnTo>
                <a:lnTo>
                  <a:pt x="12050" y="832"/>
                </a:lnTo>
                <a:lnTo>
                  <a:pt x="12065" y="844"/>
                </a:lnTo>
                <a:lnTo>
                  <a:pt x="12090" y="859"/>
                </a:lnTo>
                <a:lnTo>
                  <a:pt x="12117" y="870"/>
                </a:lnTo>
                <a:lnTo>
                  <a:pt x="12138" y="873"/>
                </a:lnTo>
                <a:lnTo>
                  <a:pt x="12145" y="871"/>
                </a:lnTo>
                <a:lnTo>
                  <a:pt x="12149" y="871"/>
                </a:lnTo>
                <a:lnTo>
                  <a:pt x="12152" y="872"/>
                </a:lnTo>
                <a:lnTo>
                  <a:pt x="12159" y="873"/>
                </a:lnTo>
                <a:lnTo>
                  <a:pt x="12195" y="884"/>
                </a:lnTo>
                <a:lnTo>
                  <a:pt x="12212" y="891"/>
                </a:lnTo>
                <a:lnTo>
                  <a:pt x="12231" y="898"/>
                </a:lnTo>
                <a:lnTo>
                  <a:pt x="12276" y="903"/>
                </a:lnTo>
                <a:lnTo>
                  <a:pt x="12290" y="899"/>
                </a:lnTo>
                <a:lnTo>
                  <a:pt x="12279" y="886"/>
                </a:lnTo>
                <a:lnTo>
                  <a:pt x="12260" y="871"/>
                </a:lnTo>
                <a:lnTo>
                  <a:pt x="12247" y="863"/>
                </a:lnTo>
                <a:lnTo>
                  <a:pt x="12234" y="854"/>
                </a:lnTo>
                <a:lnTo>
                  <a:pt x="12227" y="844"/>
                </a:lnTo>
                <a:lnTo>
                  <a:pt x="12228" y="840"/>
                </a:lnTo>
                <a:lnTo>
                  <a:pt x="12240" y="846"/>
                </a:lnTo>
                <a:lnTo>
                  <a:pt x="12253" y="853"/>
                </a:lnTo>
                <a:lnTo>
                  <a:pt x="12266" y="857"/>
                </a:lnTo>
                <a:lnTo>
                  <a:pt x="12280" y="863"/>
                </a:lnTo>
                <a:lnTo>
                  <a:pt x="12291" y="873"/>
                </a:lnTo>
                <a:lnTo>
                  <a:pt x="12299" y="879"/>
                </a:lnTo>
                <a:lnTo>
                  <a:pt x="12313" y="889"/>
                </a:lnTo>
                <a:lnTo>
                  <a:pt x="12327" y="895"/>
                </a:lnTo>
                <a:lnTo>
                  <a:pt x="12337" y="893"/>
                </a:lnTo>
                <a:lnTo>
                  <a:pt x="12338" y="878"/>
                </a:lnTo>
                <a:lnTo>
                  <a:pt x="12339" y="863"/>
                </a:lnTo>
                <a:lnTo>
                  <a:pt x="12343" y="861"/>
                </a:lnTo>
                <a:lnTo>
                  <a:pt x="12346" y="860"/>
                </a:lnTo>
                <a:lnTo>
                  <a:pt x="12347" y="853"/>
                </a:lnTo>
                <a:lnTo>
                  <a:pt x="12342" y="847"/>
                </a:lnTo>
                <a:lnTo>
                  <a:pt x="12342" y="841"/>
                </a:lnTo>
                <a:lnTo>
                  <a:pt x="12354" y="834"/>
                </a:lnTo>
                <a:lnTo>
                  <a:pt x="12348" y="824"/>
                </a:lnTo>
                <a:lnTo>
                  <a:pt x="12341" y="814"/>
                </a:lnTo>
                <a:lnTo>
                  <a:pt x="12331" y="804"/>
                </a:lnTo>
                <a:lnTo>
                  <a:pt x="12308" y="792"/>
                </a:lnTo>
                <a:lnTo>
                  <a:pt x="12303" y="789"/>
                </a:lnTo>
                <a:lnTo>
                  <a:pt x="12300" y="787"/>
                </a:lnTo>
                <a:lnTo>
                  <a:pt x="12298" y="782"/>
                </a:lnTo>
                <a:lnTo>
                  <a:pt x="12296" y="778"/>
                </a:lnTo>
                <a:lnTo>
                  <a:pt x="12282" y="772"/>
                </a:lnTo>
                <a:lnTo>
                  <a:pt x="12267" y="765"/>
                </a:lnTo>
                <a:lnTo>
                  <a:pt x="12265" y="758"/>
                </a:lnTo>
                <a:lnTo>
                  <a:pt x="12264" y="752"/>
                </a:lnTo>
                <a:lnTo>
                  <a:pt x="12260" y="746"/>
                </a:lnTo>
                <a:lnTo>
                  <a:pt x="12254" y="743"/>
                </a:lnTo>
                <a:lnTo>
                  <a:pt x="12250" y="739"/>
                </a:lnTo>
                <a:lnTo>
                  <a:pt x="12250" y="732"/>
                </a:lnTo>
                <a:lnTo>
                  <a:pt x="12260" y="724"/>
                </a:lnTo>
                <a:lnTo>
                  <a:pt x="12280" y="734"/>
                </a:lnTo>
                <a:lnTo>
                  <a:pt x="12301" y="748"/>
                </a:lnTo>
                <a:lnTo>
                  <a:pt x="12317" y="759"/>
                </a:lnTo>
                <a:lnTo>
                  <a:pt x="12332" y="763"/>
                </a:lnTo>
                <a:lnTo>
                  <a:pt x="12352" y="769"/>
                </a:lnTo>
                <a:lnTo>
                  <a:pt x="12371" y="773"/>
                </a:lnTo>
                <a:lnTo>
                  <a:pt x="12383" y="771"/>
                </a:lnTo>
                <a:lnTo>
                  <a:pt x="12389" y="762"/>
                </a:lnTo>
                <a:lnTo>
                  <a:pt x="12394" y="755"/>
                </a:lnTo>
                <a:lnTo>
                  <a:pt x="12401" y="753"/>
                </a:lnTo>
                <a:lnTo>
                  <a:pt x="12414" y="758"/>
                </a:lnTo>
                <a:lnTo>
                  <a:pt x="12417" y="746"/>
                </a:lnTo>
                <a:lnTo>
                  <a:pt x="12422" y="737"/>
                </a:lnTo>
                <a:lnTo>
                  <a:pt x="12430" y="731"/>
                </a:lnTo>
                <a:lnTo>
                  <a:pt x="12443" y="729"/>
                </a:lnTo>
                <a:lnTo>
                  <a:pt x="12453" y="724"/>
                </a:lnTo>
                <a:lnTo>
                  <a:pt x="12456" y="712"/>
                </a:lnTo>
                <a:lnTo>
                  <a:pt x="12454" y="700"/>
                </a:lnTo>
                <a:lnTo>
                  <a:pt x="12447" y="692"/>
                </a:lnTo>
                <a:lnTo>
                  <a:pt x="12438" y="692"/>
                </a:lnTo>
                <a:lnTo>
                  <a:pt x="12420" y="690"/>
                </a:lnTo>
                <a:lnTo>
                  <a:pt x="12398" y="686"/>
                </a:lnTo>
                <a:lnTo>
                  <a:pt x="12383" y="678"/>
                </a:lnTo>
                <a:lnTo>
                  <a:pt x="12363" y="666"/>
                </a:lnTo>
                <a:lnTo>
                  <a:pt x="12349" y="661"/>
                </a:lnTo>
                <a:lnTo>
                  <a:pt x="12336" y="660"/>
                </a:lnTo>
                <a:lnTo>
                  <a:pt x="12327" y="660"/>
                </a:lnTo>
                <a:lnTo>
                  <a:pt x="12293" y="648"/>
                </a:lnTo>
                <a:lnTo>
                  <a:pt x="12254" y="630"/>
                </a:lnTo>
                <a:lnTo>
                  <a:pt x="12229" y="611"/>
                </a:lnTo>
                <a:lnTo>
                  <a:pt x="12237" y="600"/>
                </a:lnTo>
                <a:lnTo>
                  <a:pt x="12249" y="598"/>
                </a:lnTo>
                <a:lnTo>
                  <a:pt x="12250" y="596"/>
                </a:lnTo>
                <a:lnTo>
                  <a:pt x="12246" y="595"/>
                </a:lnTo>
                <a:lnTo>
                  <a:pt x="12241" y="593"/>
                </a:lnTo>
                <a:lnTo>
                  <a:pt x="12238" y="589"/>
                </a:lnTo>
                <a:lnTo>
                  <a:pt x="12240" y="586"/>
                </a:lnTo>
                <a:lnTo>
                  <a:pt x="12245" y="583"/>
                </a:lnTo>
                <a:lnTo>
                  <a:pt x="12249" y="583"/>
                </a:lnTo>
                <a:lnTo>
                  <a:pt x="12241" y="582"/>
                </a:lnTo>
                <a:lnTo>
                  <a:pt x="12235" y="577"/>
                </a:lnTo>
                <a:lnTo>
                  <a:pt x="12230" y="571"/>
                </a:lnTo>
                <a:lnTo>
                  <a:pt x="12223" y="567"/>
                </a:lnTo>
                <a:lnTo>
                  <a:pt x="12213" y="567"/>
                </a:lnTo>
                <a:lnTo>
                  <a:pt x="12203" y="566"/>
                </a:lnTo>
                <a:lnTo>
                  <a:pt x="12199" y="563"/>
                </a:lnTo>
                <a:lnTo>
                  <a:pt x="12198" y="559"/>
                </a:lnTo>
                <a:lnTo>
                  <a:pt x="12197" y="554"/>
                </a:lnTo>
                <a:lnTo>
                  <a:pt x="12195" y="549"/>
                </a:lnTo>
                <a:lnTo>
                  <a:pt x="12189" y="547"/>
                </a:lnTo>
                <a:lnTo>
                  <a:pt x="12182" y="548"/>
                </a:lnTo>
                <a:lnTo>
                  <a:pt x="12172" y="550"/>
                </a:lnTo>
                <a:lnTo>
                  <a:pt x="12165" y="549"/>
                </a:lnTo>
                <a:lnTo>
                  <a:pt x="12141" y="540"/>
                </a:lnTo>
                <a:lnTo>
                  <a:pt x="12112" y="530"/>
                </a:lnTo>
                <a:lnTo>
                  <a:pt x="12101" y="523"/>
                </a:lnTo>
                <a:lnTo>
                  <a:pt x="12091" y="516"/>
                </a:lnTo>
                <a:lnTo>
                  <a:pt x="12056" y="507"/>
                </a:lnTo>
                <a:lnTo>
                  <a:pt x="12049" y="507"/>
                </a:lnTo>
                <a:lnTo>
                  <a:pt x="12039" y="508"/>
                </a:lnTo>
                <a:lnTo>
                  <a:pt x="12031" y="509"/>
                </a:lnTo>
                <a:lnTo>
                  <a:pt x="12024" y="507"/>
                </a:lnTo>
                <a:lnTo>
                  <a:pt x="12007" y="499"/>
                </a:lnTo>
                <a:lnTo>
                  <a:pt x="11997" y="496"/>
                </a:lnTo>
                <a:lnTo>
                  <a:pt x="11987" y="492"/>
                </a:lnTo>
                <a:lnTo>
                  <a:pt x="11970" y="478"/>
                </a:lnTo>
                <a:lnTo>
                  <a:pt x="11956" y="470"/>
                </a:lnTo>
                <a:lnTo>
                  <a:pt x="11938" y="467"/>
                </a:lnTo>
                <a:lnTo>
                  <a:pt x="11921" y="467"/>
                </a:lnTo>
                <a:lnTo>
                  <a:pt x="11903" y="465"/>
                </a:lnTo>
                <a:lnTo>
                  <a:pt x="11894" y="461"/>
                </a:lnTo>
                <a:lnTo>
                  <a:pt x="11890" y="457"/>
                </a:lnTo>
                <a:lnTo>
                  <a:pt x="11879" y="458"/>
                </a:lnTo>
                <a:lnTo>
                  <a:pt x="11851" y="468"/>
                </a:lnTo>
                <a:lnTo>
                  <a:pt x="11821" y="476"/>
                </a:lnTo>
                <a:lnTo>
                  <a:pt x="11800" y="480"/>
                </a:lnTo>
                <a:lnTo>
                  <a:pt x="11786" y="481"/>
                </a:lnTo>
                <a:lnTo>
                  <a:pt x="11774" y="484"/>
                </a:lnTo>
                <a:lnTo>
                  <a:pt x="11765" y="488"/>
                </a:lnTo>
                <a:lnTo>
                  <a:pt x="11755" y="488"/>
                </a:lnTo>
                <a:lnTo>
                  <a:pt x="11750" y="483"/>
                </a:lnTo>
                <a:lnTo>
                  <a:pt x="11751" y="474"/>
                </a:lnTo>
                <a:lnTo>
                  <a:pt x="11756" y="468"/>
                </a:lnTo>
                <a:lnTo>
                  <a:pt x="11759" y="462"/>
                </a:lnTo>
                <a:lnTo>
                  <a:pt x="11755" y="453"/>
                </a:lnTo>
                <a:lnTo>
                  <a:pt x="11735" y="439"/>
                </a:lnTo>
                <a:lnTo>
                  <a:pt x="11729" y="432"/>
                </a:lnTo>
                <a:lnTo>
                  <a:pt x="11727" y="425"/>
                </a:lnTo>
                <a:lnTo>
                  <a:pt x="11721" y="419"/>
                </a:lnTo>
                <a:lnTo>
                  <a:pt x="11703" y="415"/>
                </a:lnTo>
                <a:lnTo>
                  <a:pt x="11609" y="429"/>
                </a:lnTo>
                <a:lnTo>
                  <a:pt x="11603" y="435"/>
                </a:lnTo>
                <a:lnTo>
                  <a:pt x="11597" y="441"/>
                </a:lnTo>
                <a:lnTo>
                  <a:pt x="11590" y="445"/>
                </a:lnTo>
                <a:lnTo>
                  <a:pt x="11578" y="449"/>
                </a:lnTo>
                <a:lnTo>
                  <a:pt x="11570" y="456"/>
                </a:lnTo>
                <a:lnTo>
                  <a:pt x="11571" y="462"/>
                </a:lnTo>
                <a:lnTo>
                  <a:pt x="11580" y="468"/>
                </a:lnTo>
                <a:lnTo>
                  <a:pt x="11586" y="472"/>
                </a:lnTo>
                <a:lnTo>
                  <a:pt x="11586" y="477"/>
                </a:lnTo>
                <a:lnTo>
                  <a:pt x="11574" y="486"/>
                </a:lnTo>
                <a:lnTo>
                  <a:pt x="11567" y="493"/>
                </a:lnTo>
                <a:lnTo>
                  <a:pt x="11571" y="498"/>
                </a:lnTo>
                <a:lnTo>
                  <a:pt x="11578" y="502"/>
                </a:lnTo>
                <a:lnTo>
                  <a:pt x="11583" y="507"/>
                </a:lnTo>
                <a:lnTo>
                  <a:pt x="11571" y="508"/>
                </a:lnTo>
                <a:lnTo>
                  <a:pt x="11562" y="503"/>
                </a:lnTo>
                <a:lnTo>
                  <a:pt x="11553" y="497"/>
                </a:lnTo>
                <a:lnTo>
                  <a:pt x="11542" y="494"/>
                </a:lnTo>
                <a:lnTo>
                  <a:pt x="11536" y="470"/>
                </a:lnTo>
                <a:lnTo>
                  <a:pt x="11530" y="461"/>
                </a:lnTo>
                <a:lnTo>
                  <a:pt x="11527" y="459"/>
                </a:lnTo>
                <a:lnTo>
                  <a:pt x="11533" y="455"/>
                </a:lnTo>
                <a:lnTo>
                  <a:pt x="11548" y="443"/>
                </a:lnTo>
                <a:lnTo>
                  <a:pt x="11559" y="434"/>
                </a:lnTo>
                <a:lnTo>
                  <a:pt x="11570" y="425"/>
                </a:lnTo>
                <a:lnTo>
                  <a:pt x="11586" y="415"/>
                </a:lnTo>
                <a:close/>
                <a:moveTo>
                  <a:pt x="11892" y="419"/>
                </a:moveTo>
                <a:lnTo>
                  <a:pt x="11888" y="419"/>
                </a:lnTo>
                <a:lnTo>
                  <a:pt x="11886" y="419"/>
                </a:lnTo>
                <a:lnTo>
                  <a:pt x="11883" y="420"/>
                </a:lnTo>
                <a:lnTo>
                  <a:pt x="11881" y="422"/>
                </a:lnTo>
                <a:lnTo>
                  <a:pt x="11867" y="414"/>
                </a:lnTo>
                <a:lnTo>
                  <a:pt x="11842" y="414"/>
                </a:lnTo>
                <a:lnTo>
                  <a:pt x="11817" y="416"/>
                </a:lnTo>
                <a:lnTo>
                  <a:pt x="11800" y="415"/>
                </a:lnTo>
                <a:lnTo>
                  <a:pt x="11771" y="406"/>
                </a:lnTo>
                <a:lnTo>
                  <a:pt x="11761" y="414"/>
                </a:lnTo>
                <a:lnTo>
                  <a:pt x="11767" y="430"/>
                </a:lnTo>
                <a:lnTo>
                  <a:pt x="11786" y="438"/>
                </a:lnTo>
                <a:lnTo>
                  <a:pt x="11790" y="441"/>
                </a:lnTo>
                <a:lnTo>
                  <a:pt x="11792" y="443"/>
                </a:lnTo>
                <a:lnTo>
                  <a:pt x="11796" y="445"/>
                </a:lnTo>
                <a:lnTo>
                  <a:pt x="11800" y="445"/>
                </a:lnTo>
                <a:lnTo>
                  <a:pt x="11827" y="443"/>
                </a:lnTo>
                <a:lnTo>
                  <a:pt x="11841" y="446"/>
                </a:lnTo>
                <a:lnTo>
                  <a:pt x="11855" y="450"/>
                </a:lnTo>
                <a:lnTo>
                  <a:pt x="11879" y="447"/>
                </a:lnTo>
                <a:lnTo>
                  <a:pt x="11889" y="446"/>
                </a:lnTo>
                <a:lnTo>
                  <a:pt x="11900" y="445"/>
                </a:lnTo>
                <a:lnTo>
                  <a:pt x="11908" y="441"/>
                </a:lnTo>
                <a:lnTo>
                  <a:pt x="11908" y="433"/>
                </a:lnTo>
                <a:lnTo>
                  <a:pt x="11905" y="429"/>
                </a:lnTo>
                <a:lnTo>
                  <a:pt x="11901" y="427"/>
                </a:lnTo>
                <a:lnTo>
                  <a:pt x="11896" y="426"/>
                </a:lnTo>
                <a:lnTo>
                  <a:pt x="11892" y="425"/>
                </a:lnTo>
                <a:lnTo>
                  <a:pt x="11892" y="422"/>
                </a:lnTo>
                <a:lnTo>
                  <a:pt x="11891" y="420"/>
                </a:lnTo>
                <a:lnTo>
                  <a:pt x="11892" y="419"/>
                </a:lnTo>
                <a:close/>
                <a:moveTo>
                  <a:pt x="11692" y="867"/>
                </a:moveTo>
                <a:lnTo>
                  <a:pt x="11692" y="868"/>
                </a:lnTo>
                <a:lnTo>
                  <a:pt x="11691" y="870"/>
                </a:lnTo>
                <a:lnTo>
                  <a:pt x="11656" y="878"/>
                </a:lnTo>
                <a:lnTo>
                  <a:pt x="11634" y="890"/>
                </a:lnTo>
                <a:lnTo>
                  <a:pt x="11632" y="896"/>
                </a:lnTo>
                <a:lnTo>
                  <a:pt x="11657" y="891"/>
                </a:lnTo>
                <a:lnTo>
                  <a:pt x="11667" y="890"/>
                </a:lnTo>
                <a:lnTo>
                  <a:pt x="11678" y="889"/>
                </a:lnTo>
                <a:lnTo>
                  <a:pt x="11688" y="882"/>
                </a:lnTo>
                <a:lnTo>
                  <a:pt x="11692" y="867"/>
                </a:lnTo>
                <a:close/>
                <a:moveTo>
                  <a:pt x="11766" y="897"/>
                </a:moveTo>
                <a:lnTo>
                  <a:pt x="11767" y="905"/>
                </a:lnTo>
                <a:lnTo>
                  <a:pt x="11773" y="913"/>
                </a:lnTo>
                <a:lnTo>
                  <a:pt x="11782" y="919"/>
                </a:lnTo>
                <a:lnTo>
                  <a:pt x="11789" y="917"/>
                </a:lnTo>
                <a:lnTo>
                  <a:pt x="11792" y="908"/>
                </a:lnTo>
                <a:lnTo>
                  <a:pt x="11794" y="901"/>
                </a:lnTo>
                <a:lnTo>
                  <a:pt x="11783" y="895"/>
                </a:lnTo>
                <a:lnTo>
                  <a:pt x="11771" y="890"/>
                </a:lnTo>
                <a:lnTo>
                  <a:pt x="11766" y="897"/>
                </a:lnTo>
                <a:close/>
                <a:moveTo>
                  <a:pt x="11854" y="840"/>
                </a:moveTo>
                <a:lnTo>
                  <a:pt x="11837" y="835"/>
                </a:lnTo>
                <a:lnTo>
                  <a:pt x="11835" y="841"/>
                </a:lnTo>
                <a:lnTo>
                  <a:pt x="11841" y="851"/>
                </a:lnTo>
                <a:lnTo>
                  <a:pt x="11851" y="854"/>
                </a:lnTo>
                <a:lnTo>
                  <a:pt x="11860" y="856"/>
                </a:lnTo>
                <a:lnTo>
                  <a:pt x="11863" y="851"/>
                </a:lnTo>
                <a:lnTo>
                  <a:pt x="11860" y="844"/>
                </a:lnTo>
                <a:lnTo>
                  <a:pt x="11855" y="842"/>
                </a:lnTo>
                <a:lnTo>
                  <a:pt x="11854" y="840"/>
                </a:lnTo>
                <a:close/>
                <a:moveTo>
                  <a:pt x="11835" y="583"/>
                </a:moveTo>
                <a:lnTo>
                  <a:pt x="11823" y="586"/>
                </a:lnTo>
                <a:lnTo>
                  <a:pt x="11816" y="593"/>
                </a:lnTo>
                <a:lnTo>
                  <a:pt x="11810" y="602"/>
                </a:lnTo>
                <a:lnTo>
                  <a:pt x="11809" y="606"/>
                </a:lnTo>
                <a:lnTo>
                  <a:pt x="11822" y="607"/>
                </a:lnTo>
                <a:lnTo>
                  <a:pt x="11830" y="602"/>
                </a:lnTo>
                <a:lnTo>
                  <a:pt x="11834" y="593"/>
                </a:lnTo>
                <a:lnTo>
                  <a:pt x="11835" y="583"/>
                </a:lnTo>
                <a:close/>
                <a:moveTo>
                  <a:pt x="12323" y="913"/>
                </a:moveTo>
                <a:lnTo>
                  <a:pt x="12317" y="917"/>
                </a:lnTo>
                <a:lnTo>
                  <a:pt x="12324" y="922"/>
                </a:lnTo>
                <a:lnTo>
                  <a:pt x="12336" y="925"/>
                </a:lnTo>
                <a:lnTo>
                  <a:pt x="12347" y="926"/>
                </a:lnTo>
                <a:lnTo>
                  <a:pt x="12342" y="921"/>
                </a:lnTo>
                <a:lnTo>
                  <a:pt x="12336" y="919"/>
                </a:lnTo>
                <a:lnTo>
                  <a:pt x="12329" y="917"/>
                </a:lnTo>
                <a:lnTo>
                  <a:pt x="12323" y="913"/>
                </a:lnTo>
                <a:close/>
                <a:moveTo>
                  <a:pt x="12229" y="966"/>
                </a:moveTo>
                <a:lnTo>
                  <a:pt x="12222" y="967"/>
                </a:lnTo>
                <a:lnTo>
                  <a:pt x="12210" y="970"/>
                </a:lnTo>
                <a:lnTo>
                  <a:pt x="12203" y="975"/>
                </a:lnTo>
                <a:lnTo>
                  <a:pt x="12206" y="981"/>
                </a:lnTo>
                <a:lnTo>
                  <a:pt x="12221" y="979"/>
                </a:lnTo>
                <a:lnTo>
                  <a:pt x="12229" y="966"/>
                </a:lnTo>
                <a:close/>
                <a:moveTo>
                  <a:pt x="12000" y="653"/>
                </a:moveTo>
                <a:lnTo>
                  <a:pt x="11995" y="654"/>
                </a:lnTo>
                <a:lnTo>
                  <a:pt x="11989" y="654"/>
                </a:lnTo>
                <a:lnTo>
                  <a:pt x="11984" y="653"/>
                </a:lnTo>
                <a:lnTo>
                  <a:pt x="11980" y="650"/>
                </a:lnTo>
                <a:lnTo>
                  <a:pt x="11976" y="661"/>
                </a:lnTo>
                <a:lnTo>
                  <a:pt x="11989" y="666"/>
                </a:lnTo>
                <a:lnTo>
                  <a:pt x="12006" y="667"/>
                </a:lnTo>
                <a:lnTo>
                  <a:pt x="12020" y="665"/>
                </a:lnTo>
                <a:lnTo>
                  <a:pt x="12019" y="659"/>
                </a:lnTo>
                <a:lnTo>
                  <a:pt x="12015" y="655"/>
                </a:lnTo>
                <a:lnTo>
                  <a:pt x="12007" y="653"/>
                </a:lnTo>
                <a:lnTo>
                  <a:pt x="12000" y="653"/>
                </a:lnTo>
                <a:close/>
                <a:moveTo>
                  <a:pt x="11897" y="620"/>
                </a:moveTo>
                <a:lnTo>
                  <a:pt x="11886" y="625"/>
                </a:lnTo>
                <a:lnTo>
                  <a:pt x="11896" y="630"/>
                </a:lnTo>
                <a:lnTo>
                  <a:pt x="11913" y="631"/>
                </a:lnTo>
                <a:lnTo>
                  <a:pt x="11921" y="623"/>
                </a:lnTo>
                <a:lnTo>
                  <a:pt x="11918" y="620"/>
                </a:lnTo>
                <a:lnTo>
                  <a:pt x="11910" y="620"/>
                </a:lnTo>
                <a:lnTo>
                  <a:pt x="11903" y="620"/>
                </a:lnTo>
                <a:lnTo>
                  <a:pt x="11897" y="620"/>
                </a:lnTo>
                <a:close/>
                <a:moveTo>
                  <a:pt x="9068" y="1062"/>
                </a:moveTo>
                <a:lnTo>
                  <a:pt x="9063" y="1068"/>
                </a:lnTo>
                <a:lnTo>
                  <a:pt x="9052" y="1076"/>
                </a:lnTo>
                <a:lnTo>
                  <a:pt x="9038" y="1085"/>
                </a:lnTo>
                <a:lnTo>
                  <a:pt x="9029" y="1091"/>
                </a:lnTo>
                <a:lnTo>
                  <a:pt x="9019" y="1093"/>
                </a:lnTo>
                <a:lnTo>
                  <a:pt x="9004" y="1096"/>
                </a:lnTo>
                <a:lnTo>
                  <a:pt x="8998" y="1102"/>
                </a:lnTo>
                <a:lnTo>
                  <a:pt x="9009" y="1117"/>
                </a:lnTo>
                <a:lnTo>
                  <a:pt x="9022" y="1122"/>
                </a:lnTo>
                <a:lnTo>
                  <a:pt x="9031" y="1118"/>
                </a:lnTo>
                <a:lnTo>
                  <a:pt x="9037" y="1109"/>
                </a:lnTo>
                <a:lnTo>
                  <a:pt x="9044" y="1102"/>
                </a:lnTo>
                <a:lnTo>
                  <a:pt x="9054" y="1100"/>
                </a:lnTo>
                <a:lnTo>
                  <a:pt x="9066" y="1099"/>
                </a:lnTo>
                <a:lnTo>
                  <a:pt x="9078" y="1098"/>
                </a:lnTo>
                <a:lnTo>
                  <a:pt x="9084" y="1094"/>
                </a:lnTo>
                <a:lnTo>
                  <a:pt x="9084" y="1090"/>
                </a:lnTo>
                <a:lnTo>
                  <a:pt x="9082" y="1087"/>
                </a:lnTo>
                <a:lnTo>
                  <a:pt x="9080" y="1085"/>
                </a:lnTo>
                <a:lnTo>
                  <a:pt x="9076" y="1084"/>
                </a:lnTo>
                <a:lnTo>
                  <a:pt x="9080" y="1078"/>
                </a:lnTo>
                <a:lnTo>
                  <a:pt x="9087" y="1073"/>
                </a:lnTo>
                <a:lnTo>
                  <a:pt x="9092" y="1069"/>
                </a:lnTo>
                <a:lnTo>
                  <a:pt x="9094" y="1062"/>
                </a:lnTo>
                <a:lnTo>
                  <a:pt x="9092" y="1054"/>
                </a:lnTo>
                <a:lnTo>
                  <a:pt x="9086" y="1053"/>
                </a:lnTo>
                <a:lnTo>
                  <a:pt x="9078" y="1056"/>
                </a:lnTo>
                <a:lnTo>
                  <a:pt x="9071" y="1059"/>
                </a:lnTo>
                <a:lnTo>
                  <a:pt x="9071" y="1060"/>
                </a:lnTo>
                <a:lnTo>
                  <a:pt x="9070" y="1062"/>
                </a:lnTo>
                <a:lnTo>
                  <a:pt x="9068" y="1062"/>
                </a:lnTo>
                <a:close/>
                <a:moveTo>
                  <a:pt x="9766" y="1101"/>
                </a:moveTo>
                <a:lnTo>
                  <a:pt x="9762" y="1115"/>
                </a:lnTo>
                <a:lnTo>
                  <a:pt x="9766" y="1135"/>
                </a:lnTo>
                <a:lnTo>
                  <a:pt x="9772" y="1151"/>
                </a:lnTo>
                <a:lnTo>
                  <a:pt x="9778" y="1158"/>
                </a:lnTo>
                <a:lnTo>
                  <a:pt x="9784" y="1156"/>
                </a:lnTo>
                <a:lnTo>
                  <a:pt x="9787" y="1154"/>
                </a:lnTo>
                <a:lnTo>
                  <a:pt x="9789" y="1156"/>
                </a:lnTo>
                <a:lnTo>
                  <a:pt x="9790" y="1164"/>
                </a:lnTo>
                <a:lnTo>
                  <a:pt x="9796" y="1193"/>
                </a:lnTo>
                <a:lnTo>
                  <a:pt x="9810" y="1204"/>
                </a:lnTo>
                <a:lnTo>
                  <a:pt x="9828" y="1204"/>
                </a:lnTo>
                <a:lnTo>
                  <a:pt x="9841" y="1203"/>
                </a:lnTo>
                <a:lnTo>
                  <a:pt x="9833" y="1191"/>
                </a:lnTo>
                <a:lnTo>
                  <a:pt x="9823" y="1179"/>
                </a:lnTo>
                <a:lnTo>
                  <a:pt x="9815" y="1171"/>
                </a:lnTo>
                <a:lnTo>
                  <a:pt x="9814" y="1163"/>
                </a:lnTo>
                <a:lnTo>
                  <a:pt x="9814" y="1154"/>
                </a:lnTo>
                <a:lnTo>
                  <a:pt x="9813" y="1143"/>
                </a:lnTo>
                <a:lnTo>
                  <a:pt x="9806" y="1135"/>
                </a:lnTo>
                <a:lnTo>
                  <a:pt x="9793" y="1123"/>
                </a:lnTo>
                <a:lnTo>
                  <a:pt x="9777" y="1110"/>
                </a:lnTo>
                <a:lnTo>
                  <a:pt x="9766" y="1101"/>
                </a:lnTo>
                <a:close/>
                <a:moveTo>
                  <a:pt x="9865" y="1290"/>
                </a:moveTo>
                <a:lnTo>
                  <a:pt x="9860" y="1283"/>
                </a:lnTo>
                <a:lnTo>
                  <a:pt x="9853" y="1274"/>
                </a:lnTo>
                <a:lnTo>
                  <a:pt x="9848" y="1267"/>
                </a:lnTo>
                <a:lnTo>
                  <a:pt x="9847" y="1259"/>
                </a:lnTo>
                <a:lnTo>
                  <a:pt x="9849" y="1256"/>
                </a:lnTo>
                <a:lnTo>
                  <a:pt x="9851" y="1254"/>
                </a:lnTo>
                <a:lnTo>
                  <a:pt x="9852" y="1251"/>
                </a:lnTo>
                <a:lnTo>
                  <a:pt x="9851" y="1246"/>
                </a:lnTo>
                <a:lnTo>
                  <a:pt x="9845" y="1242"/>
                </a:lnTo>
                <a:lnTo>
                  <a:pt x="9838" y="1242"/>
                </a:lnTo>
                <a:lnTo>
                  <a:pt x="9832" y="1246"/>
                </a:lnTo>
                <a:lnTo>
                  <a:pt x="9827" y="1252"/>
                </a:lnTo>
                <a:lnTo>
                  <a:pt x="9797" y="1243"/>
                </a:lnTo>
                <a:lnTo>
                  <a:pt x="9795" y="1256"/>
                </a:lnTo>
                <a:lnTo>
                  <a:pt x="9810" y="1274"/>
                </a:lnTo>
                <a:lnTo>
                  <a:pt x="9833" y="1286"/>
                </a:lnTo>
                <a:lnTo>
                  <a:pt x="9835" y="1296"/>
                </a:lnTo>
                <a:lnTo>
                  <a:pt x="9838" y="1300"/>
                </a:lnTo>
                <a:lnTo>
                  <a:pt x="9843" y="1301"/>
                </a:lnTo>
                <a:lnTo>
                  <a:pt x="9851" y="1302"/>
                </a:lnTo>
                <a:lnTo>
                  <a:pt x="9858" y="1308"/>
                </a:lnTo>
                <a:lnTo>
                  <a:pt x="9870" y="1316"/>
                </a:lnTo>
                <a:lnTo>
                  <a:pt x="9876" y="1313"/>
                </a:lnTo>
                <a:lnTo>
                  <a:pt x="9865" y="1290"/>
                </a:lnTo>
                <a:close/>
                <a:moveTo>
                  <a:pt x="11352" y="3496"/>
                </a:moveTo>
                <a:lnTo>
                  <a:pt x="11352" y="3492"/>
                </a:lnTo>
                <a:lnTo>
                  <a:pt x="11351" y="3487"/>
                </a:lnTo>
                <a:lnTo>
                  <a:pt x="11340" y="3487"/>
                </a:lnTo>
                <a:lnTo>
                  <a:pt x="11340" y="3493"/>
                </a:lnTo>
                <a:lnTo>
                  <a:pt x="11344" y="3502"/>
                </a:lnTo>
                <a:lnTo>
                  <a:pt x="11349" y="3510"/>
                </a:lnTo>
                <a:lnTo>
                  <a:pt x="11350" y="3517"/>
                </a:lnTo>
                <a:lnTo>
                  <a:pt x="11350" y="3523"/>
                </a:lnTo>
                <a:lnTo>
                  <a:pt x="11352" y="3528"/>
                </a:lnTo>
                <a:lnTo>
                  <a:pt x="11357" y="3532"/>
                </a:lnTo>
                <a:lnTo>
                  <a:pt x="11372" y="3534"/>
                </a:lnTo>
                <a:lnTo>
                  <a:pt x="11370" y="3523"/>
                </a:lnTo>
                <a:lnTo>
                  <a:pt x="11360" y="3506"/>
                </a:lnTo>
                <a:lnTo>
                  <a:pt x="11352" y="3496"/>
                </a:lnTo>
                <a:close/>
                <a:moveTo>
                  <a:pt x="11407" y="3500"/>
                </a:moveTo>
                <a:lnTo>
                  <a:pt x="11403" y="3497"/>
                </a:lnTo>
                <a:lnTo>
                  <a:pt x="11399" y="3494"/>
                </a:lnTo>
                <a:lnTo>
                  <a:pt x="11395" y="3492"/>
                </a:lnTo>
                <a:lnTo>
                  <a:pt x="11390" y="3494"/>
                </a:lnTo>
                <a:lnTo>
                  <a:pt x="11387" y="3501"/>
                </a:lnTo>
                <a:lnTo>
                  <a:pt x="11394" y="3510"/>
                </a:lnTo>
                <a:lnTo>
                  <a:pt x="11403" y="3516"/>
                </a:lnTo>
                <a:lnTo>
                  <a:pt x="11409" y="3516"/>
                </a:lnTo>
                <a:lnTo>
                  <a:pt x="11411" y="3512"/>
                </a:lnTo>
                <a:lnTo>
                  <a:pt x="11410" y="3508"/>
                </a:lnTo>
                <a:lnTo>
                  <a:pt x="11409" y="3503"/>
                </a:lnTo>
                <a:lnTo>
                  <a:pt x="11407" y="3500"/>
                </a:lnTo>
                <a:close/>
                <a:moveTo>
                  <a:pt x="11999" y="5247"/>
                </a:moveTo>
                <a:lnTo>
                  <a:pt x="11991" y="5254"/>
                </a:lnTo>
                <a:lnTo>
                  <a:pt x="11990" y="5268"/>
                </a:lnTo>
                <a:lnTo>
                  <a:pt x="11993" y="5282"/>
                </a:lnTo>
                <a:lnTo>
                  <a:pt x="11995" y="5292"/>
                </a:lnTo>
                <a:lnTo>
                  <a:pt x="11991" y="5299"/>
                </a:lnTo>
                <a:lnTo>
                  <a:pt x="11988" y="5306"/>
                </a:lnTo>
                <a:lnTo>
                  <a:pt x="11992" y="5310"/>
                </a:lnTo>
                <a:lnTo>
                  <a:pt x="12000" y="5310"/>
                </a:lnTo>
                <a:lnTo>
                  <a:pt x="12006" y="5304"/>
                </a:lnTo>
                <a:lnTo>
                  <a:pt x="12006" y="5289"/>
                </a:lnTo>
                <a:lnTo>
                  <a:pt x="12005" y="5281"/>
                </a:lnTo>
                <a:lnTo>
                  <a:pt x="12007" y="5275"/>
                </a:lnTo>
                <a:lnTo>
                  <a:pt x="12008" y="5266"/>
                </a:lnTo>
                <a:lnTo>
                  <a:pt x="12008" y="5250"/>
                </a:lnTo>
                <a:lnTo>
                  <a:pt x="11999" y="5247"/>
                </a:lnTo>
                <a:close/>
                <a:moveTo>
                  <a:pt x="11950" y="5444"/>
                </a:moveTo>
                <a:lnTo>
                  <a:pt x="11956" y="5441"/>
                </a:lnTo>
                <a:lnTo>
                  <a:pt x="11962" y="5438"/>
                </a:lnTo>
                <a:lnTo>
                  <a:pt x="11967" y="5438"/>
                </a:lnTo>
                <a:lnTo>
                  <a:pt x="11969" y="5441"/>
                </a:lnTo>
                <a:lnTo>
                  <a:pt x="11971" y="5442"/>
                </a:lnTo>
                <a:lnTo>
                  <a:pt x="11980" y="5438"/>
                </a:lnTo>
                <a:lnTo>
                  <a:pt x="11990" y="5422"/>
                </a:lnTo>
                <a:lnTo>
                  <a:pt x="12001" y="5386"/>
                </a:lnTo>
                <a:lnTo>
                  <a:pt x="12006" y="5349"/>
                </a:lnTo>
                <a:lnTo>
                  <a:pt x="12000" y="5331"/>
                </a:lnTo>
                <a:lnTo>
                  <a:pt x="11987" y="5342"/>
                </a:lnTo>
                <a:lnTo>
                  <a:pt x="11983" y="5364"/>
                </a:lnTo>
                <a:lnTo>
                  <a:pt x="11980" y="5388"/>
                </a:lnTo>
                <a:lnTo>
                  <a:pt x="11973" y="5398"/>
                </a:lnTo>
                <a:lnTo>
                  <a:pt x="11964" y="5408"/>
                </a:lnTo>
                <a:lnTo>
                  <a:pt x="11955" y="5417"/>
                </a:lnTo>
                <a:lnTo>
                  <a:pt x="11948" y="5428"/>
                </a:lnTo>
                <a:lnTo>
                  <a:pt x="11944" y="5444"/>
                </a:lnTo>
                <a:lnTo>
                  <a:pt x="11950" y="5444"/>
                </a:lnTo>
                <a:close/>
                <a:moveTo>
                  <a:pt x="12461" y="3043"/>
                </a:moveTo>
                <a:lnTo>
                  <a:pt x="12463" y="3048"/>
                </a:lnTo>
                <a:lnTo>
                  <a:pt x="12463" y="3052"/>
                </a:lnTo>
                <a:lnTo>
                  <a:pt x="12463" y="3056"/>
                </a:lnTo>
                <a:lnTo>
                  <a:pt x="12461" y="3061"/>
                </a:lnTo>
                <a:lnTo>
                  <a:pt x="12475" y="3066"/>
                </a:lnTo>
                <a:lnTo>
                  <a:pt x="12483" y="3058"/>
                </a:lnTo>
                <a:lnTo>
                  <a:pt x="12484" y="3047"/>
                </a:lnTo>
                <a:lnTo>
                  <a:pt x="12479" y="3041"/>
                </a:lnTo>
                <a:lnTo>
                  <a:pt x="12461" y="3043"/>
                </a:lnTo>
                <a:close/>
                <a:moveTo>
                  <a:pt x="12415" y="1543"/>
                </a:moveTo>
                <a:lnTo>
                  <a:pt x="12407" y="1544"/>
                </a:lnTo>
                <a:lnTo>
                  <a:pt x="12400" y="1543"/>
                </a:lnTo>
                <a:lnTo>
                  <a:pt x="12393" y="1541"/>
                </a:lnTo>
                <a:lnTo>
                  <a:pt x="12386" y="1538"/>
                </a:lnTo>
                <a:lnTo>
                  <a:pt x="12368" y="1533"/>
                </a:lnTo>
                <a:lnTo>
                  <a:pt x="12363" y="1537"/>
                </a:lnTo>
                <a:lnTo>
                  <a:pt x="12367" y="1544"/>
                </a:lnTo>
                <a:lnTo>
                  <a:pt x="12375" y="1550"/>
                </a:lnTo>
                <a:lnTo>
                  <a:pt x="12407" y="1563"/>
                </a:lnTo>
                <a:lnTo>
                  <a:pt x="12418" y="1568"/>
                </a:lnTo>
                <a:lnTo>
                  <a:pt x="12425" y="1566"/>
                </a:lnTo>
                <a:lnTo>
                  <a:pt x="12431" y="1561"/>
                </a:lnTo>
                <a:lnTo>
                  <a:pt x="12437" y="1559"/>
                </a:lnTo>
                <a:lnTo>
                  <a:pt x="12439" y="1557"/>
                </a:lnTo>
                <a:lnTo>
                  <a:pt x="12440" y="1554"/>
                </a:lnTo>
                <a:lnTo>
                  <a:pt x="12438" y="1553"/>
                </a:lnTo>
                <a:lnTo>
                  <a:pt x="12435" y="1552"/>
                </a:lnTo>
                <a:lnTo>
                  <a:pt x="12436" y="1550"/>
                </a:lnTo>
                <a:lnTo>
                  <a:pt x="12437" y="1546"/>
                </a:lnTo>
                <a:lnTo>
                  <a:pt x="12415" y="1543"/>
                </a:lnTo>
                <a:close/>
                <a:moveTo>
                  <a:pt x="12431" y="1425"/>
                </a:moveTo>
                <a:lnTo>
                  <a:pt x="12417" y="1419"/>
                </a:lnTo>
                <a:lnTo>
                  <a:pt x="12392" y="1410"/>
                </a:lnTo>
                <a:lnTo>
                  <a:pt x="12368" y="1406"/>
                </a:lnTo>
                <a:lnTo>
                  <a:pt x="12356" y="1413"/>
                </a:lnTo>
                <a:lnTo>
                  <a:pt x="12372" y="1418"/>
                </a:lnTo>
                <a:lnTo>
                  <a:pt x="12381" y="1423"/>
                </a:lnTo>
                <a:lnTo>
                  <a:pt x="12388" y="1430"/>
                </a:lnTo>
                <a:lnTo>
                  <a:pt x="12398" y="1438"/>
                </a:lnTo>
                <a:lnTo>
                  <a:pt x="12409" y="1441"/>
                </a:lnTo>
                <a:lnTo>
                  <a:pt x="12423" y="1441"/>
                </a:lnTo>
                <a:lnTo>
                  <a:pt x="12436" y="1438"/>
                </a:lnTo>
                <a:lnTo>
                  <a:pt x="12448" y="1437"/>
                </a:lnTo>
                <a:lnTo>
                  <a:pt x="12431" y="1425"/>
                </a:lnTo>
                <a:close/>
                <a:moveTo>
                  <a:pt x="12665" y="1347"/>
                </a:moveTo>
                <a:lnTo>
                  <a:pt x="12636" y="1361"/>
                </a:lnTo>
                <a:lnTo>
                  <a:pt x="12623" y="1376"/>
                </a:lnTo>
                <a:lnTo>
                  <a:pt x="12611" y="1398"/>
                </a:lnTo>
                <a:lnTo>
                  <a:pt x="12585" y="1431"/>
                </a:lnTo>
                <a:lnTo>
                  <a:pt x="12580" y="1439"/>
                </a:lnTo>
                <a:lnTo>
                  <a:pt x="12580" y="1446"/>
                </a:lnTo>
                <a:lnTo>
                  <a:pt x="12580" y="1454"/>
                </a:lnTo>
                <a:lnTo>
                  <a:pt x="12578" y="1460"/>
                </a:lnTo>
                <a:lnTo>
                  <a:pt x="12572" y="1465"/>
                </a:lnTo>
                <a:lnTo>
                  <a:pt x="12563" y="1476"/>
                </a:lnTo>
                <a:lnTo>
                  <a:pt x="12554" y="1489"/>
                </a:lnTo>
                <a:lnTo>
                  <a:pt x="12547" y="1502"/>
                </a:lnTo>
                <a:lnTo>
                  <a:pt x="12551" y="1503"/>
                </a:lnTo>
                <a:lnTo>
                  <a:pt x="12555" y="1505"/>
                </a:lnTo>
                <a:lnTo>
                  <a:pt x="12559" y="1506"/>
                </a:lnTo>
                <a:lnTo>
                  <a:pt x="12566" y="1505"/>
                </a:lnTo>
                <a:lnTo>
                  <a:pt x="12572" y="1504"/>
                </a:lnTo>
                <a:lnTo>
                  <a:pt x="12582" y="1502"/>
                </a:lnTo>
                <a:lnTo>
                  <a:pt x="12591" y="1502"/>
                </a:lnTo>
                <a:lnTo>
                  <a:pt x="12596" y="1505"/>
                </a:lnTo>
                <a:lnTo>
                  <a:pt x="12657" y="1503"/>
                </a:lnTo>
                <a:lnTo>
                  <a:pt x="12664" y="1505"/>
                </a:lnTo>
                <a:lnTo>
                  <a:pt x="12668" y="1505"/>
                </a:lnTo>
                <a:lnTo>
                  <a:pt x="12671" y="1504"/>
                </a:lnTo>
                <a:lnTo>
                  <a:pt x="12679" y="1503"/>
                </a:lnTo>
                <a:lnTo>
                  <a:pt x="12690" y="1504"/>
                </a:lnTo>
                <a:lnTo>
                  <a:pt x="12689" y="1510"/>
                </a:lnTo>
                <a:lnTo>
                  <a:pt x="12681" y="1517"/>
                </a:lnTo>
                <a:lnTo>
                  <a:pt x="12669" y="1520"/>
                </a:lnTo>
                <a:lnTo>
                  <a:pt x="12669" y="1523"/>
                </a:lnTo>
                <a:lnTo>
                  <a:pt x="12668" y="1526"/>
                </a:lnTo>
                <a:lnTo>
                  <a:pt x="12667" y="1526"/>
                </a:lnTo>
                <a:lnTo>
                  <a:pt x="12665" y="1526"/>
                </a:lnTo>
                <a:lnTo>
                  <a:pt x="12664" y="1527"/>
                </a:lnTo>
                <a:lnTo>
                  <a:pt x="12664" y="1529"/>
                </a:lnTo>
                <a:lnTo>
                  <a:pt x="12670" y="1530"/>
                </a:lnTo>
                <a:lnTo>
                  <a:pt x="12675" y="1529"/>
                </a:lnTo>
                <a:lnTo>
                  <a:pt x="12681" y="1527"/>
                </a:lnTo>
                <a:lnTo>
                  <a:pt x="12687" y="1526"/>
                </a:lnTo>
                <a:lnTo>
                  <a:pt x="12687" y="1523"/>
                </a:lnTo>
                <a:lnTo>
                  <a:pt x="12688" y="1520"/>
                </a:lnTo>
                <a:lnTo>
                  <a:pt x="12697" y="1518"/>
                </a:lnTo>
                <a:lnTo>
                  <a:pt x="12700" y="1515"/>
                </a:lnTo>
                <a:lnTo>
                  <a:pt x="12701" y="1515"/>
                </a:lnTo>
                <a:lnTo>
                  <a:pt x="12708" y="1519"/>
                </a:lnTo>
                <a:lnTo>
                  <a:pt x="12714" y="1520"/>
                </a:lnTo>
                <a:lnTo>
                  <a:pt x="12718" y="1517"/>
                </a:lnTo>
                <a:lnTo>
                  <a:pt x="12723" y="1511"/>
                </a:lnTo>
                <a:lnTo>
                  <a:pt x="12728" y="1509"/>
                </a:lnTo>
                <a:lnTo>
                  <a:pt x="12734" y="1511"/>
                </a:lnTo>
                <a:lnTo>
                  <a:pt x="12736" y="1517"/>
                </a:lnTo>
                <a:lnTo>
                  <a:pt x="12737" y="1524"/>
                </a:lnTo>
                <a:lnTo>
                  <a:pt x="12740" y="1529"/>
                </a:lnTo>
                <a:lnTo>
                  <a:pt x="12746" y="1530"/>
                </a:lnTo>
                <a:lnTo>
                  <a:pt x="12750" y="1530"/>
                </a:lnTo>
                <a:lnTo>
                  <a:pt x="12753" y="1530"/>
                </a:lnTo>
                <a:lnTo>
                  <a:pt x="12754" y="1536"/>
                </a:lnTo>
                <a:lnTo>
                  <a:pt x="12758" y="1544"/>
                </a:lnTo>
                <a:lnTo>
                  <a:pt x="12766" y="1549"/>
                </a:lnTo>
                <a:lnTo>
                  <a:pt x="12777" y="1549"/>
                </a:lnTo>
                <a:lnTo>
                  <a:pt x="12784" y="1542"/>
                </a:lnTo>
                <a:lnTo>
                  <a:pt x="12788" y="1531"/>
                </a:lnTo>
                <a:lnTo>
                  <a:pt x="12785" y="1524"/>
                </a:lnTo>
                <a:lnTo>
                  <a:pt x="12780" y="1519"/>
                </a:lnTo>
                <a:lnTo>
                  <a:pt x="12774" y="1513"/>
                </a:lnTo>
                <a:lnTo>
                  <a:pt x="12774" y="1506"/>
                </a:lnTo>
                <a:lnTo>
                  <a:pt x="12777" y="1498"/>
                </a:lnTo>
                <a:lnTo>
                  <a:pt x="12777" y="1491"/>
                </a:lnTo>
                <a:lnTo>
                  <a:pt x="12772" y="1487"/>
                </a:lnTo>
                <a:lnTo>
                  <a:pt x="12768" y="1487"/>
                </a:lnTo>
                <a:lnTo>
                  <a:pt x="12764" y="1489"/>
                </a:lnTo>
                <a:lnTo>
                  <a:pt x="12762" y="1492"/>
                </a:lnTo>
                <a:lnTo>
                  <a:pt x="12759" y="1496"/>
                </a:lnTo>
                <a:lnTo>
                  <a:pt x="12758" y="1488"/>
                </a:lnTo>
                <a:lnTo>
                  <a:pt x="12767" y="1474"/>
                </a:lnTo>
                <a:lnTo>
                  <a:pt x="12773" y="1464"/>
                </a:lnTo>
                <a:lnTo>
                  <a:pt x="12763" y="1464"/>
                </a:lnTo>
                <a:lnTo>
                  <a:pt x="12756" y="1462"/>
                </a:lnTo>
                <a:lnTo>
                  <a:pt x="12759" y="1451"/>
                </a:lnTo>
                <a:lnTo>
                  <a:pt x="12758" y="1440"/>
                </a:lnTo>
                <a:lnTo>
                  <a:pt x="12740" y="1440"/>
                </a:lnTo>
                <a:lnTo>
                  <a:pt x="12734" y="1424"/>
                </a:lnTo>
                <a:lnTo>
                  <a:pt x="12725" y="1422"/>
                </a:lnTo>
                <a:lnTo>
                  <a:pt x="12714" y="1425"/>
                </a:lnTo>
                <a:lnTo>
                  <a:pt x="12703" y="1425"/>
                </a:lnTo>
                <a:lnTo>
                  <a:pt x="12669" y="1410"/>
                </a:lnTo>
                <a:lnTo>
                  <a:pt x="12652" y="1408"/>
                </a:lnTo>
                <a:lnTo>
                  <a:pt x="12654" y="1403"/>
                </a:lnTo>
                <a:lnTo>
                  <a:pt x="12675" y="1377"/>
                </a:lnTo>
                <a:lnTo>
                  <a:pt x="12677" y="1374"/>
                </a:lnTo>
                <a:lnTo>
                  <a:pt x="12677" y="1369"/>
                </a:lnTo>
                <a:lnTo>
                  <a:pt x="12677" y="1360"/>
                </a:lnTo>
                <a:lnTo>
                  <a:pt x="12681" y="1345"/>
                </a:lnTo>
                <a:lnTo>
                  <a:pt x="12665" y="1347"/>
                </a:lnTo>
                <a:close/>
                <a:moveTo>
                  <a:pt x="10391" y="257"/>
                </a:moveTo>
                <a:lnTo>
                  <a:pt x="10359" y="264"/>
                </a:lnTo>
                <a:lnTo>
                  <a:pt x="10333" y="268"/>
                </a:lnTo>
                <a:lnTo>
                  <a:pt x="10310" y="278"/>
                </a:lnTo>
                <a:lnTo>
                  <a:pt x="10288" y="289"/>
                </a:lnTo>
                <a:lnTo>
                  <a:pt x="10260" y="294"/>
                </a:lnTo>
                <a:lnTo>
                  <a:pt x="10220" y="298"/>
                </a:lnTo>
                <a:lnTo>
                  <a:pt x="10197" y="308"/>
                </a:lnTo>
                <a:lnTo>
                  <a:pt x="10196" y="316"/>
                </a:lnTo>
                <a:lnTo>
                  <a:pt x="10219" y="315"/>
                </a:lnTo>
                <a:lnTo>
                  <a:pt x="10277" y="312"/>
                </a:lnTo>
                <a:lnTo>
                  <a:pt x="10285" y="315"/>
                </a:lnTo>
                <a:lnTo>
                  <a:pt x="10292" y="321"/>
                </a:lnTo>
                <a:lnTo>
                  <a:pt x="10299" y="323"/>
                </a:lnTo>
                <a:lnTo>
                  <a:pt x="10306" y="320"/>
                </a:lnTo>
                <a:lnTo>
                  <a:pt x="10318" y="308"/>
                </a:lnTo>
                <a:lnTo>
                  <a:pt x="10322" y="307"/>
                </a:lnTo>
                <a:lnTo>
                  <a:pt x="10326" y="308"/>
                </a:lnTo>
                <a:lnTo>
                  <a:pt x="10336" y="307"/>
                </a:lnTo>
                <a:lnTo>
                  <a:pt x="10341" y="304"/>
                </a:lnTo>
                <a:lnTo>
                  <a:pt x="10347" y="299"/>
                </a:lnTo>
                <a:lnTo>
                  <a:pt x="10354" y="295"/>
                </a:lnTo>
                <a:lnTo>
                  <a:pt x="10359" y="293"/>
                </a:lnTo>
                <a:lnTo>
                  <a:pt x="10362" y="295"/>
                </a:lnTo>
                <a:lnTo>
                  <a:pt x="10364" y="298"/>
                </a:lnTo>
                <a:lnTo>
                  <a:pt x="10367" y="301"/>
                </a:lnTo>
                <a:lnTo>
                  <a:pt x="10376" y="303"/>
                </a:lnTo>
                <a:lnTo>
                  <a:pt x="10383" y="305"/>
                </a:lnTo>
                <a:lnTo>
                  <a:pt x="10388" y="306"/>
                </a:lnTo>
                <a:lnTo>
                  <a:pt x="10392" y="306"/>
                </a:lnTo>
                <a:lnTo>
                  <a:pt x="10397" y="303"/>
                </a:lnTo>
                <a:lnTo>
                  <a:pt x="10406" y="300"/>
                </a:lnTo>
                <a:lnTo>
                  <a:pt x="10426" y="293"/>
                </a:lnTo>
                <a:lnTo>
                  <a:pt x="10440" y="284"/>
                </a:lnTo>
                <a:lnTo>
                  <a:pt x="10433" y="276"/>
                </a:lnTo>
                <a:lnTo>
                  <a:pt x="10437" y="271"/>
                </a:lnTo>
                <a:lnTo>
                  <a:pt x="10443" y="266"/>
                </a:lnTo>
                <a:lnTo>
                  <a:pt x="10447" y="261"/>
                </a:lnTo>
                <a:lnTo>
                  <a:pt x="10441" y="257"/>
                </a:lnTo>
                <a:lnTo>
                  <a:pt x="10430" y="256"/>
                </a:lnTo>
                <a:lnTo>
                  <a:pt x="10417" y="256"/>
                </a:lnTo>
                <a:lnTo>
                  <a:pt x="10403" y="257"/>
                </a:lnTo>
                <a:lnTo>
                  <a:pt x="10391" y="257"/>
                </a:lnTo>
                <a:close/>
                <a:moveTo>
                  <a:pt x="10453" y="419"/>
                </a:moveTo>
                <a:lnTo>
                  <a:pt x="10424" y="416"/>
                </a:lnTo>
                <a:lnTo>
                  <a:pt x="10402" y="410"/>
                </a:lnTo>
                <a:lnTo>
                  <a:pt x="10388" y="404"/>
                </a:lnTo>
                <a:lnTo>
                  <a:pt x="10378" y="400"/>
                </a:lnTo>
                <a:lnTo>
                  <a:pt x="10358" y="398"/>
                </a:lnTo>
                <a:lnTo>
                  <a:pt x="10317" y="396"/>
                </a:lnTo>
                <a:lnTo>
                  <a:pt x="10273" y="394"/>
                </a:lnTo>
                <a:lnTo>
                  <a:pt x="10244" y="390"/>
                </a:lnTo>
                <a:lnTo>
                  <a:pt x="10208" y="384"/>
                </a:lnTo>
                <a:lnTo>
                  <a:pt x="10178" y="388"/>
                </a:lnTo>
                <a:lnTo>
                  <a:pt x="10153" y="392"/>
                </a:lnTo>
                <a:lnTo>
                  <a:pt x="10128" y="392"/>
                </a:lnTo>
                <a:lnTo>
                  <a:pt x="10125" y="391"/>
                </a:lnTo>
                <a:lnTo>
                  <a:pt x="10121" y="390"/>
                </a:lnTo>
                <a:lnTo>
                  <a:pt x="10118" y="391"/>
                </a:lnTo>
                <a:lnTo>
                  <a:pt x="10121" y="397"/>
                </a:lnTo>
                <a:lnTo>
                  <a:pt x="10131" y="403"/>
                </a:lnTo>
                <a:lnTo>
                  <a:pt x="10138" y="408"/>
                </a:lnTo>
                <a:lnTo>
                  <a:pt x="10139" y="416"/>
                </a:lnTo>
                <a:lnTo>
                  <a:pt x="10127" y="431"/>
                </a:lnTo>
                <a:lnTo>
                  <a:pt x="10111" y="448"/>
                </a:lnTo>
                <a:lnTo>
                  <a:pt x="10106" y="459"/>
                </a:lnTo>
                <a:lnTo>
                  <a:pt x="10104" y="465"/>
                </a:lnTo>
                <a:lnTo>
                  <a:pt x="10098" y="469"/>
                </a:lnTo>
                <a:lnTo>
                  <a:pt x="10088" y="474"/>
                </a:lnTo>
                <a:lnTo>
                  <a:pt x="10083" y="481"/>
                </a:lnTo>
                <a:lnTo>
                  <a:pt x="10084" y="489"/>
                </a:lnTo>
                <a:lnTo>
                  <a:pt x="10092" y="492"/>
                </a:lnTo>
                <a:lnTo>
                  <a:pt x="10124" y="499"/>
                </a:lnTo>
                <a:lnTo>
                  <a:pt x="10145" y="511"/>
                </a:lnTo>
                <a:lnTo>
                  <a:pt x="10162" y="521"/>
                </a:lnTo>
                <a:lnTo>
                  <a:pt x="10180" y="521"/>
                </a:lnTo>
                <a:lnTo>
                  <a:pt x="10187" y="517"/>
                </a:lnTo>
                <a:lnTo>
                  <a:pt x="10191" y="513"/>
                </a:lnTo>
                <a:lnTo>
                  <a:pt x="10206" y="511"/>
                </a:lnTo>
                <a:lnTo>
                  <a:pt x="10247" y="511"/>
                </a:lnTo>
                <a:lnTo>
                  <a:pt x="10265" y="509"/>
                </a:lnTo>
                <a:lnTo>
                  <a:pt x="10273" y="505"/>
                </a:lnTo>
                <a:lnTo>
                  <a:pt x="10277" y="497"/>
                </a:lnTo>
                <a:lnTo>
                  <a:pt x="10280" y="481"/>
                </a:lnTo>
                <a:lnTo>
                  <a:pt x="10287" y="480"/>
                </a:lnTo>
                <a:lnTo>
                  <a:pt x="10292" y="480"/>
                </a:lnTo>
                <a:lnTo>
                  <a:pt x="10297" y="479"/>
                </a:lnTo>
                <a:lnTo>
                  <a:pt x="10303" y="475"/>
                </a:lnTo>
                <a:lnTo>
                  <a:pt x="10324" y="458"/>
                </a:lnTo>
                <a:lnTo>
                  <a:pt x="10340" y="446"/>
                </a:lnTo>
                <a:lnTo>
                  <a:pt x="10368" y="439"/>
                </a:lnTo>
                <a:lnTo>
                  <a:pt x="10421" y="432"/>
                </a:lnTo>
                <a:lnTo>
                  <a:pt x="10431" y="429"/>
                </a:lnTo>
                <a:lnTo>
                  <a:pt x="10441" y="425"/>
                </a:lnTo>
                <a:lnTo>
                  <a:pt x="10441" y="424"/>
                </a:lnTo>
                <a:lnTo>
                  <a:pt x="10441" y="422"/>
                </a:lnTo>
                <a:lnTo>
                  <a:pt x="10453" y="419"/>
                </a:lnTo>
                <a:close/>
                <a:moveTo>
                  <a:pt x="10659" y="237"/>
                </a:moveTo>
                <a:lnTo>
                  <a:pt x="10649" y="232"/>
                </a:lnTo>
                <a:lnTo>
                  <a:pt x="10636" y="233"/>
                </a:lnTo>
                <a:lnTo>
                  <a:pt x="10623" y="237"/>
                </a:lnTo>
                <a:lnTo>
                  <a:pt x="10611" y="240"/>
                </a:lnTo>
                <a:lnTo>
                  <a:pt x="10593" y="242"/>
                </a:lnTo>
                <a:lnTo>
                  <a:pt x="10567" y="243"/>
                </a:lnTo>
                <a:lnTo>
                  <a:pt x="10547" y="248"/>
                </a:lnTo>
                <a:lnTo>
                  <a:pt x="10550" y="258"/>
                </a:lnTo>
                <a:lnTo>
                  <a:pt x="10578" y="269"/>
                </a:lnTo>
                <a:lnTo>
                  <a:pt x="10598" y="267"/>
                </a:lnTo>
                <a:lnTo>
                  <a:pt x="10618" y="262"/>
                </a:lnTo>
                <a:lnTo>
                  <a:pt x="10641" y="263"/>
                </a:lnTo>
                <a:lnTo>
                  <a:pt x="10646" y="264"/>
                </a:lnTo>
                <a:lnTo>
                  <a:pt x="10654" y="262"/>
                </a:lnTo>
                <a:lnTo>
                  <a:pt x="10659" y="258"/>
                </a:lnTo>
                <a:lnTo>
                  <a:pt x="10661" y="251"/>
                </a:lnTo>
                <a:lnTo>
                  <a:pt x="10658" y="250"/>
                </a:lnTo>
                <a:lnTo>
                  <a:pt x="10654" y="250"/>
                </a:lnTo>
                <a:lnTo>
                  <a:pt x="10651" y="249"/>
                </a:lnTo>
                <a:lnTo>
                  <a:pt x="10647" y="246"/>
                </a:lnTo>
                <a:lnTo>
                  <a:pt x="10656" y="242"/>
                </a:lnTo>
                <a:lnTo>
                  <a:pt x="10663" y="237"/>
                </a:lnTo>
                <a:lnTo>
                  <a:pt x="10659" y="237"/>
                </a:lnTo>
                <a:close/>
                <a:moveTo>
                  <a:pt x="11199" y="221"/>
                </a:moveTo>
                <a:lnTo>
                  <a:pt x="11179" y="217"/>
                </a:lnTo>
                <a:lnTo>
                  <a:pt x="11145" y="211"/>
                </a:lnTo>
                <a:lnTo>
                  <a:pt x="11112" y="206"/>
                </a:lnTo>
                <a:lnTo>
                  <a:pt x="11096" y="208"/>
                </a:lnTo>
                <a:lnTo>
                  <a:pt x="11098" y="214"/>
                </a:lnTo>
                <a:lnTo>
                  <a:pt x="11105" y="216"/>
                </a:lnTo>
                <a:lnTo>
                  <a:pt x="11115" y="217"/>
                </a:lnTo>
                <a:lnTo>
                  <a:pt x="11122" y="218"/>
                </a:lnTo>
                <a:lnTo>
                  <a:pt x="11124" y="221"/>
                </a:lnTo>
                <a:lnTo>
                  <a:pt x="11126" y="222"/>
                </a:lnTo>
                <a:lnTo>
                  <a:pt x="11129" y="221"/>
                </a:lnTo>
                <a:lnTo>
                  <a:pt x="11131" y="221"/>
                </a:lnTo>
                <a:lnTo>
                  <a:pt x="11135" y="225"/>
                </a:lnTo>
                <a:lnTo>
                  <a:pt x="11133" y="229"/>
                </a:lnTo>
                <a:lnTo>
                  <a:pt x="11130" y="233"/>
                </a:lnTo>
                <a:lnTo>
                  <a:pt x="11129" y="237"/>
                </a:lnTo>
                <a:lnTo>
                  <a:pt x="11216" y="234"/>
                </a:lnTo>
                <a:lnTo>
                  <a:pt x="11199" y="221"/>
                </a:lnTo>
                <a:close/>
                <a:moveTo>
                  <a:pt x="11239" y="343"/>
                </a:moveTo>
                <a:lnTo>
                  <a:pt x="11222" y="340"/>
                </a:lnTo>
                <a:lnTo>
                  <a:pt x="11195" y="338"/>
                </a:lnTo>
                <a:lnTo>
                  <a:pt x="11172" y="343"/>
                </a:lnTo>
                <a:lnTo>
                  <a:pt x="11164" y="362"/>
                </a:lnTo>
                <a:lnTo>
                  <a:pt x="11222" y="372"/>
                </a:lnTo>
                <a:lnTo>
                  <a:pt x="11233" y="375"/>
                </a:lnTo>
                <a:lnTo>
                  <a:pt x="11248" y="380"/>
                </a:lnTo>
                <a:lnTo>
                  <a:pt x="11262" y="380"/>
                </a:lnTo>
                <a:lnTo>
                  <a:pt x="11274" y="372"/>
                </a:lnTo>
                <a:lnTo>
                  <a:pt x="11275" y="368"/>
                </a:lnTo>
                <a:lnTo>
                  <a:pt x="11277" y="365"/>
                </a:lnTo>
                <a:lnTo>
                  <a:pt x="11273" y="358"/>
                </a:lnTo>
                <a:lnTo>
                  <a:pt x="11263" y="351"/>
                </a:lnTo>
                <a:lnTo>
                  <a:pt x="11250" y="346"/>
                </a:lnTo>
                <a:lnTo>
                  <a:pt x="11239" y="343"/>
                </a:lnTo>
                <a:close/>
                <a:moveTo>
                  <a:pt x="11136" y="412"/>
                </a:moveTo>
                <a:lnTo>
                  <a:pt x="11115" y="404"/>
                </a:lnTo>
                <a:lnTo>
                  <a:pt x="11095" y="406"/>
                </a:lnTo>
                <a:lnTo>
                  <a:pt x="11078" y="413"/>
                </a:lnTo>
                <a:lnTo>
                  <a:pt x="11064" y="419"/>
                </a:lnTo>
                <a:lnTo>
                  <a:pt x="11055" y="417"/>
                </a:lnTo>
                <a:lnTo>
                  <a:pt x="11043" y="413"/>
                </a:lnTo>
                <a:lnTo>
                  <a:pt x="11028" y="411"/>
                </a:lnTo>
                <a:lnTo>
                  <a:pt x="11005" y="415"/>
                </a:lnTo>
                <a:lnTo>
                  <a:pt x="10995" y="422"/>
                </a:lnTo>
                <a:lnTo>
                  <a:pt x="11005" y="427"/>
                </a:lnTo>
                <a:lnTo>
                  <a:pt x="11016" y="433"/>
                </a:lnTo>
                <a:lnTo>
                  <a:pt x="11008" y="446"/>
                </a:lnTo>
                <a:lnTo>
                  <a:pt x="10991" y="453"/>
                </a:lnTo>
                <a:lnTo>
                  <a:pt x="10974" y="449"/>
                </a:lnTo>
                <a:lnTo>
                  <a:pt x="10959" y="445"/>
                </a:lnTo>
                <a:lnTo>
                  <a:pt x="10943" y="449"/>
                </a:lnTo>
                <a:lnTo>
                  <a:pt x="10946" y="454"/>
                </a:lnTo>
                <a:lnTo>
                  <a:pt x="10968" y="460"/>
                </a:lnTo>
                <a:lnTo>
                  <a:pt x="11000" y="474"/>
                </a:lnTo>
                <a:lnTo>
                  <a:pt x="11037" y="501"/>
                </a:lnTo>
                <a:lnTo>
                  <a:pt x="11049" y="508"/>
                </a:lnTo>
                <a:lnTo>
                  <a:pt x="11068" y="512"/>
                </a:lnTo>
                <a:lnTo>
                  <a:pt x="11087" y="509"/>
                </a:lnTo>
                <a:lnTo>
                  <a:pt x="11096" y="495"/>
                </a:lnTo>
                <a:lnTo>
                  <a:pt x="11122" y="498"/>
                </a:lnTo>
                <a:lnTo>
                  <a:pt x="11145" y="495"/>
                </a:lnTo>
                <a:lnTo>
                  <a:pt x="11161" y="487"/>
                </a:lnTo>
                <a:lnTo>
                  <a:pt x="11160" y="472"/>
                </a:lnTo>
                <a:lnTo>
                  <a:pt x="11156" y="468"/>
                </a:lnTo>
                <a:lnTo>
                  <a:pt x="11153" y="466"/>
                </a:lnTo>
                <a:lnTo>
                  <a:pt x="11150" y="463"/>
                </a:lnTo>
                <a:lnTo>
                  <a:pt x="11149" y="455"/>
                </a:lnTo>
                <a:lnTo>
                  <a:pt x="11141" y="444"/>
                </a:lnTo>
                <a:lnTo>
                  <a:pt x="11127" y="441"/>
                </a:lnTo>
                <a:lnTo>
                  <a:pt x="11115" y="439"/>
                </a:lnTo>
                <a:lnTo>
                  <a:pt x="11117" y="432"/>
                </a:lnTo>
                <a:lnTo>
                  <a:pt x="11124" y="430"/>
                </a:lnTo>
                <a:lnTo>
                  <a:pt x="11137" y="427"/>
                </a:lnTo>
                <a:lnTo>
                  <a:pt x="11144" y="422"/>
                </a:lnTo>
                <a:lnTo>
                  <a:pt x="11136" y="412"/>
                </a:lnTo>
                <a:close/>
                <a:moveTo>
                  <a:pt x="11152" y="597"/>
                </a:moveTo>
                <a:lnTo>
                  <a:pt x="11138" y="594"/>
                </a:lnTo>
                <a:lnTo>
                  <a:pt x="11122" y="587"/>
                </a:lnTo>
                <a:lnTo>
                  <a:pt x="11106" y="580"/>
                </a:lnTo>
                <a:lnTo>
                  <a:pt x="11096" y="580"/>
                </a:lnTo>
                <a:lnTo>
                  <a:pt x="11093" y="583"/>
                </a:lnTo>
                <a:lnTo>
                  <a:pt x="11093" y="588"/>
                </a:lnTo>
                <a:lnTo>
                  <a:pt x="11093" y="592"/>
                </a:lnTo>
                <a:lnTo>
                  <a:pt x="11093" y="596"/>
                </a:lnTo>
                <a:lnTo>
                  <a:pt x="11081" y="600"/>
                </a:lnTo>
                <a:lnTo>
                  <a:pt x="11067" y="608"/>
                </a:lnTo>
                <a:lnTo>
                  <a:pt x="11061" y="615"/>
                </a:lnTo>
                <a:lnTo>
                  <a:pt x="11072" y="620"/>
                </a:lnTo>
                <a:lnTo>
                  <a:pt x="11102" y="622"/>
                </a:lnTo>
                <a:lnTo>
                  <a:pt x="11116" y="624"/>
                </a:lnTo>
                <a:lnTo>
                  <a:pt x="11126" y="628"/>
                </a:lnTo>
                <a:lnTo>
                  <a:pt x="11149" y="635"/>
                </a:lnTo>
                <a:lnTo>
                  <a:pt x="11162" y="633"/>
                </a:lnTo>
                <a:lnTo>
                  <a:pt x="11185" y="626"/>
                </a:lnTo>
                <a:lnTo>
                  <a:pt x="11206" y="616"/>
                </a:lnTo>
                <a:lnTo>
                  <a:pt x="11219" y="609"/>
                </a:lnTo>
                <a:lnTo>
                  <a:pt x="11206" y="609"/>
                </a:lnTo>
                <a:lnTo>
                  <a:pt x="11191" y="607"/>
                </a:lnTo>
                <a:lnTo>
                  <a:pt x="11176" y="603"/>
                </a:lnTo>
                <a:lnTo>
                  <a:pt x="11169" y="597"/>
                </a:lnTo>
                <a:lnTo>
                  <a:pt x="11152" y="597"/>
                </a:lnTo>
                <a:close/>
                <a:moveTo>
                  <a:pt x="11008" y="610"/>
                </a:moveTo>
                <a:lnTo>
                  <a:pt x="11007" y="616"/>
                </a:lnTo>
                <a:lnTo>
                  <a:pt x="11012" y="620"/>
                </a:lnTo>
                <a:lnTo>
                  <a:pt x="11021" y="619"/>
                </a:lnTo>
                <a:lnTo>
                  <a:pt x="11025" y="610"/>
                </a:lnTo>
                <a:lnTo>
                  <a:pt x="11008" y="610"/>
                </a:lnTo>
                <a:close/>
                <a:moveTo>
                  <a:pt x="10978" y="561"/>
                </a:moveTo>
                <a:lnTo>
                  <a:pt x="10968" y="558"/>
                </a:lnTo>
                <a:lnTo>
                  <a:pt x="10958" y="555"/>
                </a:lnTo>
                <a:lnTo>
                  <a:pt x="10948" y="552"/>
                </a:lnTo>
                <a:lnTo>
                  <a:pt x="10937" y="552"/>
                </a:lnTo>
                <a:lnTo>
                  <a:pt x="10923" y="549"/>
                </a:lnTo>
                <a:lnTo>
                  <a:pt x="10907" y="543"/>
                </a:lnTo>
                <a:lnTo>
                  <a:pt x="10893" y="536"/>
                </a:lnTo>
                <a:lnTo>
                  <a:pt x="10878" y="531"/>
                </a:lnTo>
                <a:lnTo>
                  <a:pt x="10867" y="526"/>
                </a:lnTo>
                <a:lnTo>
                  <a:pt x="10867" y="521"/>
                </a:lnTo>
                <a:lnTo>
                  <a:pt x="10871" y="513"/>
                </a:lnTo>
                <a:lnTo>
                  <a:pt x="10872" y="505"/>
                </a:lnTo>
                <a:lnTo>
                  <a:pt x="10866" y="502"/>
                </a:lnTo>
                <a:lnTo>
                  <a:pt x="10853" y="495"/>
                </a:lnTo>
                <a:lnTo>
                  <a:pt x="10839" y="480"/>
                </a:lnTo>
                <a:lnTo>
                  <a:pt x="10831" y="456"/>
                </a:lnTo>
                <a:lnTo>
                  <a:pt x="10750" y="434"/>
                </a:lnTo>
                <a:lnTo>
                  <a:pt x="10731" y="444"/>
                </a:lnTo>
                <a:lnTo>
                  <a:pt x="10743" y="470"/>
                </a:lnTo>
                <a:lnTo>
                  <a:pt x="10755" y="497"/>
                </a:lnTo>
                <a:lnTo>
                  <a:pt x="10736" y="502"/>
                </a:lnTo>
                <a:lnTo>
                  <a:pt x="10723" y="486"/>
                </a:lnTo>
                <a:lnTo>
                  <a:pt x="10707" y="464"/>
                </a:lnTo>
                <a:lnTo>
                  <a:pt x="10682" y="452"/>
                </a:lnTo>
                <a:lnTo>
                  <a:pt x="10652" y="453"/>
                </a:lnTo>
                <a:lnTo>
                  <a:pt x="10646" y="458"/>
                </a:lnTo>
                <a:lnTo>
                  <a:pt x="10646" y="464"/>
                </a:lnTo>
                <a:lnTo>
                  <a:pt x="10638" y="468"/>
                </a:lnTo>
                <a:lnTo>
                  <a:pt x="10616" y="465"/>
                </a:lnTo>
                <a:lnTo>
                  <a:pt x="10596" y="456"/>
                </a:lnTo>
                <a:lnTo>
                  <a:pt x="10567" y="450"/>
                </a:lnTo>
                <a:lnTo>
                  <a:pt x="10514" y="459"/>
                </a:lnTo>
                <a:lnTo>
                  <a:pt x="10510" y="460"/>
                </a:lnTo>
                <a:lnTo>
                  <a:pt x="10505" y="461"/>
                </a:lnTo>
                <a:lnTo>
                  <a:pt x="10501" y="461"/>
                </a:lnTo>
                <a:lnTo>
                  <a:pt x="10498" y="458"/>
                </a:lnTo>
                <a:lnTo>
                  <a:pt x="10502" y="442"/>
                </a:lnTo>
                <a:lnTo>
                  <a:pt x="10497" y="438"/>
                </a:lnTo>
                <a:lnTo>
                  <a:pt x="10485" y="437"/>
                </a:lnTo>
                <a:lnTo>
                  <a:pt x="10465" y="435"/>
                </a:lnTo>
                <a:lnTo>
                  <a:pt x="10432" y="435"/>
                </a:lnTo>
                <a:lnTo>
                  <a:pt x="10392" y="444"/>
                </a:lnTo>
                <a:lnTo>
                  <a:pt x="10358" y="458"/>
                </a:lnTo>
                <a:lnTo>
                  <a:pt x="10344" y="468"/>
                </a:lnTo>
                <a:lnTo>
                  <a:pt x="10350" y="468"/>
                </a:lnTo>
                <a:lnTo>
                  <a:pt x="10358" y="470"/>
                </a:lnTo>
                <a:lnTo>
                  <a:pt x="10361" y="475"/>
                </a:lnTo>
                <a:lnTo>
                  <a:pt x="10347" y="484"/>
                </a:lnTo>
                <a:lnTo>
                  <a:pt x="10342" y="488"/>
                </a:lnTo>
                <a:lnTo>
                  <a:pt x="10335" y="491"/>
                </a:lnTo>
                <a:lnTo>
                  <a:pt x="10330" y="496"/>
                </a:lnTo>
                <a:lnTo>
                  <a:pt x="10330" y="501"/>
                </a:lnTo>
                <a:lnTo>
                  <a:pt x="10335" y="502"/>
                </a:lnTo>
                <a:lnTo>
                  <a:pt x="10339" y="504"/>
                </a:lnTo>
                <a:lnTo>
                  <a:pt x="10361" y="505"/>
                </a:lnTo>
                <a:lnTo>
                  <a:pt x="10381" y="503"/>
                </a:lnTo>
                <a:lnTo>
                  <a:pt x="10400" y="503"/>
                </a:lnTo>
                <a:lnTo>
                  <a:pt x="10414" y="508"/>
                </a:lnTo>
                <a:lnTo>
                  <a:pt x="10404" y="516"/>
                </a:lnTo>
                <a:lnTo>
                  <a:pt x="10386" y="519"/>
                </a:lnTo>
                <a:lnTo>
                  <a:pt x="10368" y="521"/>
                </a:lnTo>
                <a:lnTo>
                  <a:pt x="10362" y="530"/>
                </a:lnTo>
                <a:lnTo>
                  <a:pt x="10559" y="552"/>
                </a:lnTo>
                <a:lnTo>
                  <a:pt x="10553" y="556"/>
                </a:lnTo>
                <a:lnTo>
                  <a:pt x="10541" y="560"/>
                </a:lnTo>
                <a:lnTo>
                  <a:pt x="10529" y="563"/>
                </a:lnTo>
                <a:lnTo>
                  <a:pt x="10521" y="564"/>
                </a:lnTo>
                <a:lnTo>
                  <a:pt x="10493" y="562"/>
                </a:lnTo>
                <a:lnTo>
                  <a:pt x="10450" y="565"/>
                </a:lnTo>
                <a:lnTo>
                  <a:pt x="10411" y="571"/>
                </a:lnTo>
                <a:lnTo>
                  <a:pt x="10395" y="579"/>
                </a:lnTo>
                <a:lnTo>
                  <a:pt x="10403" y="583"/>
                </a:lnTo>
                <a:lnTo>
                  <a:pt x="10411" y="587"/>
                </a:lnTo>
                <a:lnTo>
                  <a:pt x="10459" y="594"/>
                </a:lnTo>
                <a:lnTo>
                  <a:pt x="10463" y="597"/>
                </a:lnTo>
                <a:lnTo>
                  <a:pt x="10467" y="600"/>
                </a:lnTo>
                <a:lnTo>
                  <a:pt x="10471" y="601"/>
                </a:lnTo>
                <a:lnTo>
                  <a:pt x="10473" y="600"/>
                </a:lnTo>
                <a:lnTo>
                  <a:pt x="10479" y="601"/>
                </a:lnTo>
                <a:lnTo>
                  <a:pt x="10497" y="606"/>
                </a:lnTo>
                <a:lnTo>
                  <a:pt x="10502" y="606"/>
                </a:lnTo>
                <a:lnTo>
                  <a:pt x="10506" y="606"/>
                </a:lnTo>
                <a:lnTo>
                  <a:pt x="10520" y="616"/>
                </a:lnTo>
                <a:lnTo>
                  <a:pt x="10533" y="626"/>
                </a:lnTo>
                <a:lnTo>
                  <a:pt x="10568" y="630"/>
                </a:lnTo>
                <a:lnTo>
                  <a:pt x="10596" y="629"/>
                </a:lnTo>
                <a:lnTo>
                  <a:pt x="10622" y="625"/>
                </a:lnTo>
                <a:lnTo>
                  <a:pt x="10653" y="620"/>
                </a:lnTo>
                <a:lnTo>
                  <a:pt x="10729" y="613"/>
                </a:lnTo>
                <a:lnTo>
                  <a:pt x="10788" y="597"/>
                </a:lnTo>
                <a:lnTo>
                  <a:pt x="10793" y="597"/>
                </a:lnTo>
                <a:lnTo>
                  <a:pt x="10798" y="600"/>
                </a:lnTo>
                <a:lnTo>
                  <a:pt x="10807" y="602"/>
                </a:lnTo>
                <a:lnTo>
                  <a:pt x="10823" y="603"/>
                </a:lnTo>
                <a:lnTo>
                  <a:pt x="10870" y="609"/>
                </a:lnTo>
                <a:lnTo>
                  <a:pt x="10907" y="619"/>
                </a:lnTo>
                <a:lnTo>
                  <a:pt x="10937" y="622"/>
                </a:lnTo>
                <a:lnTo>
                  <a:pt x="10960" y="606"/>
                </a:lnTo>
                <a:lnTo>
                  <a:pt x="10962" y="604"/>
                </a:lnTo>
                <a:lnTo>
                  <a:pt x="10963" y="603"/>
                </a:lnTo>
                <a:lnTo>
                  <a:pt x="10950" y="600"/>
                </a:lnTo>
                <a:lnTo>
                  <a:pt x="10933" y="594"/>
                </a:lnTo>
                <a:lnTo>
                  <a:pt x="10929" y="587"/>
                </a:lnTo>
                <a:lnTo>
                  <a:pt x="10952" y="583"/>
                </a:lnTo>
                <a:lnTo>
                  <a:pt x="10962" y="585"/>
                </a:lnTo>
                <a:lnTo>
                  <a:pt x="10970" y="586"/>
                </a:lnTo>
                <a:lnTo>
                  <a:pt x="10977" y="586"/>
                </a:lnTo>
                <a:lnTo>
                  <a:pt x="10988" y="583"/>
                </a:lnTo>
                <a:lnTo>
                  <a:pt x="11000" y="576"/>
                </a:lnTo>
                <a:lnTo>
                  <a:pt x="11000" y="570"/>
                </a:lnTo>
                <a:lnTo>
                  <a:pt x="10992" y="565"/>
                </a:lnTo>
                <a:lnTo>
                  <a:pt x="10978" y="561"/>
                </a:lnTo>
                <a:close/>
                <a:moveTo>
                  <a:pt x="10850" y="415"/>
                </a:moveTo>
                <a:lnTo>
                  <a:pt x="10826" y="416"/>
                </a:lnTo>
                <a:lnTo>
                  <a:pt x="10811" y="420"/>
                </a:lnTo>
                <a:lnTo>
                  <a:pt x="10800" y="422"/>
                </a:lnTo>
                <a:lnTo>
                  <a:pt x="10783" y="422"/>
                </a:lnTo>
                <a:lnTo>
                  <a:pt x="10787" y="423"/>
                </a:lnTo>
                <a:lnTo>
                  <a:pt x="10792" y="426"/>
                </a:lnTo>
                <a:lnTo>
                  <a:pt x="10796" y="429"/>
                </a:lnTo>
                <a:lnTo>
                  <a:pt x="10799" y="432"/>
                </a:lnTo>
                <a:lnTo>
                  <a:pt x="10806" y="435"/>
                </a:lnTo>
                <a:lnTo>
                  <a:pt x="10821" y="440"/>
                </a:lnTo>
                <a:lnTo>
                  <a:pt x="10841" y="443"/>
                </a:lnTo>
                <a:lnTo>
                  <a:pt x="10864" y="441"/>
                </a:lnTo>
                <a:lnTo>
                  <a:pt x="10866" y="433"/>
                </a:lnTo>
                <a:lnTo>
                  <a:pt x="10870" y="425"/>
                </a:lnTo>
                <a:lnTo>
                  <a:pt x="10867" y="417"/>
                </a:lnTo>
                <a:lnTo>
                  <a:pt x="10850" y="415"/>
                </a:lnTo>
                <a:close/>
                <a:moveTo>
                  <a:pt x="10497" y="306"/>
                </a:moveTo>
                <a:lnTo>
                  <a:pt x="10478" y="303"/>
                </a:lnTo>
                <a:lnTo>
                  <a:pt x="10455" y="304"/>
                </a:lnTo>
                <a:lnTo>
                  <a:pt x="10436" y="310"/>
                </a:lnTo>
                <a:lnTo>
                  <a:pt x="10432" y="323"/>
                </a:lnTo>
                <a:lnTo>
                  <a:pt x="10424" y="325"/>
                </a:lnTo>
                <a:lnTo>
                  <a:pt x="10413" y="328"/>
                </a:lnTo>
                <a:lnTo>
                  <a:pt x="10405" y="332"/>
                </a:lnTo>
                <a:lnTo>
                  <a:pt x="10400" y="339"/>
                </a:lnTo>
                <a:lnTo>
                  <a:pt x="10404" y="340"/>
                </a:lnTo>
                <a:lnTo>
                  <a:pt x="10408" y="340"/>
                </a:lnTo>
                <a:lnTo>
                  <a:pt x="10403" y="343"/>
                </a:lnTo>
                <a:lnTo>
                  <a:pt x="10397" y="344"/>
                </a:lnTo>
                <a:lnTo>
                  <a:pt x="10391" y="347"/>
                </a:lnTo>
                <a:lnTo>
                  <a:pt x="10389" y="353"/>
                </a:lnTo>
                <a:lnTo>
                  <a:pt x="10453" y="363"/>
                </a:lnTo>
                <a:lnTo>
                  <a:pt x="10482" y="360"/>
                </a:lnTo>
                <a:lnTo>
                  <a:pt x="10496" y="355"/>
                </a:lnTo>
                <a:lnTo>
                  <a:pt x="10518" y="357"/>
                </a:lnTo>
                <a:lnTo>
                  <a:pt x="10536" y="360"/>
                </a:lnTo>
                <a:lnTo>
                  <a:pt x="10556" y="359"/>
                </a:lnTo>
                <a:lnTo>
                  <a:pt x="10575" y="356"/>
                </a:lnTo>
                <a:lnTo>
                  <a:pt x="10594" y="350"/>
                </a:lnTo>
                <a:lnTo>
                  <a:pt x="10586" y="356"/>
                </a:lnTo>
                <a:lnTo>
                  <a:pt x="10569" y="363"/>
                </a:lnTo>
                <a:lnTo>
                  <a:pt x="10550" y="370"/>
                </a:lnTo>
                <a:lnTo>
                  <a:pt x="10535" y="372"/>
                </a:lnTo>
                <a:lnTo>
                  <a:pt x="10530" y="372"/>
                </a:lnTo>
                <a:lnTo>
                  <a:pt x="10525" y="372"/>
                </a:lnTo>
                <a:lnTo>
                  <a:pt x="10520" y="373"/>
                </a:lnTo>
                <a:lnTo>
                  <a:pt x="10516" y="376"/>
                </a:lnTo>
                <a:lnTo>
                  <a:pt x="10529" y="383"/>
                </a:lnTo>
                <a:lnTo>
                  <a:pt x="10544" y="384"/>
                </a:lnTo>
                <a:lnTo>
                  <a:pt x="10557" y="381"/>
                </a:lnTo>
                <a:lnTo>
                  <a:pt x="10562" y="379"/>
                </a:lnTo>
                <a:lnTo>
                  <a:pt x="10584" y="376"/>
                </a:lnTo>
                <a:lnTo>
                  <a:pt x="10606" y="374"/>
                </a:lnTo>
                <a:lnTo>
                  <a:pt x="10628" y="372"/>
                </a:lnTo>
                <a:lnTo>
                  <a:pt x="10650" y="369"/>
                </a:lnTo>
                <a:lnTo>
                  <a:pt x="10659" y="365"/>
                </a:lnTo>
                <a:lnTo>
                  <a:pt x="10664" y="363"/>
                </a:lnTo>
                <a:lnTo>
                  <a:pt x="10670" y="363"/>
                </a:lnTo>
                <a:lnTo>
                  <a:pt x="10683" y="365"/>
                </a:lnTo>
                <a:lnTo>
                  <a:pt x="10690" y="364"/>
                </a:lnTo>
                <a:lnTo>
                  <a:pt x="10707" y="361"/>
                </a:lnTo>
                <a:lnTo>
                  <a:pt x="10733" y="358"/>
                </a:lnTo>
                <a:lnTo>
                  <a:pt x="10761" y="360"/>
                </a:lnTo>
                <a:lnTo>
                  <a:pt x="10795" y="357"/>
                </a:lnTo>
                <a:lnTo>
                  <a:pt x="10812" y="341"/>
                </a:lnTo>
                <a:lnTo>
                  <a:pt x="10815" y="327"/>
                </a:lnTo>
                <a:lnTo>
                  <a:pt x="10802" y="324"/>
                </a:lnTo>
                <a:lnTo>
                  <a:pt x="10787" y="323"/>
                </a:lnTo>
                <a:lnTo>
                  <a:pt x="10762" y="325"/>
                </a:lnTo>
                <a:lnTo>
                  <a:pt x="10738" y="324"/>
                </a:lnTo>
                <a:lnTo>
                  <a:pt x="10727" y="316"/>
                </a:lnTo>
                <a:lnTo>
                  <a:pt x="10727" y="313"/>
                </a:lnTo>
                <a:lnTo>
                  <a:pt x="10729" y="309"/>
                </a:lnTo>
                <a:lnTo>
                  <a:pt x="10729" y="306"/>
                </a:lnTo>
                <a:lnTo>
                  <a:pt x="10726" y="303"/>
                </a:lnTo>
                <a:lnTo>
                  <a:pt x="10718" y="304"/>
                </a:lnTo>
                <a:lnTo>
                  <a:pt x="10709" y="303"/>
                </a:lnTo>
                <a:lnTo>
                  <a:pt x="10708" y="298"/>
                </a:lnTo>
                <a:lnTo>
                  <a:pt x="10704" y="292"/>
                </a:lnTo>
                <a:lnTo>
                  <a:pt x="10693" y="290"/>
                </a:lnTo>
                <a:lnTo>
                  <a:pt x="10667" y="301"/>
                </a:lnTo>
                <a:lnTo>
                  <a:pt x="10662" y="307"/>
                </a:lnTo>
                <a:lnTo>
                  <a:pt x="10666" y="310"/>
                </a:lnTo>
                <a:lnTo>
                  <a:pt x="10674" y="312"/>
                </a:lnTo>
                <a:lnTo>
                  <a:pt x="10682" y="314"/>
                </a:lnTo>
                <a:lnTo>
                  <a:pt x="10679" y="319"/>
                </a:lnTo>
                <a:lnTo>
                  <a:pt x="10676" y="323"/>
                </a:lnTo>
                <a:lnTo>
                  <a:pt x="10682" y="324"/>
                </a:lnTo>
                <a:lnTo>
                  <a:pt x="10682" y="329"/>
                </a:lnTo>
                <a:lnTo>
                  <a:pt x="10678" y="334"/>
                </a:lnTo>
                <a:lnTo>
                  <a:pt x="10673" y="337"/>
                </a:lnTo>
                <a:lnTo>
                  <a:pt x="10643" y="340"/>
                </a:lnTo>
                <a:lnTo>
                  <a:pt x="10616" y="340"/>
                </a:lnTo>
                <a:lnTo>
                  <a:pt x="10589" y="333"/>
                </a:lnTo>
                <a:lnTo>
                  <a:pt x="10559" y="317"/>
                </a:lnTo>
                <a:lnTo>
                  <a:pt x="10550" y="315"/>
                </a:lnTo>
                <a:lnTo>
                  <a:pt x="10536" y="316"/>
                </a:lnTo>
                <a:lnTo>
                  <a:pt x="10523" y="316"/>
                </a:lnTo>
                <a:lnTo>
                  <a:pt x="10512" y="316"/>
                </a:lnTo>
                <a:lnTo>
                  <a:pt x="10512" y="314"/>
                </a:lnTo>
                <a:lnTo>
                  <a:pt x="10511" y="313"/>
                </a:lnTo>
                <a:lnTo>
                  <a:pt x="10497" y="306"/>
                </a:lnTo>
                <a:close/>
                <a:moveTo>
                  <a:pt x="10521" y="237"/>
                </a:moveTo>
                <a:lnTo>
                  <a:pt x="10511" y="229"/>
                </a:lnTo>
                <a:lnTo>
                  <a:pt x="10503" y="225"/>
                </a:lnTo>
                <a:lnTo>
                  <a:pt x="10495" y="225"/>
                </a:lnTo>
                <a:lnTo>
                  <a:pt x="10484" y="231"/>
                </a:lnTo>
                <a:lnTo>
                  <a:pt x="10492" y="235"/>
                </a:lnTo>
                <a:lnTo>
                  <a:pt x="10504" y="240"/>
                </a:lnTo>
                <a:lnTo>
                  <a:pt x="10516" y="242"/>
                </a:lnTo>
                <a:lnTo>
                  <a:pt x="10521" y="237"/>
                </a:lnTo>
                <a:close/>
                <a:moveTo>
                  <a:pt x="10371" y="320"/>
                </a:moveTo>
                <a:lnTo>
                  <a:pt x="10359" y="322"/>
                </a:lnTo>
                <a:lnTo>
                  <a:pt x="10341" y="327"/>
                </a:lnTo>
                <a:lnTo>
                  <a:pt x="10326" y="334"/>
                </a:lnTo>
                <a:lnTo>
                  <a:pt x="10319" y="342"/>
                </a:lnTo>
                <a:lnTo>
                  <a:pt x="10335" y="344"/>
                </a:lnTo>
                <a:lnTo>
                  <a:pt x="10352" y="341"/>
                </a:lnTo>
                <a:lnTo>
                  <a:pt x="10364" y="333"/>
                </a:lnTo>
                <a:lnTo>
                  <a:pt x="10373" y="321"/>
                </a:lnTo>
                <a:lnTo>
                  <a:pt x="10371" y="320"/>
                </a:lnTo>
                <a:close/>
                <a:moveTo>
                  <a:pt x="10529" y="277"/>
                </a:moveTo>
                <a:lnTo>
                  <a:pt x="10513" y="275"/>
                </a:lnTo>
                <a:lnTo>
                  <a:pt x="10507" y="274"/>
                </a:lnTo>
                <a:lnTo>
                  <a:pt x="10499" y="276"/>
                </a:lnTo>
                <a:lnTo>
                  <a:pt x="10477" y="283"/>
                </a:lnTo>
                <a:lnTo>
                  <a:pt x="10488" y="284"/>
                </a:lnTo>
                <a:lnTo>
                  <a:pt x="10499" y="286"/>
                </a:lnTo>
                <a:lnTo>
                  <a:pt x="10510" y="286"/>
                </a:lnTo>
                <a:lnTo>
                  <a:pt x="10523" y="283"/>
                </a:lnTo>
                <a:lnTo>
                  <a:pt x="10524" y="281"/>
                </a:lnTo>
                <a:lnTo>
                  <a:pt x="10524" y="280"/>
                </a:lnTo>
                <a:lnTo>
                  <a:pt x="10529" y="277"/>
                </a:lnTo>
                <a:close/>
                <a:moveTo>
                  <a:pt x="10679" y="214"/>
                </a:moveTo>
                <a:lnTo>
                  <a:pt x="10665" y="210"/>
                </a:lnTo>
                <a:lnTo>
                  <a:pt x="10650" y="210"/>
                </a:lnTo>
                <a:lnTo>
                  <a:pt x="10634" y="212"/>
                </a:lnTo>
                <a:lnTo>
                  <a:pt x="10620" y="209"/>
                </a:lnTo>
                <a:lnTo>
                  <a:pt x="10602" y="207"/>
                </a:lnTo>
                <a:lnTo>
                  <a:pt x="10577" y="210"/>
                </a:lnTo>
                <a:lnTo>
                  <a:pt x="10555" y="216"/>
                </a:lnTo>
                <a:lnTo>
                  <a:pt x="10544" y="221"/>
                </a:lnTo>
                <a:lnTo>
                  <a:pt x="10570" y="223"/>
                </a:lnTo>
                <a:lnTo>
                  <a:pt x="10613" y="225"/>
                </a:lnTo>
                <a:lnTo>
                  <a:pt x="10656" y="224"/>
                </a:lnTo>
                <a:lnTo>
                  <a:pt x="10676" y="215"/>
                </a:lnTo>
                <a:lnTo>
                  <a:pt x="10679" y="214"/>
                </a:lnTo>
                <a:close/>
                <a:moveTo>
                  <a:pt x="10899" y="353"/>
                </a:moveTo>
                <a:lnTo>
                  <a:pt x="10888" y="347"/>
                </a:lnTo>
                <a:lnTo>
                  <a:pt x="10876" y="343"/>
                </a:lnTo>
                <a:lnTo>
                  <a:pt x="10866" y="344"/>
                </a:lnTo>
                <a:lnTo>
                  <a:pt x="10856" y="354"/>
                </a:lnTo>
                <a:lnTo>
                  <a:pt x="10865" y="358"/>
                </a:lnTo>
                <a:lnTo>
                  <a:pt x="10877" y="358"/>
                </a:lnTo>
                <a:lnTo>
                  <a:pt x="10890" y="355"/>
                </a:lnTo>
                <a:lnTo>
                  <a:pt x="10899" y="353"/>
                </a:lnTo>
                <a:close/>
                <a:moveTo>
                  <a:pt x="11055" y="297"/>
                </a:moveTo>
                <a:lnTo>
                  <a:pt x="11028" y="300"/>
                </a:lnTo>
                <a:lnTo>
                  <a:pt x="11006" y="299"/>
                </a:lnTo>
                <a:lnTo>
                  <a:pt x="10995" y="298"/>
                </a:lnTo>
                <a:lnTo>
                  <a:pt x="10999" y="304"/>
                </a:lnTo>
                <a:lnTo>
                  <a:pt x="11002" y="306"/>
                </a:lnTo>
                <a:lnTo>
                  <a:pt x="11006" y="307"/>
                </a:lnTo>
                <a:lnTo>
                  <a:pt x="11013" y="311"/>
                </a:lnTo>
                <a:lnTo>
                  <a:pt x="11025" y="321"/>
                </a:lnTo>
                <a:lnTo>
                  <a:pt x="10997" y="314"/>
                </a:lnTo>
                <a:lnTo>
                  <a:pt x="10981" y="306"/>
                </a:lnTo>
                <a:lnTo>
                  <a:pt x="10970" y="303"/>
                </a:lnTo>
                <a:lnTo>
                  <a:pt x="10958" y="309"/>
                </a:lnTo>
                <a:lnTo>
                  <a:pt x="10956" y="313"/>
                </a:lnTo>
                <a:lnTo>
                  <a:pt x="10955" y="316"/>
                </a:lnTo>
                <a:lnTo>
                  <a:pt x="10940" y="311"/>
                </a:lnTo>
                <a:lnTo>
                  <a:pt x="10911" y="301"/>
                </a:lnTo>
                <a:lnTo>
                  <a:pt x="10883" y="293"/>
                </a:lnTo>
                <a:lnTo>
                  <a:pt x="10867" y="297"/>
                </a:lnTo>
                <a:lnTo>
                  <a:pt x="10871" y="302"/>
                </a:lnTo>
                <a:lnTo>
                  <a:pt x="10884" y="308"/>
                </a:lnTo>
                <a:lnTo>
                  <a:pt x="10898" y="313"/>
                </a:lnTo>
                <a:lnTo>
                  <a:pt x="10908" y="316"/>
                </a:lnTo>
                <a:lnTo>
                  <a:pt x="10913" y="322"/>
                </a:lnTo>
                <a:lnTo>
                  <a:pt x="10920" y="331"/>
                </a:lnTo>
                <a:lnTo>
                  <a:pt x="10931" y="338"/>
                </a:lnTo>
                <a:lnTo>
                  <a:pt x="10950" y="337"/>
                </a:lnTo>
                <a:lnTo>
                  <a:pt x="10964" y="336"/>
                </a:lnTo>
                <a:lnTo>
                  <a:pt x="10981" y="338"/>
                </a:lnTo>
                <a:lnTo>
                  <a:pt x="10995" y="341"/>
                </a:lnTo>
                <a:lnTo>
                  <a:pt x="11005" y="343"/>
                </a:lnTo>
                <a:lnTo>
                  <a:pt x="11012" y="340"/>
                </a:lnTo>
                <a:lnTo>
                  <a:pt x="11020" y="339"/>
                </a:lnTo>
                <a:lnTo>
                  <a:pt x="11024" y="344"/>
                </a:lnTo>
                <a:lnTo>
                  <a:pt x="11023" y="349"/>
                </a:lnTo>
                <a:lnTo>
                  <a:pt x="11029" y="353"/>
                </a:lnTo>
                <a:lnTo>
                  <a:pt x="11055" y="353"/>
                </a:lnTo>
                <a:lnTo>
                  <a:pt x="11073" y="355"/>
                </a:lnTo>
                <a:lnTo>
                  <a:pt x="11091" y="356"/>
                </a:lnTo>
                <a:lnTo>
                  <a:pt x="11103" y="351"/>
                </a:lnTo>
                <a:lnTo>
                  <a:pt x="11108" y="336"/>
                </a:lnTo>
                <a:lnTo>
                  <a:pt x="11115" y="324"/>
                </a:lnTo>
                <a:lnTo>
                  <a:pt x="11121" y="311"/>
                </a:lnTo>
                <a:lnTo>
                  <a:pt x="11107" y="301"/>
                </a:lnTo>
                <a:lnTo>
                  <a:pt x="11055" y="297"/>
                </a:lnTo>
                <a:close/>
                <a:moveTo>
                  <a:pt x="11033" y="208"/>
                </a:moveTo>
                <a:lnTo>
                  <a:pt x="11021" y="210"/>
                </a:lnTo>
                <a:lnTo>
                  <a:pt x="11008" y="211"/>
                </a:lnTo>
                <a:lnTo>
                  <a:pt x="10981" y="204"/>
                </a:lnTo>
                <a:lnTo>
                  <a:pt x="10944" y="193"/>
                </a:lnTo>
                <a:lnTo>
                  <a:pt x="10909" y="184"/>
                </a:lnTo>
                <a:lnTo>
                  <a:pt x="10885" y="184"/>
                </a:lnTo>
                <a:lnTo>
                  <a:pt x="10876" y="184"/>
                </a:lnTo>
                <a:lnTo>
                  <a:pt x="10864" y="183"/>
                </a:lnTo>
                <a:lnTo>
                  <a:pt x="10851" y="182"/>
                </a:lnTo>
                <a:lnTo>
                  <a:pt x="10835" y="185"/>
                </a:lnTo>
                <a:lnTo>
                  <a:pt x="10840" y="193"/>
                </a:lnTo>
                <a:lnTo>
                  <a:pt x="10857" y="196"/>
                </a:lnTo>
                <a:lnTo>
                  <a:pt x="10874" y="196"/>
                </a:lnTo>
                <a:lnTo>
                  <a:pt x="10885" y="199"/>
                </a:lnTo>
                <a:lnTo>
                  <a:pt x="10884" y="209"/>
                </a:lnTo>
                <a:lnTo>
                  <a:pt x="10884" y="218"/>
                </a:lnTo>
                <a:lnTo>
                  <a:pt x="10877" y="217"/>
                </a:lnTo>
                <a:lnTo>
                  <a:pt x="10872" y="215"/>
                </a:lnTo>
                <a:lnTo>
                  <a:pt x="10867" y="214"/>
                </a:lnTo>
                <a:lnTo>
                  <a:pt x="10861" y="215"/>
                </a:lnTo>
                <a:lnTo>
                  <a:pt x="10873" y="223"/>
                </a:lnTo>
                <a:lnTo>
                  <a:pt x="10898" y="226"/>
                </a:lnTo>
                <a:lnTo>
                  <a:pt x="10923" y="226"/>
                </a:lnTo>
                <a:lnTo>
                  <a:pt x="10935" y="227"/>
                </a:lnTo>
                <a:lnTo>
                  <a:pt x="10956" y="232"/>
                </a:lnTo>
                <a:lnTo>
                  <a:pt x="10977" y="230"/>
                </a:lnTo>
                <a:lnTo>
                  <a:pt x="10999" y="229"/>
                </a:lnTo>
                <a:lnTo>
                  <a:pt x="11020" y="234"/>
                </a:lnTo>
                <a:lnTo>
                  <a:pt x="11034" y="237"/>
                </a:lnTo>
                <a:lnTo>
                  <a:pt x="11055" y="235"/>
                </a:lnTo>
                <a:lnTo>
                  <a:pt x="11066" y="231"/>
                </a:lnTo>
                <a:lnTo>
                  <a:pt x="11056" y="224"/>
                </a:lnTo>
                <a:lnTo>
                  <a:pt x="11049" y="222"/>
                </a:lnTo>
                <a:lnTo>
                  <a:pt x="11040" y="218"/>
                </a:lnTo>
                <a:lnTo>
                  <a:pt x="11034" y="214"/>
                </a:lnTo>
                <a:lnTo>
                  <a:pt x="11031" y="208"/>
                </a:lnTo>
                <a:lnTo>
                  <a:pt x="11033" y="208"/>
                </a:lnTo>
                <a:close/>
                <a:moveTo>
                  <a:pt x="10846" y="280"/>
                </a:moveTo>
                <a:lnTo>
                  <a:pt x="10857" y="277"/>
                </a:lnTo>
                <a:lnTo>
                  <a:pt x="10867" y="273"/>
                </a:lnTo>
                <a:lnTo>
                  <a:pt x="10865" y="268"/>
                </a:lnTo>
                <a:lnTo>
                  <a:pt x="10860" y="263"/>
                </a:lnTo>
                <a:lnTo>
                  <a:pt x="10855" y="259"/>
                </a:lnTo>
                <a:lnTo>
                  <a:pt x="10850" y="258"/>
                </a:lnTo>
                <a:lnTo>
                  <a:pt x="10825" y="245"/>
                </a:lnTo>
                <a:lnTo>
                  <a:pt x="10822" y="249"/>
                </a:lnTo>
                <a:lnTo>
                  <a:pt x="10831" y="264"/>
                </a:lnTo>
                <a:lnTo>
                  <a:pt x="10846" y="280"/>
                </a:lnTo>
                <a:close/>
                <a:moveTo>
                  <a:pt x="11075" y="159"/>
                </a:moveTo>
                <a:lnTo>
                  <a:pt x="11069" y="154"/>
                </a:lnTo>
                <a:lnTo>
                  <a:pt x="11056" y="150"/>
                </a:lnTo>
                <a:lnTo>
                  <a:pt x="11041" y="150"/>
                </a:lnTo>
                <a:lnTo>
                  <a:pt x="11032" y="153"/>
                </a:lnTo>
                <a:lnTo>
                  <a:pt x="11027" y="160"/>
                </a:lnTo>
                <a:lnTo>
                  <a:pt x="11033" y="163"/>
                </a:lnTo>
                <a:lnTo>
                  <a:pt x="11043" y="165"/>
                </a:lnTo>
                <a:lnTo>
                  <a:pt x="11050" y="165"/>
                </a:lnTo>
                <a:lnTo>
                  <a:pt x="11059" y="169"/>
                </a:lnTo>
                <a:lnTo>
                  <a:pt x="11068" y="172"/>
                </a:lnTo>
                <a:lnTo>
                  <a:pt x="11073" y="170"/>
                </a:lnTo>
                <a:lnTo>
                  <a:pt x="11075" y="159"/>
                </a:lnTo>
                <a:close/>
                <a:moveTo>
                  <a:pt x="11252" y="250"/>
                </a:moveTo>
                <a:lnTo>
                  <a:pt x="11228" y="250"/>
                </a:lnTo>
                <a:lnTo>
                  <a:pt x="11214" y="251"/>
                </a:lnTo>
                <a:lnTo>
                  <a:pt x="11199" y="255"/>
                </a:lnTo>
                <a:lnTo>
                  <a:pt x="11175" y="258"/>
                </a:lnTo>
                <a:lnTo>
                  <a:pt x="11184" y="263"/>
                </a:lnTo>
                <a:lnTo>
                  <a:pt x="11201" y="262"/>
                </a:lnTo>
                <a:lnTo>
                  <a:pt x="11225" y="261"/>
                </a:lnTo>
                <a:lnTo>
                  <a:pt x="11250" y="263"/>
                </a:lnTo>
                <a:lnTo>
                  <a:pt x="11261" y="261"/>
                </a:lnTo>
                <a:lnTo>
                  <a:pt x="11271" y="257"/>
                </a:lnTo>
                <a:lnTo>
                  <a:pt x="11269" y="251"/>
                </a:lnTo>
                <a:lnTo>
                  <a:pt x="11264" y="250"/>
                </a:lnTo>
                <a:lnTo>
                  <a:pt x="11257" y="250"/>
                </a:lnTo>
                <a:lnTo>
                  <a:pt x="11252" y="250"/>
                </a:lnTo>
                <a:close/>
                <a:moveTo>
                  <a:pt x="11407" y="258"/>
                </a:moveTo>
                <a:lnTo>
                  <a:pt x="11402" y="256"/>
                </a:lnTo>
                <a:lnTo>
                  <a:pt x="11395" y="251"/>
                </a:lnTo>
                <a:lnTo>
                  <a:pt x="11387" y="249"/>
                </a:lnTo>
                <a:lnTo>
                  <a:pt x="11374" y="250"/>
                </a:lnTo>
                <a:lnTo>
                  <a:pt x="11366" y="256"/>
                </a:lnTo>
                <a:lnTo>
                  <a:pt x="11368" y="261"/>
                </a:lnTo>
                <a:lnTo>
                  <a:pt x="11376" y="264"/>
                </a:lnTo>
                <a:lnTo>
                  <a:pt x="11387" y="264"/>
                </a:lnTo>
                <a:lnTo>
                  <a:pt x="11406" y="263"/>
                </a:lnTo>
                <a:lnTo>
                  <a:pt x="11407" y="258"/>
                </a:lnTo>
                <a:close/>
                <a:moveTo>
                  <a:pt x="11786" y="343"/>
                </a:moveTo>
                <a:lnTo>
                  <a:pt x="11776" y="347"/>
                </a:lnTo>
                <a:lnTo>
                  <a:pt x="11765" y="343"/>
                </a:lnTo>
                <a:lnTo>
                  <a:pt x="11754" y="336"/>
                </a:lnTo>
                <a:lnTo>
                  <a:pt x="11744" y="331"/>
                </a:lnTo>
                <a:lnTo>
                  <a:pt x="11726" y="328"/>
                </a:lnTo>
                <a:lnTo>
                  <a:pt x="11706" y="331"/>
                </a:lnTo>
                <a:lnTo>
                  <a:pt x="11687" y="334"/>
                </a:lnTo>
                <a:lnTo>
                  <a:pt x="11668" y="336"/>
                </a:lnTo>
                <a:lnTo>
                  <a:pt x="11581" y="340"/>
                </a:lnTo>
                <a:lnTo>
                  <a:pt x="11525" y="344"/>
                </a:lnTo>
                <a:lnTo>
                  <a:pt x="11475" y="338"/>
                </a:lnTo>
                <a:lnTo>
                  <a:pt x="11408" y="316"/>
                </a:lnTo>
                <a:lnTo>
                  <a:pt x="11412" y="312"/>
                </a:lnTo>
                <a:lnTo>
                  <a:pt x="11417" y="310"/>
                </a:lnTo>
                <a:lnTo>
                  <a:pt x="11421" y="310"/>
                </a:lnTo>
                <a:lnTo>
                  <a:pt x="11427" y="310"/>
                </a:lnTo>
                <a:lnTo>
                  <a:pt x="11424" y="307"/>
                </a:lnTo>
                <a:lnTo>
                  <a:pt x="11420" y="307"/>
                </a:lnTo>
                <a:lnTo>
                  <a:pt x="11417" y="307"/>
                </a:lnTo>
                <a:lnTo>
                  <a:pt x="11412" y="307"/>
                </a:lnTo>
                <a:lnTo>
                  <a:pt x="11405" y="304"/>
                </a:lnTo>
                <a:lnTo>
                  <a:pt x="11407" y="303"/>
                </a:lnTo>
                <a:lnTo>
                  <a:pt x="11404" y="301"/>
                </a:lnTo>
                <a:lnTo>
                  <a:pt x="11384" y="295"/>
                </a:lnTo>
                <a:lnTo>
                  <a:pt x="11378" y="294"/>
                </a:lnTo>
                <a:lnTo>
                  <a:pt x="11371" y="295"/>
                </a:lnTo>
                <a:lnTo>
                  <a:pt x="11363" y="296"/>
                </a:lnTo>
                <a:lnTo>
                  <a:pt x="11349" y="293"/>
                </a:lnTo>
                <a:lnTo>
                  <a:pt x="11328" y="291"/>
                </a:lnTo>
                <a:lnTo>
                  <a:pt x="11305" y="293"/>
                </a:lnTo>
                <a:lnTo>
                  <a:pt x="11287" y="296"/>
                </a:lnTo>
                <a:lnTo>
                  <a:pt x="11277" y="296"/>
                </a:lnTo>
                <a:lnTo>
                  <a:pt x="11272" y="292"/>
                </a:lnTo>
                <a:lnTo>
                  <a:pt x="11268" y="288"/>
                </a:lnTo>
                <a:lnTo>
                  <a:pt x="11257" y="284"/>
                </a:lnTo>
                <a:lnTo>
                  <a:pt x="11228" y="283"/>
                </a:lnTo>
                <a:lnTo>
                  <a:pt x="11212" y="283"/>
                </a:lnTo>
                <a:lnTo>
                  <a:pt x="11190" y="282"/>
                </a:lnTo>
                <a:lnTo>
                  <a:pt x="11168" y="283"/>
                </a:lnTo>
                <a:lnTo>
                  <a:pt x="11158" y="290"/>
                </a:lnTo>
                <a:lnTo>
                  <a:pt x="11181" y="296"/>
                </a:lnTo>
                <a:lnTo>
                  <a:pt x="11196" y="302"/>
                </a:lnTo>
                <a:lnTo>
                  <a:pt x="11214" y="308"/>
                </a:lnTo>
                <a:lnTo>
                  <a:pt x="11239" y="310"/>
                </a:lnTo>
                <a:lnTo>
                  <a:pt x="11251" y="309"/>
                </a:lnTo>
                <a:lnTo>
                  <a:pt x="11260" y="308"/>
                </a:lnTo>
                <a:lnTo>
                  <a:pt x="11269" y="308"/>
                </a:lnTo>
                <a:lnTo>
                  <a:pt x="11281" y="312"/>
                </a:lnTo>
                <a:lnTo>
                  <a:pt x="11286" y="315"/>
                </a:lnTo>
                <a:lnTo>
                  <a:pt x="11289" y="317"/>
                </a:lnTo>
                <a:lnTo>
                  <a:pt x="11293" y="320"/>
                </a:lnTo>
                <a:lnTo>
                  <a:pt x="11298" y="320"/>
                </a:lnTo>
                <a:lnTo>
                  <a:pt x="11299" y="317"/>
                </a:lnTo>
                <a:lnTo>
                  <a:pt x="11302" y="316"/>
                </a:lnTo>
                <a:lnTo>
                  <a:pt x="11304" y="317"/>
                </a:lnTo>
                <a:lnTo>
                  <a:pt x="11305" y="320"/>
                </a:lnTo>
                <a:lnTo>
                  <a:pt x="11310" y="323"/>
                </a:lnTo>
                <a:lnTo>
                  <a:pt x="11316" y="324"/>
                </a:lnTo>
                <a:lnTo>
                  <a:pt x="11316" y="327"/>
                </a:lnTo>
                <a:lnTo>
                  <a:pt x="11316" y="330"/>
                </a:lnTo>
                <a:lnTo>
                  <a:pt x="11317" y="332"/>
                </a:lnTo>
                <a:lnTo>
                  <a:pt x="11319" y="334"/>
                </a:lnTo>
                <a:lnTo>
                  <a:pt x="11318" y="342"/>
                </a:lnTo>
                <a:lnTo>
                  <a:pt x="11320" y="346"/>
                </a:lnTo>
                <a:lnTo>
                  <a:pt x="11325" y="349"/>
                </a:lnTo>
                <a:lnTo>
                  <a:pt x="11328" y="356"/>
                </a:lnTo>
                <a:lnTo>
                  <a:pt x="11330" y="368"/>
                </a:lnTo>
                <a:lnTo>
                  <a:pt x="11330" y="372"/>
                </a:lnTo>
                <a:lnTo>
                  <a:pt x="11337" y="373"/>
                </a:lnTo>
                <a:lnTo>
                  <a:pt x="11357" y="376"/>
                </a:lnTo>
                <a:lnTo>
                  <a:pt x="11439" y="379"/>
                </a:lnTo>
                <a:lnTo>
                  <a:pt x="11460" y="379"/>
                </a:lnTo>
                <a:lnTo>
                  <a:pt x="11466" y="378"/>
                </a:lnTo>
                <a:lnTo>
                  <a:pt x="11471" y="375"/>
                </a:lnTo>
                <a:lnTo>
                  <a:pt x="11480" y="376"/>
                </a:lnTo>
                <a:lnTo>
                  <a:pt x="11487" y="379"/>
                </a:lnTo>
                <a:lnTo>
                  <a:pt x="11495" y="382"/>
                </a:lnTo>
                <a:lnTo>
                  <a:pt x="11504" y="382"/>
                </a:lnTo>
                <a:lnTo>
                  <a:pt x="11507" y="381"/>
                </a:lnTo>
                <a:lnTo>
                  <a:pt x="11509" y="379"/>
                </a:lnTo>
                <a:lnTo>
                  <a:pt x="11513" y="378"/>
                </a:lnTo>
                <a:lnTo>
                  <a:pt x="11516" y="379"/>
                </a:lnTo>
                <a:lnTo>
                  <a:pt x="11524" y="381"/>
                </a:lnTo>
                <a:lnTo>
                  <a:pt x="11528" y="381"/>
                </a:lnTo>
                <a:lnTo>
                  <a:pt x="11532" y="379"/>
                </a:lnTo>
                <a:lnTo>
                  <a:pt x="11538" y="375"/>
                </a:lnTo>
                <a:lnTo>
                  <a:pt x="11630" y="379"/>
                </a:lnTo>
                <a:lnTo>
                  <a:pt x="11637" y="375"/>
                </a:lnTo>
                <a:lnTo>
                  <a:pt x="11644" y="372"/>
                </a:lnTo>
                <a:lnTo>
                  <a:pt x="11650" y="375"/>
                </a:lnTo>
                <a:lnTo>
                  <a:pt x="11653" y="378"/>
                </a:lnTo>
                <a:lnTo>
                  <a:pt x="11657" y="378"/>
                </a:lnTo>
                <a:lnTo>
                  <a:pt x="11662" y="371"/>
                </a:lnTo>
                <a:lnTo>
                  <a:pt x="11685" y="378"/>
                </a:lnTo>
                <a:lnTo>
                  <a:pt x="11718" y="380"/>
                </a:lnTo>
                <a:lnTo>
                  <a:pt x="11748" y="375"/>
                </a:lnTo>
                <a:lnTo>
                  <a:pt x="11759" y="361"/>
                </a:lnTo>
                <a:lnTo>
                  <a:pt x="11766" y="368"/>
                </a:lnTo>
                <a:lnTo>
                  <a:pt x="11776" y="365"/>
                </a:lnTo>
                <a:lnTo>
                  <a:pt x="11787" y="357"/>
                </a:lnTo>
                <a:lnTo>
                  <a:pt x="11794" y="353"/>
                </a:lnTo>
                <a:lnTo>
                  <a:pt x="11793" y="349"/>
                </a:lnTo>
                <a:lnTo>
                  <a:pt x="11791" y="348"/>
                </a:lnTo>
                <a:lnTo>
                  <a:pt x="11789" y="347"/>
                </a:lnTo>
                <a:lnTo>
                  <a:pt x="11786" y="346"/>
                </a:lnTo>
                <a:lnTo>
                  <a:pt x="11786" y="343"/>
                </a:lnTo>
                <a:close/>
                <a:moveTo>
                  <a:pt x="11565" y="175"/>
                </a:moveTo>
                <a:lnTo>
                  <a:pt x="11533" y="175"/>
                </a:lnTo>
                <a:lnTo>
                  <a:pt x="11524" y="174"/>
                </a:lnTo>
                <a:lnTo>
                  <a:pt x="11522" y="170"/>
                </a:lnTo>
                <a:lnTo>
                  <a:pt x="11513" y="163"/>
                </a:lnTo>
                <a:lnTo>
                  <a:pt x="11505" y="157"/>
                </a:lnTo>
                <a:lnTo>
                  <a:pt x="11500" y="150"/>
                </a:lnTo>
                <a:lnTo>
                  <a:pt x="11493" y="145"/>
                </a:lnTo>
                <a:lnTo>
                  <a:pt x="11484" y="145"/>
                </a:lnTo>
                <a:lnTo>
                  <a:pt x="11447" y="148"/>
                </a:lnTo>
                <a:lnTo>
                  <a:pt x="11436" y="142"/>
                </a:lnTo>
                <a:lnTo>
                  <a:pt x="11433" y="134"/>
                </a:lnTo>
                <a:lnTo>
                  <a:pt x="11419" y="135"/>
                </a:lnTo>
                <a:lnTo>
                  <a:pt x="11390" y="135"/>
                </a:lnTo>
                <a:lnTo>
                  <a:pt x="11366" y="124"/>
                </a:lnTo>
                <a:lnTo>
                  <a:pt x="11332" y="109"/>
                </a:lnTo>
                <a:lnTo>
                  <a:pt x="11277" y="102"/>
                </a:lnTo>
                <a:lnTo>
                  <a:pt x="11264" y="102"/>
                </a:lnTo>
                <a:lnTo>
                  <a:pt x="11252" y="103"/>
                </a:lnTo>
                <a:lnTo>
                  <a:pt x="11252" y="106"/>
                </a:lnTo>
                <a:lnTo>
                  <a:pt x="11251" y="108"/>
                </a:lnTo>
                <a:lnTo>
                  <a:pt x="11238" y="109"/>
                </a:lnTo>
                <a:lnTo>
                  <a:pt x="11225" y="111"/>
                </a:lnTo>
                <a:lnTo>
                  <a:pt x="11215" y="115"/>
                </a:lnTo>
                <a:lnTo>
                  <a:pt x="11212" y="125"/>
                </a:lnTo>
                <a:lnTo>
                  <a:pt x="11188" y="135"/>
                </a:lnTo>
                <a:lnTo>
                  <a:pt x="11184" y="138"/>
                </a:lnTo>
                <a:lnTo>
                  <a:pt x="11175" y="142"/>
                </a:lnTo>
                <a:lnTo>
                  <a:pt x="11172" y="146"/>
                </a:lnTo>
                <a:lnTo>
                  <a:pt x="11181" y="153"/>
                </a:lnTo>
                <a:lnTo>
                  <a:pt x="11170" y="153"/>
                </a:lnTo>
                <a:lnTo>
                  <a:pt x="11172" y="159"/>
                </a:lnTo>
                <a:lnTo>
                  <a:pt x="11187" y="167"/>
                </a:lnTo>
                <a:lnTo>
                  <a:pt x="11214" y="172"/>
                </a:lnTo>
                <a:lnTo>
                  <a:pt x="11243" y="175"/>
                </a:lnTo>
                <a:lnTo>
                  <a:pt x="11260" y="181"/>
                </a:lnTo>
                <a:lnTo>
                  <a:pt x="11263" y="189"/>
                </a:lnTo>
                <a:lnTo>
                  <a:pt x="11252" y="192"/>
                </a:lnTo>
                <a:lnTo>
                  <a:pt x="11257" y="198"/>
                </a:lnTo>
                <a:lnTo>
                  <a:pt x="11267" y="201"/>
                </a:lnTo>
                <a:lnTo>
                  <a:pt x="11277" y="202"/>
                </a:lnTo>
                <a:lnTo>
                  <a:pt x="11286" y="201"/>
                </a:lnTo>
                <a:lnTo>
                  <a:pt x="11293" y="201"/>
                </a:lnTo>
                <a:lnTo>
                  <a:pt x="11300" y="205"/>
                </a:lnTo>
                <a:lnTo>
                  <a:pt x="11309" y="212"/>
                </a:lnTo>
                <a:lnTo>
                  <a:pt x="11325" y="217"/>
                </a:lnTo>
                <a:lnTo>
                  <a:pt x="11335" y="218"/>
                </a:lnTo>
                <a:lnTo>
                  <a:pt x="11345" y="221"/>
                </a:lnTo>
                <a:lnTo>
                  <a:pt x="11360" y="227"/>
                </a:lnTo>
                <a:lnTo>
                  <a:pt x="11369" y="227"/>
                </a:lnTo>
                <a:lnTo>
                  <a:pt x="11377" y="225"/>
                </a:lnTo>
                <a:lnTo>
                  <a:pt x="11390" y="225"/>
                </a:lnTo>
                <a:lnTo>
                  <a:pt x="11394" y="227"/>
                </a:lnTo>
                <a:lnTo>
                  <a:pt x="11398" y="228"/>
                </a:lnTo>
                <a:lnTo>
                  <a:pt x="11401" y="226"/>
                </a:lnTo>
                <a:lnTo>
                  <a:pt x="11402" y="225"/>
                </a:lnTo>
                <a:lnTo>
                  <a:pt x="11408" y="224"/>
                </a:lnTo>
                <a:lnTo>
                  <a:pt x="11431" y="225"/>
                </a:lnTo>
                <a:lnTo>
                  <a:pt x="11439" y="226"/>
                </a:lnTo>
                <a:lnTo>
                  <a:pt x="11441" y="226"/>
                </a:lnTo>
                <a:lnTo>
                  <a:pt x="11443" y="225"/>
                </a:lnTo>
                <a:lnTo>
                  <a:pt x="11451" y="222"/>
                </a:lnTo>
                <a:lnTo>
                  <a:pt x="11461" y="221"/>
                </a:lnTo>
                <a:lnTo>
                  <a:pt x="11469" y="218"/>
                </a:lnTo>
                <a:lnTo>
                  <a:pt x="11490" y="208"/>
                </a:lnTo>
                <a:lnTo>
                  <a:pt x="11510" y="204"/>
                </a:lnTo>
                <a:lnTo>
                  <a:pt x="11533" y="199"/>
                </a:lnTo>
                <a:lnTo>
                  <a:pt x="11560" y="189"/>
                </a:lnTo>
                <a:lnTo>
                  <a:pt x="11563" y="185"/>
                </a:lnTo>
                <a:lnTo>
                  <a:pt x="11567" y="184"/>
                </a:lnTo>
                <a:lnTo>
                  <a:pt x="11565" y="175"/>
                </a:lnTo>
                <a:close/>
                <a:moveTo>
                  <a:pt x="12135" y="135"/>
                </a:moveTo>
                <a:lnTo>
                  <a:pt x="12153" y="136"/>
                </a:lnTo>
                <a:lnTo>
                  <a:pt x="12184" y="128"/>
                </a:lnTo>
                <a:lnTo>
                  <a:pt x="12215" y="117"/>
                </a:lnTo>
                <a:lnTo>
                  <a:pt x="12235" y="112"/>
                </a:lnTo>
                <a:lnTo>
                  <a:pt x="12256" y="110"/>
                </a:lnTo>
                <a:lnTo>
                  <a:pt x="12278" y="105"/>
                </a:lnTo>
                <a:lnTo>
                  <a:pt x="12298" y="99"/>
                </a:lnTo>
                <a:lnTo>
                  <a:pt x="12317" y="93"/>
                </a:lnTo>
                <a:lnTo>
                  <a:pt x="12323" y="90"/>
                </a:lnTo>
                <a:lnTo>
                  <a:pt x="12324" y="88"/>
                </a:lnTo>
                <a:lnTo>
                  <a:pt x="12324" y="84"/>
                </a:lnTo>
                <a:lnTo>
                  <a:pt x="12322" y="79"/>
                </a:lnTo>
                <a:lnTo>
                  <a:pt x="12431" y="66"/>
                </a:lnTo>
                <a:lnTo>
                  <a:pt x="12447" y="63"/>
                </a:lnTo>
                <a:lnTo>
                  <a:pt x="12451" y="57"/>
                </a:lnTo>
                <a:lnTo>
                  <a:pt x="12437" y="49"/>
                </a:lnTo>
                <a:lnTo>
                  <a:pt x="12402" y="46"/>
                </a:lnTo>
                <a:lnTo>
                  <a:pt x="12380" y="42"/>
                </a:lnTo>
                <a:lnTo>
                  <a:pt x="12356" y="35"/>
                </a:lnTo>
                <a:lnTo>
                  <a:pt x="12331" y="29"/>
                </a:lnTo>
                <a:lnTo>
                  <a:pt x="12299" y="30"/>
                </a:lnTo>
                <a:lnTo>
                  <a:pt x="12291" y="32"/>
                </a:lnTo>
                <a:lnTo>
                  <a:pt x="12282" y="33"/>
                </a:lnTo>
                <a:lnTo>
                  <a:pt x="12268" y="33"/>
                </a:lnTo>
                <a:lnTo>
                  <a:pt x="12264" y="33"/>
                </a:lnTo>
                <a:lnTo>
                  <a:pt x="12217" y="32"/>
                </a:lnTo>
                <a:lnTo>
                  <a:pt x="12193" y="35"/>
                </a:lnTo>
                <a:lnTo>
                  <a:pt x="12180" y="39"/>
                </a:lnTo>
                <a:lnTo>
                  <a:pt x="12160" y="38"/>
                </a:lnTo>
                <a:lnTo>
                  <a:pt x="12154" y="35"/>
                </a:lnTo>
                <a:lnTo>
                  <a:pt x="12149" y="30"/>
                </a:lnTo>
                <a:lnTo>
                  <a:pt x="12142" y="25"/>
                </a:lnTo>
                <a:lnTo>
                  <a:pt x="12132" y="22"/>
                </a:lnTo>
                <a:lnTo>
                  <a:pt x="12082" y="25"/>
                </a:lnTo>
                <a:lnTo>
                  <a:pt x="12047" y="25"/>
                </a:lnTo>
                <a:lnTo>
                  <a:pt x="12009" y="25"/>
                </a:lnTo>
                <a:lnTo>
                  <a:pt x="11954" y="23"/>
                </a:lnTo>
                <a:lnTo>
                  <a:pt x="11953" y="22"/>
                </a:lnTo>
                <a:lnTo>
                  <a:pt x="11947" y="19"/>
                </a:lnTo>
                <a:lnTo>
                  <a:pt x="11933" y="18"/>
                </a:lnTo>
                <a:lnTo>
                  <a:pt x="11919" y="18"/>
                </a:lnTo>
                <a:lnTo>
                  <a:pt x="11904" y="19"/>
                </a:lnTo>
                <a:lnTo>
                  <a:pt x="11891" y="23"/>
                </a:lnTo>
                <a:lnTo>
                  <a:pt x="11866" y="26"/>
                </a:lnTo>
                <a:lnTo>
                  <a:pt x="11846" y="23"/>
                </a:lnTo>
                <a:lnTo>
                  <a:pt x="11824" y="22"/>
                </a:lnTo>
                <a:lnTo>
                  <a:pt x="11796" y="31"/>
                </a:lnTo>
                <a:lnTo>
                  <a:pt x="11785" y="33"/>
                </a:lnTo>
                <a:lnTo>
                  <a:pt x="11772" y="34"/>
                </a:lnTo>
                <a:lnTo>
                  <a:pt x="11758" y="35"/>
                </a:lnTo>
                <a:lnTo>
                  <a:pt x="11741" y="42"/>
                </a:lnTo>
                <a:lnTo>
                  <a:pt x="11723" y="46"/>
                </a:lnTo>
                <a:lnTo>
                  <a:pt x="11691" y="50"/>
                </a:lnTo>
                <a:lnTo>
                  <a:pt x="11660" y="54"/>
                </a:lnTo>
                <a:lnTo>
                  <a:pt x="11642" y="54"/>
                </a:lnTo>
                <a:lnTo>
                  <a:pt x="11611" y="47"/>
                </a:lnTo>
                <a:lnTo>
                  <a:pt x="11585" y="49"/>
                </a:lnTo>
                <a:lnTo>
                  <a:pt x="11558" y="56"/>
                </a:lnTo>
                <a:lnTo>
                  <a:pt x="11529" y="63"/>
                </a:lnTo>
                <a:lnTo>
                  <a:pt x="11518" y="64"/>
                </a:lnTo>
                <a:lnTo>
                  <a:pt x="11507" y="64"/>
                </a:lnTo>
                <a:lnTo>
                  <a:pt x="11498" y="65"/>
                </a:lnTo>
                <a:lnTo>
                  <a:pt x="11487" y="70"/>
                </a:lnTo>
                <a:lnTo>
                  <a:pt x="11457" y="80"/>
                </a:lnTo>
                <a:lnTo>
                  <a:pt x="11430" y="79"/>
                </a:lnTo>
                <a:lnTo>
                  <a:pt x="11405" y="76"/>
                </a:lnTo>
                <a:lnTo>
                  <a:pt x="11384" y="79"/>
                </a:lnTo>
                <a:lnTo>
                  <a:pt x="11385" y="91"/>
                </a:lnTo>
                <a:lnTo>
                  <a:pt x="11415" y="104"/>
                </a:lnTo>
                <a:lnTo>
                  <a:pt x="11452" y="115"/>
                </a:lnTo>
                <a:lnTo>
                  <a:pt x="11472" y="120"/>
                </a:lnTo>
                <a:lnTo>
                  <a:pt x="11484" y="117"/>
                </a:lnTo>
                <a:lnTo>
                  <a:pt x="11493" y="118"/>
                </a:lnTo>
                <a:lnTo>
                  <a:pt x="11502" y="122"/>
                </a:lnTo>
                <a:lnTo>
                  <a:pt x="11515" y="125"/>
                </a:lnTo>
                <a:lnTo>
                  <a:pt x="11525" y="122"/>
                </a:lnTo>
                <a:lnTo>
                  <a:pt x="11545" y="122"/>
                </a:lnTo>
                <a:lnTo>
                  <a:pt x="11567" y="124"/>
                </a:lnTo>
                <a:lnTo>
                  <a:pt x="11581" y="126"/>
                </a:lnTo>
                <a:lnTo>
                  <a:pt x="11659" y="123"/>
                </a:lnTo>
                <a:lnTo>
                  <a:pt x="11702" y="120"/>
                </a:lnTo>
                <a:lnTo>
                  <a:pt x="11751" y="114"/>
                </a:lnTo>
                <a:lnTo>
                  <a:pt x="11790" y="111"/>
                </a:lnTo>
                <a:lnTo>
                  <a:pt x="11809" y="114"/>
                </a:lnTo>
                <a:lnTo>
                  <a:pt x="11701" y="138"/>
                </a:lnTo>
                <a:lnTo>
                  <a:pt x="11693" y="137"/>
                </a:lnTo>
                <a:lnTo>
                  <a:pt x="11683" y="136"/>
                </a:lnTo>
                <a:lnTo>
                  <a:pt x="11673" y="136"/>
                </a:lnTo>
                <a:lnTo>
                  <a:pt x="11668" y="141"/>
                </a:lnTo>
                <a:lnTo>
                  <a:pt x="11692" y="146"/>
                </a:lnTo>
                <a:lnTo>
                  <a:pt x="11682" y="156"/>
                </a:lnTo>
                <a:lnTo>
                  <a:pt x="11664" y="158"/>
                </a:lnTo>
                <a:lnTo>
                  <a:pt x="11647" y="154"/>
                </a:lnTo>
                <a:lnTo>
                  <a:pt x="11638" y="146"/>
                </a:lnTo>
                <a:lnTo>
                  <a:pt x="11624" y="144"/>
                </a:lnTo>
                <a:lnTo>
                  <a:pt x="11607" y="144"/>
                </a:lnTo>
                <a:lnTo>
                  <a:pt x="11590" y="146"/>
                </a:lnTo>
                <a:lnTo>
                  <a:pt x="11574" y="145"/>
                </a:lnTo>
                <a:lnTo>
                  <a:pt x="11555" y="144"/>
                </a:lnTo>
                <a:lnTo>
                  <a:pt x="11547" y="149"/>
                </a:lnTo>
                <a:lnTo>
                  <a:pt x="11550" y="156"/>
                </a:lnTo>
                <a:lnTo>
                  <a:pt x="11565" y="159"/>
                </a:lnTo>
                <a:lnTo>
                  <a:pt x="11591" y="163"/>
                </a:lnTo>
                <a:lnTo>
                  <a:pt x="11603" y="173"/>
                </a:lnTo>
                <a:lnTo>
                  <a:pt x="11610" y="184"/>
                </a:lnTo>
                <a:lnTo>
                  <a:pt x="11619" y="192"/>
                </a:lnTo>
                <a:lnTo>
                  <a:pt x="11634" y="197"/>
                </a:lnTo>
                <a:lnTo>
                  <a:pt x="11638" y="202"/>
                </a:lnTo>
                <a:lnTo>
                  <a:pt x="11631" y="207"/>
                </a:lnTo>
                <a:lnTo>
                  <a:pt x="11616" y="211"/>
                </a:lnTo>
                <a:lnTo>
                  <a:pt x="11608" y="210"/>
                </a:lnTo>
                <a:lnTo>
                  <a:pt x="11594" y="209"/>
                </a:lnTo>
                <a:lnTo>
                  <a:pt x="11571" y="210"/>
                </a:lnTo>
                <a:lnTo>
                  <a:pt x="11540" y="216"/>
                </a:lnTo>
                <a:lnTo>
                  <a:pt x="11518" y="228"/>
                </a:lnTo>
                <a:lnTo>
                  <a:pt x="11530" y="232"/>
                </a:lnTo>
                <a:lnTo>
                  <a:pt x="11555" y="232"/>
                </a:lnTo>
                <a:lnTo>
                  <a:pt x="11568" y="232"/>
                </a:lnTo>
                <a:lnTo>
                  <a:pt x="11571" y="239"/>
                </a:lnTo>
                <a:lnTo>
                  <a:pt x="11572" y="243"/>
                </a:lnTo>
                <a:lnTo>
                  <a:pt x="11584" y="246"/>
                </a:lnTo>
                <a:lnTo>
                  <a:pt x="11618" y="251"/>
                </a:lnTo>
                <a:lnTo>
                  <a:pt x="11615" y="260"/>
                </a:lnTo>
                <a:lnTo>
                  <a:pt x="11596" y="264"/>
                </a:lnTo>
                <a:lnTo>
                  <a:pt x="11573" y="265"/>
                </a:lnTo>
                <a:lnTo>
                  <a:pt x="11557" y="262"/>
                </a:lnTo>
                <a:lnTo>
                  <a:pt x="11536" y="253"/>
                </a:lnTo>
                <a:lnTo>
                  <a:pt x="11526" y="250"/>
                </a:lnTo>
                <a:lnTo>
                  <a:pt x="11516" y="253"/>
                </a:lnTo>
                <a:lnTo>
                  <a:pt x="11495" y="255"/>
                </a:lnTo>
                <a:lnTo>
                  <a:pt x="11487" y="254"/>
                </a:lnTo>
                <a:lnTo>
                  <a:pt x="11477" y="255"/>
                </a:lnTo>
                <a:lnTo>
                  <a:pt x="11484" y="260"/>
                </a:lnTo>
                <a:lnTo>
                  <a:pt x="11494" y="262"/>
                </a:lnTo>
                <a:lnTo>
                  <a:pt x="11499" y="266"/>
                </a:lnTo>
                <a:lnTo>
                  <a:pt x="11490" y="277"/>
                </a:lnTo>
                <a:lnTo>
                  <a:pt x="11475" y="279"/>
                </a:lnTo>
                <a:lnTo>
                  <a:pt x="11452" y="283"/>
                </a:lnTo>
                <a:lnTo>
                  <a:pt x="11433" y="289"/>
                </a:lnTo>
                <a:lnTo>
                  <a:pt x="11436" y="300"/>
                </a:lnTo>
                <a:lnTo>
                  <a:pt x="11440" y="301"/>
                </a:lnTo>
                <a:lnTo>
                  <a:pt x="11444" y="300"/>
                </a:lnTo>
                <a:lnTo>
                  <a:pt x="11448" y="298"/>
                </a:lnTo>
                <a:lnTo>
                  <a:pt x="11451" y="297"/>
                </a:lnTo>
                <a:lnTo>
                  <a:pt x="11484" y="300"/>
                </a:lnTo>
                <a:lnTo>
                  <a:pt x="11495" y="299"/>
                </a:lnTo>
                <a:lnTo>
                  <a:pt x="11517" y="297"/>
                </a:lnTo>
                <a:lnTo>
                  <a:pt x="11541" y="296"/>
                </a:lnTo>
                <a:lnTo>
                  <a:pt x="11560" y="297"/>
                </a:lnTo>
                <a:lnTo>
                  <a:pt x="11576" y="300"/>
                </a:lnTo>
                <a:lnTo>
                  <a:pt x="11595" y="304"/>
                </a:lnTo>
                <a:lnTo>
                  <a:pt x="11613" y="305"/>
                </a:lnTo>
                <a:lnTo>
                  <a:pt x="11630" y="304"/>
                </a:lnTo>
                <a:lnTo>
                  <a:pt x="11664" y="303"/>
                </a:lnTo>
                <a:lnTo>
                  <a:pt x="11707" y="306"/>
                </a:lnTo>
                <a:lnTo>
                  <a:pt x="11749" y="309"/>
                </a:lnTo>
                <a:lnTo>
                  <a:pt x="11780" y="304"/>
                </a:lnTo>
                <a:lnTo>
                  <a:pt x="11791" y="302"/>
                </a:lnTo>
                <a:lnTo>
                  <a:pt x="11808" y="300"/>
                </a:lnTo>
                <a:lnTo>
                  <a:pt x="11824" y="296"/>
                </a:lnTo>
                <a:lnTo>
                  <a:pt x="11825" y="287"/>
                </a:lnTo>
                <a:lnTo>
                  <a:pt x="11816" y="283"/>
                </a:lnTo>
                <a:lnTo>
                  <a:pt x="11807" y="280"/>
                </a:lnTo>
                <a:lnTo>
                  <a:pt x="11809" y="271"/>
                </a:lnTo>
                <a:lnTo>
                  <a:pt x="11818" y="269"/>
                </a:lnTo>
                <a:lnTo>
                  <a:pt x="11828" y="268"/>
                </a:lnTo>
                <a:lnTo>
                  <a:pt x="11837" y="266"/>
                </a:lnTo>
                <a:lnTo>
                  <a:pt x="11840" y="264"/>
                </a:lnTo>
                <a:lnTo>
                  <a:pt x="11844" y="262"/>
                </a:lnTo>
                <a:lnTo>
                  <a:pt x="11848" y="261"/>
                </a:lnTo>
                <a:lnTo>
                  <a:pt x="11853" y="261"/>
                </a:lnTo>
                <a:lnTo>
                  <a:pt x="11861" y="259"/>
                </a:lnTo>
                <a:lnTo>
                  <a:pt x="11868" y="255"/>
                </a:lnTo>
                <a:lnTo>
                  <a:pt x="11876" y="249"/>
                </a:lnTo>
                <a:lnTo>
                  <a:pt x="11886" y="247"/>
                </a:lnTo>
                <a:lnTo>
                  <a:pt x="11904" y="244"/>
                </a:lnTo>
                <a:lnTo>
                  <a:pt x="11930" y="236"/>
                </a:lnTo>
                <a:lnTo>
                  <a:pt x="11954" y="225"/>
                </a:lnTo>
                <a:lnTo>
                  <a:pt x="11964" y="212"/>
                </a:lnTo>
                <a:lnTo>
                  <a:pt x="11944" y="201"/>
                </a:lnTo>
                <a:lnTo>
                  <a:pt x="11968" y="187"/>
                </a:lnTo>
                <a:lnTo>
                  <a:pt x="12007" y="173"/>
                </a:lnTo>
                <a:lnTo>
                  <a:pt x="12032" y="166"/>
                </a:lnTo>
                <a:lnTo>
                  <a:pt x="12051" y="163"/>
                </a:lnTo>
                <a:lnTo>
                  <a:pt x="12086" y="157"/>
                </a:lnTo>
                <a:lnTo>
                  <a:pt x="12119" y="147"/>
                </a:lnTo>
                <a:lnTo>
                  <a:pt x="12135" y="135"/>
                </a:lnTo>
                <a:close/>
                <a:moveTo>
                  <a:pt x="11789" y="570"/>
                </a:moveTo>
                <a:lnTo>
                  <a:pt x="11785" y="570"/>
                </a:lnTo>
                <a:lnTo>
                  <a:pt x="11780" y="570"/>
                </a:lnTo>
                <a:lnTo>
                  <a:pt x="11775" y="571"/>
                </a:lnTo>
                <a:lnTo>
                  <a:pt x="11772" y="574"/>
                </a:lnTo>
                <a:lnTo>
                  <a:pt x="11791" y="574"/>
                </a:lnTo>
                <a:lnTo>
                  <a:pt x="11804" y="575"/>
                </a:lnTo>
                <a:lnTo>
                  <a:pt x="11816" y="574"/>
                </a:lnTo>
                <a:lnTo>
                  <a:pt x="11827" y="569"/>
                </a:lnTo>
                <a:lnTo>
                  <a:pt x="11821" y="563"/>
                </a:lnTo>
                <a:lnTo>
                  <a:pt x="11809" y="562"/>
                </a:lnTo>
                <a:lnTo>
                  <a:pt x="11797" y="563"/>
                </a:lnTo>
                <a:lnTo>
                  <a:pt x="11792" y="564"/>
                </a:lnTo>
                <a:lnTo>
                  <a:pt x="11789" y="570"/>
                </a:lnTo>
                <a:close/>
                <a:moveTo>
                  <a:pt x="11642" y="740"/>
                </a:moveTo>
                <a:lnTo>
                  <a:pt x="11631" y="739"/>
                </a:lnTo>
                <a:lnTo>
                  <a:pt x="11619" y="739"/>
                </a:lnTo>
                <a:lnTo>
                  <a:pt x="11624" y="744"/>
                </a:lnTo>
                <a:lnTo>
                  <a:pt x="11635" y="747"/>
                </a:lnTo>
                <a:lnTo>
                  <a:pt x="11647" y="748"/>
                </a:lnTo>
                <a:lnTo>
                  <a:pt x="11653" y="744"/>
                </a:lnTo>
                <a:lnTo>
                  <a:pt x="11642" y="740"/>
                </a:lnTo>
                <a:close/>
                <a:moveTo>
                  <a:pt x="11876" y="824"/>
                </a:moveTo>
                <a:lnTo>
                  <a:pt x="11870" y="828"/>
                </a:lnTo>
                <a:lnTo>
                  <a:pt x="11879" y="833"/>
                </a:lnTo>
                <a:lnTo>
                  <a:pt x="11891" y="839"/>
                </a:lnTo>
                <a:lnTo>
                  <a:pt x="11897" y="841"/>
                </a:lnTo>
                <a:lnTo>
                  <a:pt x="11902" y="836"/>
                </a:lnTo>
                <a:lnTo>
                  <a:pt x="11895" y="830"/>
                </a:lnTo>
                <a:lnTo>
                  <a:pt x="11884" y="826"/>
                </a:lnTo>
                <a:lnTo>
                  <a:pt x="11876" y="824"/>
                </a:lnTo>
                <a:close/>
                <a:moveTo>
                  <a:pt x="11741" y="1278"/>
                </a:moveTo>
                <a:lnTo>
                  <a:pt x="11725" y="1270"/>
                </a:lnTo>
                <a:lnTo>
                  <a:pt x="11714" y="1271"/>
                </a:lnTo>
                <a:lnTo>
                  <a:pt x="11710" y="1277"/>
                </a:lnTo>
                <a:lnTo>
                  <a:pt x="11721" y="1285"/>
                </a:lnTo>
                <a:lnTo>
                  <a:pt x="11734" y="1291"/>
                </a:lnTo>
                <a:lnTo>
                  <a:pt x="11743" y="1295"/>
                </a:lnTo>
                <a:lnTo>
                  <a:pt x="11748" y="1292"/>
                </a:lnTo>
                <a:lnTo>
                  <a:pt x="11741" y="1278"/>
                </a:lnTo>
                <a:close/>
                <a:moveTo>
                  <a:pt x="11806" y="1134"/>
                </a:moveTo>
                <a:lnTo>
                  <a:pt x="11790" y="1135"/>
                </a:lnTo>
                <a:lnTo>
                  <a:pt x="11784" y="1139"/>
                </a:lnTo>
                <a:lnTo>
                  <a:pt x="11783" y="1147"/>
                </a:lnTo>
                <a:lnTo>
                  <a:pt x="11781" y="1160"/>
                </a:lnTo>
                <a:lnTo>
                  <a:pt x="11786" y="1161"/>
                </a:lnTo>
                <a:lnTo>
                  <a:pt x="11793" y="1161"/>
                </a:lnTo>
                <a:lnTo>
                  <a:pt x="11800" y="1161"/>
                </a:lnTo>
                <a:lnTo>
                  <a:pt x="11806" y="1160"/>
                </a:lnTo>
                <a:lnTo>
                  <a:pt x="11806" y="1156"/>
                </a:lnTo>
                <a:lnTo>
                  <a:pt x="11806" y="1151"/>
                </a:lnTo>
                <a:lnTo>
                  <a:pt x="11811" y="1151"/>
                </a:lnTo>
                <a:lnTo>
                  <a:pt x="11819" y="1148"/>
                </a:lnTo>
                <a:lnTo>
                  <a:pt x="11824" y="1146"/>
                </a:lnTo>
                <a:lnTo>
                  <a:pt x="11824" y="1140"/>
                </a:lnTo>
                <a:lnTo>
                  <a:pt x="11806" y="1134"/>
                </a:lnTo>
                <a:close/>
                <a:moveTo>
                  <a:pt x="14108" y="737"/>
                </a:moveTo>
                <a:lnTo>
                  <a:pt x="14093" y="738"/>
                </a:lnTo>
                <a:lnTo>
                  <a:pt x="14077" y="736"/>
                </a:lnTo>
                <a:lnTo>
                  <a:pt x="14061" y="733"/>
                </a:lnTo>
                <a:lnTo>
                  <a:pt x="14050" y="735"/>
                </a:lnTo>
                <a:lnTo>
                  <a:pt x="14039" y="737"/>
                </a:lnTo>
                <a:lnTo>
                  <a:pt x="14027" y="736"/>
                </a:lnTo>
                <a:lnTo>
                  <a:pt x="14017" y="737"/>
                </a:lnTo>
                <a:lnTo>
                  <a:pt x="14010" y="742"/>
                </a:lnTo>
                <a:lnTo>
                  <a:pt x="14009" y="738"/>
                </a:lnTo>
                <a:lnTo>
                  <a:pt x="14005" y="735"/>
                </a:lnTo>
                <a:lnTo>
                  <a:pt x="14000" y="732"/>
                </a:lnTo>
                <a:lnTo>
                  <a:pt x="13996" y="732"/>
                </a:lnTo>
                <a:lnTo>
                  <a:pt x="13992" y="735"/>
                </a:lnTo>
                <a:lnTo>
                  <a:pt x="13990" y="742"/>
                </a:lnTo>
                <a:lnTo>
                  <a:pt x="13983" y="748"/>
                </a:lnTo>
                <a:lnTo>
                  <a:pt x="13966" y="752"/>
                </a:lnTo>
                <a:lnTo>
                  <a:pt x="13958" y="752"/>
                </a:lnTo>
                <a:lnTo>
                  <a:pt x="13955" y="751"/>
                </a:lnTo>
                <a:lnTo>
                  <a:pt x="13956" y="747"/>
                </a:lnTo>
                <a:lnTo>
                  <a:pt x="13956" y="740"/>
                </a:lnTo>
                <a:lnTo>
                  <a:pt x="13944" y="739"/>
                </a:lnTo>
                <a:lnTo>
                  <a:pt x="13935" y="739"/>
                </a:lnTo>
                <a:lnTo>
                  <a:pt x="13928" y="735"/>
                </a:lnTo>
                <a:lnTo>
                  <a:pt x="13914" y="723"/>
                </a:lnTo>
                <a:lnTo>
                  <a:pt x="13909" y="720"/>
                </a:lnTo>
                <a:lnTo>
                  <a:pt x="13901" y="719"/>
                </a:lnTo>
                <a:lnTo>
                  <a:pt x="13893" y="720"/>
                </a:lnTo>
                <a:lnTo>
                  <a:pt x="13886" y="721"/>
                </a:lnTo>
                <a:lnTo>
                  <a:pt x="13884" y="729"/>
                </a:lnTo>
                <a:lnTo>
                  <a:pt x="13881" y="731"/>
                </a:lnTo>
                <a:lnTo>
                  <a:pt x="13878" y="729"/>
                </a:lnTo>
                <a:lnTo>
                  <a:pt x="13873" y="729"/>
                </a:lnTo>
                <a:lnTo>
                  <a:pt x="13858" y="746"/>
                </a:lnTo>
                <a:lnTo>
                  <a:pt x="13857" y="755"/>
                </a:lnTo>
                <a:lnTo>
                  <a:pt x="13856" y="759"/>
                </a:lnTo>
                <a:lnTo>
                  <a:pt x="13860" y="760"/>
                </a:lnTo>
                <a:lnTo>
                  <a:pt x="13876" y="760"/>
                </a:lnTo>
                <a:lnTo>
                  <a:pt x="13899" y="763"/>
                </a:lnTo>
                <a:lnTo>
                  <a:pt x="13905" y="770"/>
                </a:lnTo>
                <a:lnTo>
                  <a:pt x="13903" y="777"/>
                </a:lnTo>
                <a:lnTo>
                  <a:pt x="13902" y="782"/>
                </a:lnTo>
                <a:lnTo>
                  <a:pt x="13894" y="785"/>
                </a:lnTo>
                <a:lnTo>
                  <a:pt x="13883" y="784"/>
                </a:lnTo>
                <a:lnTo>
                  <a:pt x="13873" y="782"/>
                </a:lnTo>
                <a:lnTo>
                  <a:pt x="13868" y="788"/>
                </a:lnTo>
                <a:lnTo>
                  <a:pt x="13916" y="803"/>
                </a:lnTo>
                <a:lnTo>
                  <a:pt x="13928" y="808"/>
                </a:lnTo>
                <a:lnTo>
                  <a:pt x="13924" y="814"/>
                </a:lnTo>
                <a:lnTo>
                  <a:pt x="13914" y="819"/>
                </a:lnTo>
                <a:lnTo>
                  <a:pt x="13903" y="820"/>
                </a:lnTo>
                <a:lnTo>
                  <a:pt x="13912" y="828"/>
                </a:lnTo>
                <a:lnTo>
                  <a:pt x="13931" y="826"/>
                </a:lnTo>
                <a:lnTo>
                  <a:pt x="13955" y="824"/>
                </a:lnTo>
                <a:lnTo>
                  <a:pt x="13977" y="834"/>
                </a:lnTo>
                <a:lnTo>
                  <a:pt x="14027" y="842"/>
                </a:lnTo>
                <a:lnTo>
                  <a:pt x="14054" y="848"/>
                </a:lnTo>
                <a:lnTo>
                  <a:pt x="14065" y="843"/>
                </a:lnTo>
                <a:lnTo>
                  <a:pt x="14070" y="834"/>
                </a:lnTo>
                <a:lnTo>
                  <a:pt x="14075" y="828"/>
                </a:lnTo>
                <a:lnTo>
                  <a:pt x="14097" y="831"/>
                </a:lnTo>
                <a:lnTo>
                  <a:pt x="14118" y="829"/>
                </a:lnTo>
                <a:lnTo>
                  <a:pt x="14135" y="825"/>
                </a:lnTo>
                <a:lnTo>
                  <a:pt x="14152" y="822"/>
                </a:lnTo>
                <a:lnTo>
                  <a:pt x="14168" y="820"/>
                </a:lnTo>
                <a:lnTo>
                  <a:pt x="14190" y="816"/>
                </a:lnTo>
                <a:lnTo>
                  <a:pt x="14197" y="810"/>
                </a:lnTo>
                <a:lnTo>
                  <a:pt x="14199" y="803"/>
                </a:lnTo>
                <a:lnTo>
                  <a:pt x="14209" y="797"/>
                </a:lnTo>
                <a:lnTo>
                  <a:pt x="14219" y="792"/>
                </a:lnTo>
                <a:lnTo>
                  <a:pt x="14229" y="784"/>
                </a:lnTo>
                <a:lnTo>
                  <a:pt x="14237" y="774"/>
                </a:lnTo>
                <a:lnTo>
                  <a:pt x="14241" y="763"/>
                </a:lnTo>
                <a:lnTo>
                  <a:pt x="14235" y="761"/>
                </a:lnTo>
                <a:lnTo>
                  <a:pt x="14230" y="755"/>
                </a:lnTo>
                <a:lnTo>
                  <a:pt x="14224" y="748"/>
                </a:lnTo>
                <a:lnTo>
                  <a:pt x="14214" y="746"/>
                </a:lnTo>
                <a:lnTo>
                  <a:pt x="14155" y="718"/>
                </a:lnTo>
                <a:lnTo>
                  <a:pt x="14108" y="737"/>
                </a:lnTo>
                <a:close/>
                <a:moveTo>
                  <a:pt x="14064" y="349"/>
                </a:moveTo>
                <a:lnTo>
                  <a:pt x="14053" y="354"/>
                </a:lnTo>
                <a:lnTo>
                  <a:pt x="14048" y="357"/>
                </a:lnTo>
                <a:lnTo>
                  <a:pt x="14052" y="361"/>
                </a:lnTo>
                <a:lnTo>
                  <a:pt x="14059" y="359"/>
                </a:lnTo>
                <a:lnTo>
                  <a:pt x="14068" y="355"/>
                </a:lnTo>
                <a:lnTo>
                  <a:pt x="14075" y="353"/>
                </a:lnTo>
                <a:lnTo>
                  <a:pt x="14079" y="354"/>
                </a:lnTo>
                <a:lnTo>
                  <a:pt x="14083" y="356"/>
                </a:lnTo>
                <a:lnTo>
                  <a:pt x="14087" y="356"/>
                </a:lnTo>
                <a:lnTo>
                  <a:pt x="14090" y="353"/>
                </a:lnTo>
                <a:lnTo>
                  <a:pt x="14089" y="348"/>
                </a:lnTo>
                <a:lnTo>
                  <a:pt x="14084" y="346"/>
                </a:lnTo>
                <a:lnTo>
                  <a:pt x="14079" y="347"/>
                </a:lnTo>
                <a:lnTo>
                  <a:pt x="14076" y="347"/>
                </a:lnTo>
                <a:lnTo>
                  <a:pt x="14075" y="348"/>
                </a:lnTo>
                <a:lnTo>
                  <a:pt x="14075" y="349"/>
                </a:lnTo>
                <a:lnTo>
                  <a:pt x="14064" y="349"/>
                </a:lnTo>
                <a:close/>
                <a:moveTo>
                  <a:pt x="14087" y="240"/>
                </a:moveTo>
                <a:lnTo>
                  <a:pt x="14083" y="238"/>
                </a:lnTo>
                <a:lnTo>
                  <a:pt x="14076" y="239"/>
                </a:lnTo>
                <a:lnTo>
                  <a:pt x="14067" y="242"/>
                </a:lnTo>
                <a:lnTo>
                  <a:pt x="14063" y="245"/>
                </a:lnTo>
                <a:lnTo>
                  <a:pt x="14069" y="248"/>
                </a:lnTo>
                <a:lnTo>
                  <a:pt x="14077" y="249"/>
                </a:lnTo>
                <a:lnTo>
                  <a:pt x="14084" y="247"/>
                </a:lnTo>
                <a:lnTo>
                  <a:pt x="14089" y="242"/>
                </a:lnTo>
                <a:lnTo>
                  <a:pt x="14087" y="240"/>
                </a:lnTo>
                <a:close/>
                <a:moveTo>
                  <a:pt x="12535" y="5629"/>
                </a:moveTo>
                <a:lnTo>
                  <a:pt x="12526" y="5630"/>
                </a:lnTo>
                <a:lnTo>
                  <a:pt x="12525" y="5630"/>
                </a:lnTo>
                <a:lnTo>
                  <a:pt x="12525" y="5631"/>
                </a:lnTo>
                <a:lnTo>
                  <a:pt x="12504" y="5635"/>
                </a:lnTo>
                <a:lnTo>
                  <a:pt x="12501" y="5638"/>
                </a:lnTo>
                <a:lnTo>
                  <a:pt x="12504" y="5641"/>
                </a:lnTo>
                <a:lnTo>
                  <a:pt x="12500" y="5643"/>
                </a:lnTo>
                <a:lnTo>
                  <a:pt x="12498" y="5652"/>
                </a:lnTo>
                <a:lnTo>
                  <a:pt x="12494" y="5653"/>
                </a:lnTo>
                <a:lnTo>
                  <a:pt x="12486" y="5651"/>
                </a:lnTo>
                <a:lnTo>
                  <a:pt x="12469" y="5651"/>
                </a:lnTo>
                <a:lnTo>
                  <a:pt x="12473" y="5655"/>
                </a:lnTo>
                <a:lnTo>
                  <a:pt x="12484" y="5660"/>
                </a:lnTo>
                <a:lnTo>
                  <a:pt x="12495" y="5664"/>
                </a:lnTo>
                <a:lnTo>
                  <a:pt x="12503" y="5665"/>
                </a:lnTo>
                <a:lnTo>
                  <a:pt x="12505" y="5664"/>
                </a:lnTo>
                <a:lnTo>
                  <a:pt x="12506" y="5662"/>
                </a:lnTo>
                <a:lnTo>
                  <a:pt x="12509" y="5659"/>
                </a:lnTo>
                <a:lnTo>
                  <a:pt x="12519" y="5657"/>
                </a:lnTo>
                <a:lnTo>
                  <a:pt x="12524" y="5656"/>
                </a:lnTo>
                <a:lnTo>
                  <a:pt x="12527" y="5653"/>
                </a:lnTo>
                <a:lnTo>
                  <a:pt x="12530" y="5650"/>
                </a:lnTo>
                <a:lnTo>
                  <a:pt x="12531" y="5645"/>
                </a:lnTo>
                <a:lnTo>
                  <a:pt x="12538" y="5642"/>
                </a:lnTo>
                <a:lnTo>
                  <a:pt x="12542" y="5638"/>
                </a:lnTo>
                <a:lnTo>
                  <a:pt x="12541" y="5633"/>
                </a:lnTo>
                <a:lnTo>
                  <a:pt x="12534" y="5629"/>
                </a:lnTo>
                <a:lnTo>
                  <a:pt x="12535" y="5629"/>
                </a:lnTo>
                <a:close/>
                <a:moveTo>
                  <a:pt x="12556" y="5639"/>
                </a:moveTo>
                <a:lnTo>
                  <a:pt x="12528" y="5668"/>
                </a:lnTo>
                <a:lnTo>
                  <a:pt x="12544" y="5670"/>
                </a:lnTo>
                <a:lnTo>
                  <a:pt x="12578" y="5658"/>
                </a:lnTo>
                <a:lnTo>
                  <a:pt x="12604" y="5648"/>
                </a:lnTo>
                <a:lnTo>
                  <a:pt x="12601" y="5646"/>
                </a:lnTo>
                <a:lnTo>
                  <a:pt x="12602" y="5643"/>
                </a:lnTo>
                <a:lnTo>
                  <a:pt x="12603" y="5640"/>
                </a:lnTo>
                <a:lnTo>
                  <a:pt x="12599" y="5638"/>
                </a:lnTo>
                <a:lnTo>
                  <a:pt x="12588" y="5635"/>
                </a:lnTo>
                <a:lnTo>
                  <a:pt x="12576" y="5633"/>
                </a:lnTo>
                <a:lnTo>
                  <a:pt x="12566" y="5633"/>
                </a:lnTo>
                <a:lnTo>
                  <a:pt x="12556" y="5637"/>
                </a:lnTo>
                <a:lnTo>
                  <a:pt x="12557" y="5637"/>
                </a:lnTo>
                <a:lnTo>
                  <a:pt x="12557" y="5637"/>
                </a:lnTo>
                <a:lnTo>
                  <a:pt x="12556" y="5639"/>
                </a:lnTo>
                <a:close/>
                <a:moveTo>
                  <a:pt x="12363" y="5774"/>
                </a:moveTo>
                <a:lnTo>
                  <a:pt x="12342" y="5775"/>
                </a:lnTo>
                <a:lnTo>
                  <a:pt x="12350" y="5777"/>
                </a:lnTo>
                <a:lnTo>
                  <a:pt x="12363" y="5776"/>
                </a:lnTo>
                <a:lnTo>
                  <a:pt x="12372" y="5773"/>
                </a:lnTo>
                <a:lnTo>
                  <a:pt x="12365" y="5772"/>
                </a:lnTo>
                <a:lnTo>
                  <a:pt x="12363" y="5774"/>
                </a:lnTo>
                <a:close/>
                <a:moveTo>
                  <a:pt x="12238" y="5811"/>
                </a:moveTo>
                <a:lnTo>
                  <a:pt x="12236" y="5812"/>
                </a:lnTo>
                <a:lnTo>
                  <a:pt x="12239" y="5815"/>
                </a:lnTo>
                <a:lnTo>
                  <a:pt x="12246" y="5816"/>
                </a:lnTo>
                <a:lnTo>
                  <a:pt x="12252" y="5816"/>
                </a:lnTo>
                <a:lnTo>
                  <a:pt x="12250" y="5814"/>
                </a:lnTo>
                <a:lnTo>
                  <a:pt x="12247" y="5812"/>
                </a:lnTo>
                <a:lnTo>
                  <a:pt x="12242" y="5811"/>
                </a:lnTo>
                <a:lnTo>
                  <a:pt x="12238" y="5811"/>
                </a:lnTo>
                <a:close/>
                <a:moveTo>
                  <a:pt x="11974" y="5656"/>
                </a:moveTo>
                <a:lnTo>
                  <a:pt x="11967" y="5652"/>
                </a:lnTo>
                <a:lnTo>
                  <a:pt x="11960" y="5652"/>
                </a:lnTo>
                <a:lnTo>
                  <a:pt x="11956" y="5654"/>
                </a:lnTo>
                <a:lnTo>
                  <a:pt x="11961" y="5660"/>
                </a:lnTo>
                <a:lnTo>
                  <a:pt x="11965" y="5665"/>
                </a:lnTo>
                <a:lnTo>
                  <a:pt x="11973" y="5674"/>
                </a:lnTo>
                <a:lnTo>
                  <a:pt x="11980" y="5679"/>
                </a:lnTo>
                <a:lnTo>
                  <a:pt x="11979" y="5673"/>
                </a:lnTo>
                <a:lnTo>
                  <a:pt x="11977" y="5668"/>
                </a:lnTo>
                <a:lnTo>
                  <a:pt x="11979" y="5664"/>
                </a:lnTo>
                <a:lnTo>
                  <a:pt x="11980" y="5661"/>
                </a:lnTo>
                <a:lnTo>
                  <a:pt x="11974" y="5656"/>
                </a:lnTo>
                <a:close/>
                <a:moveTo>
                  <a:pt x="10972" y="621"/>
                </a:moveTo>
                <a:lnTo>
                  <a:pt x="10952" y="624"/>
                </a:lnTo>
                <a:lnTo>
                  <a:pt x="10955" y="628"/>
                </a:lnTo>
                <a:lnTo>
                  <a:pt x="10967" y="629"/>
                </a:lnTo>
                <a:lnTo>
                  <a:pt x="10972" y="621"/>
                </a:lnTo>
                <a:close/>
                <a:moveTo>
                  <a:pt x="11010" y="544"/>
                </a:moveTo>
                <a:lnTo>
                  <a:pt x="11008" y="546"/>
                </a:lnTo>
                <a:lnTo>
                  <a:pt x="11011" y="550"/>
                </a:lnTo>
                <a:lnTo>
                  <a:pt x="11017" y="553"/>
                </a:lnTo>
                <a:lnTo>
                  <a:pt x="11023" y="545"/>
                </a:lnTo>
                <a:lnTo>
                  <a:pt x="11010" y="544"/>
                </a:lnTo>
                <a:close/>
                <a:moveTo>
                  <a:pt x="8274" y="1308"/>
                </a:moveTo>
                <a:lnTo>
                  <a:pt x="8267" y="1310"/>
                </a:lnTo>
                <a:lnTo>
                  <a:pt x="8265" y="1314"/>
                </a:lnTo>
                <a:lnTo>
                  <a:pt x="8268" y="1317"/>
                </a:lnTo>
                <a:lnTo>
                  <a:pt x="8276" y="1314"/>
                </a:lnTo>
                <a:lnTo>
                  <a:pt x="8278" y="1313"/>
                </a:lnTo>
                <a:lnTo>
                  <a:pt x="8279" y="1311"/>
                </a:lnTo>
                <a:lnTo>
                  <a:pt x="8279" y="1310"/>
                </a:lnTo>
                <a:lnTo>
                  <a:pt x="8277" y="1309"/>
                </a:lnTo>
                <a:lnTo>
                  <a:pt x="8277" y="1309"/>
                </a:lnTo>
                <a:lnTo>
                  <a:pt x="8277" y="1308"/>
                </a:lnTo>
                <a:lnTo>
                  <a:pt x="8274" y="1308"/>
                </a:lnTo>
                <a:close/>
                <a:moveTo>
                  <a:pt x="8197" y="1325"/>
                </a:moveTo>
                <a:lnTo>
                  <a:pt x="8185" y="1327"/>
                </a:lnTo>
                <a:lnTo>
                  <a:pt x="8175" y="1328"/>
                </a:lnTo>
                <a:lnTo>
                  <a:pt x="8177" y="1331"/>
                </a:lnTo>
                <a:lnTo>
                  <a:pt x="8189" y="1330"/>
                </a:lnTo>
                <a:lnTo>
                  <a:pt x="8200" y="1328"/>
                </a:lnTo>
                <a:lnTo>
                  <a:pt x="8198" y="1325"/>
                </a:lnTo>
                <a:lnTo>
                  <a:pt x="8198" y="1325"/>
                </a:lnTo>
                <a:lnTo>
                  <a:pt x="8198" y="1324"/>
                </a:lnTo>
                <a:lnTo>
                  <a:pt x="8197" y="1325"/>
                </a:lnTo>
                <a:close/>
                <a:moveTo>
                  <a:pt x="8139" y="1328"/>
                </a:moveTo>
                <a:lnTo>
                  <a:pt x="8125" y="1329"/>
                </a:lnTo>
                <a:lnTo>
                  <a:pt x="8123" y="1329"/>
                </a:lnTo>
                <a:lnTo>
                  <a:pt x="8130" y="1330"/>
                </a:lnTo>
                <a:lnTo>
                  <a:pt x="8141" y="1329"/>
                </a:lnTo>
                <a:lnTo>
                  <a:pt x="8139" y="1328"/>
                </a:lnTo>
                <a:close/>
                <a:moveTo>
                  <a:pt x="8342" y="1306"/>
                </a:moveTo>
                <a:lnTo>
                  <a:pt x="8331" y="1306"/>
                </a:lnTo>
                <a:lnTo>
                  <a:pt x="8332" y="1311"/>
                </a:lnTo>
                <a:lnTo>
                  <a:pt x="8338" y="1313"/>
                </a:lnTo>
                <a:lnTo>
                  <a:pt x="8342" y="1306"/>
                </a:lnTo>
                <a:close/>
                <a:moveTo>
                  <a:pt x="8431" y="1285"/>
                </a:moveTo>
                <a:lnTo>
                  <a:pt x="8422" y="1291"/>
                </a:lnTo>
                <a:lnTo>
                  <a:pt x="8426" y="1291"/>
                </a:lnTo>
                <a:lnTo>
                  <a:pt x="8430" y="1290"/>
                </a:lnTo>
                <a:lnTo>
                  <a:pt x="8431" y="1285"/>
                </a:lnTo>
                <a:close/>
                <a:moveTo>
                  <a:pt x="11909" y="2737"/>
                </a:moveTo>
                <a:lnTo>
                  <a:pt x="11902" y="2734"/>
                </a:lnTo>
                <a:lnTo>
                  <a:pt x="11891" y="2726"/>
                </a:lnTo>
                <a:lnTo>
                  <a:pt x="11879" y="2719"/>
                </a:lnTo>
                <a:lnTo>
                  <a:pt x="11867" y="2718"/>
                </a:lnTo>
                <a:lnTo>
                  <a:pt x="11858" y="2720"/>
                </a:lnTo>
                <a:lnTo>
                  <a:pt x="11850" y="2720"/>
                </a:lnTo>
                <a:lnTo>
                  <a:pt x="11841" y="2721"/>
                </a:lnTo>
                <a:lnTo>
                  <a:pt x="11834" y="2726"/>
                </a:lnTo>
                <a:lnTo>
                  <a:pt x="11842" y="2732"/>
                </a:lnTo>
                <a:lnTo>
                  <a:pt x="11860" y="2742"/>
                </a:lnTo>
                <a:lnTo>
                  <a:pt x="11877" y="2750"/>
                </a:lnTo>
                <a:lnTo>
                  <a:pt x="11888" y="2746"/>
                </a:lnTo>
                <a:lnTo>
                  <a:pt x="11893" y="2744"/>
                </a:lnTo>
                <a:lnTo>
                  <a:pt x="11902" y="2746"/>
                </a:lnTo>
                <a:lnTo>
                  <a:pt x="11911" y="2748"/>
                </a:lnTo>
                <a:lnTo>
                  <a:pt x="11916" y="2744"/>
                </a:lnTo>
                <a:lnTo>
                  <a:pt x="11909" y="2737"/>
                </a:lnTo>
                <a:close/>
                <a:moveTo>
                  <a:pt x="12058" y="2717"/>
                </a:moveTo>
                <a:lnTo>
                  <a:pt x="12029" y="2721"/>
                </a:lnTo>
                <a:lnTo>
                  <a:pt x="12016" y="2719"/>
                </a:lnTo>
                <a:lnTo>
                  <a:pt x="12008" y="2715"/>
                </a:lnTo>
                <a:lnTo>
                  <a:pt x="11998" y="2713"/>
                </a:lnTo>
                <a:lnTo>
                  <a:pt x="11986" y="2716"/>
                </a:lnTo>
                <a:lnTo>
                  <a:pt x="11989" y="2723"/>
                </a:lnTo>
                <a:lnTo>
                  <a:pt x="12012" y="2730"/>
                </a:lnTo>
                <a:lnTo>
                  <a:pt x="12059" y="2733"/>
                </a:lnTo>
                <a:lnTo>
                  <a:pt x="12081" y="2738"/>
                </a:lnTo>
                <a:lnTo>
                  <a:pt x="12087" y="2747"/>
                </a:lnTo>
                <a:lnTo>
                  <a:pt x="12090" y="2752"/>
                </a:lnTo>
                <a:lnTo>
                  <a:pt x="12100" y="2745"/>
                </a:lnTo>
                <a:lnTo>
                  <a:pt x="12106" y="2736"/>
                </a:lnTo>
                <a:lnTo>
                  <a:pt x="12112" y="2728"/>
                </a:lnTo>
                <a:lnTo>
                  <a:pt x="12118" y="2723"/>
                </a:lnTo>
                <a:lnTo>
                  <a:pt x="12126" y="2725"/>
                </a:lnTo>
                <a:lnTo>
                  <a:pt x="12132" y="2728"/>
                </a:lnTo>
                <a:lnTo>
                  <a:pt x="12138" y="2726"/>
                </a:lnTo>
                <a:lnTo>
                  <a:pt x="12146" y="2722"/>
                </a:lnTo>
                <a:lnTo>
                  <a:pt x="12152" y="2720"/>
                </a:lnTo>
                <a:lnTo>
                  <a:pt x="12195" y="2724"/>
                </a:lnTo>
                <a:lnTo>
                  <a:pt x="12200" y="2716"/>
                </a:lnTo>
                <a:lnTo>
                  <a:pt x="12195" y="2706"/>
                </a:lnTo>
                <a:lnTo>
                  <a:pt x="12185" y="2699"/>
                </a:lnTo>
                <a:lnTo>
                  <a:pt x="12175" y="2695"/>
                </a:lnTo>
                <a:lnTo>
                  <a:pt x="12165" y="2691"/>
                </a:lnTo>
                <a:lnTo>
                  <a:pt x="12165" y="2687"/>
                </a:lnTo>
                <a:lnTo>
                  <a:pt x="12166" y="2684"/>
                </a:lnTo>
                <a:lnTo>
                  <a:pt x="12159" y="2682"/>
                </a:lnTo>
                <a:lnTo>
                  <a:pt x="12154" y="2680"/>
                </a:lnTo>
                <a:lnTo>
                  <a:pt x="12148" y="2673"/>
                </a:lnTo>
                <a:lnTo>
                  <a:pt x="12136" y="2667"/>
                </a:lnTo>
                <a:lnTo>
                  <a:pt x="12115" y="2661"/>
                </a:lnTo>
                <a:lnTo>
                  <a:pt x="12105" y="2661"/>
                </a:lnTo>
                <a:lnTo>
                  <a:pt x="12097" y="2662"/>
                </a:lnTo>
                <a:lnTo>
                  <a:pt x="12089" y="2663"/>
                </a:lnTo>
                <a:lnTo>
                  <a:pt x="12080" y="2661"/>
                </a:lnTo>
                <a:lnTo>
                  <a:pt x="12073" y="2662"/>
                </a:lnTo>
                <a:lnTo>
                  <a:pt x="12069" y="2665"/>
                </a:lnTo>
                <a:lnTo>
                  <a:pt x="12064" y="2668"/>
                </a:lnTo>
                <a:lnTo>
                  <a:pt x="12056" y="2665"/>
                </a:lnTo>
                <a:lnTo>
                  <a:pt x="12037" y="2659"/>
                </a:lnTo>
                <a:lnTo>
                  <a:pt x="12024" y="2664"/>
                </a:lnTo>
                <a:lnTo>
                  <a:pt x="12021" y="2671"/>
                </a:lnTo>
                <a:lnTo>
                  <a:pt x="12032" y="2675"/>
                </a:lnTo>
                <a:lnTo>
                  <a:pt x="12047" y="2679"/>
                </a:lnTo>
                <a:lnTo>
                  <a:pt x="12048" y="2685"/>
                </a:lnTo>
                <a:lnTo>
                  <a:pt x="12043" y="2693"/>
                </a:lnTo>
                <a:lnTo>
                  <a:pt x="12047" y="2700"/>
                </a:lnTo>
                <a:lnTo>
                  <a:pt x="12053" y="2704"/>
                </a:lnTo>
                <a:lnTo>
                  <a:pt x="12056" y="2706"/>
                </a:lnTo>
                <a:lnTo>
                  <a:pt x="12058" y="2711"/>
                </a:lnTo>
                <a:lnTo>
                  <a:pt x="12060" y="2717"/>
                </a:lnTo>
                <a:lnTo>
                  <a:pt x="12060" y="2717"/>
                </a:lnTo>
                <a:lnTo>
                  <a:pt x="12060" y="2717"/>
                </a:lnTo>
                <a:lnTo>
                  <a:pt x="12058" y="2717"/>
                </a:lnTo>
                <a:close/>
                <a:moveTo>
                  <a:pt x="12294" y="2722"/>
                </a:moveTo>
                <a:lnTo>
                  <a:pt x="12266" y="2721"/>
                </a:lnTo>
                <a:lnTo>
                  <a:pt x="12250" y="2719"/>
                </a:lnTo>
                <a:lnTo>
                  <a:pt x="12245" y="2721"/>
                </a:lnTo>
                <a:lnTo>
                  <a:pt x="12250" y="2731"/>
                </a:lnTo>
                <a:lnTo>
                  <a:pt x="12264" y="2740"/>
                </a:lnTo>
                <a:lnTo>
                  <a:pt x="12285" y="2745"/>
                </a:lnTo>
                <a:lnTo>
                  <a:pt x="12300" y="2742"/>
                </a:lnTo>
                <a:lnTo>
                  <a:pt x="12303" y="2730"/>
                </a:lnTo>
                <a:lnTo>
                  <a:pt x="12310" y="2727"/>
                </a:lnTo>
                <a:lnTo>
                  <a:pt x="12309" y="2724"/>
                </a:lnTo>
                <a:lnTo>
                  <a:pt x="12303" y="2722"/>
                </a:lnTo>
                <a:lnTo>
                  <a:pt x="12294" y="2722"/>
                </a:lnTo>
                <a:close/>
                <a:moveTo>
                  <a:pt x="12454" y="2805"/>
                </a:moveTo>
                <a:lnTo>
                  <a:pt x="12449" y="2808"/>
                </a:lnTo>
                <a:lnTo>
                  <a:pt x="12451" y="2815"/>
                </a:lnTo>
                <a:lnTo>
                  <a:pt x="12455" y="2820"/>
                </a:lnTo>
                <a:lnTo>
                  <a:pt x="12460" y="2818"/>
                </a:lnTo>
                <a:lnTo>
                  <a:pt x="12461" y="2817"/>
                </a:lnTo>
                <a:lnTo>
                  <a:pt x="12461" y="2816"/>
                </a:lnTo>
                <a:lnTo>
                  <a:pt x="12454" y="2805"/>
                </a:lnTo>
                <a:close/>
                <a:moveTo>
                  <a:pt x="12470" y="2839"/>
                </a:moveTo>
                <a:lnTo>
                  <a:pt x="12462" y="2838"/>
                </a:lnTo>
                <a:lnTo>
                  <a:pt x="12463" y="2850"/>
                </a:lnTo>
                <a:lnTo>
                  <a:pt x="12468" y="2859"/>
                </a:lnTo>
                <a:lnTo>
                  <a:pt x="12471" y="2852"/>
                </a:lnTo>
                <a:lnTo>
                  <a:pt x="12470" y="2839"/>
                </a:lnTo>
                <a:close/>
                <a:moveTo>
                  <a:pt x="12483" y="2872"/>
                </a:moveTo>
                <a:lnTo>
                  <a:pt x="12479" y="2869"/>
                </a:lnTo>
                <a:lnTo>
                  <a:pt x="12474" y="2870"/>
                </a:lnTo>
                <a:lnTo>
                  <a:pt x="12473" y="2877"/>
                </a:lnTo>
                <a:lnTo>
                  <a:pt x="12481" y="2890"/>
                </a:lnTo>
                <a:lnTo>
                  <a:pt x="12484" y="2891"/>
                </a:lnTo>
                <a:lnTo>
                  <a:pt x="12488" y="2889"/>
                </a:lnTo>
                <a:lnTo>
                  <a:pt x="12488" y="2882"/>
                </a:lnTo>
                <a:lnTo>
                  <a:pt x="12483" y="2872"/>
                </a:lnTo>
                <a:close/>
                <a:moveTo>
                  <a:pt x="12465" y="2940"/>
                </a:moveTo>
                <a:lnTo>
                  <a:pt x="12462" y="2957"/>
                </a:lnTo>
                <a:lnTo>
                  <a:pt x="12468" y="2952"/>
                </a:lnTo>
                <a:lnTo>
                  <a:pt x="12474" y="2940"/>
                </a:lnTo>
                <a:lnTo>
                  <a:pt x="12475" y="2933"/>
                </a:lnTo>
                <a:lnTo>
                  <a:pt x="12465" y="2940"/>
                </a:lnTo>
                <a:close/>
                <a:moveTo>
                  <a:pt x="12454" y="2987"/>
                </a:moveTo>
                <a:lnTo>
                  <a:pt x="12448" y="2994"/>
                </a:lnTo>
                <a:lnTo>
                  <a:pt x="12452" y="2994"/>
                </a:lnTo>
                <a:lnTo>
                  <a:pt x="12457" y="2990"/>
                </a:lnTo>
                <a:lnTo>
                  <a:pt x="12460" y="2985"/>
                </a:lnTo>
                <a:lnTo>
                  <a:pt x="12457" y="2981"/>
                </a:lnTo>
                <a:lnTo>
                  <a:pt x="12454" y="2987"/>
                </a:lnTo>
                <a:close/>
                <a:moveTo>
                  <a:pt x="12478" y="2911"/>
                </a:moveTo>
                <a:lnTo>
                  <a:pt x="12476" y="2917"/>
                </a:lnTo>
                <a:lnTo>
                  <a:pt x="12482" y="2918"/>
                </a:lnTo>
                <a:lnTo>
                  <a:pt x="12486" y="2913"/>
                </a:lnTo>
                <a:lnTo>
                  <a:pt x="12484" y="2901"/>
                </a:lnTo>
                <a:lnTo>
                  <a:pt x="12478" y="2911"/>
                </a:lnTo>
                <a:close/>
                <a:moveTo>
                  <a:pt x="12366" y="3030"/>
                </a:moveTo>
                <a:lnTo>
                  <a:pt x="12363" y="3032"/>
                </a:lnTo>
                <a:lnTo>
                  <a:pt x="12361" y="3035"/>
                </a:lnTo>
                <a:lnTo>
                  <a:pt x="12368" y="3035"/>
                </a:lnTo>
                <a:lnTo>
                  <a:pt x="12373" y="3031"/>
                </a:lnTo>
                <a:lnTo>
                  <a:pt x="12373" y="3028"/>
                </a:lnTo>
                <a:lnTo>
                  <a:pt x="12366" y="3030"/>
                </a:lnTo>
                <a:close/>
                <a:moveTo>
                  <a:pt x="12537" y="2938"/>
                </a:moveTo>
                <a:lnTo>
                  <a:pt x="12533" y="2935"/>
                </a:lnTo>
                <a:lnTo>
                  <a:pt x="12532" y="2944"/>
                </a:lnTo>
                <a:lnTo>
                  <a:pt x="12534" y="2952"/>
                </a:lnTo>
                <a:lnTo>
                  <a:pt x="12539" y="2950"/>
                </a:lnTo>
                <a:lnTo>
                  <a:pt x="12540" y="2947"/>
                </a:lnTo>
                <a:lnTo>
                  <a:pt x="12539" y="2944"/>
                </a:lnTo>
                <a:lnTo>
                  <a:pt x="12539" y="2941"/>
                </a:lnTo>
                <a:lnTo>
                  <a:pt x="12538" y="2938"/>
                </a:lnTo>
                <a:lnTo>
                  <a:pt x="12537" y="2938"/>
                </a:lnTo>
                <a:close/>
                <a:moveTo>
                  <a:pt x="12008" y="2606"/>
                </a:moveTo>
                <a:lnTo>
                  <a:pt x="12013" y="2614"/>
                </a:lnTo>
                <a:lnTo>
                  <a:pt x="12021" y="2613"/>
                </a:lnTo>
                <a:lnTo>
                  <a:pt x="12023" y="2608"/>
                </a:lnTo>
                <a:lnTo>
                  <a:pt x="12008" y="2606"/>
                </a:lnTo>
                <a:close/>
                <a:moveTo>
                  <a:pt x="11846" y="2438"/>
                </a:moveTo>
                <a:lnTo>
                  <a:pt x="11835" y="2467"/>
                </a:lnTo>
                <a:lnTo>
                  <a:pt x="11852" y="2487"/>
                </a:lnTo>
                <a:lnTo>
                  <a:pt x="11863" y="2500"/>
                </a:lnTo>
                <a:lnTo>
                  <a:pt x="11868" y="2495"/>
                </a:lnTo>
                <a:lnTo>
                  <a:pt x="11863" y="2473"/>
                </a:lnTo>
                <a:lnTo>
                  <a:pt x="11844" y="2440"/>
                </a:lnTo>
                <a:lnTo>
                  <a:pt x="11846" y="2438"/>
                </a:lnTo>
                <a:close/>
                <a:moveTo>
                  <a:pt x="11624" y="2550"/>
                </a:moveTo>
                <a:lnTo>
                  <a:pt x="11610" y="2558"/>
                </a:lnTo>
                <a:lnTo>
                  <a:pt x="11608" y="2562"/>
                </a:lnTo>
                <a:lnTo>
                  <a:pt x="11609" y="2566"/>
                </a:lnTo>
                <a:lnTo>
                  <a:pt x="11607" y="2573"/>
                </a:lnTo>
                <a:lnTo>
                  <a:pt x="11608" y="2578"/>
                </a:lnTo>
                <a:lnTo>
                  <a:pt x="11618" y="2574"/>
                </a:lnTo>
                <a:lnTo>
                  <a:pt x="11628" y="2568"/>
                </a:lnTo>
                <a:lnTo>
                  <a:pt x="11633" y="2565"/>
                </a:lnTo>
                <a:lnTo>
                  <a:pt x="11640" y="2564"/>
                </a:lnTo>
                <a:lnTo>
                  <a:pt x="11648" y="2565"/>
                </a:lnTo>
                <a:lnTo>
                  <a:pt x="11655" y="2564"/>
                </a:lnTo>
                <a:lnTo>
                  <a:pt x="11662" y="2560"/>
                </a:lnTo>
                <a:lnTo>
                  <a:pt x="11682" y="2550"/>
                </a:lnTo>
                <a:lnTo>
                  <a:pt x="11700" y="2547"/>
                </a:lnTo>
                <a:lnTo>
                  <a:pt x="11708" y="2549"/>
                </a:lnTo>
                <a:lnTo>
                  <a:pt x="11699" y="2555"/>
                </a:lnTo>
                <a:lnTo>
                  <a:pt x="11774" y="2578"/>
                </a:lnTo>
                <a:lnTo>
                  <a:pt x="11798" y="2588"/>
                </a:lnTo>
                <a:lnTo>
                  <a:pt x="11814" y="2589"/>
                </a:lnTo>
                <a:lnTo>
                  <a:pt x="11824" y="2593"/>
                </a:lnTo>
                <a:lnTo>
                  <a:pt x="11833" y="2606"/>
                </a:lnTo>
                <a:lnTo>
                  <a:pt x="11842" y="2618"/>
                </a:lnTo>
                <a:lnTo>
                  <a:pt x="11857" y="2624"/>
                </a:lnTo>
                <a:lnTo>
                  <a:pt x="11870" y="2629"/>
                </a:lnTo>
                <a:lnTo>
                  <a:pt x="11880" y="2639"/>
                </a:lnTo>
                <a:lnTo>
                  <a:pt x="11879" y="2646"/>
                </a:lnTo>
                <a:lnTo>
                  <a:pt x="11873" y="2653"/>
                </a:lnTo>
                <a:lnTo>
                  <a:pt x="11872" y="2657"/>
                </a:lnTo>
                <a:lnTo>
                  <a:pt x="11885" y="2657"/>
                </a:lnTo>
                <a:lnTo>
                  <a:pt x="11906" y="2656"/>
                </a:lnTo>
                <a:lnTo>
                  <a:pt x="11927" y="2658"/>
                </a:lnTo>
                <a:lnTo>
                  <a:pt x="11949" y="2660"/>
                </a:lnTo>
                <a:lnTo>
                  <a:pt x="11975" y="2657"/>
                </a:lnTo>
                <a:lnTo>
                  <a:pt x="11991" y="2654"/>
                </a:lnTo>
                <a:lnTo>
                  <a:pt x="11996" y="2652"/>
                </a:lnTo>
                <a:lnTo>
                  <a:pt x="11991" y="2647"/>
                </a:lnTo>
                <a:lnTo>
                  <a:pt x="11975" y="2633"/>
                </a:lnTo>
                <a:lnTo>
                  <a:pt x="11969" y="2627"/>
                </a:lnTo>
                <a:lnTo>
                  <a:pt x="11963" y="2624"/>
                </a:lnTo>
                <a:lnTo>
                  <a:pt x="11956" y="2623"/>
                </a:lnTo>
                <a:lnTo>
                  <a:pt x="11943" y="2623"/>
                </a:lnTo>
                <a:lnTo>
                  <a:pt x="11935" y="2623"/>
                </a:lnTo>
                <a:lnTo>
                  <a:pt x="11937" y="2620"/>
                </a:lnTo>
                <a:lnTo>
                  <a:pt x="11938" y="2616"/>
                </a:lnTo>
                <a:lnTo>
                  <a:pt x="11929" y="2611"/>
                </a:lnTo>
                <a:lnTo>
                  <a:pt x="11916" y="2605"/>
                </a:lnTo>
                <a:lnTo>
                  <a:pt x="11900" y="2599"/>
                </a:lnTo>
                <a:lnTo>
                  <a:pt x="11887" y="2592"/>
                </a:lnTo>
                <a:lnTo>
                  <a:pt x="11875" y="2586"/>
                </a:lnTo>
                <a:lnTo>
                  <a:pt x="11870" y="2580"/>
                </a:lnTo>
                <a:lnTo>
                  <a:pt x="11860" y="2570"/>
                </a:lnTo>
                <a:lnTo>
                  <a:pt x="11850" y="2562"/>
                </a:lnTo>
                <a:lnTo>
                  <a:pt x="11844" y="2560"/>
                </a:lnTo>
                <a:lnTo>
                  <a:pt x="11847" y="2566"/>
                </a:lnTo>
                <a:lnTo>
                  <a:pt x="11850" y="2573"/>
                </a:lnTo>
                <a:lnTo>
                  <a:pt x="11846" y="2570"/>
                </a:lnTo>
                <a:lnTo>
                  <a:pt x="11837" y="2564"/>
                </a:lnTo>
                <a:lnTo>
                  <a:pt x="11826" y="2558"/>
                </a:lnTo>
                <a:lnTo>
                  <a:pt x="11811" y="2555"/>
                </a:lnTo>
                <a:lnTo>
                  <a:pt x="11796" y="2549"/>
                </a:lnTo>
                <a:lnTo>
                  <a:pt x="11780" y="2535"/>
                </a:lnTo>
                <a:lnTo>
                  <a:pt x="11760" y="2524"/>
                </a:lnTo>
                <a:lnTo>
                  <a:pt x="11731" y="2522"/>
                </a:lnTo>
                <a:lnTo>
                  <a:pt x="11677" y="2524"/>
                </a:lnTo>
                <a:lnTo>
                  <a:pt x="11664" y="2531"/>
                </a:lnTo>
                <a:lnTo>
                  <a:pt x="11639" y="2538"/>
                </a:lnTo>
                <a:lnTo>
                  <a:pt x="11621" y="2546"/>
                </a:lnTo>
                <a:lnTo>
                  <a:pt x="11624" y="2548"/>
                </a:lnTo>
                <a:lnTo>
                  <a:pt x="11624" y="2550"/>
                </a:lnTo>
                <a:close/>
                <a:moveTo>
                  <a:pt x="11663" y="2580"/>
                </a:moveTo>
                <a:lnTo>
                  <a:pt x="11662" y="2587"/>
                </a:lnTo>
                <a:lnTo>
                  <a:pt x="11665" y="2593"/>
                </a:lnTo>
                <a:lnTo>
                  <a:pt x="11671" y="2595"/>
                </a:lnTo>
                <a:lnTo>
                  <a:pt x="11676" y="2588"/>
                </a:lnTo>
                <a:lnTo>
                  <a:pt x="11677" y="2585"/>
                </a:lnTo>
                <a:lnTo>
                  <a:pt x="11676" y="2580"/>
                </a:lnTo>
                <a:lnTo>
                  <a:pt x="11675" y="2575"/>
                </a:lnTo>
                <a:lnTo>
                  <a:pt x="11672" y="2573"/>
                </a:lnTo>
                <a:lnTo>
                  <a:pt x="11663" y="2580"/>
                </a:lnTo>
                <a:close/>
                <a:moveTo>
                  <a:pt x="11884" y="2382"/>
                </a:moveTo>
                <a:lnTo>
                  <a:pt x="11879" y="2379"/>
                </a:lnTo>
                <a:lnTo>
                  <a:pt x="11873" y="2376"/>
                </a:lnTo>
                <a:lnTo>
                  <a:pt x="11879" y="2410"/>
                </a:lnTo>
                <a:lnTo>
                  <a:pt x="11883" y="2417"/>
                </a:lnTo>
                <a:lnTo>
                  <a:pt x="11885" y="2404"/>
                </a:lnTo>
                <a:lnTo>
                  <a:pt x="11884" y="2382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pic>
        <p:nvPicPr>
          <p:cNvPr id="77" name="Picture 6" descr="D:\Users\zyf\Desktop\未标题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6329"/>
            <a:ext cx="12192000" cy="187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0" y="5450205"/>
            <a:ext cx="12192000" cy="1397000"/>
            <a:chOff x="-3" y="1"/>
            <a:chExt cx="12192002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-3" y="1"/>
              <a:ext cx="8128002" cy="6858000"/>
              <a:chOff x="-2" y="32789"/>
              <a:chExt cx="5503335" cy="6825211"/>
            </a:xfrm>
          </p:grpSpPr>
          <p:sp>
            <p:nvSpPr>
              <p:cNvPr id="3" name="直角三角形 2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" name="直角三角形 3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" name="直角三角形 1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 flipH="1">
              <a:off x="4063997" y="1"/>
              <a:ext cx="8128002" cy="6858000"/>
              <a:chOff x="-2" y="32789"/>
              <a:chExt cx="5503335" cy="6825211"/>
            </a:xfrm>
          </p:grpSpPr>
          <p:sp>
            <p:nvSpPr>
              <p:cNvPr id="7" name="直角三角形 6"/>
              <p:cNvSpPr/>
              <p:nvPr/>
            </p:nvSpPr>
            <p:spPr>
              <a:xfrm>
                <a:off x="0" y="32789"/>
                <a:ext cx="5503333" cy="6825211"/>
              </a:xfrm>
              <a:prstGeom prst="rt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8" name="直角三角形 7"/>
              <p:cNvSpPr/>
              <p:nvPr/>
            </p:nvSpPr>
            <p:spPr>
              <a:xfrm>
                <a:off x="1" y="1642532"/>
                <a:ext cx="4205358" cy="52154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9" name="直角三角形 8"/>
              <p:cNvSpPr/>
              <p:nvPr/>
            </p:nvSpPr>
            <p:spPr>
              <a:xfrm>
                <a:off x="-2" y="1923939"/>
                <a:ext cx="3978453" cy="4934061"/>
              </a:xfrm>
              <a:prstGeom prst="rtTriangl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578334" y="2236711"/>
            <a:ext cx="9173845" cy="1567180"/>
            <a:chOff x="1775518" y="2726034"/>
            <a:chExt cx="9173845" cy="1567180"/>
          </a:xfrm>
        </p:grpSpPr>
        <p:sp>
          <p:nvSpPr>
            <p:cNvPr id="29" name="文本框 28"/>
            <p:cNvSpPr txBox="1"/>
            <p:nvPr/>
          </p:nvSpPr>
          <p:spPr>
            <a:xfrm>
              <a:off x="1775518" y="2726034"/>
              <a:ext cx="9173845" cy="1106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600" b="1" spc="300" dirty="0">
                  <a:solidFill>
                    <a:srgbClr val="01479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以结果为导向的</a:t>
              </a:r>
              <a:r>
                <a:rPr lang="zh-CN" altLang="en-US" sz="6600" b="1" spc="3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执行力</a:t>
              </a:r>
              <a:endParaRPr kumimoji="0" lang="zh-CN" altLang="en-US" sz="6600" b="1" i="0" u="none" strike="noStrike" kern="1200" cap="none" spc="30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198428" y="3986509"/>
              <a:ext cx="8041005" cy="30670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站酷小薇LOGO体" panose="02010600010101010101" pitchFamily="2" charset="-122"/>
                  <a:cs typeface="Arial" panose="020B0604020202020204" pitchFamily="34" charset="0"/>
                </a:rPr>
                <a:t>-Red and blue business splicing company enterprise training results oriented execution-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站酷小薇LOGO体" panose="0201060001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286885" y="1275715"/>
            <a:ext cx="3021965" cy="833120"/>
            <a:chOff x="5543931" y="-1171392"/>
            <a:chExt cx="2976613" cy="872282"/>
          </a:xfrm>
        </p:grpSpPr>
        <p:sp>
          <p:nvSpPr>
            <p:cNvPr id="34" name="Oval 33"/>
            <p:cNvSpPr/>
            <p:nvPr/>
          </p:nvSpPr>
          <p:spPr>
            <a:xfrm>
              <a:off x="5543931" y="-1155979"/>
              <a:ext cx="856869" cy="856869"/>
            </a:xfrm>
            <a:prstGeom prst="ellipse">
              <a:avLst/>
            </a:prstGeom>
            <a:solidFill>
              <a:srgbClr val="01479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企</a:t>
              </a:r>
              <a:endParaRPr lang="zh-CN" sz="3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Oval 36"/>
            <p:cNvSpPr/>
            <p:nvPr/>
          </p:nvSpPr>
          <p:spPr>
            <a:xfrm>
              <a:off x="6229730" y="-1171391"/>
              <a:ext cx="856870" cy="85687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业</a:t>
              </a:r>
              <a:endParaRPr lang="zh-CN" sz="3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6" name="Group 39"/>
            <p:cNvGrpSpPr/>
            <p:nvPr/>
          </p:nvGrpSpPr>
          <p:grpSpPr>
            <a:xfrm>
              <a:off x="6965570" y="-1171392"/>
              <a:ext cx="1554974" cy="856869"/>
              <a:chOff x="5903848" y="1486873"/>
              <a:chExt cx="2939687" cy="161991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Oval 40"/>
              <p:cNvSpPr/>
              <p:nvPr/>
            </p:nvSpPr>
            <p:spPr>
              <a:xfrm>
                <a:off x="5903848" y="1486873"/>
                <a:ext cx="1619915" cy="1619915"/>
              </a:xfrm>
              <a:prstGeom prst="ellipse">
                <a:avLst/>
              </a:prstGeom>
              <a:solidFill>
                <a:srgbClr val="014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zh-CN" sz="3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培</a:t>
                </a:r>
                <a:endPara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Oval 40"/>
              <p:cNvSpPr/>
              <p:nvPr/>
            </p:nvSpPr>
            <p:spPr>
              <a:xfrm>
                <a:off x="7223620" y="1486873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zh-CN" sz="3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训</a:t>
                </a:r>
                <a:endParaRPr lang="zh-CN" sz="3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01" name="TextBox 100"/>
          <p:cNvSpPr txBox="1"/>
          <p:nvPr/>
        </p:nvSpPr>
        <p:spPr>
          <a:xfrm>
            <a:off x="544830" y="0"/>
            <a:ext cx="1348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 dirty="0">
                <a:solidFill>
                  <a:srgbClr val="01479B"/>
                </a:solidFill>
                <a:latin typeface="Agency FB" panose="020B0503020202020204" pitchFamily="34" charset="0"/>
                <a:ea typeface="微软雅黑" panose="020B0503020204020204" charset="-122"/>
              </a:rPr>
              <a:t>LOGO</a:t>
            </a:r>
            <a:endParaRPr lang="en-US" altLang="zh-CN" sz="3600" b="1" dirty="0">
              <a:solidFill>
                <a:srgbClr val="01479B"/>
              </a:solidFill>
              <a:latin typeface="Agency FB" panose="020B0503020202020204" pitchFamily="34" charset="0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5400000" flipH="1">
            <a:off x="-80645" y="80645"/>
            <a:ext cx="568960" cy="407670"/>
            <a:chOff x="0" y="1691910"/>
            <a:chExt cx="9144000" cy="3465035"/>
          </a:xfrm>
        </p:grpSpPr>
        <p:sp>
          <p:nvSpPr>
            <p:cNvPr id="12" name="任意多边形 11"/>
            <p:cNvSpPr/>
            <p:nvPr/>
          </p:nvSpPr>
          <p:spPr bwMode="auto">
            <a:xfrm flipH="1" flipV="1">
              <a:off x="0" y="1948062"/>
              <a:ext cx="9144000" cy="3208883"/>
            </a:xfrm>
            <a:custGeom>
              <a:avLst/>
              <a:gdLst>
                <a:gd name="connsiteX0" fmla="*/ 2066987 w 9143999"/>
                <a:gd name="connsiteY0" fmla="*/ 2450281 h 2450639"/>
                <a:gd name="connsiteX1" fmla="*/ 1174466 w 9143999"/>
                <a:gd name="connsiteY1" fmla="*/ 2437948 h 2450639"/>
                <a:gd name="connsiteX2" fmla="*/ 146634 w 9143999"/>
                <a:gd name="connsiteY2" fmla="*/ 2222367 h 2450639"/>
                <a:gd name="connsiteX3" fmla="*/ 0 w 9143999"/>
                <a:gd name="connsiteY3" fmla="*/ 2189002 h 2450639"/>
                <a:gd name="connsiteX4" fmla="*/ 0 w 9143999"/>
                <a:gd name="connsiteY4" fmla="*/ 0 h 2450639"/>
                <a:gd name="connsiteX5" fmla="*/ 9143999 w 9143999"/>
                <a:gd name="connsiteY5" fmla="*/ 0 h 2450639"/>
                <a:gd name="connsiteX6" fmla="*/ 9143999 w 9143999"/>
                <a:gd name="connsiteY6" fmla="*/ 73831 h 2450639"/>
                <a:gd name="connsiteX7" fmla="*/ 8969016 w 9143999"/>
                <a:gd name="connsiteY7" fmla="*/ 70309 h 2450639"/>
                <a:gd name="connsiteX8" fmla="*/ 7201140 w 9143999"/>
                <a:gd name="connsiteY8" fmla="*/ 553686 h 2450639"/>
                <a:gd name="connsiteX9" fmla="*/ 2349390 w 9143999"/>
                <a:gd name="connsiteY9" fmla="*/ 2441885 h 2450639"/>
                <a:gd name="connsiteX10" fmla="*/ 2066987 w 9143999"/>
                <a:gd name="connsiteY10" fmla="*/ 2450281 h 245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3999" h="2450639">
                  <a:moveTo>
                    <a:pt x="2066987" y="2450281"/>
                  </a:moveTo>
                  <a:cubicBezTo>
                    <a:pt x="1756267" y="2452866"/>
                    <a:pt x="1385134" y="2440698"/>
                    <a:pt x="1174466" y="2437948"/>
                  </a:cubicBezTo>
                  <a:cubicBezTo>
                    <a:pt x="437131" y="2428325"/>
                    <a:pt x="551321" y="2308428"/>
                    <a:pt x="146634" y="2222367"/>
                  </a:cubicBezTo>
                  <a:lnTo>
                    <a:pt x="0" y="2189002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73831"/>
                  </a:lnTo>
                  <a:lnTo>
                    <a:pt x="8969016" y="70309"/>
                  </a:lnTo>
                  <a:cubicBezTo>
                    <a:pt x="7878916" y="63332"/>
                    <a:pt x="7671385" y="294490"/>
                    <a:pt x="7201140" y="553686"/>
                  </a:cubicBezTo>
                  <a:cubicBezTo>
                    <a:pt x="5596035" y="1444060"/>
                    <a:pt x="4553690" y="2309883"/>
                    <a:pt x="2349390" y="2441885"/>
                  </a:cubicBezTo>
                  <a:cubicBezTo>
                    <a:pt x="2267422" y="2446920"/>
                    <a:pt x="2170561" y="2449420"/>
                    <a:pt x="2066987" y="2450281"/>
                  </a:cubicBezTo>
                  <a:close/>
                </a:path>
              </a:pathLst>
            </a:custGeom>
            <a:solidFill>
              <a:srgbClr val="006FB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  <p:sp>
          <p:nvSpPr>
            <p:cNvPr id="13" name="任意多边形 12"/>
            <p:cNvSpPr/>
            <p:nvPr/>
          </p:nvSpPr>
          <p:spPr bwMode="auto">
            <a:xfrm flipH="1" flipV="1">
              <a:off x="0" y="1691910"/>
              <a:ext cx="9144000" cy="3413805"/>
            </a:xfrm>
            <a:custGeom>
              <a:avLst/>
              <a:gdLst>
                <a:gd name="connsiteX0" fmla="*/ 1592061 w 9144000"/>
                <a:gd name="connsiteY0" fmla="*/ 2575068 h 2576039"/>
                <a:gd name="connsiteX1" fmla="*/ 0 w 9144000"/>
                <a:gd name="connsiteY1" fmla="*/ 2364824 h 2576039"/>
                <a:gd name="connsiteX2" fmla="*/ 0 w 9144000"/>
                <a:gd name="connsiteY2" fmla="*/ 2057852 h 2576039"/>
                <a:gd name="connsiteX3" fmla="*/ 2155074 w 9144000"/>
                <a:gd name="connsiteY3" fmla="*/ 2313662 h 2576039"/>
                <a:gd name="connsiteX4" fmla="*/ 6197035 w 9144000"/>
                <a:gd name="connsiteY4" fmla="*/ 881124 h 2576039"/>
                <a:gd name="connsiteX5" fmla="*/ 8706499 w 9144000"/>
                <a:gd name="connsiteY5" fmla="*/ 0 h 2576039"/>
                <a:gd name="connsiteX6" fmla="*/ 9100399 w 9144000"/>
                <a:gd name="connsiteY6" fmla="*/ 25581 h 2576039"/>
                <a:gd name="connsiteX7" fmla="*/ 9144000 w 9144000"/>
                <a:gd name="connsiteY7" fmla="*/ 34400 h 2576039"/>
                <a:gd name="connsiteX8" fmla="*/ 9144000 w 9144000"/>
                <a:gd name="connsiteY8" fmla="*/ 41357 h 2576039"/>
                <a:gd name="connsiteX9" fmla="*/ 9034250 w 9144000"/>
                <a:gd name="connsiteY9" fmla="*/ 31088 h 2576039"/>
                <a:gd name="connsiteX10" fmla="*/ 6838768 w 9144000"/>
                <a:gd name="connsiteY10" fmla="*/ 710584 h 2576039"/>
                <a:gd name="connsiteX11" fmla="*/ 2365793 w 9144000"/>
                <a:gd name="connsiteY11" fmla="*/ 2552419 h 2576039"/>
                <a:gd name="connsiteX12" fmla="*/ 1592061 w 9144000"/>
                <a:gd name="connsiteY12" fmla="*/ 2575068 h 2576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44000" h="2576039">
                  <a:moveTo>
                    <a:pt x="1592061" y="2575068"/>
                  </a:moveTo>
                  <a:cubicBezTo>
                    <a:pt x="878193" y="2564143"/>
                    <a:pt x="344812" y="2462885"/>
                    <a:pt x="0" y="2364824"/>
                  </a:cubicBezTo>
                  <a:lnTo>
                    <a:pt x="0" y="2057852"/>
                  </a:lnTo>
                  <a:cubicBezTo>
                    <a:pt x="316078" y="2171545"/>
                    <a:pt x="1072748" y="2381878"/>
                    <a:pt x="2155074" y="2313662"/>
                  </a:cubicBezTo>
                  <a:cubicBezTo>
                    <a:pt x="4070696" y="2188599"/>
                    <a:pt x="4894413" y="1625817"/>
                    <a:pt x="6197035" y="881124"/>
                  </a:cubicBezTo>
                  <a:cubicBezTo>
                    <a:pt x="7499658" y="136432"/>
                    <a:pt x="8332953" y="0"/>
                    <a:pt x="8706499" y="0"/>
                  </a:cubicBezTo>
                  <a:cubicBezTo>
                    <a:pt x="8893272" y="0"/>
                    <a:pt x="9020182" y="12790"/>
                    <a:pt x="9100399" y="25581"/>
                  </a:cubicBezTo>
                  <a:lnTo>
                    <a:pt x="9144000" y="34400"/>
                  </a:lnTo>
                  <a:lnTo>
                    <a:pt x="9144000" y="41357"/>
                  </a:lnTo>
                  <a:lnTo>
                    <a:pt x="9034250" y="31088"/>
                  </a:lnTo>
                  <a:cubicBezTo>
                    <a:pt x="8684948" y="11369"/>
                    <a:pt x="7858837" y="54004"/>
                    <a:pt x="6838768" y="710584"/>
                  </a:cubicBezTo>
                  <a:cubicBezTo>
                    <a:pt x="5478677" y="1591709"/>
                    <a:pt x="4233524" y="2421671"/>
                    <a:pt x="2365793" y="2552419"/>
                  </a:cubicBezTo>
                  <a:cubicBezTo>
                    <a:pt x="2088028" y="2572315"/>
                    <a:pt x="1830017" y="2578710"/>
                    <a:pt x="1592061" y="257506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/>
            </a:p>
          </p:txBody>
        </p:sp>
      </p:grpSp>
      <p:pic>
        <p:nvPicPr>
          <p:cNvPr id="16" name="图片 15" descr="51miz-E853987-0548054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0" y="4732020"/>
            <a:ext cx="4070985" cy="2115185"/>
          </a:xfrm>
          <a:prstGeom prst="rect">
            <a:avLst/>
          </a:prstGeom>
        </p:spPr>
      </p:pic>
      <p:pic>
        <p:nvPicPr>
          <p:cNvPr id="17" name="图片 16" descr="51miz-E239155-E5DE521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5210" y="1137285"/>
            <a:ext cx="1465580" cy="1099185"/>
          </a:xfrm>
          <a:prstGeom prst="rect">
            <a:avLst/>
          </a:prstGeom>
        </p:spPr>
      </p:pic>
      <p:sp>
        <p:nvSpPr>
          <p:cNvPr id="78" name="圆角矩形 77"/>
          <p:cNvSpPr/>
          <p:nvPr/>
        </p:nvSpPr>
        <p:spPr>
          <a:xfrm>
            <a:off x="5156835" y="4080510"/>
            <a:ext cx="1820545" cy="29591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2540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rPr>
              <a:t>汇报人：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dobe 黑体 Std R" panose="020B0400000000000000" pitchFamily="34" charset="-122"/>
                <a:ea typeface="Adobe 黑体 Std R" panose="020B0400000000000000" pitchFamily="34" charset="-122"/>
              </a:rPr>
              <a:t>XXX</a:t>
            </a:r>
            <a:endParaRPr lang="en-US" altLang="zh-CN" sz="1600" dirty="0">
              <a:solidFill>
                <a:schemeClr val="bg1"/>
              </a:soli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bldLvl="0" animBg="1"/>
      <p:bldP spid="88" grpId="1" animBg="1"/>
      <p:bldP spid="101" grpId="0"/>
      <p:bldP spid="101" grpId="1"/>
      <p:bldP spid="78" grpId="0" bldLvl="0" animBg="1"/>
      <p:bldP spid="78" grpId="1" animBg="1"/>
    </p:bldLst>
  </p:timing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KSO_WM_UNIT_TABLE_BEAUTIFY" val="smartTable{994d7c54-647c-46f1-85eb-a5f76a82905d}"/>
  <p:tag name="TABLE_ENDDRAG_ORIGIN_RECT" val="738*268"/>
  <p:tag name="TABLE_ENDDRAG_RECT" val="76*147*738*268"/>
</p:tagLst>
</file>

<file path=ppt/tags/tag3.xml><?xml version="1.0" encoding="utf-8"?>
<p:tagLst xmlns:p="http://schemas.openxmlformats.org/presentationml/2006/main">
  <p:tag name="KSO_WM_UNIT_TABLE_BEAUTIFY" val="smartTable{a74f9717-0ce7-46b0-9cb4-e67c64dbb731}"/>
  <p:tag name="TABLE_ENDDRAG_ORIGIN_RECT" val="851*193"/>
  <p:tag name="TABLE_ENDDRAG_RECT" val="74*243*851*193"/>
</p:tagLst>
</file>

<file path=ppt/tags/tag4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4502</Words>
  <Application>WPS 演示</Application>
  <PresentationFormat>宽屏</PresentationFormat>
  <Paragraphs>492</Paragraphs>
  <Slides>36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4" baseType="lpstr">
      <vt:lpstr>Arial</vt:lpstr>
      <vt:lpstr>宋体</vt:lpstr>
      <vt:lpstr>Wingdings</vt:lpstr>
      <vt:lpstr>等线</vt:lpstr>
      <vt:lpstr>微软雅黑</vt:lpstr>
      <vt:lpstr>站酷小薇LOGO体</vt:lpstr>
      <vt:lpstr>Agency FB</vt:lpstr>
      <vt:lpstr>Adobe 黑体 Std R</vt:lpstr>
      <vt:lpstr>Calibri</vt:lpstr>
      <vt:lpstr>Source Sans Pro ExtraLight</vt:lpstr>
      <vt:lpstr>Aa吃鸡专用体 (非商业使用)</vt:lpstr>
      <vt:lpstr>Broadway BT</vt:lpstr>
      <vt:lpstr>Broadway</vt:lpstr>
      <vt:lpstr>Wingdings</vt:lpstr>
      <vt:lpstr>黑体</vt:lpstr>
      <vt:lpstr>Arial Unicode MS</vt:lpstr>
      <vt:lpstr>方正兰亭黑简体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陈Sir</cp:lastModifiedBy>
  <cp:revision>21</cp:revision>
  <dcterms:created xsi:type="dcterms:W3CDTF">2020-11-26T06:30:00Z</dcterms:created>
  <dcterms:modified xsi:type="dcterms:W3CDTF">2021-07-21T06:49:08Z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2052-11.1.0.10667</vt:lpwstr>
  </property>
  <property fmtid="{D5CDD505-2E9C-101B-9397-08002B2CF9AE}" pid="3" name="KSOSaveFontToCloudKey">
    <vt:lpwstr>1076685095_btnclosed</vt:lpwstr>
  </property>
  <property fmtid="{D5CDD505-2E9C-101B-9397-08002B2CF9AE}" pid="4" name="ICV">
    <vt:lpwstr>E579440BBF2C4468A2F6682B6365FA9D</vt:lpwstr>
  </property>
</Properties>
</file>