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64" r:id="rId3"/>
    <p:sldId id="257" r:id="rId5"/>
    <p:sldId id="266" r:id="rId6"/>
    <p:sldId id="260" r:id="rId7"/>
    <p:sldId id="271" r:id="rId8"/>
    <p:sldId id="272" r:id="rId9"/>
    <p:sldId id="267" r:id="rId10"/>
    <p:sldId id="273" r:id="rId11"/>
    <p:sldId id="275" r:id="rId12"/>
    <p:sldId id="276" r:id="rId13"/>
    <p:sldId id="277" r:id="rId14"/>
    <p:sldId id="268" r:id="rId15"/>
    <p:sldId id="278" r:id="rId16"/>
    <p:sldId id="279" r:id="rId17"/>
    <p:sldId id="269" r:id="rId18"/>
    <p:sldId id="262" r:id="rId19"/>
    <p:sldId id="280" r:id="rId20"/>
    <p:sldId id="265" r:id="rId21"/>
  </p:sldIdLst>
  <p:sldSz cx="12192000" cy="6858000"/>
  <p:notesSz cx="6858000" cy="9144000"/>
  <p:embeddedFontLst>
    <p:embeddedFont>
      <p:font typeface="微软雅黑" panose="020B0503020204020204" pitchFamily="34" charset="-122"/>
      <p:regular r:id="rId25"/>
    </p:embeddedFont>
    <p:embeddedFont>
      <p:font typeface="AvantGarde Md BT" panose="020B0602020202020204" pitchFamily="34" charset="0"/>
      <p:regular r:id="rId26"/>
      <p:italic r:id="rId27"/>
    </p:embeddedFont>
    <p:embeddedFont>
      <p:font typeface="等线" panose="02010600030101010101" charset="-122"/>
      <p:regular r:id="rId28"/>
    </p:embeddedFont>
    <p:embeddedFont>
      <p:font typeface="等线 Light" panose="02010600030101010101" charset="-122"/>
      <p:regular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6BED"/>
    <a:srgbClr val="333F50"/>
    <a:srgbClr val="037AE1"/>
    <a:srgbClr val="433A41"/>
    <a:srgbClr val="FAFAFA"/>
    <a:srgbClr val="2AB293"/>
    <a:srgbClr val="F5F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6" d="100"/>
          <a:sy n="66" d="100"/>
        </p:scale>
        <p:origin x="1330" y="480"/>
      </p:cViewPr>
      <p:guideLst>
        <p:guide orient="horz" pos="2160"/>
        <p:guide pos="3840"/>
        <p:guide pos="347"/>
        <p:guide pos="7378"/>
        <p:guide orient="horz" pos="8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77361-E568-4193-9750-67A07434893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CEB7F-0EAF-4B8B-AADD-0FE3D8BD7D6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CCEB7F-0EAF-4B8B-AADD-0FE3D8BD7D6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DB4B185-EA0F-43F1-AD10-AB68C0383E5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E620BC-0736-4BAD-8C3F-AEAA572A19C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4B185-EA0F-43F1-AD10-AB68C0383E5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E620BC-0736-4BAD-8C3F-AEAA572A19C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7306" y="3529270"/>
            <a:ext cx="4906122"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DATA ANALYSIS REPORT</a:t>
            </a:r>
            <a:endParaRPr lang="zh-CN" altLang="en-US" sz="2400" dirty="0">
              <a:solidFill>
                <a:schemeClr val="tx1">
                  <a:lumMod val="75000"/>
                  <a:lumOff val="25000"/>
                </a:schemeClr>
              </a:solidFill>
              <a:latin typeface="+mn-ea"/>
              <a:cs typeface="Gen Jyuu Gothic P Normal" panose="020B0202020203020207" pitchFamily="34" charset="-128"/>
            </a:endParaRPr>
          </a:p>
        </p:txBody>
      </p:sp>
      <p:sp>
        <p:nvSpPr>
          <p:cNvPr id="13" name="文本框 12"/>
          <p:cNvSpPr txBox="1"/>
          <p:nvPr/>
        </p:nvSpPr>
        <p:spPr>
          <a:xfrm>
            <a:off x="759575" y="2927363"/>
            <a:ext cx="4903854" cy="769441"/>
          </a:xfrm>
          <a:prstGeom prst="rect">
            <a:avLst/>
          </a:prstGeom>
          <a:noFill/>
        </p:spPr>
        <p:txBody>
          <a:bodyPr wrap="square" rtlCol="0">
            <a:spAutoFit/>
          </a:bodyPr>
          <a:lstStyle/>
          <a:p>
            <a:pPr algn="dist"/>
            <a:r>
              <a:rPr lang="zh-CN" altLang="en-US" sz="4400" b="1" dirty="0">
                <a:solidFill>
                  <a:srgbClr val="333F50"/>
                </a:solidFill>
                <a:latin typeface="微软雅黑" panose="020B0503020204020204" pitchFamily="34" charset="-122"/>
                <a:ea typeface="微软雅黑" panose="020B0503020204020204" pitchFamily="34" charset="-122"/>
              </a:rPr>
              <a:t>企业绩效</a:t>
            </a:r>
            <a:r>
              <a:rPr lang="zh-CN" altLang="en-US" sz="4400" b="1" dirty="0">
                <a:solidFill>
                  <a:srgbClr val="4F6BED"/>
                </a:solidFill>
                <a:latin typeface="微软雅黑" panose="020B0503020204020204" pitchFamily="34" charset="-122"/>
                <a:ea typeface="微软雅黑" panose="020B0503020204020204" pitchFamily="34" charset="-122"/>
              </a:rPr>
              <a:t>管理效率</a:t>
            </a:r>
            <a:endParaRPr lang="zh-CN" altLang="en-US" sz="4400" b="1" dirty="0">
              <a:solidFill>
                <a:srgbClr val="4F6BED"/>
              </a:solidFill>
              <a:latin typeface="微软雅黑" panose="020B0503020204020204" pitchFamily="34" charset="-122"/>
              <a:ea typeface="微软雅黑" panose="020B0503020204020204" pitchFamily="34" charset="-122"/>
            </a:endParaRPr>
          </a:p>
        </p:txBody>
      </p:sp>
      <p:sp>
        <p:nvSpPr>
          <p:cNvPr id="14" name="矩形 13"/>
          <p:cNvSpPr/>
          <p:nvPr/>
        </p:nvSpPr>
        <p:spPr>
          <a:xfrm>
            <a:off x="757306" y="4009150"/>
            <a:ext cx="3416297" cy="99219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 and often used in the title of the test, so generally referred to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15" name="文本框 14"/>
          <p:cNvSpPr txBox="1"/>
          <p:nvPr/>
        </p:nvSpPr>
        <p:spPr>
          <a:xfrm>
            <a:off x="833329" y="5460819"/>
            <a:ext cx="2284195" cy="2755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部门：营销部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圆角 15"/>
          <p:cNvSpPr/>
          <p:nvPr/>
        </p:nvSpPr>
        <p:spPr>
          <a:xfrm>
            <a:off x="838092" y="5401973"/>
            <a:ext cx="2284195" cy="371762"/>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46074" y="5749797"/>
            <a:ext cx="633546" cy="47876"/>
          </a:xfrm>
          <a:prstGeom prst="rect">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47539" y="1974620"/>
            <a:ext cx="2209798" cy="584775"/>
          </a:xfrm>
          <a:prstGeom prst="rect">
            <a:avLst/>
          </a:prstGeom>
          <a:noFill/>
        </p:spPr>
        <p:txBody>
          <a:bodyPr wrap="square" rtlCol="0">
            <a:spAutoFit/>
          </a:bodyPr>
          <a:lstStyle/>
          <a:p>
            <a:pPr algn="dist"/>
            <a:r>
              <a:rPr lang="en-US" altLang="zh-CN" sz="3200" b="1" dirty="0">
                <a:solidFill>
                  <a:srgbClr val="4F6BED"/>
                </a:solidFill>
                <a:latin typeface="AvantGarde Md BT" panose="020B0602020202020204" pitchFamily="34" charset="0"/>
              </a:rPr>
              <a:t>COMPANY</a:t>
            </a:r>
            <a:endParaRPr lang="zh-CN" altLang="en-US" sz="6000" b="1" dirty="0">
              <a:solidFill>
                <a:srgbClr val="4F6BED"/>
              </a:solidFill>
              <a:latin typeface="AvantGarde Md BT" panose="020B0602020202020204" pitchFamily="34" charset="0"/>
              <a:ea typeface="微软雅黑" panose="020B0503020204020204" pitchFamily="34" charset="-122"/>
            </a:endParaRPr>
          </a:p>
        </p:txBody>
      </p:sp>
      <p:sp>
        <p:nvSpPr>
          <p:cNvPr id="25" name="文本框 24"/>
          <p:cNvSpPr txBox="1"/>
          <p:nvPr/>
        </p:nvSpPr>
        <p:spPr>
          <a:xfrm>
            <a:off x="770612" y="2389923"/>
            <a:ext cx="2178259" cy="307777"/>
          </a:xfrm>
          <a:prstGeom prst="rect">
            <a:avLst/>
          </a:prstGeom>
          <a:noFill/>
        </p:spPr>
        <p:txBody>
          <a:bodyPr wrap="square" rtlCol="0">
            <a:spAutoFit/>
          </a:bodyPr>
          <a:lstStyle/>
          <a:p>
            <a:pPr algn="dist"/>
            <a:r>
              <a:rPr lang="en-US" altLang="zh-CN" sz="1400" dirty="0">
                <a:solidFill>
                  <a:schemeClr val="tx1">
                    <a:lumMod val="75000"/>
                    <a:lumOff val="25000"/>
                  </a:schemeClr>
                </a:solidFill>
                <a:latin typeface="+mn-ea"/>
              </a:rPr>
              <a:t>marketing</a:t>
            </a:r>
            <a:endParaRPr lang="zh-CN" altLang="en-US" sz="1400" dirty="0">
              <a:solidFill>
                <a:schemeClr val="tx1">
                  <a:lumMod val="75000"/>
                  <a:lumOff val="25000"/>
                </a:schemeClr>
              </a:solidFill>
              <a:latin typeface="+mn-ea"/>
            </a:endParaRPr>
          </a:p>
        </p:txBody>
      </p:sp>
      <p:sp>
        <p:nvSpPr>
          <p:cNvPr id="26" name="文本框 25"/>
          <p:cNvSpPr txBox="1"/>
          <p:nvPr/>
        </p:nvSpPr>
        <p:spPr>
          <a:xfrm>
            <a:off x="1859160" y="1716539"/>
            <a:ext cx="1103948" cy="461665"/>
          </a:xfrm>
          <a:prstGeom prst="rect">
            <a:avLst/>
          </a:prstGeom>
          <a:noFill/>
        </p:spPr>
        <p:txBody>
          <a:bodyPr wrap="square" rtlCol="0">
            <a:spAutoFit/>
          </a:bodyPr>
          <a:lstStyle/>
          <a:p>
            <a:pPr algn="dist"/>
            <a:r>
              <a:rPr lang="en-US" altLang="zh-CN" sz="2400" b="1" dirty="0">
                <a:solidFill>
                  <a:srgbClr val="433A41"/>
                </a:solidFill>
                <a:latin typeface="+mn-ea"/>
              </a:rPr>
              <a:t>LOGO</a:t>
            </a:r>
            <a:endParaRPr lang="zh-CN" altLang="en-US" sz="2400" b="1" dirty="0">
              <a:solidFill>
                <a:srgbClr val="433A41"/>
              </a:solidFill>
              <a:latin typeface="+mn-ea"/>
            </a:endParaRPr>
          </a:p>
        </p:txBody>
      </p:sp>
      <p:sp>
        <p:nvSpPr>
          <p:cNvPr id="27" name="任意多边形: 形状 26"/>
          <p:cNvSpPr/>
          <p:nvPr/>
        </p:nvSpPr>
        <p:spPr>
          <a:xfrm>
            <a:off x="3085511" y="2011564"/>
            <a:ext cx="400554" cy="609600"/>
          </a:xfrm>
          <a:custGeom>
            <a:avLst/>
            <a:gdLst>
              <a:gd name="connsiteX0" fmla="*/ 0 w 400554"/>
              <a:gd name="connsiteY0" fmla="*/ 0 h 609600"/>
              <a:gd name="connsiteX1" fmla="*/ 166088 w 400554"/>
              <a:gd name="connsiteY1" fmla="*/ 0 h 609600"/>
              <a:gd name="connsiteX2" fmla="*/ 400554 w 400554"/>
              <a:gd name="connsiteY2" fmla="*/ 609600 h 609600"/>
              <a:gd name="connsiteX3" fmla="*/ 234466 w 400554"/>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0554" h="609600">
                <a:moveTo>
                  <a:pt x="0" y="0"/>
                </a:moveTo>
                <a:lnTo>
                  <a:pt x="166088" y="0"/>
                </a:lnTo>
                <a:lnTo>
                  <a:pt x="400554" y="609600"/>
                </a:lnTo>
                <a:lnTo>
                  <a:pt x="234466" y="609600"/>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rot="18808770">
            <a:off x="7172106" y="-1522683"/>
            <a:ext cx="848569" cy="7789647"/>
          </a:xfrm>
          <a:custGeom>
            <a:avLst/>
            <a:gdLst>
              <a:gd name="connsiteX0" fmla="*/ 0 w 848569"/>
              <a:gd name="connsiteY0" fmla="*/ 0 h 7789647"/>
              <a:gd name="connsiteX1" fmla="*/ 848569 w 848569"/>
              <a:gd name="connsiteY1" fmla="*/ 894847 h 7789647"/>
              <a:gd name="connsiteX2" fmla="*/ 848569 w 848569"/>
              <a:gd name="connsiteY2" fmla="*/ 7789647 h 7789647"/>
              <a:gd name="connsiteX3" fmla="*/ 0 w 848569"/>
              <a:gd name="connsiteY3" fmla="*/ 6894801 h 7789647"/>
            </a:gdLst>
            <a:ahLst/>
            <a:cxnLst>
              <a:cxn ang="0">
                <a:pos x="connsiteX0" y="connsiteY0"/>
              </a:cxn>
              <a:cxn ang="0">
                <a:pos x="connsiteX1" y="connsiteY1"/>
              </a:cxn>
              <a:cxn ang="0">
                <a:pos x="connsiteX2" y="connsiteY2"/>
              </a:cxn>
              <a:cxn ang="0">
                <a:pos x="connsiteX3" y="connsiteY3"/>
              </a:cxn>
            </a:cxnLst>
            <a:rect l="l" t="t" r="r" b="b"/>
            <a:pathLst>
              <a:path w="848569" h="7789647">
                <a:moveTo>
                  <a:pt x="0" y="0"/>
                </a:moveTo>
                <a:lnTo>
                  <a:pt x="848569" y="894847"/>
                </a:lnTo>
                <a:lnTo>
                  <a:pt x="848569" y="7789647"/>
                </a:lnTo>
                <a:lnTo>
                  <a:pt x="0" y="6894801"/>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rot="18808770">
            <a:off x="8645431" y="2816835"/>
            <a:ext cx="848569" cy="5179359"/>
          </a:xfrm>
          <a:custGeom>
            <a:avLst/>
            <a:gdLst>
              <a:gd name="connsiteX0" fmla="*/ 0 w 848569"/>
              <a:gd name="connsiteY0" fmla="*/ 0 h 5179359"/>
              <a:gd name="connsiteX1" fmla="*/ 848569 w 848569"/>
              <a:gd name="connsiteY1" fmla="*/ 894847 h 5179359"/>
              <a:gd name="connsiteX2" fmla="*/ 848569 w 848569"/>
              <a:gd name="connsiteY2" fmla="*/ 5179359 h 5179359"/>
              <a:gd name="connsiteX3" fmla="*/ 0 w 848569"/>
              <a:gd name="connsiteY3" fmla="*/ 4284513 h 5179359"/>
            </a:gdLst>
            <a:ahLst/>
            <a:cxnLst>
              <a:cxn ang="0">
                <a:pos x="connsiteX0" y="connsiteY0"/>
              </a:cxn>
              <a:cxn ang="0">
                <a:pos x="connsiteX1" y="connsiteY1"/>
              </a:cxn>
              <a:cxn ang="0">
                <a:pos x="connsiteX2" y="connsiteY2"/>
              </a:cxn>
              <a:cxn ang="0">
                <a:pos x="connsiteX3" y="connsiteY3"/>
              </a:cxn>
            </a:cxnLst>
            <a:rect l="l" t="t" r="r" b="b"/>
            <a:pathLst>
              <a:path w="848569" h="5179359">
                <a:moveTo>
                  <a:pt x="0" y="0"/>
                </a:moveTo>
                <a:lnTo>
                  <a:pt x="848569" y="894847"/>
                </a:lnTo>
                <a:lnTo>
                  <a:pt x="848569" y="5179359"/>
                </a:lnTo>
                <a:lnTo>
                  <a:pt x="0" y="428451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rot="18808770">
            <a:off x="4031832" y="-519934"/>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6124757" y="-156662"/>
            <a:ext cx="5958488" cy="6271797"/>
          </a:xfrm>
          <a:prstGeom prst="triangle">
            <a:avLst>
              <a:gd name="adj" fmla="val 100000"/>
            </a:avLst>
          </a:prstGeom>
          <a:blipFill dpi="0" rotWithShape="0">
            <a:blip r:embed="rId1"/>
            <a:srcRect/>
            <a:stretch>
              <a:fillRect r="-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000"/>
                                        <p:tgtEl>
                                          <p:spTgt spid="27"/>
                                        </p:tgtEl>
                                      </p:cBhvr>
                                    </p:animEffect>
                                    <p:anim calcmode="lin" valueType="num">
                                      <p:cBhvr>
                                        <p:cTn id="41" dur="2000" fill="hold"/>
                                        <p:tgtEl>
                                          <p:spTgt spid="27"/>
                                        </p:tgtEl>
                                        <p:attrNameLst>
                                          <p:attrName>ppt_w</p:attrName>
                                        </p:attrNameLst>
                                      </p:cBhvr>
                                      <p:tavLst>
                                        <p:tav tm="0" fmla="#ppt_w*sin(2.5*pi*$)">
                                          <p:val>
                                            <p:fltVal val="0"/>
                                          </p:val>
                                        </p:tav>
                                        <p:tav tm="100000">
                                          <p:val>
                                            <p:fltVal val="1"/>
                                          </p:val>
                                        </p:tav>
                                      </p:tavLst>
                                    </p:anim>
                                    <p:anim calcmode="lin" valueType="num">
                                      <p:cBhvr>
                                        <p:cTn id="42"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24" grpId="0"/>
      <p:bldP spid="26" grpId="0"/>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a:off x="430964" y="4214746"/>
            <a:ext cx="579207" cy="579207"/>
          </a:xfrm>
          <a:prstGeom prst="ellipse">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 G0v1 常规体" pitchFamily="2" charset="-122"/>
              <a:ea typeface="造字工房悦圆 G0v1 常规体" pitchFamily="2" charset="-122"/>
            </a:endParaRPr>
          </a:p>
        </p:txBody>
      </p:sp>
      <p:sp>
        <p:nvSpPr>
          <p:cNvPr id="52" name="标题 3"/>
          <p:cNvSpPr txBox="1"/>
          <p:nvPr/>
        </p:nvSpPr>
        <p:spPr>
          <a:xfrm>
            <a:off x="350472" y="4289874"/>
            <a:ext cx="739176"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ctr"/>
            <a:r>
              <a:rPr lang="en-US" altLang="zh-CN" sz="2800" dirty="0">
                <a:solidFill>
                  <a:schemeClr val="bg1"/>
                </a:solidFill>
                <a:latin typeface="+mn-ea"/>
                <a:ea typeface="+mn-ea"/>
              </a:rPr>
              <a:t>01</a:t>
            </a:r>
            <a:endParaRPr lang="zh-CN" altLang="en-US" sz="2800" dirty="0">
              <a:solidFill>
                <a:schemeClr val="bg1"/>
              </a:solidFill>
              <a:latin typeface="+mn-ea"/>
              <a:ea typeface="+mn-ea"/>
            </a:endParaRPr>
          </a:p>
        </p:txBody>
      </p:sp>
      <p:sp>
        <p:nvSpPr>
          <p:cNvPr id="53" name="文本框 52"/>
          <p:cNvSpPr txBox="1"/>
          <p:nvPr/>
        </p:nvSpPr>
        <p:spPr>
          <a:xfrm>
            <a:off x="1169125" y="4170380"/>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提高工作效率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标题 3"/>
          <p:cNvSpPr txBox="1"/>
          <p:nvPr/>
        </p:nvSpPr>
        <p:spPr>
          <a:xfrm>
            <a:off x="1207711" y="4624075"/>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55" name="椭圆 54"/>
          <p:cNvSpPr/>
          <p:nvPr/>
        </p:nvSpPr>
        <p:spPr>
          <a:xfrm>
            <a:off x="430964" y="5296671"/>
            <a:ext cx="579207" cy="579207"/>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 G0v1 常规体" pitchFamily="2" charset="-122"/>
              <a:ea typeface="造字工房悦圆 G0v1 常规体" pitchFamily="2" charset="-122"/>
            </a:endParaRPr>
          </a:p>
        </p:txBody>
      </p:sp>
      <p:sp>
        <p:nvSpPr>
          <p:cNvPr id="56" name="标题 3"/>
          <p:cNvSpPr txBox="1"/>
          <p:nvPr/>
        </p:nvSpPr>
        <p:spPr>
          <a:xfrm>
            <a:off x="321020" y="5356629"/>
            <a:ext cx="739176"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ctr"/>
            <a:r>
              <a:rPr lang="en-US" altLang="zh-CN" sz="2800" dirty="0">
                <a:solidFill>
                  <a:schemeClr val="bg1"/>
                </a:solidFill>
                <a:latin typeface="+mn-ea"/>
                <a:ea typeface="+mn-ea"/>
              </a:rPr>
              <a:t>02</a:t>
            </a:r>
            <a:endParaRPr lang="zh-CN" altLang="en-US" sz="2800" dirty="0">
              <a:solidFill>
                <a:schemeClr val="bg1"/>
              </a:solidFill>
              <a:latin typeface="+mn-ea"/>
              <a:ea typeface="+mn-ea"/>
            </a:endParaRPr>
          </a:p>
        </p:txBody>
      </p:sp>
      <p:sp>
        <p:nvSpPr>
          <p:cNvPr id="57" name="文本框 56"/>
          <p:cNvSpPr txBox="1"/>
          <p:nvPr/>
        </p:nvSpPr>
        <p:spPr>
          <a:xfrm>
            <a:off x="1169125" y="5252305"/>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掌握沟通技巧</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标题 3"/>
          <p:cNvSpPr txBox="1"/>
          <p:nvPr/>
        </p:nvSpPr>
        <p:spPr>
          <a:xfrm>
            <a:off x="1207711" y="5706000"/>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59" name="椭圆 58"/>
          <p:cNvSpPr/>
          <p:nvPr/>
        </p:nvSpPr>
        <p:spPr>
          <a:xfrm>
            <a:off x="4816330" y="4260466"/>
            <a:ext cx="579207" cy="579207"/>
          </a:xfrm>
          <a:prstGeom prst="ellipse">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 G0v1 常规体" pitchFamily="2" charset="-122"/>
              <a:ea typeface="造字工房悦圆 G0v1 常规体" pitchFamily="2" charset="-122"/>
            </a:endParaRPr>
          </a:p>
        </p:txBody>
      </p:sp>
      <p:sp>
        <p:nvSpPr>
          <p:cNvPr id="60" name="标题 3"/>
          <p:cNvSpPr txBox="1"/>
          <p:nvPr/>
        </p:nvSpPr>
        <p:spPr>
          <a:xfrm>
            <a:off x="4706386" y="4320424"/>
            <a:ext cx="739176"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ctr"/>
            <a:r>
              <a:rPr lang="en-US" altLang="zh-CN" sz="2800" dirty="0">
                <a:solidFill>
                  <a:schemeClr val="bg1"/>
                </a:solidFill>
                <a:latin typeface="+mn-ea"/>
                <a:ea typeface="+mn-ea"/>
              </a:rPr>
              <a:t>03</a:t>
            </a:r>
            <a:endParaRPr lang="zh-CN" altLang="en-US" sz="2800" dirty="0">
              <a:solidFill>
                <a:schemeClr val="bg1"/>
              </a:solidFill>
              <a:latin typeface="+mn-ea"/>
              <a:ea typeface="+mn-ea"/>
            </a:endParaRPr>
          </a:p>
        </p:txBody>
      </p:sp>
      <p:sp>
        <p:nvSpPr>
          <p:cNvPr id="61" name="文本框 60"/>
          <p:cNvSpPr txBox="1"/>
          <p:nvPr/>
        </p:nvSpPr>
        <p:spPr>
          <a:xfrm>
            <a:off x="5554491" y="4216100"/>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提升岗位能力</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标题 3"/>
          <p:cNvSpPr txBox="1"/>
          <p:nvPr/>
        </p:nvSpPr>
        <p:spPr>
          <a:xfrm>
            <a:off x="5593077" y="4669795"/>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63" name="椭圆 62"/>
          <p:cNvSpPr/>
          <p:nvPr/>
        </p:nvSpPr>
        <p:spPr>
          <a:xfrm>
            <a:off x="4816330" y="5296671"/>
            <a:ext cx="579207" cy="579207"/>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 G0v1 常规体" pitchFamily="2" charset="-122"/>
              <a:ea typeface="造字工房悦圆 G0v1 常规体" pitchFamily="2" charset="-122"/>
            </a:endParaRPr>
          </a:p>
        </p:txBody>
      </p:sp>
      <p:sp>
        <p:nvSpPr>
          <p:cNvPr id="64" name="标题 3"/>
          <p:cNvSpPr txBox="1"/>
          <p:nvPr/>
        </p:nvSpPr>
        <p:spPr>
          <a:xfrm>
            <a:off x="4706386" y="5356629"/>
            <a:ext cx="739176"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ctr"/>
            <a:r>
              <a:rPr lang="en-US" altLang="zh-CN" sz="2800" dirty="0">
                <a:solidFill>
                  <a:schemeClr val="bg1"/>
                </a:solidFill>
                <a:latin typeface="+mn-ea"/>
                <a:ea typeface="+mn-ea"/>
              </a:rPr>
              <a:t>04</a:t>
            </a:r>
            <a:endParaRPr lang="zh-CN" altLang="en-US" sz="2800" dirty="0">
              <a:solidFill>
                <a:schemeClr val="bg1"/>
              </a:solidFill>
              <a:latin typeface="+mn-ea"/>
              <a:ea typeface="+mn-ea"/>
            </a:endParaRPr>
          </a:p>
        </p:txBody>
      </p:sp>
      <p:sp>
        <p:nvSpPr>
          <p:cNvPr id="65" name="文本框 64"/>
          <p:cNvSpPr txBox="1"/>
          <p:nvPr/>
        </p:nvSpPr>
        <p:spPr>
          <a:xfrm>
            <a:off x="5554491" y="5252305"/>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不断优化内部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标题 3"/>
          <p:cNvSpPr txBox="1"/>
          <p:nvPr/>
        </p:nvSpPr>
        <p:spPr>
          <a:xfrm>
            <a:off x="5593077" y="5706000"/>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pic>
        <p:nvPicPr>
          <p:cNvPr id="67" name="图片占位符 2"/>
          <p:cNvPicPr>
            <a:picLocks noChangeAspect="1"/>
          </p:cNvPicPr>
          <p:nvPr/>
        </p:nvPicPr>
        <p:blipFill>
          <a:blip r:embed="rId1">
            <a:extLst>
              <a:ext uri="{28A0092B-C50C-407E-A947-70E740481C1C}">
                <a14:useLocalDpi xmlns:a14="http://schemas.microsoft.com/office/drawing/2010/main" val="0"/>
              </a:ext>
            </a:extLst>
          </a:blip>
          <a:srcRect t="5790" b="5790"/>
          <a:stretch>
            <a:fillRect/>
          </a:stretch>
        </p:blipFill>
        <p:spPr>
          <a:xfrm>
            <a:off x="0" y="-15126"/>
            <a:ext cx="12192000" cy="3159868"/>
          </a:xfrm>
          <a:prstGeom prst="rect">
            <a:avLst/>
          </a:prstGeom>
        </p:spPr>
      </p:pic>
      <p:sp>
        <p:nvSpPr>
          <p:cNvPr id="48" name="文本框 47"/>
          <p:cNvSpPr txBox="1"/>
          <p:nvPr/>
        </p:nvSpPr>
        <p:spPr>
          <a:xfrm>
            <a:off x="9352666" y="1342457"/>
            <a:ext cx="2560317" cy="707886"/>
          </a:xfrm>
          <a:prstGeom prst="rect">
            <a:avLst/>
          </a:prstGeom>
          <a:noFill/>
        </p:spPr>
        <p:txBody>
          <a:bodyPr wrap="none" rtlCol="0">
            <a:spAutoFit/>
          </a:bodyPr>
          <a:lstStyle/>
          <a:p>
            <a:pPr algn="ctr"/>
            <a:r>
              <a:rPr lang="en-US" altLang="zh-CN" sz="4000" b="1" dirty="0">
                <a:solidFill>
                  <a:schemeClr val="bg1"/>
                </a:solidFill>
                <a:latin typeface="AvantGarde Md BT" panose="020B0602020202020204" pitchFamily="34" charset="0"/>
                <a:ea typeface="微软雅黑" panose="020B0503020204020204" pitchFamily="34" charset="-122"/>
              </a:rPr>
              <a:t>CONTENTS</a:t>
            </a:r>
            <a:endParaRPr lang="zh-CN" altLang="en-US" sz="4000" b="1" dirty="0">
              <a:solidFill>
                <a:schemeClr val="bg1"/>
              </a:solidFill>
              <a:latin typeface="AvantGarde Md BT" panose="020B0602020202020204" pitchFamily="34" charset="0"/>
              <a:ea typeface="微软雅黑" panose="020B0503020204020204" pitchFamily="34" charset="-122"/>
            </a:endParaRPr>
          </a:p>
        </p:txBody>
      </p:sp>
      <p:sp>
        <p:nvSpPr>
          <p:cNvPr id="49" name="文本框 48"/>
          <p:cNvSpPr txBox="1"/>
          <p:nvPr/>
        </p:nvSpPr>
        <p:spPr>
          <a:xfrm>
            <a:off x="8720156" y="1881431"/>
            <a:ext cx="3182069" cy="369332"/>
          </a:xfrm>
          <a:prstGeom prst="rect">
            <a:avLst/>
          </a:prstGeom>
          <a:noFill/>
        </p:spPr>
        <p:txBody>
          <a:bodyPr wrap="square" rtlCol="0">
            <a:spAutoFit/>
          </a:bodyPr>
          <a:lstStyle/>
          <a:p>
            <a:pPr algn="dist"/>
            <a:r>
              <a:rPr lang="en-US" altLang="zh-CN" dirty="0">
                <a:solidFill>
                  <a:schemeClr val="bg1"/>
                </a:solidFill>
                <a:latin typeface="+mn-ea"/>
              </a:rPr>
              <a:t>Template</a:t>
            </a:r>
            <a:endParaRPr lang="zh-CN" altLang="en-US" sz="1400" dirty="0">
              <a:solidFill>
                <a:schemeClr val="bg1"/>
              </a:solidFill>
              <a:latin typeface="+mn-ea"/>
            </a:endParaRPr>
          </a:p>
        </p:txBody>
      </p:sp>
      <p:sp>
        <p:nvSpPr>
          <p:cNvPr id="50" name="文本框 49"/>
          <p:cNvSpPr txBox="1"/>
          <p:nvPr/>
        </p:nvSpPr>
        <p:spPr>
          <a:xfrm>
            <a:off x="7927177" y="2188844"/>
            <a:ext cx="3985806" cy="830997"/>
          </a:xfrm>
          <a:prstGeom prst="rect">
            <a:avLst/>
          </a:prstGeom>
          <a:noFill/>
        </p:spPr>
        <p:txBody>
          <a:bodyPr wrap="square" rtlCol="0">
            <a:spAutoFit/>
          </a:bodyPr>
          <a:lstStyle/>
          <a:p>
            <a:pPr algn="r"/>
            <a:r>
              <a:rPr lang="zh-CN" altLang="en-US" sz="4800" b="1" dirty="0">
                <a:solidFill>
                  <a:srgbClr val="4F6BED"/>
                </a:solidFill>
                <a:latin typeface="微软雅黑" panose="020B0503020204020204" pitchFamily="34" charset="-122"/>
                <a:ea typeface="微软雅黑" panose="020B0503020204020204" pitchFamily="34" charset="-122"/>
              </a:rPr>
              <a:t>目录</a:t>
            </a:r>
            <a:endParaRPr lang="zh-CN" altLang="en-US" sz="4800" b="1" dirty="0">
              <a:solidFill>
                <a:srgbClr val="4F6BED"/>
              </a:solidFill>
              <a:latin typeface="微软雅黑" panose="020B0503020204020204" pitchFamily="34" charset="-122"/>
              <a:ea typeface="微软雅黑" panose="020B0503020204020204" pitchFamily="34" charset="-122"/>
            </a:endParaRPr>
          </a:p>
        </p:txBody>
      </p:sp>
      <p:sp>
        <p:nvSpPr>
          <p:cNvPr id="68" name="任意多边形: 形状 67"/>
          <p:cNvSpPr/>
          <p:nvPr/>
        </p:nvSpPr>
        <p:spPr>
          <a:xfrm rot="18808770">
            <a:off x="9856210" y="2267460"/>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fill="hold"/>
                                        <p:tgtEl>
                                          <p:spTgt spid="52"/>
                                        </p:tgtEl>
                                        <p:attrNameLst>
                                          <p:attrName>ppt_x</p:attrName>
                                        </p:attrNameLst>
                                      </p:cBhvr>
                                      <p:tavLst>
                                        <p:tav tm="0">
                                          <p:val>
                                            <p:strVal val="1+#ppt_w/2"/>
                                          </p:val>
                                        </p:tav>
                                        <p:tav tm="100000">
                                          <p:val>
                                            <p:strVal val="#ppt_x"/>
                                          </p:val>
                                        </p:tav>
                                      </p:tavLst>
                                    </p:anim>
                                    <p:anim calcmode="lin" valueType="num">
                                      <p:cBhvr additive="base">
                                        <p:cTn id="18"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1000"/>
                                        <p:tgtEl>
                                          <p:spTgt spid="53"/>
                                        </p:tgtEl>
                                      </p:cBhvr>
                                    </p:animEffect>
                                    <p:anim calcmode="lin" valueType="num">
                                      <p:cBhvr>
                                        <p:cTn id="24" dur="1000" fill="hold"/>
                                        <p:tgtEl>
                                          <p:spTgt spid="53"/>
                                        </p:tgtEl>
                                        <p:attrNameLst>
                                          <p:attrName>ppt_x</p:attrName>
                                        </p:attrNameLst>
                                      </p:cBhvr>
                                      <p:tavLst>
                                        <p:tav tm="0">
                                          <p:val>
                                            <p:strVal val="#ppt_x"/>
                                          </p:val>
                                        </p:tav>
                                        <p:tav tm="100000">
                                          <p:val>
                                            <p:strVal val="#ppt_x"/>
                                          </p:val>
                                        </p:tav>
                                      </p:tavLst>
                                    </p:anim>
                                    <p:anim calcmode="lin" valueType="num">
                                      <p:cBhvr>
                                        <p:cTn id="25" dur="1000" fill="hold"/>
                                        <p:tgtEl>
                                          <p:spTgt spid="53"/>
                                        </p:tgtEl>
                                        <p:attrNameLst>
                                          <p:attrName>ppt_y</p:attrName>
                                        </p:attrNameLst>
                                      </p:cBhvr>
                                      <p:tavLst>
                                        <p:tav tm="0">
                                          <p:val>
                                            <p:strVal val="#ppt_y+.1"/>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1+#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1+#ppt_w/2"/>
                                          </p:val>
                                        </p:tav>
                                        <p:tav tm="100000">
                                          <p:val>
                                            <p:strVal val="#ppt_x"/>
                                          </p:val>
                                        </p:tav>
                                      </p:tavLst>
                                    </p:anim>
                                    <p:anim calcmode="lin" valueType="num">
                                      <p:cBhvr additive="base">
                                        <p:cTn id="33"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1000"/>
                                        <p:tgtEl>
                                          <p:spTgt spid="57"/>
                                        </p:tgtEl>
                                      </p:cBhvr>
                                    </p:animEffect>
                                    <p:anim calcmode="lin" valueType="num">
                                      <p:cBhvr>
                                        <p:cTn id="39" dur="1000" fill="hold"/>
                                        <p:tgtEl>
                                          <p:spTgt spid="57"/>
                                        </p:tgtEl>
                                        <p:attrNameLst>
                                          <p:attrName>ppt_x</p:attrName>
                                        </p:attrNameLst>
                                      </p:cBhvr>
                                      <p:tavLst>
                                        <p:tav tm="0">
                                          <p:val>
                                            <p:strVal val="#ppt_x"/>
                                          </p:val>
                                        </p:tav>
                                        <p:tav tm="100000">
                                          <p:val>
                                            <p:strVal val="#ppt_x"/>
                                          </p:val>
                                        </p:tav>
                                      </p:tavLst>
                                    </p:anim>
                                    <p:anim calcmode="lin" valueType="num">
                                      <p:cBhvr>
                                        <p:cTn id="40" dur="1000" fill="hold"/>
                                        <p:tgtEl>
                                          <p:spTgt spid="57"/>
                                        </p:tgtEl>
                                        <p:attrNameLst>
                                          <p:attrName>ppt_y</p:attrName>
                                        </p:attrNameLst>
                                      </p:cBhvr>
                                      <p:tavLst>
                                        <p:tav tm="0">
                                          <p:val>
                                            <p:strVal val="#ppt_y+.1"/>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500" fill="hold"/>
                                        <p:tgtEl>
                                          <p:spTgt spid="58"/>
                                        </p:tgtEl>
                                        <p:attrNameLst>
                                          <p:attrName>ppt_x</p:attrName>
                                        </p:attrNameLst>
                                      </p:cBhvr>
                                      <p:tavLst>
                                        <p:tav tm="0">
                                          <p:val>
                                            <p:strVal val="1+#ppt_w/2"/>
                                          </p:val>
                                        </p:tav>
                                        <p:tav tm="100000">
                                          <p:val>
                                            <p:strVal val="#ppt_x"/>
                                          </p:val>
                                        </p:tav>
                                      </p:tavLst>
                                    </p:anim>
                                    <p:anim calcmode="lin" valueType="num">
                                      <p:cBhvr additive="base">
                                        <p:cTn id="44" dur="500" fill="hold"/>
                                        <p:tgtEl>
                                          <p:spTgt spid="5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1+#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1000"/>
                                        <p:tgtEl>
                                          <p:spTgt spid="61"/>
                                        </p:tgtEl>
                                      </p:cBhvr>
                                    </p:animEffect>
                                    <p:anim calcmode="lin" valueType="num">
                                      <p:cBhvr>
                                        <p:cTn id="54" dur="1000" fill="hold"/>
                                        <p:tgtEl>
                                          <p:spTgt spid="61"/>
                                        </p:tgtEl>
                                        <p:attrNameLst>
                                          <p:attrName>ppt_x</p:attrName>
                                        </p:attrNameLst>
                                      </p:cBhvr>
                                      <p:tavLst>
                                        <p:tav tm="0">
                                          <p:val>
                                            <p:strVal val="#ppt_x"/>
                                          </p:val>
                                        </p:tav>
                                        <p:tav tm="100000">
                                          <p:val>
                                            <p:strVal val="#ppt_x"/>
                                          </p:val>
                                        </p:tav>
                                      </p:tavLst>
                                    </p:anim>
                                    <p:anim calcmode="lin" valueType="num">
                                      <p:cBhvr>
                                        <p:cTn id="55" dur="1000" fill="hold"/>
                                        <p:tgtEl>
                                          <p:spTgt spid="61"/>
                                        </p:tgtEl>
                                        <p:attrNameLst>
                                          <p:attrName>ppt_y</p:attrName>
                                        </p:attrNameLst>
                                      </p:cBhvr>
                                      <p:tavLst>
                                        <p:tav tm="0">
                                          <p:val>
                                            <p:strVal val="#ppt_y+.1"/>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62"/>
                                        </p:tgtEl>
                                        <p:attrNameLst>
                                          <p:attrName>style.visibility</p:attrName>
                                        </p:attrNameLst>
                                      </p:cBhvr>
                                      <p:to>
                                        <p:strVal val="visible"/>
                                      </p:to>
                                    </p:set>
                                    <p:anim calcmode="lin" valueType="num">
                                      <p:cBhvr additive="base">
                                        <p:cTn id="58" dur="500" fill="hold"/>
                                        <p:tgtEl>
                                          <p:spTgt spid="62"/>
                                        </p:tgtEl>
                                        <p:attrNameLst>
                                          <p:attrName>ppt_x</p:attrName>
                                        </p:attrNameLst>
                                      </p:cBhvr>
                                      <p:tavLst>
                                        <p:tav tm="0">
                                          <p:val>
                                            <p:strVal val="1+#ppt_w/2"/>
                                          </p:val>
                                        </p:tav>
                                        <p:tav tm="100000">
                                          <p:val>
                                            <p:strVal val="#ppt_x"/>
                                          </p:val>
                                        </p:tav>
                                      </p:tavLst>
                                    </p:anim>
                                    <p:anim calcmode="lin" valueType="num">
                                      <p:cBhvr additive="base">
                                        <p:cTn id="59" dur="500" fill="hold"/>
                                        <p:tgtEl>
                                          <p:spTgt spid="62"/>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1000"/>
                                        <p:tgtEl>
                                          <p:spTgt spid="65"/>
                                        </p:tgtEl>
                                      </p:cBhvr>
                                    </p:animEffect>
                                    <p:anim calcmode="lin" valueType="num">
                                      <p:cBhvr>
                                        <p:cTn id="69" dur="1000" fill="hold"/>
                                        <p:tgtEl>
                                          <p:spTgt spid="65"/>
                                        </p:tgtEl>
                                        <p:attrNameLst>
                                          <p:attrName>ppt_x</p:attrName>
                                        </p:attrNameLst>
                                      </p:cBhvr>
                                      <p:tavLst>
                                        <p:tav tm="0">
                                          <p:val>
                                            <p:strVal val="#ppt_x"/>
                                          </p:val>
                                        </p:tav>
                                        <p:tav tm="100000">
                                          <p:val>
                                            <p:strVal val="#ppt_x"/>
                                          </p:val>
                                        </p:tav>
                                      </p:tavLst>
                                    </p:anim>
                                    <p:anim calcmode="lin" valueType="num">
                                      <p:cBhvr>
                                        <p:cTn id="70" dur="1000" fill="hold"/>
                                        <p:tgtEl>
                                          <p:spTgt spid="65"/>
                                        </p:tgtEl>
                                        <p:attrNameLst>
                                          <p:attrName>ppt_y</p:attrName>
                                        </p:attrNameLst>
                                      </p:cBhvr>
                                      <p:tavLst>
                                        <p:tav tm="0">
                                          <p:val>
                                            <p:strVal val="#ppt_y+.1"/>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1+#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6" grpId="0"/>
      <p:bldP spid="57" grpId="0"/>
      <p:bldP spid="58" grpId="0"/>
      <p:bldP spid="60" grpId="0"/>
      <p:bldP spid="61" grpId="0"/>
      <p:bldP spid="62" grpId="0"/>
      <p:bldP spid="64" grpId="0"/>
      <p:bldP spid="65" grpId="0"/>
      <p:bldP spid="66" grpId="0"/>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7306" y="3529270"/>
            <a:ext cx="4906122"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DATA ANALYSIS REPORT</a:t>
            </a:r>
            <a:endParaRPr lang="zh-CN" altLang="en-US" sz="2400" dirty="0">
              <a:solidFill>
                <a:schemeClr val="tx1">
                  <a:lumMod val="75000"/>
                  <a:lumOff val="25000"/>
                </a:schemeClr>
              </a:solidFill>
              <a:latin typeface="+mn-ea"/>
              <a:cs typeface="Gen Jyuu Gothic P Normal" panose="020B0202020203020207" pitchFamily="34" charset="-128"/>
            </a:endParaRPr>
          </a:p>
        </p:txBody>
      </p:sp>
      <p:sp>
        <p:nvSpPr>
          <p:cNvPr id="13" name="文本框 12"/>
          <p:cNvSpPr txBox="1"/>
          <p:nvPr/>
        </p:nvSpPr>
        <p:spPr>
          <a:xfrm>
            <a:off x="759575" y="2927363"/>
            <a:ext cx="4903854" cy="769441"/>
          </a:xfrm>
          <a:prstGeom prst="rect">
            <a:avLst/>
          </a:prstGeom>
          <a:noFill/>
        </p:spPr>
        <p:txBody>
          <a:bodyPr wrap="square" rtlCol="0">
            <a:spAutoFit/>
          </a:bodyPr>
          <a:lstStyle/>
          <a:p>
            <a:pPr algn="dist"/>
            <a:r>
              <a:rPr lang="zh-CN" altLang="en-US" sz="4400" b="1" dirty="0">
                <a:solidFill>
                  <a:srgbClr val="4F6BED"/>
                </a:solidFill>
                <a:latin typeface="微软雅黑" panose="020B0503020204020204" pitchFamily="34" charset="-122"/>
                <a:ea typeface="微软雅黑" panose="020B0503020204020204" pitchFamily="34" charset="-122"/>
              </a:rPr>
              <a:t>提高</a:t>
            </a:r>
            <a:r>
              <a:rPr lang="zh-CN" altLang="en-US" sz="4400" b="1" dirty="0">
                <a:solidFill>
                  <a:srgbClr val="333F50"/>
                </a:solidFill>
                <a:latin typeface="微软雅黑" panose="020B0503020204020204" pitchFamily="34" charset="-122"/>
                <a:ea typeface="微软雅黑" panose="020B0503020204020204" pitchFamily="34" charset="-122"/>
              </a:rPr>
              <a:t>工作效率</a:t>
            </a:r>
            <a:endParaRPr lang="zh-CN" altLang="en-US" sz="4400" b="1" dirty="0">
              <a:solidFill>
                <a:srgbClr val="4F6BED"/>
              </a:solidFill>
              <a:latin typeface="微软雅黑" panose="020B0503020204020204" pitchFamily="34" charset="-122"/>
              <a:ea typeface="微软雅黑" panose="020B0503020204020204" pitchFamily="34" charset="-122"/>
            </a:endParaRPr>
          </a:p>
        </p:txBody>
      </p:sp>
      <p:sp>
        <p:nvSpPr>
          <p:cNvPr id="14" name="矩形 13"/>
          <p:cNvSpPr/>
          <p:nvPr/>
        </p:nvSpPr>
        <p:spPr>
          <a:xfrm>
            <a:off x="757306" y="4009150"/>
            <a:ext cx="3416297" cy="99219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 and often used in the title of the test, so generally referred to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24" name="文本框 23"/>
          <p:cNvSpPr txBox="1"/>
          <p:nvPr/>
        </p:nvSpPr>
        <p:spPr>
          <a:xfrm>
            <a:off x="747539" y="1974620"/>
            <a:ext cx="2209798" cy="584775"/>
          </a:xfrm>
          <a:prstGeom prst="rect">
            <a:avLst/>
          </a:prstGeom>
          <a:noFill/>
        </p:spPr>
        <p:txBody>
          <a:bodyPr wrap="square" rtlCol="0">
            <a:spAutoFit/>
          </a:bodyPr>
          <a:lstStyle/>
          <a:p>
            <a:pPr algn="dist"/>
            <a:r>
              <a:rPr lang="en-US" altLang="zh-CN" sz="3200" b="1" dirty="0">
                <a:solidFill>
                  <a:srgbClr val="4F6BED"/>
                </a:solidFill>
                <a:latin typeface="AvantGarde Md BT" panose="020B0602020202020204" pitchFamily="34" charset="0"/>
              </a:rPr>
              <a:t>COMPANY</a:t>
            </a:r>
            <a:endParaRPr lang="zh-CN" altLang="en-US" sz="6000" b="1" dirty="0">
              <a:solidFill>
                <a:srgbClr val="4F6BED"/>
              </a:solidFill>
              <a:latin typeface="AvantGarde Md BT" panose="020B0602020202020204" pitchFamily="34" charset="0"/>
              <a:ea typeface="微软雅黑" panose="020B0503020204020204" pitchFamily="34" charset="-122"/>
            </a:endParaRPr>
          </a:p>
        </p:txBody>
      </p:sp>
      <p:sp>
        <p:nvSpPr>
          <p:cNvPr id="25" name="文本框 24"/>
          <p:cNvSpPr txBox="1"/>
          <p:nvPr/>
        </p:nvSpPr>
        <p:spPr>
          <a:xfrm>
            <a:off x="770612" y="2389923"/>
            <a:ext cx="2178259" cy="307777"/>
          </a:xfrm>
          <a:prstGeom prst="rect">
            <a:avLst/>
          </a:prstGeom>
          <a:noFill/>
        </p:spPr>
        <p:txBody>
          <a:bodyPr wrap="square" rtlCol="0">
            <a:spAutoFit/>
          </a:bodyPr>
          <a:lstStyle/>
          <a:p>
            <a:pPr algn="dist"/>
            <a:r>
              <a:rPr lang="en-US" altLang="zh-CN" sz="1400" dirty="0">
                <a:solidFill>
                  <a:schemeClr val="tx1">
                    <a:lumMod val="75000"/>
                    <a:lumOff val="25000"/>
                  </a:schemeClr>
                </a:solidFill>
                <a:latin typeface="+mn-ea"/>
              </a:rPr>
              <a:t>marketing</a:t>
            </a:r>
            <a:endParaRPr lang="zh-CN" altLang="en-US" sz="1400" dirty="0">
              <a:solidFill>
                <a:schemeClr val="tx1">
                  <a:lumMod val="75000"/>
                  <a:lumOff val="25000"/>
                </a:schemeClr>
              </a:solidFill>
              <a:latin typeface="+mn-ea"/>
            </a:endParaRPr>
          </a:p>
        </p:txBody>
      </p:sp>
      <p:sp>
        <p:nvSpPr>
          <p:cNvPr id="26" name="文本框 25"/>
          <p:cNvSpPr txBox="1"/>
          <p:nvPr/>
        </p:nvSpPr>
        <p:spPr>
          <a:xfrm>
            <a:off x="1859160" y="1716539"/>
            <a:ext cx="1103948" cy="461665"/>
          </a:xfrm>
          <a:prstGeom prst="rect">
            <a:avLst/>
          </a:prstGeom>
          <a:noFill/>
        </p:spPr>
        <p:txBody>
          <a:bodyPr wrap="square" rtlCol="0">
            <a:spAutoFit/>
          </a:bodyPr>
          <a:lstStyle/>
          <a:p>
            <a:pPr algn="r"/>
            <a:r>
              <a:rPr lang="en-US" altLang="zh-CN" sz="2400" b="1" dirty="0">
                <a:solidFill>
                  <a:srgbClr val="433A41"/>
                </a:solidFill>
                <a:latin typeface="+mn-ea"/>
              </a:rPr>
              <a:t>01</a:t>
            </a:r>
            <a:endParaRPr lang="zh-CN" altLang="en-US" sz="2400" b="1" dirty="0">
              <a:solidFill>
                <a:srgbClr val="433A41"/>
              </a:solidFill>
              <a:latin typeface="+mn-ea"/>
            </a:endParaRPr>
          </a:p>
        </p:txBody>
      </p:sp>
      <p:sp>
        <p:nvSpPr>
          <p:cNvPr id="27" name="任意多边形: 形状 26"/>
          <p:cNvSpPr/>
          <p:nvPr/>
        </p:nvSpPr>
        <p:spPr>
          <a:xfrm>
            <a:off x="3085511" y="2011564"/>
            <a:ext cx="400554" cy="609600"/>
          </a:xfrm>
          <a:custGeom>
            <a:avLst/>
            <a:gdLst>
              <a:gd name="connsiteX0" fmla="*/ 0 w 400554"/>
              <a:gd name="connsiteY0" fmla="*/ 0 h 609600"/>
              <a:gd name="connsiteX1" fmla="*/ 166088 w 400554"/>
              <a:gd name="connsiteY1" fmla="*/ 0 h 609600"/>
              <a:gd name="connsiteX2" fmla="*/ 400554 w 400554"/>
              <a:gd name="connsiteY2" fmla="*/ 609600 h 609600"/>
              <a:gd name="connsiteX3" fmla="*/ 234466 w 400554"/>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0554" h="609600">
                <a:moveTo>
                  <a:pt x="0" y="0"/>
                </a:moveTo>
                <a:lnTo>
                  <a:pt x="166088" y="0"/>
                </a:lnTo>
                <a:lnTo>
                  <a:pt x="400554" y="609600"/>
                </a:lnTo>
                <a:lnTo>
                  <a:pt x="234466" y="609600"/>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rot="18808770">
            <a:off x="7172106" y="-1522683"/>
            <a:ext cx="848569" cy="7789647"/>
          </a:xfrm>
          <a:custGeom>
            <a:avLst/>
            <a:gdLst>
              <a:gd name="connsiteX0" fmla="*/ 0 w 848569"/>
              <a:gd name="connsiteY0" fmla="*/ 0 h 7789647"/>
              <a:gd name="connsiteX1" fmla="*/ 848569 w 848569"/>
              <a:gd name="connsiteY1" fmla="*/ 894847 h 7789647"/>
              <a:gd name="connsiteX2" fmla="*/ 848569 w 848569"/>
              <a:gd name="connsiteY2" fmla="*/ 7789647 h 7789647"/>
              <a:gd name="connsiteX3" fmla="*/ 0 w 848569"/>
              <a:gd name="connsiteY3" fmla="*/ 6894801 h 7789647"/>
            </a:gdLst>
            <a:ahLst/>
            <a:cxnLst>
              <a:cxn ang="0">
                <a:pos x="connsiteX0" y="connsiteY0"/>
              </a:cxn>
              <a:cxn ang="0">
                <a:pos x="connsiteX1" y="connsiteY1"/>
              </a:cxn>
              <a:cxn ang="0">
                <a:pos x="connsiteX2" y="connsiteY2"/>
              </a:cxn>
              <a:cxn ang="0">
                <a:pos x="connsiteX3" y="connsiteY3"/>
              </a:cxn>
            </a:cxnLst>
            <a:rect l="l" t="t" r="r" b="b"/>
            <a:pathLst>
              <a:path w="848569" h="7789647">
                <a:moveTo>
                  <a:pt x="0" y="0"/>
                </a:moveTo>
                <a:lnTo>
                  <a:pt x="848569" y="894847"/>
                </a:lnTo>
                <a:lnTo>
                  <a:pt x="848569" y="7789647"/>
                </a:lnTo>
                <a:lnTo>
                  <a:pt x="0" y="6894801"/>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rot="18808770">
            <a:off x="8645431" y="2816835"/>
            <a:ext cx="848569" cy="5179359"/>
          </a:xfrm>
          <a:custGeom>
            <a:avLst/>
            <a:gdLst>
              <a:gd name="connsiteX0" fmla="*/ 0 w 848569"/>
              <a:gd name="connsiteY0" fmla="*/ 0 h 5179359"/>
              <a:gd name="connsiteX1" fmla="*/ 848569 w 848569"/>
              <a:gd name="connsiteY1" fmla="*/ 894847 h 5179359"/>
              <a:gd name="connsiteX2" fmla="*/ 848569 w 848569"/>
              <a:gd name="connsiteY2" fmla="*/ 5179359 h 5179359"/>
              <a:gd name="connsiteX3" fmla="*/ 0 w 848569"/>
              <a:gd name="connsiteY3" fmla="*/ 4284513 h 5179359"/>
            </a:gdLst>
            <a:ahLst/>
            <a:cxnLst>
              <a:cxn ang="0">
                <a:pos x="connsiteX0" y="connsiteY0"/>
              </a:cxn>
              <a:cxn ang="0">
                <a:pos x="connsiteX1" y="connsiteY1"/>
              </a:cxn>
              <a:cxn ang="0">
                <a:pos x="connsiteX2" y="connsiteY2"/>
              </a:cxn>
              <a:cxn ang="0">
                <a:pos x="connsiteX3" y="connsiteY3"/>
              </a:cxn>
            </a:cxnLst>
            <a:rect l="l" t="t" r="r" b="b"/>
            <a:pathLst>
              <a:path w="848569" h="5179359">
                <a:moveTo>
                  <a:pt x="0" y="0"/>
                </a:moveTo>
                <a:lnTo>
                  <a:pt x="848569" y="894847"/>
                </a:lnTo>
                <a:lnTo>
                  <a:pt x="848569" y="5179359"/>
                </a:lnTo>
                <a:lnTo>
                  <a:pt x="0" y="4284513"/>
                </a:lnTo>
                <a:close/>
              </a:path>
            </a:pathLst>
          </a:custGeom>
          <a:solidFill>
            <a:srgbClr val="333F50"/>
          </a:solidFill>
          <a:ln>
            <a:solidFill>
              <a:srgbClr val="333F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rot="18808770">
            <a:off x="757086" y="5386222"/>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6124757" y="-156662"/>
            <a:ext cx="5958488" cy="6271797"/>
          </a:xfrm>
          <a:prstGeom prst="triangle">
            <a:avLst>
              <a:gd name="adj" fmla="val 100000"/>
            </a:avLst>
          </a:prstGeom>
          <a:blipFill dpi="0" rotWithShape="0">
            <a:blip r:embed="rId1"/>
            <a:srcRect/>
            <a:stretch>
              <a:fillRect r="-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0"/>
                                        <p:tgtEl>
                                          <p:spTgt spid="27"/>
                                        </p:tgtEl>
                                      </p:cBhvr>
                                    </p:animEffect>
                                    <p:anim calcmode="lin" valueType="num">
                                      <p:cBhvr>
                                        <p:cTn id="36" dur="2000" fill="hold"/>
                                        <p:tgtEl>
                                          <p:spTgt spid="27"/>
                                        </p:tgtEl>
                                        <p:attrNameLst>
                                          <p:attrName>ppt_w</p:attrName>
                                        </p:attrNameLst>
                                      </p:cBhvr>
                                      <p:tavLst>
                                        <p:tav tm="0" fmla="#ppt_w*sin(2.5*pi*$)">
                                          <p:val>
                                            <p:fltVal val="0"/>
                                          </p:val>
                                        </p:tav>
                                        <p:tav tm="100000">
                                          <p:val>
                                            <p:fltVal val="1"/>
                                          </p:val>
                                        </p:tav>
                                      </p:tavLst>
                                    </p:anim>
                                    <p:anim calcmode="lin" valueType="num">
                                      <p:cBhvr>
                                        <p:cTn id="37"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4" grpId="0"/>
      <p:bldP spid="26"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lvl="0" algn="ctr" defTabSz="825500" hangingPunct="0"/>
            <a:r>
              <a:rPr lang="zh-CN" altLang="en-US" sz="3200" b="1" kern="0" dirty="0">
                <a:solidFill>
                  <a:srgbClr val="333F50"/>
                </a:solidFill>
                <a:sym typeface="Arial" panose="020B0604020202020204" pitchFamily="34" charset="0"/>
              </a:rPr>
              <a:t>时间效率</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sp>
        <p:nvSpPr>
          <p:cNvPr id="56" name="矩形 55"/>
          <p:cNvSpPr/>
          <p:nvPr/>
        </p:nvSpPr>
        <p:spPr>
          <a:xfrm>
            <a:off x="4735287" y="3914567"/>
            <a:ext cx="2721588" cy="1449250"/>
          </a:xfrm>
          <a:prstGeom prst="rect">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矩形 56"/>
          <p:cNvSpPr/>
          <p:nvPr/>
        </p:nvSpPr>
        <p:spPr>
          <a:xfrm>
            <a:off x="1" y="3914568"/>
            <a:ext cx="4669972" cy="2946746"/>
          </a:xfrm>
          <a:prstGeom prst="rect">
            <a:avLst/>
          </a:prstGeom>
          <a:blipFill dpi="0" rotWithShape="1">
            <a:blip r:embed="rId1"/>
            <a:srcRect/>
            <a:stretch>
              <a:fillRect t="-2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736087" y="5422002"/>
            <a:ext cx="2721588" cy="1449250"/>
          </a:xfrm>
          <a:prstGeom prst="rect">
            <a:avLst/>
          </a:prstGeom>
          <a:blipFill dpi="0" rotWithShape="1">
            <a:blip r:embed="rId2"/>
            <a:srcRect/>
            <a:stretch>
              <a:fillRect b="-4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矩形 58"/>
          <p:cNvSpPr/>
          <p:nvPr/>
        </p:nvSpPr>
        <p:spPr>
          <a:xfrm>
            <a:off x="7522030" y="3914568"/>
            <a:ext cx="4669969" cy="2946746"/>
          </a:xfrm>
          <a:prstGeom prst="rect">
            <a:avLst/>
          </a:prstGeom>
          <a:blipFill dpi="0" rotWithShape="1">
            <a:blip r:embed="rId3"/>
            <a:srcRect/>
            <a:stretch>
              <a:fillRect t="-27000" b="-1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reeform 494"/>
          <p:cNvSpPr>
            <a:spLocks noEditPoints="1"/>
          </p:cNvSpPr>
          <p:nvPr/>
        </p:nvSpPr>
        <p:spPr bwMode="auto">
          <a:xfrm>
            <a:off x="1555651" y="1919472"/>
            <a:ext cx="270194" cy="342648"/>
          </a:xfrm>
          <a:custGeom>
            <a:avLst/>
            <a:gdLst>
              <a:gd name="T0" fmla="*/ 724 w 5566"/>
              <a:gd name="T1" fmla="*/ 3294 h 7056"/>
              <a:gd name="T2" fmla="*/ 1077 w 5566"/>
              <a:gd name="T3" fmla="*/ 4221 h 7056"/>
              <a:gd name="T4" fmla="*/ 1442 w 5566"/>
              <a:gd name="T5" fmla="*/ 4794 h 7056"/>
              <a:gd name="T6" fmla="*/ 1588 w 5566"/>
              <a:gd name="T7" fmla="*/ 5090 h 7056"/>
              <a:gd name="T8" fmla="*/ 1468 w 5566"/>
              <a:gd name="T9" fmla="*/ 6036 h 7056"/>
              <a:gd name="T10" fmla="*/ 1889 w 5566"/>
              <a:gd name="T11" fmla="*/ 5525 h 7056"/>
              <a:gd name="T12" fmla="*/ 4004 w 5566"/>
              <a:gd name="T13" fmla="*/ 4997 h 7056"/>
              <a:gd name="T14" fmla="*/ 4260 w 5566"/>
              <a:gd name="T15" fmla="*/ 4601 h 7056"/>
              <a:gd name="T16" fmla="*/ 4638 w 5566"/>
              <a:gd name="T17" fmla="*/ 3908 h 7056"/>
              <a:gd name="T18" fmla="*/ 4889 w 5566"/>
              <a:gd name="T19" fmla="*/ 3064 h 7056"/>
              <a:gd name="T20" fmla="*/ 4901 w 5566"/>
              <a:gd name="T21" fmla="*/ 2523 h 7056"/>
              <a:gd name="T22" fmla="*/ 4729 w 5566"/>
              <a:gd name="T23" fmla="*/ 1915 h 7056"/>
              <a:gd name="T24" fmla="*/ 4397 w 5566"/>
              <a:gd name="T25" fmla="*/ 1397 h 7056"/>
              <a:gd name="T26" fmla="*/ 3933 w 5566"/>
              <a:gd name="T27" fmla="*/ 995 h 7056"/>
              <a:gd name="T28" fmla="*/ 3367 w 5566"/>
              <a:gd name="T29" fmla="*/ 739 h 7056"/>
              <a:gd name="T30" fmla="*/ 2783 w 5566"/>
              <a:gd name="T31" fmla="*/ 658 h 7056"/>
              <a:gd name="T32" fmla="*/ 2148 w 5566"/>
              <a:gd name="T33" fmla="*/ 755 h 7056"/>
              <a:gd name="T34" fmla="*/ 1589 w 5566"/>
              <a:gd name="T35" fmla="*/ 1024 h 7056"/>
              <a:gd name="T36" fmla="*/ 1135 w 5566"/>
              <a:gd name="T37" fmla="*/ 1436 h 7056"/>
              <a:gd name="T38" fmla="*/ 814 w 5566"/>
              <a:gd name="T39" fmla="*/ 1963 h 7056"/>
              <a:gd name="T40" fmla="*/ 658 w 5566"/>
              <a:gd name="T41" fmla="*/ 2575 h 7056"/>
              <a:gd name="T42" fmla="*/ 3399 w 5566"/>
              <a:gd name="T43" fmla="*/ 3583 h 7056"/>
              <a:gd name="T44" fmla="*/ 4651 w 5566"/>
              <a:gd name="T45" fmla="*/ 3091 h 7056"/>
              <a:gd name="T46" fmla="*/ 4388 w 5566"/>
              <a:gd name="T47" fmla="*/ 3908 h 7056"/>
              <a:gd name="T48" fmla="*/ 4005 w 5566"/>
              <a:gd name="T49" fmla="*/ 4567 h 7056"/>
              <a:gd name="T50" fmla="*/ 3770 w 5566"/>
              <a:gd name="T51" fmla="*/ 4977 h 7056"/>
              <a:gd name="T52" fmla="*/ 3591 w 5566"/>
              <a:gd name="T53" fmla="*/ 3231 h 7056"/>
              <a:gd name="T54" fmla="*/ 1849 w 5566"/>
              <a:gd name="T55" fmla="*/ 5226 h 7056"/>
              <a:gd name="T56" fmla="*/ 1715 w 5566"/>
              <a:gd name="T57" fmla="*/ 4784 h 7056"/>
              <a:gd name="T58" fmla="*/ 1409 w 5566"/>
              <a:gd name="T59" fmla="*/ 4339 h 7056"/>
              <a:gd name="T60" fmla="*/ 1025 w 5566"/>
              <a:gd name="T61" fmla="*/ 3521 h 7056"/>
              <a:gd name="T62" fmla="*/ 879 w 5566"/>
              <a:gd name="T63" fmla="*/ 2838 h 7056"/>
              <a:gd name="T64" fmla="*/ 925 w 5566"/>
              <a:gd name="T65" fmla="*/ 2364 h 7056"/>
              <a:gd name="T66" fmla="*/ 1130 w 5566"/>
              <a:gd name="T67" fmla="*/ 1846 h 7056"/>
              <a:gd name="T68" fmla="*/ 1468 w 5566"/>
              <a:gd name="T69" fmla="*/ 1415 h 7056"/>
              <a:gd name="T70" fmla="*/ 1915 w 5566"/>
              <a:gd name="T71" fmla="*/ 1096 h 7056"/>
              <a:gd name="T72" fmla="*/ 2446 w 5566"/>
              <a:gd name="T73" fmla="*/ 918 h 7056"/>
              <a:gd name="T74" fmla="*/ 2977 w 5566"/>
              <a:gd name="T75" fmla="*/ 898 h 7056"/>
              <a:gd name="T76" fmla="*/ 3524 w 5566"/>
              <a:gd name="T77" fmla="*/ 1038 h 7056"/>
              <a:gd name="T78" fmla="*/ 3995 w 5566"/>
              <a:gd name="T79" fmla="*/ 1324 h 7056"/>
              <a:gd name="T80" fmla="*/ 4363 w 5566"/>
              <a:gd name="T81" fmla="*/ 1729 h 7056"/>
              <a:gd name="T82" fmla="*/ 4603 w 5566"/>
              <a:gd name="T83" fmla="*/ 2228 h 7056"/>
              <a:gd name="T84" fmla="*/ 4688 w 5566"/>
              <a:gd name="T85" fmla="*/ 2794 h 7056"/>
              <a:gd name="T86" fmla="*/ 2507 w 5566"/>
              <a:gd name="T87" fmla="*/ 1452 h 7056"/>
              <a:gd name="T88" fmla="*/ 2130 w 5566"/>
              <a:gd name="T89" fmla="*/ 1589 h 7056"/>
              <a:gd name="T90" fmla="*/ 1814 w 5566"/>
              <a:gd name="T91" fmla="*/ 1824 h 7056"/>
              <a:gd name="T92" fmla="*/ 1578 w 5566"/>
              <a:gd name="T93" fmla="*/ 2138 h 7056"/>
              <a:gd name="T94" fmla="*/ 1441 w 5566"/>
              <a:gd name="T95" fmla="*/ 2512 h 7056"/>
              <a:gd name="T96" fmla="*/ 1184 w 5566"/>
              <a:gd name="T97" fmla="*/ 2704 h 7056"/>
              <a:gd name="T98" fmla="*/ 1280 w 5566"/>
              <a:gd name="T99" fmla="*/ 2239 h 7056"/>
              <a:gd name="T100" fmla="*/ 1501 w 5566"/>
              <a:gd name="T101" fmla="*/ 1834 h 7056"/>
              <a:gd name="T102" fmla="*/ 1827 w 5566"/>
              <a:gd name="T103" fmla="*/ 1511 h 7056"/>
              <a:gd name="T104" fmla="*/ 2234 w 5566"/>
              <a:gd name="T105" fmla="*/ 1291 h 7056"/>
              <a:gd name="T106" fmla="*/ 2701 w 5566"/>
              <a:gd name="T107" fmla="*/ 1196 h 7056"/>
              <a:gd name="T108" fmla="*/ 2898 w 5566"/>
              <a:gd name="T109" fmla="*/ 0 h 7056"/>
              <a:gd name="T110" fmla="*/ 1017 w 5566"/>
              <a:gd name="T111" fmla="*/ 1180 h 7056"/>
              <a:gd name="T112" fmla="*/ 452 w 5566"/>
              <a:gd name="T113" fmla="*/ 2277 h 7056"/>
              <a:gd name="T114" fmla="*/ 452 w 5566"/>
              <a:gd name="T115" fmla="*/ 3288 h 7056"/>
              <a:gd name="T116" fmla="*/ 4832 w 5566"/>
              <a:gd name="T117" fmla="*/ 4668 h 7056"/>
              <a:gd name="T118" fmla="*/ 5500 w 5566"/>
              <a:gd name="T119" fmla="*/ 3391 h 7056"/>
              <a:gd name="T120" fmla="*/ 4789 w 5566"/>
              <a:gd name="T121" fmla="*/ 1493 h 7056"/>
              <a:gd name="T122" fmla="*/ 4075 w 5566"/>
              <a:gd name="T123" fmla="*/ 315 h 7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66" h="7056">
                <a:moveTo>
                  <a:pt x="647" y="2794"/>
                </a:moveTo>
                <a:lnTo>
                  <a:pt x="647" y="2794"/>
                </a:lnTo>
                <a:lnTo>
                  <a:pt x="647" y="2807"/>
                </a:lnTo>
                <a:lnTo>
                  <a:pt x="649" y="2842"/>
                </a:lnTo>
                <a:lnTo>
                  <a:pt x="654" y="2897"/>
                </a:lnTo>
                <a:lnTo>
                  <a:pt x="663" y="2972"/>
                </a:lnTo>
                <a:lnTo>
                  <a:pt x="669" y="3015"/>
                </a:lnTo>
                <a:lnTo>
                  <a:pt x="676" y="3064"/>
                </a:lnTo>
                <a:lnTo>
                  <a:pt x="686" y="3115"/>
                </a:lnTo>
                <a:lnTo>
                  <a:pt x="696" y="3172"/>
                </a:lnTo>
                <a:lnTo>
                  <a:pt x="709" y="3231"/>
                </a:lnTo>
                <a:lnTo>
                  <a:pt x="724" y="3294"/>
                </a:lnTo>
                <a:lnTo>
                  <a:pt x="741" y="3361"/>
                </a:lnTo>
                <a:lnTo>
                  <a:pt x="760" y="3432"/>
                </a:lnTo>
                <a:lnTo>
                  <a:pt x="781" y="3504"/>
                </a:lnTo>
                <a:lnTo>
                  <a:pt x="805" y="3580"/>
                </a:lnTo>
                <a:lnTo>
                  <a:pt x="831" y="3658"/>
                </a:lnTo>
                <a:lnTo>
                  <a:pt x="860" y="3739"/>
                </a:lnTo>
                <a:lnTo>
                  <a:pt x="892" y="3823"/>
                </a:lnTo>
                <a:lnTo>
                  <a:pt x="927" y="3908"/>
                </a:lnTo>
                <a:lnTo>
                  <a:pt x="966" y="3996"/>
                </a:lnTo>
                <a:lnTo>
                  <a:pt x="1007" y="4084"/>
                </a:lnTo>
                <a:lnTo>
                  <a:pt x="1053" y="4175"/>
                </a:lnTo>
                <a:lnTo>
                  <a:pt x="1077" y="4221"/>
                </a:lnTo>
                <a:lnTo>
                  <a:pt x="1102" y="4268"/>
                </a:lnTo>
                <a:lnTo>
                  <a:pt x="1128" y="4314"/>
                </a:lnTo>
                <a:lnTo>
                  <a:pt x="1155" y="4361"/>
                </a:lnTo>
                <a:lnTo>
                  <a:pt x="1182" y="4409"/>
                </a:lnTo>
                <a:lnTo>
                  <a:pt x="1211" y="4456"/>
                </a:lnTo>
                <a:lnTo>
                  <a:pt x="1241" y="4504"/>
                </a:lnTo>
                <a:lnTo>
                  <a:pt x="1272" y="4552"/>
                </a:lnTo>
                <a:lnTo>
                  <a:pt x="1304" y="4600"/>
                </a:lnTo>
                <a:lnTo>
                  <a:pt x="1336" y="4648"/>
                </a:lnTo>
                <a:lnTo>
                  <a:pt x="1371" y="4697"/>
                </a:lnTo>
                <a:lnTo>
                  <a:pt x="1406" y="4745"/>
                </a:lnTo>
                <a:lnTo>
                  <a:pt x="1442" y="4794"/>
                </a:lnTo>
                <a:lnTo>
                  <a:pt x="1480" y="4843"/>
                </a:lnTo>
                <a:lnTo>
                  <a:pt x="1480" y="4843"/>
                </a:lnTo>
                <a:lnTo>
                  <a:pt x="1493" y="4862"/>
                </a:lnTo>
                <a:lnTo>
                  <a:pt x="1506" y="4882"/>
                </a:lnTo>
                <a:lnTo>
                  <a:pt x="1518" y="4903"/>
                </a:lnTo>
                <a:lnTo>
                  <a:pt x="1530" y="4927"/>
                </a:lnTo>
                <a:lnTo>
                  <a:pt x="1541" y="4951"/>
                </a:lnTo>
                <a:lnTo>
                  <a:pt x="1551" y="4976"/>
                </a:lnTo>
                <a:lnTo>
                  <a:pt x="1562" y="5003"/>
                </a:lnTo>
                <a:lnTo>
                  <a:pt x="1571" y="5031"/>
                </a:lnTo>
                <a:lnTo>
                  <a:pt x="1580" y="5060"/>
                </a:lnTo>
                <a:lnTo>
                  <a:pt x="1588" y="5090"/>
                </a:lnTo>
                <a:lnTo>
                  <a:pt x="1596" y="5122"/>
                </a:lnTo>
                <a:lnTo>
                  <a:pt x="1603" y="5154"/>
                </a:lnTo>
                <a:lnTo>
                  <a:pt x="1609" y="5188"/>
                </a:lnTo>
                <a:lnTo>
                  <a:pt x="1616" y="5223"/>
                </a:lnTo>
                <a:lnTo>
                  <a:pt x="1621" y="5259"/>
                </a:lnTo>
                <a:lnTo>
                  <a:pt x="1625" y="5296"/>
                </a:lnTo>
                <a:lnTo>
                  <a:pt x="1468" y="5296"/>
                </a:lnTo>
                <a:lnTo>
                  <a:pt x="1468" y="5525"/>
                </a:lnTo>
                <a:lnTo>
                  <a:pt x="1659" y="5525"/>
                </a:lnTo>
                <a:lnTo>
                  <a:pt x="1659" y="5806"/>
                </a:lnTo>
                <a:lnTo>
                  <a:pt x="1468" y="5806"/>
                </a:lnTo>
                <a:lnTo>
                  <a:pt x="1468" y="6036"/>
                </a:lnTo>
                <a:lnTo>
                  <a:pt x="1659" y="6036"/>
                </a:lnTo>
                <a:lnTo>
                  <a:pt x="1659" y="6316"/>
                </a:lnTo>
                <a:lnTo>
                  <a:pt x="1468" y="6316"/>
                </a:lnTo>
                <a:lnTo>
                  <a:pt x="1468" y="6546"/>
                </a:lnTo>
                <a:lnTo>
                  <a:pt x="4097" y="6546"/>
                </a:lnTo>
                <a:lnTo>
                  <a:pt x="4097" y="6316"/>
                </a:lnTo>
                <a:lnTo>
                  <a:pt x="1889" y="6316"/>
                </a:lnTo>
                <a:lnTo>
                  <a:pt x="1889" y="6036"/>
                </a:lnTo>
                <a:lnTo>
                  <a:pt x="4097" y="6036"/>
                </a:lnTo>
                <a:lnTo>
                  <a:pt x="4097" y="5806"/>
                </a:lnTo>
                <a:lnTo>
                  <a:pt x="1889" y="5806"/>
                </a:lnTo>
                <a:lnTo>
                  <a:pt x="1889" y="5525"/>
                </a:lnTo>
                <a:lnTo>
                  <a:pt x="4097" y="5525"/>
                </a:lnTo>
                <a:lnTo>
                  <a:pt x="4097" y="5296"/>
                </a:lnTo>
                <a:lnTo>
                  <a:pt x="3938" y="5296"/>
                </a:lnTo>
                <a:lnTo>
                  <a:pt x="3938" y="5296"/>
                </a:lnTo>
                <a:lnTo>
                  <a:pt x="3945" y="5235"/>
                </a:lnTo>
                <a:lnTo>
                  <a:pt x="3956" y="5175"/>
                </a:lnTo>
                <a:lnTo>
                  <a:pt x="3962" y="5145"/>
                </a:lnTo>
                <a:lnTo>
                  <a:pt x="3969" y="5115"/>
                </a:lnTo>
                <a:lnTo>
                  <a:pt x="3977" y="5085"/>
                </a:lnTo>
                <a:lnTo>
                  <a:pt x="3985" y="5055"/>
                </a:lnTo>
                <a:lnTo>
                  <a:pt x="3995" y="5026"/>
                </a:lnTo>
                <a:lnTo>
                  <a:pt x="4004" y="4997"/>
                </a:lnTo>
                <a:lnTo>
                  <a:pt x="4016" y="4969"/>
                </a:lnTo>
                <a:lnTo>
                  <a:pt x="4027" y="4942"/>
                </a:lnTo>
                <a:lnTo>
                  <a:pt x="4040" y="4916"/>
                </a:lnTo>
                <a:lnTo>
                  <a:pt x="4054" y="4891"/>
                </a:lnTo>
                <a:lnTo>
                  <a:pt x="4068" y="4867"/>
                </a:lnTo>
                <a:lnTo>
                  <a:pt x="4084" y="4844"/>
                </a:lnTo>
                <a:lnTo>
                  <a:pt x="4084" y="4844"/>
                </a:lnTo>
                <a:lnTo>
                  <a:pt x="4122" y="4796"/>
                </a:lnTo>
                <a:lnTo>
                  <a:pt x="4158" y="4746"/>
                </a:lnTo>
                <a:lnTo>
                  <a:pt x="4194" y="4698"/>
                </a:lnTo>
                <a:lnTo>
                  <a:pt x="4228" y="4649"/>
                </a:lnTo>
                <a:lnTo>
                  <a:pt x="4260" y="4601"/>
                </a:lnTo>
                <a:lnTo>
                  <a:pt x="4293" y="4552"/>
                </a:lnTo>
                <a:lnTo>
                  <a:pt x="4324" y="4505"/>
                </a:lnTo>
                <a:lnTo>
                  <a:pt x="4353" y="4456"/>
                </a:lnTo>
                <a:lnTo>
                  <a:pt x="4383" y="4409"/>
                </a:lnTo>
                <a:lnTo>
                  <a:pt x="4410" y="4361"/>
                </a:lnTo>
                <a:lnTo>
                  <a:pt x="4436" y="4315"/>
                </a:lnTo>
                <a:lnTo>
                  <a:pt x="4463" y="4268"/>
                </a:lnTo>
                <a:lnTo>
                  <a:pt x="4488" y="4221"/>
                </a:lnTo>
                <a:lnTo>
                  <a:pt x="4512" y="4176"/>
                </a:lnTo>
                <a:lnTo>
                  <a:pt x="4558" y="4084"/>
                </a:lnTo>
                <a:lnTo>
                  <a:pt x="4599" y="3996"/>
                </a:lnTo>
                <a:lnTo>
                  <a:pt x="4638" y="3908"/>
                </a:lnTo>
                <a:lnTo>
                  <a:pt x="4673" y="3823"/>
                </a:lnTo>
                <a:lnTo>
                  <a:pt x="4705" y="3739"/>
                </a:lnTo>
                <a:lnTo>
                  <a:pt x="4735" y="3658"/>
                </a:lnTo>
                <a:lnTo>
                  <a:pt x="4761" y="3580"/>
                </a:lnTo>
                <a:lnTo>
                  <a:pt x="4784" y="3504"/>
                </a:lnTo>
                <a:lnTo>
                  <a:pt x="4805" y="3432"/>
                </a:lnTo>
                <a:lnTo>
                  <a:pt x="4824" y="3361"/>
                </a:lnTo>
                <a:lnTo>
                  <a:pt x="4841" y="3294"/>
                </a:lnTo>
                <a:lnTo>
                  <a:pt x="4856" y="3231"/>
                </a:lnTo>
                <a:lnTo>
                  <a:pt x="4869" y="3171"/>
                </a:lnTo>
                <a:lnTo>
                  <a:pt x="4879" y="3115"/>
                </a:lnTo>
                <a:lnTo>
                  <a:pt x="4889" y="3064"/>
                </a:lnTo>
                <a:lnTo>
                  <a:pt x="4896" y="3015"/>
                </a:lnTo>
                <a:lnTo>
                  <a:pt x="4902" y="2972"/>
                </a:lnTo>
                <a:lnTo>
                  <a:pt x="4911" y="2897"/>
                </a:lnTo>
                <a:lnTo>
                  <a:pt x="4916" y="2842"/>
                </a:lnTo>
                <a:lnTo>
                  <a:pt x="4918" y="2807"/>
                </a:lnTo>
                <a:lnTo>
                  <a:pt x="4918" y="2794"/>
                </a:lnTo>
                <a:lnTo>
                  <a:pt x="4918" y="2794"/>
                </a:lnTo>
                <a:lnTo>
                  <a:pt x="4918" y="2739"/>
                </a:lnTo>
                <a:lnTo>
                  <a:pt x="4916" y="2684"/>
                </a:lnTo>
                <a:lnTo>
                  <a:pt x="4912" y="2630"/>
                </a:lnTo>
                <a:lnTo>
                  <a:pt x="4908" y="2575"/>
                </a:lnTo>
                <a:lnTo>
                  <a:pt x="4901" y="2523"/>
                </a:lnTo>
                <a:lnTo>
                  <a:pt x="4894" y="2469"/>
                </a:lnTo>
                <a:lnTo>
                  <a:pt x="4886" y="2416"/>
                </a:lnTo>
                <a:lnTo>
                  <a:pt x="4875" y="2364"/>
                </a:lnTo>
                <a:lnTo>
                  <a:pt x="4863" y="2312"/>
                </a:lnTo>
                <a:lnTo>
                  <a:pt x="4852" y="2261"/>
                </a:lnTo>
                <a:lnTo>
                  <a:pt x="4837" y="2210"/>
                </a:lnTo>
                <a:lnTo>
                  <a:pt x="4822" y="2159"/>
                </a:lnTo>
                <a:lnTo>
                  <a:pt x="4806" y="2109"/>
                </a:lnTo>
                <a:lnTo>
                  <a:pt x="4789" y="2060"/>
                </a:lnTo>
                <a:lnTo>
                  <a:pt x="4771" y="2011"/>
                </a:lnTo>
                <a:lnTo>
                  <a:pt x="4751" y="1963"/>
                </a:lnTo>
                <a:lnTo>
                  <a:pt x="4729" y="1915"/>
                </a:lnTo>
                <a:lnTo>
                  <a:pt x="4707" y="1869"/>
                </a:lnTo>
                <a:lnTo>
                  <a:pt x="4684" y="1823"/>
                </a:lnTo>
                <a:lnTo>
                  <a:pt x="4661" y="1776"/>
                </a:lnTo>
                <a:lnTo>
                  <a:pt x="4636" y="1732"/>
                </a:lnTo>
                <a:lnTo>
                  <a:pt x="4609" y="1688"/>
                </a:lnTo>
                <a:lnTo>
                  <a:pt x="4582" y="1643"/>
                </a:lnTo>
                <a:lnTo>
                  <a:pt x="4553" y="1600"/>
                </a:lnTo>
                <a:lnTo>
                  <a:pt x="4524" y="1558"/>
                </a:lnTo>
                <a:lnTo>
                  <a:pt x="4493" y="1517"/>
                </a:lnTo>
                <a:lnTo>
                  <a:pt x="4463" y="1476"/>
                </a:lnTo>
                <a:lnTo>
                  <a:pt x="4430" y="1436"/>
                </a:lnTo>
                <a:lnTo>
                  <a:pt x="4397" y="1397"/>
                </a:lnTo>
                <a:lnTo>
                  <a:pt x="4364" y="1359"/>
                </a:lnTo>
                <a:lnTo>
                  <a:pt x="4328" y="1321"/>
                </a:lnTo>
                <a:lnTo>
                  <a:pt x="4292" y="1284"/>
                </a:lnTo>
                <a:lnTo>
                  <a:pt x="4256" y="1248"/>
                </a:lnTo>
                <a:lnTo>
                  <a:pt x="4218" y="1213"/>
                </a:lnTo>
                <a:lnTo>
                  <a:pt x="4180" y="1180"/>
                </a:lnTo>
                <a:lnTo>
                  <a:pt x="4140" y="1147"/>
                </a:lnTo>
                <a:lnTo>
                  <a:pt x="4101" y="1114"/>
                </a:lnTo>
                <a:lnTo>
                  <a:pt x="4060" y="1083"/>
                </a:lnTo>
                <a:lnTo>
                  <a:pt x="4019" y="1053"/>
                </a:lnTo>
                <a:lnTo>
                  <a:pt x="3976" y="1024"/>
                </a:lnTo>
                <a:lnTo>
                  <a:pt x="3933" y="995"/>
                </a:lnTo>
                <a:lnTo>
                  <a:pt x="3889" y="968"/>
                </a:lnTo>
                <a:lnTo>
                  <a:pt x="3845" y="941"/>
                </a:lnTo>
                <a:lnTo>
                  <a:pt x="3799" y="916"/>
                </a:lnTo>
                <a:lnTo>
                  <a:pt x="3754" y="892"/>
                </a:lnTo>
                <a:lnTo>
                  <a:pt x="3708" y="870"/>
                </a:lnTo>
                <a:lnTo>
                  <a:pt x="3661" y="847"/>
                </a:lnTo>
                <a:lnTo>
                  <a:pt x="3613" y="826"/>
                </a:lnTo>
                <a:lnTo>
                  <a:pt x="3565" y="806"/>
                </a:lnTo>
                <a:lnTo>
                  <a:pt x="3516" y="788"/>
                </a:lnTo>
                <a:lnTo>
                  <a:pt x="3467" y="770"/>
                </a:lnTo>
                <a:lnTo>
                  <a:pt x="3417" y="755"/>
                </a:lnTo>
                <a:lnTo>
                  <a:pt x="3367" y="739"/>
                </a:lnTo>
                <a:lnTo>
                  <a:pt x="3315" y="725"/>
                </a:lnTo>
                <a:lnTo>
                  <a:pt x="3265" y="712"/>
                </a:lnTo>
                <a:lnTo>
                  <a:pt x="3212" y="702"/>
                </a:lnTo>
                <a:lnTo>
                  <a:pt x="3160" y="691"/>
                </a:lnTo>
                <a:lnTo>
                  <a:pt x="3108" y="683"/>
                </a:lnTo>
                <a:lnTo>
                  <a:pt x="3054" y="676"/>
                </a:lnTo>
                <a:lnTo>
                  <a:pt x="3000" y="669"/>
                </a:lnTo>
                <a:lnTo>
                  <a:pt x="2946" y="664"/>
                </a:lnTo>
                <a:lnTo>
                  <a:pt x="2893" y="661"/>
                </a:lnTo>
                <a:lnTo>
                  <a:pt x="2838" y="659"/>
                </a:lnTo>
                <a:lnTo>
                  <a:pt x="2783" y="658"/>
                </a:lnTo>
                <a:lnTo>
                  <a:pt x="2783" y="658"/>
                </a:lnTo>
                <a:lnTo>
                  <a:pt x="2727" y="659"/>
                </a:lnTo>
                <a:lnTo>
                  <a:pt x="2673" y="661"/>
                </a:lnTo>
                <a:lnTo>
                  <a:pt x="2619" y="664"/>
                </a:lnTo>
                <a:lnTo>
                  <a:pt x="2565" y="669"/>
                </a:lnTo>
                <a:lnTo>
                  <a:pt x="2511" y="676"/>
                </a:lnTo>
                <a:lnTo>
                  <a:pt x="2458" y="683"/>
                </a:lnTo>
                <a:lnTo>
                  <a:pt x="2406" y="691"/>
                </a:lnTo>
                <a:lnTo>
                  <a:pt x="2353" y="702"/>
                </a:lnTo>
                <a:lnTo>
                  <a:pt x="2301" y="712"/>
                </a:lnTo>
                <a:lnTo>
                  <a:pt x="2249" y="725"/>
                </a:lnTo>
                <a:lnTo>
                  <a:pt x="2199" y="739"/>
                </a:lnTo>
                <a:lnTo>
                  <a:pt x="2148" y="755"/>
                </a:lnTo>
                <a:lnTo>
                  <a:pt x="2099" y="770"/>
                </a:lnTo>
                <a:lnTo>
                  <a:pt x="2049" y="788"/>
                </a:lnTo>
                <a:lnTo>
                  <a:pt x="2001" y="806"/>
                </a:lnTo>
                <a:lnTo>
                  <a:pt x="1952" y="826"/>
                </a:lnTo>
                <a:lnTo>
                  <a:pt x="1905" y="847"/>
                </a:lnTo>
                <a:lnTo>
                  <a:pt x="1857" y="870"/>
                </a:lnTo>
                <a:lnTo>
                  <a:pt x="1811" y="892"/>
                </a:lnTo>
                <a:lnTo>
                  <a:pt x="1765" y="916"/>
                </a:lnTo>
                <a:lnTo>
                  <a:pt x="1720" y="941"/>
                </a:lnTo>
                <a:lnTo>
                  <a:pt x="1676" y="968"/>
                </a:lnTo>
                <a:lnTo>
                  <a:pt x="1633" y="995"/>
                </a:lnTo>
                <a:lnTo>
                  <a:pt x="1589" y="1024"/>
                </a:lnTo>
                <a:lnTo>
                  <a:pt x="1547" y="1053"/>
                </a:lnTo>
                <a:lnTo>
                  <a:pt x="1505" y="1083"/>
                </a:lnTo>
                <a:lnTo>
                  <a:pt x="1465" y="1114"/>
                </a:lnTo>
                <a:lnTo>
                  <a:pt x="1425" y="1147"/>
                </a:lnTo>
                <a:lnTo>
                  <a:pt x="1386" y="1180"/>
                </a:lnTo>
                <a:lnTo>
                  <a:pt x="1347" y="1213"/>
                </a:lnTo>
                <a:lnTo>
                  <a:pt x="1310" y="1248"/>
                </a:lnTo>
                <a:lnTo>
                  <a:pt x="1273" y="1284"/>
                </a:lnTo>
                <a:lnTo>
                  <a:pt x="1237" y="1321"/>
                </a:lnTo>
                <a:lnTo>
                  <a:pt x="1202" y="1359"/>
                </a:lnTo>
                <a:lnTo>
                  <a:pt x="1169" y="1397"/>
                </a:lnTo>
                <a:lnTo>
                  <a:pt x="1135" y="1436"/>
                </a:lnTo>
                <a:lnTo>
                  <a:pt x="1103" y="1476"/>
                </a:lnTo>
                <a:lnTo>
                  <a:pt x="1072" y="1517"/>
                </a:lnTo>
                <a:lnTo>
                  <a:pt x="1041" y="1558"/>
                </a:lnTo>
                <a:lnTo>
                  <a:pt x="1012" y="1600"/>
                </a:lnTo>
                <a:lnTo>
                  <a:pt x="984" y="1643"/>
                </a:lnTo>
                <a:lnTo>
                  <a:pt x="957" y="1688"/>
                </a:lnTo>
                <a:lnTo>
                  <a:pt x="930" y="1732"/>
                </a:lnTo>
                <a:lnTo>
                  <a:pt x="905" y="1776"/>
                </a:lnTo>
                <a:lnTo>
                  <a:pt x="881" y="1823"/>
                </a:lnTo>
                <a:lnTo>
                  <a:pt x="858" y="1869"/>
                </a:lnTo>
                <a:lnTo>
                  <a:pt x="835" y="1915"/>
                </a:lnTo>
                <a:lnTo>
                  <a:pt x="814" y="1963"/>
                </a:lnTo>
                <a:lnTo>
                  <a:pt x="795" y="2011"/>
                </a:lnTo>
                <a:lnTo>
                  <a:pt x="776" y="2060"/>
                </a:lnTo>
                <a:lnTo>
                  <a:pt x="760" y="2109"/>
                </a:lnTo>
                <a:lnTo>
                  <a:pt x="743" y="2159"/>
                </a:lnTo>
                <a:lnTo>
                  <a:pt x="728" y="2210"/>
                </a:lnTo>
                <a:lnTo>
                  <a:pt x="714" y="2261"/>
                </a:lnTo>
                <a:lnTo>
                  <a:pt x="702" y="2312"/>
                </a:lnTo>
                <a:lnTo>
                  <a:pt x="690" y="2364"/>
                </a:lnTo>
                <a:lnTo>
                  <a:pt x="680" y="2416"/>
                </a:lnTo>
                <a:lnTo>
                  <a:pt x="671" y="2469"/>
                </a:lnTo>
                <a:lnTo>
                  <a:pt x="664" y="2523"/>
                </a:lnTo>
                <a:lnTo>
                  <a:pt x="658" y="2575"/>
                </a:lnTo>
                <a:lnTo>
                  <a:pt x="653" y="2630"/>
                </a:lnTo>
                <a:lnTo>
                  <a:pt x="650" y="2684"/>
                </a:lnTo>
                <a:lnTo>
                  <a:pt x="648" y="2739"/>
                </a:lnTo>
                <a:lnTo>
                  <a:pt x="647" y="2794"/>
                </a:lnTo>
                <a:lnTo>
                  <a:pt x="647" y="2794"/>
                </a:lnTo>
                <a:close/>
                <a:moveTo>
                  <a:pt x="2342" y="5271"/>
                </a:moveTo>
                <a:lnTo>
                  <a:pt x="2026" y="3513"/>
                </a:lnTo>
                <a:lnTo>
                  <a:pt x="2166" y="3583"/>
                </a:lnTo>
                <a:lnTo>
                  <a:pt x="2474" y="3429"/>
                </a:lnTo>
                <a:lnTo>
                  <a:pt x="2782" y="3583"/>
                </a:lnTo>
                <a:lnTo>
                  <a:pt x="3091" y="3429"/>
                </a:lnTo>
                <a:lnTo>
                  <a:pt x="3399" y="3583"/>
                </a:lnTo>
                <a:lnTo>
                  <a:pt x="3540" y="3513"/>
                </a:lnTo>
                <a:lnTo>
                  <a:pt x="3223" y="5271"/>
                </a:lnTo>
                <a:lnTo>
                  <a:pt x="2342" y="5271"/>
                </a:lnTo>
                <a:close/>
                <a:moveTo>
                  <a:pt x="4688" y="2794"/>
                </a:moveTo>
                <a:lnTo>
                  <a:pt x="4688" y="2794"/>
                </a:lnTo>
                <a:lnTo>
                  <a:pt x="4688" y="2806"/>
                </a:lnTo>
                <a:lnTo>
                  <a:pt x="4686" y="2838"/>
                </a:lnTo>
                <a:lnTo>
                  <a:pt x="4682" y="2889"/>
                </a:lnTo>
                <a:lnTo>
                  <a:pt x="4674" y="2957"/>
                </a:lnTo>
                <a:lnTo>
                  <a:pt x="4667" y="2998"/>
                </a:lnTo>
                <a:lnTo>
                  <a:pt x="4661" y="3042"/>
                </a:lnTo>
                <a:lnTo>
                  <a:pt x="4651" y="3091"/>
                </a:lnTo>
                <a:lnTo>
                  <a:pt x="4642" y="3143"/>
                </a:lnTo>
                <a:lnTo>
                  <a:pt x="4629" y="3197"/>
                </a:lnTo>
                <a:lnTo>
                  <a:pt x="4616" y="3257"/>
                </a:lnTo>
                <a:lnTo>
                  <a:pt x="4601" y="3319"/>
                </a:lnTo>
                <a:lnTo>
                  <a:pt x="4583" y="3383"/>
                </a:lnTo>
                <a:lnTo>
                  <a:pt x="4563" y="3451"/>
                </a:lnTo>
                <a:lnTo>
                  <a:pt x="4540" y="3521"/>
                </a:lnTo>
                <a:lnTo>
                  <a:pt x="4515" y="3594"/>
                </a:lnTo>
                <a:lnTo>
                  <a:pt x="4487" y="3670"/>
                </a:lnTo>
                <a:lnTo>
                  <a:pt x="4457" y="3747"/>
                </a:lnTo>
                <a:lnTo>
                  <a:pt x="4424" y="3827"/>
                </a:lnTo>
                <a:lnTo>
                  <a:pt x="4388" y="3908"/>
                </a:lnTo>
                <a:lnTo>
                  <a:pt x="4348" y="3991"/>
                </a:lnTo>
                <a:lnTo>
                  <a:pt x="4305" y="4077"/>
                </a:lnTo>
                <a:lnTo>
                  <a:pt x="4259" y="4163"/>
                </a:lnTo>
                <a:lnTo>
                  <a:pt x="4234" y="4207"/>
                </a:lnTo>
                <a:lnTo>
                  <a:pt x="4209" y="4251"/>
                </a:lnTo>
                <a:lnTo>
                  <a:pt x="4183" y="4295"/>
                </a:lnTo>
                <a:lnTo>
                  <a:pt x="4156" y="4340"/>
                </a:lnTo>
                <a:lnTo>
                  <a:pt x="4127" y="4385"/>
                </a:lnTo>
                <a:lnTo>
                  <a:pt x="4098" y="4430"/>
                </a:lnTo>
                <a:lnTo>
                  <a:pt x="4068" y="4475"/>
                </a:lnTo>
                <a:lnTo>
                  <a:pt x="4037" y="4521"/>
                </a:lnTo>
                <a:lnTo>
                  <a:pt x="4005" y="4567"/>
                </a:lnTo>
                <a:lnTo>
                  <a:pt x="3971" y="4612"/>
                </a:lnTo>
                <a:lnTo>
                  <a:pt x="3938" y="4659"/>
                </a:lnTo>
                <a:lnTo>
                  <a:pt x="3902" y="4705"/>
                </a:lnTo>
                <a:lnTo>
                  <a:pt x="3902" y="4705"/>
                </a:lnTo>
                <a:lnTo>
                  <a:pt x="3881" y="4735"/>
                </a:lnTo>
                <a:lnTo>
                  <a:pt x="3861" y="4766"/>
                </a:lnTo>
                <a:lnTo>
                  <a:pt x="3843" y="4799"/>
                </a:lnTo>
                <a:lnTo>
                  <a:pt x="3825" y="4833"/>
                </a:lnTo>
                <a:lnTo>
                  <a:pt x="3809" y="4867"/>
                </a:lnTo>
                <a:lnTo>
                  <a:pt x="3795" y="4903"/>
                </a:lnTo>
                <a:lnTo>
                  <a:pt x="3782" y="4940"/>
                </a:lnTo>
                <a:lnTo>
                  <a:pt x="3770" y="4977"/>
                </a:lnTo>
                <a:lnTo>
                  <a:pt x="3758" y="5014"/>
                </a:lnTo>
                <a:lnTo>
                  <a:pt x="3749" y="5051"/>
                </a:lnTo>
                <a:lnTo>
                  <a:pt x="3739" y="5089"/>
                </a:lnTo>
                <a:lnTo>
                  <a:pt x="3732" y="5126"/>
                </a:lnTo>
                <a:lnTo>
                  <a:pt x="3725" y="5163"/>
                </a:lnTo>
                <a:lnTo>
                  <a:pt x="3718" y="5200"/>
                </a:lnTo>
                <a:lnTo>
                  <a:pt x="3713" y="5235"/>
                </a:lnTo>
                <a:lnTo>
                  <a:pt x="3709" y="5271"/>
                </a:lnTo>
                <a:lnTo>
                  <a:pt x="3457" y="5271"/>
                </a:lnTo>
                <a:lnTo>
                  <a:pt x="3833" y="3181"/>
                </a:lnTo>
                <a:lnTo>
                  <a:pt x="3608" y="3139"/>
                </a:lnTo>
                <a:lnTo>
                  <a:pt x="3591" y="3231"/>
                </a:lnTo>
                <a:lnTo>
                  <a:pt x="3399" y="3326"/>
                </a:lnTo>
                <a:lnTo>
                  <a:pt x="3090" y="3173"/>
                </a:lnTo>
                <a:lnTo>
                  <a:pt x="2782" y="3326"/>
                </a:lnTo>
                <a:lnTo>
                  <a:pt x="2474" y="3173"/>
                </a:lnTo>
                <a:lnTo>
                  <a:pt x="2166" y="3326"/>
                </a:lnTo>
                <a:lnTo>
                  <a:pt x="1975" y="3231"/>
                </a:lnTo>
                <a:lnTo>
                  <a:pt x="1958" y="3139"/>
                </a:lnTo>
                <a:lnTo>
                  <a:pt x="1732" y="3181"/>
                </a:lnTo>
                <a:lnTo>
                  <a:pt x="2109" y="5271"/>
                </a:lnTo>
                <a:lnTo>
                  <a:pt x="1854" y="5271"/>
                </a:lnTo>
                <a:lnTo>
                  <a:pt x="1854" y="5271"/>
                </a:lnTo>
                <a:lnTo>
                  <a:pt x="1849" y="5226"/>
                </a:lnTo>
                <a:lnTo>
                  <a:pt x="1842" y="5183"/>
                </a:lnTo>
                <a:lnTo>
                  <a:pt x="1835" y="5139"/>
                </a:lnTo>
                <a:lnTo>
                  <a:pt x="1827" y="5098"/>
                </a:lnTo>
                <a:lnTo>
                  <a:pt x="1817" y="5058"/>
                </a:lnTo>
                <a:lnTo>
                  <a:pt x="1808" y="5019"/>
                </a:lnTo>
                <a:lnTo>
                  <a:pt x="1797" y="4982"/>
                </a:lnTo>
                <a:lnTo>
                  <a:pt x="1786" y="4946"/>
                </a:lnTo>
                <a:lnTo>
                  <a:pt x="1773" y="4911"/>
                </a:lnTo>
                <a:lnTo>
                  <a:pt x="1759" y="4878"/>
                </a:lnTo>
                <a:lnTo>
                  <a:pt x="1745" y="4845"/>
                </a:lnTo>
                <a:lnTo>
                  <a:pt x="1731" y="4815"/>
                </a:lnTo>
                <a:lnTo>
                  <a:pt x="1715" y="4784"/>
                </a:lnTo>
                <a:lnTo>
                  <a:pt x="1698" y="4757"/>
                </a:lnTo>
                <a:lnTo>
                  <a:pt x="1680" y="4729"/>
                </a:lnTo>
                <a:lnTo>
                  <a:pt x="1662" y="4704"/>
                </a:lnTo>
                <a:lnTo>
                  <a:pt x="1662" y="4704"/>
                </a:lnTo>
                <a:lnTo>
                  <a:pt x="1627" y="4658"/>
                </a:lnTo>
                <a:lnTo>
                  <a:pt x="1593" y="4611"/>
                </a:lnTo>
                <a:lnTo>
                  <a:pt x="1560" y="4566"/>
                </a:lnTo>
                <a:lnTo>
                  <a:pt x="1527" y="4521"/>
                </a:lnTo>
                <a:lnTo>
                  <a:pt x="1497" y="4474"/>
                </a:lnTo>
                <a:lnTo>
                  <a:pt x="1466" y="4430"/>
                </a:lnTo>
                <a:lnTo>
                  <a:pt x="1438" y="4385"/>
                </a:lnTo>
                <a:lnTo>
                  <a:pt x="1409" y="4339"/>
                </a:lnTo>
                <a:lnTo>
                  <a:pt x="1382" y="4295"/>
                </a:lnTo>
                <a:lnTo>
                  <a:pt x="1355" y="4251"/>
                </a:lnTo>
                <a:lnTo>
                  <a:pt x="1330" y="4206"/>
                </a:lnTo>
                <a:lnTo>
                  <a:pt x="1306" y="4163"/>
                </a:lnTo>
                <a:lnTo>
                  <a:pt x="1259" y="4077"/>
                </a:lnTo>
                <a:lnTo>
                  <a:pt x="1217" y="3991"/>
                </a:lnTo>
                <a:lnTo>
                  <a:pt x="1177" y="3908"/>
                </a:lnTo>
                <a:lnTo>
                  <a:pt x="1141" y="3827"/>
                </a:lnTo>
                <a:lnTo>
                  <a:pt x="1109" y="3747"/>
                </a:lnTo>
                <a:lnTo>
                  <a:pt x="1078" y="3670"/>
                </a:lnTo>
                <a:lnTo>
                  <a:pt x="1051" y="3594"/>
                </a:lnTo>
                <a:lnTo>
                  <a:pt x="1025" y="3521"/>
                </a:lnTo>
                <a:lnTo>
                  <a:pt x="1003" y="3451"/>
                </a:lnTo>
                <a:lnTo>
                  <a:pt x="983" y="3383"/>
                </a:lnTo>
                <a:lnTo>
                  <a:pt x="965" y="3319"/>
                </a:lnTo>
                <a:lnTo>
                  <a:pt x="949" y="3257"/>
                </a:lnTo>
                <a:lnTo>
                  <a:pt x="936" y="3199"/>
                </a:lnTo>
                <a:lnTo>
                  <a:pt x="924" y="3143"/>
                </a:lnTo>
                <a:lnTo>
                  <a:pt x="914" y="3091"/>
                </a:lnTo>
                <a:lnTo>
                  <a:pt x="905" y="3042"/>
                </a:lnTo>
                <a:lnTo>
                  <a:pt x="898" y="2998"/>
                </a:lnTo>
                <a:lnTo>
                  <a:pt x="891" y="2958"/>
                </a:lnTo>
                <a:lnTo>
                  <a:pt x="884" y="2890"/>
                </a:lnTo>
                <a:lnTo>
                  <a:pt x="879" y="2838"/>
                </a:lnTo>
                <a:lnTo>
                  <a:pt x="877" y="2806"/>
                </a:lnTo>
                <a:lnTo>
                  <a:pt x="877" y="2794"/>
                </a:lnTo>
                <a:lnTo>
                  <a:pt x="877" y="2794"/>
                </a:lnTo>
                <a:lnTo>
                  <a:pt x="878" y="2745"/>
                </a:lnTo>
                <a:lnTo>
                  <a:pt x="879" y="2696"/>
                </a:lnTo>
                <a:lnTo>
                  <a:pt x="882" y="2647"/>
                </a:lnTo>
                <a:lnTo>
                  <a:pt x="886" y="2600"/>
                </a:lnTo>
                <a:lnTo>
                  <a:pt x="892" y="2551"/>
                </a:lnTo>
                <a:lnTo>
                  <a:pt x="899" y="2504"/>
                </a:lnTo>
                <a:lnTo>
                  <a:pt x="906" y="2457"/>
                </a:lnTo>
                <a:lnTo>
                  <a:pt x="916" y="2410"/>
                </a:lnTo>
                <a:lnTo>
                  <a:pt x="925" y="2364"/>
                </a:lnTo>
                <a:lnTo>
                  <a:pt x="937" y="2318"/>
                </a:lnTo>
                <a:lnTo>
                  <a:pt x="949" y="2273"/>
                </a:lnTo>
                <a:lnTo>
                  <a:pt x="962" y="2228"/>
                </a:lnTo>
                <a:lnTo>
                  <a:pt x="977" y="2183"/>
                </a:lnTo>
                <a:lnTo>
                  <a:pt x="993" y="2139"/>
                </a:lnTo>
                <a:lnTo>
                  <a:pt x="1009" y="2096"/>
                </a:lnTo>
                <a:lnTo>
                  <a:pt x="1026" y="2053"/>
                </a:lnTo>
                <a:lnTo>
                  <a:pt x="1045" y="2010"/>
                </a:lnTo>
                <a:lnTo>
                  <a:pt x="1064" y="1968"/>
                </a:lnTo>
                <a:lnTo>
                  <a:pt x="1085" y="1927"/>
                </a:lnTo>
                <a:lnTo>
                  <a:pt x="1106" y="1886"/>
                </a:lnTo>
                <a:lnTo>
                  <a:pt x="1130" y="1846"/>
                </a:lnTo>
                <a:lnTo>
                  <a:pt x="1153" y="1806"/>
                </a:lnTo>
                <a:lnTo>
                  <a:pt x="1177" y="1768"/>
                </a:lnTo>
                <a:lnTo>
                  <a:pt x="1202" y="1729"/>
                </a:lnTo>
                <a:lnTo>
                  <a:pt x="1229" y="1691"/>
                </a:lnTo>
                <a:lnTo>
                  <a:pt x="1256" y="1654"/>
                </a:lnTo>
                <a:lnTo>
                  <a:pt x="1284" y="1618"/>
                </a:lnTo>
                <a:lnTo>
                  <a:pt x="1312" y="1582"/>
                </a:lnTo>
                <a:lnTo>
                  <a:pt x="1342" y="1547"/>
                </a:lnTo>
                <a:lnTo>
                  <a:pt x="1372" y="1513"/>
                </a:lnTo>
                <a:lnTo>
                  <a:pt x="1404" y="1480"/>
                </a:lnTo>
                <a:lnTo>
                  <a:pt x="1435" y="1446"/>
                </a:lnTo>
                <a:lnTo>
                  <a:pt x="1468" y="1415"/>
                </a:lnTo>
                <a:lnTo>
                  <a:pt x="1502" y="1384"/>
                </a:lnTo>
                <a:lnTo>
                  <a:pt x="1536" y="1354"/>
                </a:lnTo>
                <a:lnTo>
                  <a:pt x="1570" y="1324"/>
                </a:lnTo>
                <a:lnTo>
                  <a:pt x="1606" y="1294"/>
                </a:lnTo>
                <a:lnTo>
                  <a:pt x="1643" y="1267"/>
                </a:lnTo>
                <a:lnTo>
                  <a:pt x="1680" y="1240"/>
                </a:lnTo>
                <a:lnTo>
                  <a:pt x="1718" y="1214"/>
                </a:lnTo>
                <a:lnTo>
                  <a:pt x="1756" y="1189"/>
                </a:lnTo>
                <a:lnTo>
                  <a:pt x="1795" y="1164"/>
                </a:lnTo>
                <a:lnTo>
                  <a:pt x="1835" y="1141"/>
                </a:lnTo>
                <a:lnTo>
                  <a:pt x="1875" y="1118"/>
                </a:lnTo>
                <a:lnTo>
                  <a:pt x="1915" y="1096"/>
                </a:lnTo>
                <a:lnTo>
                  <a:pt x="1957" y="1076"/>
                </a:lnTo>
                <a:lnTo>
                  <a:pt x="1999" y="1056"/>
                </a:lnTo>
                <a:lnTo>
                  <a:pt x="2042" y="1038"/>
                </a:lnTo>
                <a:lnTo>
                  <a:pt x="2084" y="1020"/>
                </a:lnTo>
                <a:lnTo>
                  <a:pt x="2128" y="1003"/>
                </a:lnTo>
                <a:lnTo>
                  <a:pt x="2171" y="989"/>
                </a:lnTo>
                <a:lnTo>
                  <a:pt x="2217" y="974"/>
                </a:lnTo>
                <a:lnTo>
                  <a:pt x="2261" y="960"/>
                </a:lnTo>
                <a:lnTo>
                  <a:pt x="2306" y="948"/>
                </a:lnTo>
                <a:lnTo>
                  <a:pt x="2353" y="937"/>
                </a:lnTo>
                <a:lnTo>
                  <a:pt x="2399" y="927"/>
                </a:lnTo>
                <a:lnTo>
                  <a:pt x="2446" y="918"/>
                </a:lnTo>
                <a:lnTo>
                  <a:pt x="2493" y="910"/>
                </a:lnTo>
                <a:lnTo>
                  <a:pt x="2540" y="903"/>
                </a:lnTo>
                <a:lnTo>
                  <a:pt x="2588" y="898"/>
                </a:lnTo>
                <a:lnTo>
                  <a:pt x="2636" y="894"/>
                </a:lnTo>
                <a:lnTo>
                  <a:pt x="2685" y="891"/>
                </a:lnTo>
                <a:lnTo>
                  <a:pt x="2733" y="889"/>
                </a:lnTo>
                <a:lnTo>
                  <a:pt x="2783" y="888"/>
                </a:lnTo>
                <a:lnTo>
                  <a:pt x="2783" y="888"/>
                </a:lnTo>
                <a:lnTo>
                  <a:pt x="2832" y="889"/>
                </a:lnTo>
                <a:lnTo>
                  <a:pt x="2881" y="891"/>
                </a:lnTo>
                <a:lnTo>
                  <a:pt x="2930" y="894"/>
                </a:lnTo>
                <a:lnTo>
                  <a:pt x="2977" y="898"/>
                </a:lnTo>
                <a:lnTo>
                  <a:pt x="3026" y="903"/>
                </a:lnTo>
                <a:lnTo>
                  <a:pt x="3073" y="910"/>
                </a:lnTo>
                <a:lnTo>
                  <a:pt x="3119" y="918"/>
                </a:lnTo>
                <a:lnTo>
                  <a:pt x="3167" y="927"/>
                </a:lnTo>
                <a:lnTo>
                  <a:pt x="3212" y="937"/>
                </a:lnTo>
                <a:lnTo>
                  <a:pt x="3259" y="948"/>
                </a:lnTo>
                <a:lnTo>
                  <a:pt x="3304" y="960"/>
                </a:lnTo>
                <a:lnTo>
                  <a:pt x="3349" y="974"/>
                </a:lnTo>
                <a:lnTo>
                  <a:pt x="3394" y="989"/>
                </a:lnTo>
                <a:lnTo>
                  <a:pt x="3438" y="1003"/>
                </a:lnTo>
                <a:lnTo>
                  <a:pt x="3481" y="1020"/>
                </a:lnTo>
                <a:lnTo>
                  <a:pt x="3524" y="1038"/>
                </a:lnTo>
                <a:lnTo>
                  <a:pt x="3566" y="1056"/>
                </a:lnTo>
                <a:lnTo>
                  <a:pt x="3609" y="1076"/>
                </a:lnTo>
                <a:lnTo>
                  <a:pt x="3650" y="1096"/>
                </a:lnTo>
                <a:lnTo>
                  <a:pt x="3691" y="1118"/>
                </a:lnTo>
                <a:lnTo>
                  <a:pt x="3731" y="1141"/>
                </a:lnTo>
                <a:lnTo>
                  <a:pt x="3770" y="1164"/>
                </a:lnTo>
                <a:lnTo>
                  <a:pt x="3809" y="1189"/>
                </a:lnTo>
                <a:lnTo>
                  <a:pt x="3848" y="1214"/>
                </a:lnTo>
                <a:lnTo>
                  <a:pt x="3885" y="1240"/>
                </a:lnTo>
                <a:lnTo>
                  <a:pt x="3923" y="1267"/>
                </a:lnTo>
                <a:lnTo>
                  <a:pt x="3959" y="1294"/>
                </a:lnTo>
                <a:lnTo>
                  <a:pt x="3995" y="1324"/>
                </a:lnTo>
                <a:lnTo>
                  <a:pt x="4029" y="1354"/>
                </a:lnTo>
                <a:lnTo>
                  <a:pt x="4064" y="1384"/>
                </a:lnTo>
                <a:lnTo>
                  <a:pt x="4097" y="1415"/>
                </a:lnTo>
                <a:lnTo>
                  <a:pt x="4129" y="1446"/>
                </a:lnTo>
                <a:lnTo>
                  <a:pt x="4162" y="1480"/>
                </a:lnTo>
                <a:lnTo>
                  <a:pt x="4193" y="1513"/>
                </a:lnTo>
                <a:lnTo>
                  <a:pt x="4223" y="1547"/>
                </a:lnTo>
                <a:lnTo>
                  <a:pt x="4253" y="1582"/>
                </a:lnTo>
                <a:lnTo>
                  <a:pt x="4281" y="1618"/>
                </a:lnTo>
                <a:lnTo>
                  <a:pt x="4310" y="1654"/>
                </a:lnTo>
                <a:lnTo>
                  <a:pt x="4337" y="1691"/>
                </a:lnTo>
                <a:lnTo>
                  <a:pt x="4363" y="1729"/>
                </a:lnTo>
                <a:lnTo>
                  <a:pt x="4388" y="1768"/>
                </a:lnTo>
                <a:lnTo>
                  <a:pt x="4412" y="1806"/>
                </a:lnTo>
                <a:lnTo>
                  <a:pt x="4436" y="1846"/>
                </a:lnTo>
                <a:lnTo>
                  <a:pt x="4458" y="1886"/>
                </a:lnTo>
                <a:lnTo>
                  <a:pt x="4480" y="1927"/>
                </a:lnTo>
                <a:lnTo>
                  <a:pt x="4501" y="1968"/>
                </a:lnTo>
                <a:lnTo>
                  <a:pt x="4521" y="2010"/>
                </a:lnTo>
                <a:lnTo>
                  <a:pt x="4539" y="2053"/>
                </a:lnTo>
                <a:lnTo>
                  <a:pt x="4557" y="2096"/>
                </a:lnTo>
                <a:lnTo>
                  <a:pt x="4573" y="2139"/>
                </a:lnTo>
                <a:lnTo>
                  <a:pt x="4588" y="2183"/>
                </a:lnTo>
                <a:lnTo>
                  <a:pt x="4603" y="2228"/>
                </a:lnTo>
                <a:lnTo>
                  <a:pt x="4617" y="2273"/>
                </a:lnTo>
                <a:lnTo>
                  <a:pt x="4628" y="2318"/>
                </a:lnTo>
                <a:lnTo>
                  <a:pt x="4640" y="2364"/>
                </a:lnTo>
                <a:lnTo>
                  <a:pt x="4650" y="2410"/>
                </a:lnTo>
                <a:lnTo>
                  <a:pt x="4659" y="2457"/>
                </a:lnTo>
                <a:lnTo>
                  <a:pt x="4667" y="2504"/>
                </a:lnTo>
                <a:lnTo>
                  <a:pt x="4674" y="2551"/>
                </a:lnTo>
                <a:lnTo>
                  <a:pt x="4679" y="2600"/>
                </a:lnTo>
                <a:lnTo>
                  <a:pt x="4683" y="2647"/>
                </a:lnTo>
                <a:lnTo>
                  <a:pt x="4686" y="2696"/>
                </a:lnTo>
                <a:lnTo>
                  <a:pt x="4688" y="2745"/>
                </a:lnTo>
                <a:lnTo>
                  <a:pt x="4688" y="2794"/>
                </a:lnTo>
                <a:lnTo>
                  <a:pt x="4688" y="2794"/>
                </a:lnTo>
                <a:close/>
                <a:moveTo>
                  <a:pt x="2783" y="1194"/>
                </a:moveTo>
                <a:lnTo>
                  <a:pt x="2783" y="1424"/>
                </a:lnTo>
                <a:lnTo>
                  <a:pt x="2783" y="1424"/>
                </a:lnTo>
                <a:lnTo>
                  <a:pt x="2747" y="1424"/>
                </a:lnTo>
                <a:lnTo>
                  <a:pt x="2712" y="1426"/>
                </a:lnTo>
                <a:lnTo>
                  <a:pt x="2678" y="1428"/>
                </a:lnTo>
                <a:lnTo>
                  <a:pt x="2643" y="1432"/>
                </a:lnTo>
                <a:lnTo>
                  <a:pt x="2608" y="1435"/>
                </a:lnTo>
                <a:lnTo>
                  <a:pt x="2574" y="1440"/>
                </a:lnTo>
                <a:lnTo>
                  <a:pt x="2540" y="1445"/>
                </a:lnTo>
                <a:lnTo>
                  <a:pt x="2507" y="1452"/>
                </a:lnTo>
                <a:lnTo>
                  <a:pt x="2474" y="1459"/>
                </a:lnTo>
                <a:lnTo>
                  <a:pt x="2440" y="1467"/>
                </a:lnTo>
                <a:lnTo>
                  <a:pt x="2408" y="1476"/>
                </a:lnTo>
                <a:lnTo>
                  <a:pt x="2376" y="1485"/>
                </a:lnTo>
                <a:lnTo>
                  <a:pt x="2343" y="1496"/>
                </a:lnTo>
                <a:lnTo>
                  <a:pt x="2312" y="1506"/>
                </a:lnTo>
                <a:lnTo>
                  <a:pt x="2281" y="1519"/>
                </a:lnTo>
                <a:lnTo>
                  <a:pt x="2249" y="1532"/>
                </a:lnTo>
                <a:lnTo>
                  <a:pt x="2219" y="1544"/>
                </a:lnTo>
                <a:lnTo>
                  <a:pt x="2189" y="1558"/>
                </a:lnTo>
                <a:lnTo>
                  <a:pt x="2160" y="1573"/>
                </a:lnTo>
                <a:lnTo>
                  <a:pt x="2130" y="1589"/>
                </a:lnTo>
                <a:lnTo>
                  <a:pt x="2101" y="1604"/>
                </a:lnTo>
                <a:lnTo>
                  <a:pt x="2072" y="1621"/>
                </a:lnTo>
                <a:lnTo>
                  <a:pt x="2045" y="1639"/>
                </a:lnTo>
                <a:lnTo>
                  <a:pt x="2017" y="1657"/>
                </a:lnTo>
                <a:lnTo>
                  <a:pt x="1990" y="1676"/>
                </a:lnTo>
                <a:lnTo>
                  <a:pt x="1964" y="1695"/>
                </a:lnTo>
                <a:lnTo>
                  <a:pt x="1937" y="1715"/>
                </a:lnTo>
                <a:lnTo>
                  <a:pt x="1912" y="1735"/>
                </a:lnTo>
                <a:lnTo>
                  <a:pt x="1887" y="1756"/>
                </a:lnTo>
                <a:lnTo>
                  <a:pt x="1862" y="1778"/>
                </a:lnTo>
                <a:lnTo>
                  <a:pt x="1838" y="1801"/>
                </a:lnTo>
                <a:lnTo>
                  <a:pt x="1814" y="1824"/>
                </a:lnTo>
                <a:lnTo>
                  <a:pt x="1792" y="1847"/>
                </a:lnTo>
                <a:lnTo>
                  <a:pt x="1769" y="1871"/>
                </a:lnTo>
                <a:lnTo>
                  <a:pt x="1748" y="1895"/>
                </a:lnTo>
                <a:lnTo>
                  <a:pt x="1725" y="1921"/>
                </a:lnTo>
                <a:lnTo>
                  <a:pt x="1705" y="1946"/>
                </a:lnTo>
                <a:lnTo>
                  <a:pt x="1685" y="1971"/>
                </a:lnTo>
                <a:lnTo>
                  <a:pt x="1665" y="1998"/>
                </a:lnTo>
                <a:lnTo>
                  <a:pt x="1647" y="2025"/>
                </a:lnTo>
                <a:lnTo>
                  <a:pt x="1628" y="2053"/>
                </a:lnTo>
                <a:lnTo>
                  <a:pt x="1612" y="2080"/>
                </a:lnTo>
                <a:lnTo>
                  <a:pt x="1595" y="2108"/>
                </a:lnTo>
                <a:lnTo>
                  <a:pt x="1578" y="2138"/>
                </a:lnTo>
                <a:lnTo>
                  <a:pt x="1563" y="2166"/>
                </a:lnTo>
                <a:lnTo>
                  <a:pt x="1548" y="2196"/>
                </a:lnTo>
                <a:lnTo>
                  <a:pt x="1534" y="2226"/>
                </a:lnTo>
                <a:lnTo>
                  <a:pt x="1521" y="2257"/>
                </a:lnTo>
                <a:lnTo>
                  <a:pt x="1508" y="2288"/>
                </a:lnTo>
                <a:lnTo>
                  <a:pt x="1496" y="2318"/>
                </a:lnTo>
                <a:lnTo>
                  <a:pt x="1485" y="2350"/>
                </a:lnTo>
                <a:lnTo>
                  <a:pt x="1474" y="2381"/>
                </a:lnTo>
                <a:lnTo>
                  <a:pt x="1465" y="2414"/>
                </a:lnTo>
                <a:lnTo>
                  <a:pt x="1455" y="2446"/>
                </a:lnTo>
                <a:lnTo>
                  <a:pt x="1448" y="2479"/>
                </a:lnTo>
                <a:lnTo>
                  <a:pt x="1441" y="2512"/>
                </a:lnTo>
                <a:lnTo>
                  <a:pt x="1434" y="2546"/>
                </a:lnTo>
                <a:lnTo>
                  <a:pt x="1428" y="2579"/>
                </a:lnTo>
                <a:lnTo>
                  <a:pt x="1424" y="2613"/>
                </a:lnTo>
                <a:lnTo>
                  <a:pt x="1420" y="2647"/>
                </a:lnTo>
                <a:lnTo>
                  <a:pt x="1416" y="2682"/>
                </a:lnTo>
                <a:lnTo>
                  <a:pt x="1414" y="2717"/>
                </a:lnTo>
                <a:lnTo>
                  <a:pt x="1413" y="2752"/>
                </a:lnTo>
                <a:lnTo>
                  <a:pt x="1412" y="2786"/>
                </a:lnTo>
                <a:lnTo>
                  <a:pt x="1182" y="2786"/>
                </a:lnTo>
                <a:lnTo>
                  <a:pt x="1182" y="2786"/>
                </a:lnTo>
                <a:lnTo>
                  <a:pt x="1183" y="2745"/>
                </a:lnTo>
                <a:lnTo>
                  <a:pt x="1184" y="2704"/>
                </a:lnTo>
                <a:lnTo>
                  <a:pt x="1188" y="2664"/>
                </a:lnTo>
                <a:lnTo>
                  <a:pt x="1191" y="2624"/>
                </a:lnTo>
                <a:lnTo>
                  <a:pt x="1196" y="2584"/>
                </a:lnTo>
                <a:lnTo>
                  <a:pt x="1201" y="2544"/>
                </a:lnTo>
                <a:lnTo>
                  <a:pt x="1208" y="2505"/>
                </a:lnTo>
                <a:lnTo>
                  <a:pt x="1215" y="2466"/>
                </a:lnTo>
                <a:lnTo>
                  <a:pt x="1224" y="2427"/>
                </a:lnTo>
                <a:lnTo>
                  <a:pt x="1233" y="2389"/>
                </a:lnTo>
                <a:lnTo>
                  <a:pt x="1244" y="2351"/>
                </a:lnTo>
                <a:lnTo>
                  <a:pt x="1255" y="2313"/>
                </a:lnTo>
                <a:lnTo>
                  <a:pt x="1267" y="2276"/>
                </a:lnTo>
                <a:lnTo>
                  <a:pt x="1280" y="2239"/>
                </a:lnTo>
                <a:lnTo>
                  <a:pt x="1294" y="2203"/>
                </a:lnTo>
                <a:lnTo>
                  <a:pt x="1309" y="2167"/>
                </a:lnTo>
                <a:lnTo>
                  <a:pt x="1325" y="2132"/>
                </a:lnTo>
                <a:lnTo>
                  <a:pt x="1341" y="2097"/>
                </a:lnTo>
                <a:lnTo>
                  <a:pt x="1358" y="2062"/>
                </a:lnTo>
                <a:lnTo>
                  <a:pt x="1376" y="2028"/>
                </a:lnTo>
                <a:lnTo>
                  <a:pt x="1395" y="1995"/>
                </a:lnTo>
                <a:lnTo>
                  <a:pt x="1414" y="1962"/>
                </a:lnTo>
                <a:lnTo>
                  <a:pt x="1435" y="1929"/>
                </a:lnTo>
                <a:lnTo>
                  <a:pt x="1457" y="1896"/>
                </a:lnTo>
                <a:lnTo>
                  <a:pt x="1479" y="1865"/>
                </a:lnTo>
                <a:lnTo>
                  <a:pt x="1501" y="1834"/>
                </a:lnTo>
                <a:lnTo>
                  <a:pt x="1525" y="1804"/>
                </a:lnTo>
                <a:lnTo>
                  <a:pt x="1548" y="1774"/>
                </a:lnTo>
                <a:lnTo>
                  <a:pt x="1574" y="1745"/>
                </a:lnTo>
                <a:lnTo>
                  <a:pt x="1599" y="1716"/>
                </a:lnTo>
                <a:lnTo>
                  <a:pt x="1625" y="1689"/>
                </a:lnTo>
                <a:lnTo>
                  <a:pt x="1652" y="1661"/>
                </a:lnTo>
                <a:lnTo>
                  <a:pt x="1679" y="1634"/>
                </a:lnTo>
                <a:lnTo>
                  <a:pt x="1707" y="1609"/>
                </a:lnTo>
                <a:lnTo>
                  <a:pt x="1736" y="1583"/>
                </a:lnTo>
                <a:lnTo>
                  <a:pt x="1765" y="1558"/>
                </a:lnTo>
                <a:lnTo>
                  <a:pt x="1796" y="1534"/>
                </a:lnTo>
                <a:lnTo>
                  <a:pt x="1827" y="1511"/>
                </a:lnTo>
                <a:lnTo>
                  <a:pt x="1857" y="1488"/>
                </a:lnTo>
                <a:lnTo>
                  <a:pt x="1889" y="1466"/>
                </a:lnTo>
                <a:lnTo>
                  <a:pt x="1922" y="1445"/>
                </a:lnTo>
                <a:lnTo>
                  <a:pt x="1954" y="1425"/>
                </a:lnTo>
                <a:lnTo>
                  <a:pt x="1987" y="1405"/>
                </a:lnTo>
                <a:lnTo>
                  <a:pt x="2021" y="1386"/>
                </a:lnTo>
                <a:lnTo>
                  <a:pt x="2055" y="1368"/>
                </a:lnTo>
                <a:lnTo>
                  <a:pt x="2090" y="1351"/>
                </a:lnTo>
                <a:lnTo>
                  <a:pt x="2125" y="1336"/>
                </a:lnTo>
                <a:lnTo>
                  <a:pt x="2161" y="1320"/>
                </a:lnTo>
                <a:lnTo>
                  <a:pt x="2197" y="1305"/>
                </a:lnTo>
                <a:lnTo>
                  <a:pt x="2234" y="1291"/>
                </a:lnTo>
                <a:lnTo>
                  <a:pt x="2271" y="1278"/>
                </a:lnTo>
                <a:lnTo>
                  <a:pt x="2307" y="1266"/>
                </a:lnTo>
                <a:lnTo>
                  <a:pt x="2345" y="1254"/>
                </a:lnTo>
                <a:lnTo>
                  <a:pt x="2383" y="1245"/>
                </a:lnTo>
                <a:lnTo>
                  <a:pt x="2421" y="1235"/>
                </a:lnTo>
                <a:lnTo>
                  <a:pt x="2460" y="1227"/>
                </a:lnTo>
                <a:lnTo>
                  <a:pt x="2499" y="1220"/>
                </a:lnTo>
                <a:lnTo>
                  <a:pt x="2539" y="1212"/>
                </a:lnTo>
                <a:lnTo>
                  <a:pt x="2579" y="1207"/>
                </a:lnTo>
                <a:lnTo>
                  <a:pt x="2620" y="1203"/>
                </a:lnTo>
                <a:lnTo>
                  <a:pt x="2660" y="1199"/>
                </a:lnTo>
                <a:lnTo>
                  <a:pt x="2701" y="1196"/>
                </a:lnTo>
                <a:lnTo>
                  <a:pt x="2742" y="1194"/>
                </a:lnTo>
                <a:lnTo>
                  <a:pt x="2783" y="1194"/>
                </a:lnTo>
                <a:lnTo>
                  <a:pt x="2783" y="1194"/>
                </a:lnTo>
                <a:close/>
                <a:moveTo>
                  <a:pt x="3739" y="7056"/>
                </a:moveTo>
                <a:lnTo>
                  <a:pt x="1826" y="7056"/>
                </a:lnTo>
                <a:lnTo>
                  <a:pt x="1826" y="6826"/>
                </a:lnTo>
                <a:lnTo>
                  <a:pt x="3739" y="6826"/>
                </a:lnTo>
                <a:lnTo>
                  <a:pt x="3739" y="7056"/>
                </a:lnTo>
                <a:close/>
                <a:moveTo>
                  <a:pt x="2898" y="400"/>
                </a:moveTo>
                <a:lnTo>
                  <a:pt x="2668" y="400"/>
                </a:lnTo>
                <a:lnTo>
                  <a:pt x="2668" y="0"/>
                </a:lnTo>
                <a:lnTo>
                  <a:pt x="2898" y="0"/>
                </a:lnTo>
                <a:lnTo>
                  <a:pt x="2898" y="400"/>
                </a:lnTo>
                <a:close/>
                <a:moveTo>
                  <a:pt x="2277" y="452"/>
                </a:moveTo>
                <a:lnTo>
                  <a:pt x="2055" y="511"/>
                </a:lnTo>
                <a:lnTo>
                  <a:pt x="1952" y="124"/>
                </a:lnTo>
                <a:lnTo>
                  <a:pt x="2174" y="65"/>
                </a:lnTo>
                <a:lnTo>
                  <a:pt x="2277" y="452"/>
                </a:lnTo>
                <a:close/>
                <a:moveTo>
                  <a:pt x="1692" y="662"/>
                </a:moveTo>
                <a:lnTo>
                  <a:pt x="1492" y="777"/>
                </a:lnTo>
                <a:lnTo>
                  <a:pt x="1292" y="430"/>
                </a:lnTo>
                <a:lnTo>
                  <a:pt x="1491" y="315"/>
                </a:lnTo>
                <a:lnTo>
                  <a:pt x="1692" y="662"/>
                </a:lnTo>
                <a:close/>
                <a:moveTo>
                  <a:pt x="1017" y="1180"/>
                </a:moveTo>
                <a:lnTo>
                  <a:pt x="734" y="896"/>
                </a:lnTo>
                <a:lnTo>
                  <a:pt x="897" y="734"/>
                </a:lnTo>
                <a:lnTo>
                  <a:pt x="1179" y="1017"/>
                </a:lnTo>
                <a:lnTo>
                  <a:pt x="1017" y="1180"/>
                </a:lnTo>
                <a:close/>
                <a:moveTo>
                  <a:pt x="431" y="1291"/>
                </a:moveTo>
                <a:lnTo>
                  <a:pt x="777" y="1492"/>
                </a:lnTo>
                <a:lnTo>
                  <a:pt x="663" y="1691"/>
                </a:lnTo>
                <a:lnTo>
                  <a:pt x="316" y="1491"/>
                </a:lnTo>
                <a:lnTo>
                  <a:pt x="431" y="1291"/>
                </a:lnTo>
                <a:close/>
                <a:moveTo>
                  <a:pt x="125" y="1951"/>
                </a:moveTo>
                <a:lnTo>
                  <a:pt x="512" y="2055"/>
                </a:lnTo>
                <a:lnTo>
                  <a:pt x="452" y="2277"/>
                </a:lnTo>
                <a:lnTo>
                  <a:pt x="65" y="2173"/>
                </a:lnTo>
                <a:lnTo>
                  <a:pt x="125" y="1951"/>
                </a:lnTo>
                <a:close/>
                <a:moveTo>
                  <a:pt x="0" y="2667"/>
                </a:moveTo>
                <a:lnTo>
                  <a:pt x="401" y="2667"/>
                </a:lnTo>
                <a:lnTo>
                  <a:pt x="401" y="2897"/>
                </a:lnTo>
                <a:lnTo>
                  <a:pt x="0" y="2897"/>
                </a:lnTo>
                <a:lnTo>
                  <a:pt x="0" y="2667"/>
                </a:lnTo>
                <a:close/>
                <a:moveTo>
                  <a:pt x="452" y="3288"/>
                </a:moveTo>
                <a:lnTo>
                  <a:pt x="512" y="3510"/>
                </a:lnTo>
                <a:lnTo>
                  <a:pt x="125" y="3613"/>
                </a:lnTo>
                <a:lnTo>
                  <a:pt x="65" y="3391"/>
                </a:lnTo>
                <a:lnTo>
                  <a:pt x="452" y="3288"/>
                </a:lnTo>
                <a:close/>
                <a:moveTo>
                  <a:pt x="663" y="3873"/>
                </a:moveTo>
                <a:lnTo>
                  <a:pt x="777" y="4073"/>
                </a:lnTo>
                <a:lnTo>
                  <a:pt x="431" y="4273"/>
                </a:lnTo>
                <a:lnTo>
                  <a:pt x="316" y="4074"/>
                </a:lnTo>
                <a:lnTo>
                  <a:pt x="663" y="3873"/>
                </a:lnTo>
                <a:close/>
                <a:moveTo>
                  <a:pt x="897" y="4831"/>
                </a:moveTo>
                <a:lnTo>
                  <a:pt x="734" y="4668"/>
                </a:lnTo>
                <a:lnTo>
                  <a:pt x="1017" y="4386"/>
                </a:lnTo>
                <a:lnTo>
                  <a:pt x="1179" y="4548"/>
                </a:lnTo>
                <a:lnTo>
                  <a:pt x="897" y="4831"/>
                </a:lnTo>
                <a:close/>
                <a:moveTo>
                  <a:pt x="4548" y="4386"/>
                </a:moveTo>
                <a:lnTo>
                  <a:pt x="4832" y="4668"/>
                </a:lnTo>
                <a:lnTo>
                  <a:pt x="4669" y="4831"/>
                </a:lnTo>
                <a:lnTo>
                  <a:pt x="4386" y="4548"/>
                </a:lnTo>
                <a:lnTo>
                  <a:pt x="4548" y="4386"/>
                </a:lnTo>
                <a:close/>
                <a:moveTo>
                  <a:pt x="4902" y="3874"/>
                </a:moveTo>
                <a:lnTo>
                  <a:pt x="5250" y="4075"/>
                </a:lnTo>
                <a:lnTo>
                  <a:pt x="5135" y="4273"/>
                </a:lnTo>
                <a:lnTo>
                  <a:pt x="4789" y="4073"/>
                </a:lnTo>
                <a:lnTo>
                  <a:pt x="4902" y="3874"/>
                </a:lnTo>
                <a:close/>
                <a:moveTo>
                  <a:pt x="5441" y="3614"/>
                </a:moveTo>
                <a:lnTo>
                  <a:pt x="5054" y="3510"/>
                </a:lnTo>
                <a:lnTo>
                  <a:pt x="5113" y="3288"/>
                </a:lnTo>
                <a:lnTo>
                  <a:pt x="5500" y="3391"/>
                </a:lnTo>
                <a:lnTo>
                  <a:pt x="5441" y="3614"/>
                </a:lnTo>
                <a:close/>
                <a:moveTo>
                  <a:pt x="5165" y="2667"/>
                </a:moveTo>
                <a:lnTo>
                  <a:pt x="5566" y="2667"/>
                </a:lnTo>
                <a:lnTo>
                  <a:pt x="5566" y="2897"/>
                </a:lnTo>
                <a:lnTo>
                  <a:pt x="5165" y="2897"/>
                </a:lnTo>
                <a:lnTo>
                  <a:pt x="5165" y="2667"/>
                </a:lnTo>
                <a:close/>
                <a:moveTo>
                  <a:pt x="5054" y="2055"/>
                </a:moveTo>
                <a:lnTo>
                  <a:pt x="5441" y="1951"/>
                </a:lnTo>
                <a:lnTo>
                  <a:pt x="5500" y="2174"/>
                </a:lnTo>
                <a:lnTo>
                  <a:pt x="5113" y="2277"/>
                </a:lnTo>
                <a:lnTo>
                  <a:pt x="5054" y="2055"/>
                </a:lnTo>
                <a:close/>
                <a:moveTo>
                  <a:pt x="4789" y="1493"/>
                </a:moveTo>
                <a:lnTo>
                  <a:pt x="5135" y="1292"/>
                </a:lnTo>
                <a:lnTo>
                  <a:pt x="5250" y="1491"/>
                </a:lnTo>
                <a:lnTo>
                  <a:pt x="4903" y="1691"/>
                </a:lnTo>
                <a:lnTo>
                  <a:pt x="4789" y="1493"/>
                </a:lnTo>
                <a:close/>
                <a:moveTo>
                  <a:pt x="4548" y="1180"/>
                </a:moveTo>
                <a:lnTo>
                  <a:pt x="4386" y="1017"/>
                </a:lnTo>
                <a:lnTo>
                  <a:pt x="4669" y="734"/>
                </a:lnTo>
                <a:lnTo>
                  <a:pt x="4832" y="896"/>
                </a:lnTo>
                <a:lnTo>
                  <a:pt x="4548" y="1180"/>
                </a:lnTo>
                <a:close/>
                <a:moveTo>
                  <a:pt x="4074" y="777"/>
                </a:moveTo>
                <a:lnTo>
                  <a:pt x="3874" y="663"/>
                </a:lnTo>
                <a:lnTo>
                  <a:pt x="4075" y="315"/>
                </a:lnTo>
                <a:lnTo>
                  <a:pt x="4274" y="430"/>
                </a:lnTo>
                <a:lnTo>
                  <a:pt x="4074" y="777"/>
                </a:lnTo>
                <a:close/>
                <a:moveTo>
                  <a:pt x="3511" y="511"/>
                </a:moveTo>
                <a:lnTo>
                  <a:pt x="3288" y="452"/>
                </a:lnTo>
                <a:lnTo>
                  <a:pt x="3392" y="65"/>
                </a:lnTo>
                <a:lnTo>
                  <a:pt x="3614" y="124"/>
                </a:lnTo>
                <a:lnTo>
                  <a:pt x="3511" y="511"/>
                </a:lnTo>
                <a:close/>
              </a:path>
            </a:pathLst>
          </a:custGeom>
          <a:solidFill>
            <a:srgbClr val="41414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61" name="文本框 60"/>
          <p:cNvSpPr txBox="1"/>
          <p:nvPr/>
        </p:nvSpPr>
        <p:spPr>
          <a:xfrm>
            <a:off x="-343657" y="2749830"/>
            <a:ext cx="4142931" cy="463525"/>
          </a:xfrm>
          <a:prstGeom prst="rect">
            <a:avLst/>
          </a:prstGeom>
          <a:noFill/>
        </p:spPr>
        <p:txBody>
          <a:bodyPr wrap="square" rtlCol="0">
            <a:spAutoFit/>
          </a:bodyPr>
          <a:lstStyle/>
          <a:p>
            <a:pPr algn="ctr">
              <a:lnSpc>
                <a:spcPct val="150000"/>
              </a:lnSpc>
            </a:pPr>
            <a:r>
              <a:rPr lang="en-US" altLang="zh-CN" dirty="0">
                <a:solidFill>
                  <a:schemeClr val="tx1">
                    <a:lumMod val="75000"/>
                    <a:lumOff val="25000"/>
                  </a:schemeClr>
                </a:solidFill>
                <a:latin typeface="+mn-ea"/>
              </a:rPr>
              <a:t>Thinking Inertia</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62" name="文本框 61"/>
          <p:cNvSpPr txBox="1"/>
          <p:nvPr/>
        </p:nvSpPr>
        <p:spPr>
          <a:xfrm>
            <a:off x="836593" y="2402950"/>
            <a:ext cx="1782431" cy="523220"/>
          </a:xfrm>
          <a:prstGeom prst="rect">
            <a:avLst/>
          </a:prstGeom>
          <a:noFill/>
        </p:spPr>
        <p:txBody>
          <a:bodyPr wrap="square" rtlCol="0">
            <a:spAutoFit/>
          </a:bodyPr>
          <a:lstStyle/>
          <a:p>
            <a:pPr algn="ctr"/>
            <a:r>
              <a:rPr lang="zh-CN" altLang="en-US" sz="2800" b="1" dirty="0">
                <a:solidFill>
                  <a:srgbClr val="333F50"/>
                </a:solidFill>
                <a:latin typeface="微软雅黑" panose="020B0503020204020204" pitchFamily="34" charset="-122"/>
                <a:ea typeface="微软雅黑" panose="020B0503020204020204" pitchFamily="34" charset="-122"/>
              </a:rPr>
              <a:t>思维</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63" name="Freeform 511"/>
          <p:cNvSpPr>
            <a:spLocks noEditPoints="1"/>
          </p:cNvSpPr>
          <p:nvPr/>
        </p:nvSpPr>
        <p:spPr bwMode="auto">
          <a:xfrm>
            <a:off x="4228414" y="1919472"/>
            <a:ext cx="328856" cy="366345"/>
          </a:xfrm>
          <a:custGeom>
            <a:avLst/>
            <a:gdLst>
              <a:gd name="T0" fmla="*/ 2445 w 6774"/>
              <a:gd name="T1" fmla="*/ 869 h 7544"/>
              <a:gd name="T2" fmla="*/ 2530 w 6774"/>
              <a:gd name="T3" fmla="*/ 2858 h 7544"/>
              <a:gd name="T4" fmla="*/ 5014 w 6774"/>
              <a:gd name="T5" fmla="*/ 1231 h 7544"/>
              <a:gd name="T6" fmla="*/ 6773 w 6774"/>
              <a:gd name="T7" fmla="*/ 3703 h 7544"/>
              <a:gd name="T8" fmla="*/ 6660 w 6774"/>
              <a:gd name="T9" fmla="*/ 3393 h 7544"/>
              <a:gd name="T10" fmla="*/ 6401 w 6774"/>
              <a:gd name="T11" fmla="*/ 3199 h 7544"/>
              <a:gd name="T12" fmla="*/ 4872 w 6774"/>
              <a:gd name="T13" fmla="*/ 3168 h 7544"/>
              <a:gd name="T14" fmla="*/ 4585 w 6774"/>
              <a:gd name="T15" fmla="*/ 1849 h 7544"/>
              <a:gd name="T16" fmla="*/ 4352 w 6774"/>
              <a:gd name="T17" fmla="*/ 1536 h 7544"/>
              <a:gd name="T18" fmla="*/ 3979 w 6774"/>
              <a:gd name="T19" fmla="*/ 1401 h 7544"/>
              <a:gd name="T20" fmla="*/ 2541 w 6774"/>
              <a:gd name="T21" fmla="*/ 3588 h 7544"/>
              <a:gd name="T22" fmla="*/ 2363 w 6774"/>
              <a:gd name="T23" fmla="*/ 3905 h 7544"/>
              <a:gd name="T24" fmla="*/ 2608 w 6774"/>
              <a:gd name="T25" fmla="*/ 3914 h 7544"/>
              <a:gd name="T26" fmla="*/ 3846 w 6774"/>
              <a:gd name="T27" fmla="*/ 2423 h 7544"/>
              <a:gd name="T28" fmla="*/ 4139 w 6774"/>
              <a:gd name="T29" fmla="*/ 1676 h 7544"/>
              <a:gd name="T30" fmla="*/ 4331 w 6774"/>
              <a:gd name="T31" fmla="*/ 1849 h 7544"/>
              <a:gd name="T32" fmla="*/ 4396 w 6774"/>
              <a:gd name="T33" fmla="*/ 2707 h 7544"/>
              <a:gd name="T34" fmla="*/ 6257 w 6774"/>
              <a:gd name="T35" fmla="*/ 3398 h 7544"/>
              <a:gd name="T36" fmla="*/ 6432 w 6774"/>
              <a:gd name="T37" fmla="*/ 3483 h 7544"/>
              <a:gd name="T38" fmla="*/ 6533 w 6774"/>
              <a:gd name="T39" fmla="*/ 3648 h 7544"/>
              <a:gd name="T40" fmla="*/ 6528 w 6774"/>
              <a:gd name="T41" fmla="*/ 3833 h 7544"/>
              <a:gd name="T42" fmla="*/ 6421 w 6774"/>
              <a:gd name="T43" fmla="*/ 3994 h 7544"/>
              <a:gd name="T44" fmla="*/ 6240 w 6774"/>
              <a:gd name="T45" fmla="*/ 4069 h 7544"/>
              <a:gd name="T46" fmla="*/ 6080 w 6774"/>
              <a:gd name="T47" fmla="*/ 4321 h 7544"/>
              <a:gd name="T48" fmla="*/ 6235 w 6774"/>
              <a:gd name="T49" fmla="*/ 4437 h 7544"/>
              <a:gd name="T50" fmla="*/ 6301 w 6774"/>
              <a:gd name="T51" fmla="*/ 4621 h 7544"/>
              <a:gd name="T52" fmla="*/ 6261 w 6774"/>
              <a:gd name="T53" fmla="*/ 4800 h 7544"/>
              <a:gd name="T54" fmla="*/ 6124 w 6774"/>
              <a:gd name="T55" fmla="*/ 4936 h 7544"/>
              <a:gd name="T56" fmla="*/ 5843 w 6774"/>
              <a:gd name="T57" fmla="*/ 5207 h 7544"/>
              <a:gd name="T58" fmla="*/ 6018 w 6774"/>
              <a:gd name="T59" fmla="*/ 5256 h 7544"/>
              <a:gd name="T60" fmla="*/ 6147 w 6774"/>
              <a:gd name="T61" fmla="*/ 5399 h 7544"/>
              <a:gd name="T62" fmla="*/ 6179 w 6774"/>
              <a:gd name="T63" fmla="*/ 5580 h 7544"/>
              <a:gd name="T64" fmla="*/ 6104 w 6774"/>
              <a:gd name="T65" fmla="*/ 5761 h 7544"/>
              <a:gd name="T66" fmla="*/ 5943 w 6774"/>
              <a:gd name="T67" fmla="*/ 5868 h 7544"/>
              <a:gd name="T68" fmla="*/ 5532 w 6774"/>
              <a:gd name="T69" fmla="*/ 6117 h 7544"/>
              <a:gd name="T70" fmla="*/ 5708 w 6774"/>
              <a:gd name="T71" fmla="*/ 6202 h 7544"/>
              <a:gd name="T72" fmla="*/ 5808 w 6774"/>
              <a:gd name="T73" fmla="*/ 6368 h 7544"/>
              <a:gd name="T74" fmla="*/ 5803 w 6774"/>
              <a:gd name="T75" fmla="*/ 6553 h 7544"/>
              <a:gd name="T76" fmla="*/ 5695 w 6774"/>
              <a:gd name="T77" fmla="*/ 6713 h 7544"/>
              <a:gd name="T78" fmla="*/ 5515 w 6774"/>
              <a:gd name="T79" fmla="*/ 6789 h 7544"/>
              <a:gd name="T80" fmla="*/ 3204 w 6774"/>
              <a:gd name="T81" fmla="*/ 6769 h 7544"/>
              <a:gd name="T82" fmla="*/ 2925 w 6774"/>
              <a:gd name="T83" fmla="*/ 6649 h 7544"/>
              <a:gd name="T84" fmla="*/ 2701 w 6774"/>
              <a:gd name="T85" fmla="*/ 6436 h 7544"/>
              <a:gd name="T86" fmla="*/ 2706 w 6774"/>
              <a:gd name="T87" fmla="*/ 6772 h 7544"/>
              <a:gd name="T88" fmla="*/ 3019 w 6774"/>
              <a:gd name="T89" fmla="*/ 6952 h 7544"/>
              <a:gd name="T90" fmla="*/ 3378 w 6774"/>
              <a:gd name="T91" fmla="*/ 7022 h 7544"/>
              <a:gd name="T92" fmla="*/ 5700 w 6774"/>
              <a:gd name="T93" fmla="*/ 6975 h 7544"/>
              <a:gd name="T94" fmla="*/ 5951 w 6774"/>
              <a:gd name="T95" fmla="*/ 6770 h 7544"/>
              <a:gd name="T96" fmla="*/ 6048 w 6774"/>
              <a:gd name="T97" fmla="*/ 6453 h 7544"/>
              <a:gd name="T98" fmla="*/ 5990 w 6774"/>
              <a:gd name="T99" fmla="*/ 6204 h 7544"/>
              <a:gd name="T100" fmla="*/ 6076 w 6774"/>
              <a:gd name="T101" fmla="*/ 6064 h 7544"/>
              <a:gd name="T102" fmla="*/ 6304 w 6774"/>
              <a:gd name="T103" fmla="*/ 5878 h 7544"/>
              <a:gd name="T104" fmla="*/ 6409 w 6774"/>
              <a:gd name="T105" fmla="*/ 5599 h 7544"/>
              <a:gd name="T106" fmla="*/ 6352 w 6774"/>
              <a:gd name="T107" fmla="*/ 5294 h 7544"/>
              <a:gd name="T108" fmla="*/ 6357 w 6774"/>
              <a:gd name="T109" fmla="*/ 5048 h 7544"/>
              <a:gd name="T110" fmla="*/ 6520 w 6774"/>
              <a:gd name="T111" fmla="*/ 4756 h 7544"/>
              <a:gd name="T112" fmla="*/ 6518 w 6774"/>
              <a:gd name="T113" fmla="*/ 4511 h 7544"/>
              <a:gd name="T114" fmla="*/ 6394 w 6774"/>
              <a:gd name="T115" fmla="*/ 4268 h 7544"/>
              <a:gd name="T116" fmla="*/ 6611 w 6774"/>
              <a:gd name="T117" fmla="*/ 4130 h 7544"/>
              <a:gd name="T118" fmla="*/ 6745 w 6774"/>
              <a:gd name="T119" fmla="*/ 3910 h 7544"/>
              <a:gd name="T120" fmla="*/ 1778 w 6774"/>
              <a:gd name="T121" fmla="*/ 3748 h 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74" h="7544">
                <a:moveTo>
                  <a:pt x="4011" y="616"/>
                </a:moveTo>
                <a:lnTo>
                  <a:pt x="3782" y="616"/>
                </a:lnTo>
                <a:lnTo>
                  <a:pt x="3782" y="0"/>
                </a:lnTo>
                <a:lnTo>
                  <a:pt x="4011" y="0"/>
                </a:lnTo>
                <a:lnTo>
                  <a:pt x="4011" y="616"/>
                </a:lnTo>
                <a:close/>
                <a:moveTo>
                  <a:pt x="3420" y="758"/>
                </a:moveTo>
                <a:lnTo>
                  <a:pt x="3112" y="225"/>
                </a:lnTo>
                <a:lnTo>
                  <a:pt x="2914" y="340"/>
                </a:lnTo>
                <a:lnTo>
                  <a:pt x="3220" y="873"/>
                </a:lnTo>
                <a:lnTo>
                  <a:pt x="3420" y="758"/>
                </a:lnTo>
                <a:close/>
                <a:moveTo>
                  <a:pt x="2979" y="1177"/>
                </a:moveTo>
                <a:lnTo>
                  <a:pt x="2445" y="869"/>
                </a:lnTo>
                <a:lnTo>
                  <a:pt x="2330" y="1068"/>
                </a:lnTo>
                <a:lnTo>
                  <a:pt x="2864" y="1376"/>
                </a:lnTo>
                <a:lnTo>
                  <a:pt x="2979" y="1177"/>
                </a:lnTo>
                <a:close/>
                <a:moveTo>
                  <a:pt x="2190" y="1990"/>
                </a:moveTo>
                <a:lnTo>
                  <a:pt x="2806" y="1990"/>
                </a:lnTo>
                <a:lnTo>
                  <a:pt x="2806" y="1760"/>
                </a:lnTo>
                <a:lnTo>
                  <a:pt x="2190" y="1760"/>
                </a:lnTo>
                <a:lnTo>
                  <a:pt x="2190" y="1990"/>
                </a:lnTo>
                <a:close/>
                <a:moveTo>
                  <a:pt x="3062" y="2551"/>
                </a:moveTo>
                <a:lnTo>
                  <a:pt x="2947" y="2352"/>
                </a:lnTo>
                <a:lnTo>
                  <a:pt x="2415" y="2659"/>
                </a:lnTo>
                <a:lnTo>
                  <a:pt x="2530" y="2858"/>
                </a:lnTo>
                <a:lnTo>
                  <a:pt x="3062" y="2551"/>
                </a:lnTo>
                <a:close/>
                <a:moveTo>
                  <a:pt x="4983" y="2405"/>
                </a:moveTo>
                <a:lnTo>
                  <a:pt x="5516" y="2713"/>
                </a:lnTo>
                <a:lnTo>
                  <a:pt x="5631" y="2515"/>
                </a:lnTo>
                <a:lnTo>
                  <a:pt x="5098" y="2207"/>
                </a:lnTo>
                <a:lnTo>
                  <a:pt x="4983" y="2405"/>
                </a:lnTo>
                <a:close/>
                <a:moveTo>
                  <a:pt x="5771" y="1592"/>
                </a:moveTo>
                <a:lnTo>
                  <a:pt x="5156" y="1592"/>
                </a:lnTo>
                <a:lnTo>
                  <a:pt x="5156" y="1822"/>
                </a:lnTo>
                <a:lnTo>
                  <a:pt x="5771" y="1822"/>
                </a:lnTo>
                <a:lnTo>
                  <a:pt x="5771" y="1592"/>
                </a:lnTo>
                <a:close/>
                <a:moveTo>
                  <a:pt x="5014" y="1231"/>
                </a:moveTo>
                <a:lnTo>
                  <a:pt x="5548" y="923"/>
                </a:lnTo>
                <a:lnTo>
                  <a:pt x="5433" y="723"/>
                </a:lnTo>
                <a:lnTo>
                  <a:pt x="4899" y="1031"/>
                </a:lnTo>
                <a:lnTo>
                  <a:pt x="5014" y="1231"/>
                </a:lnTo>
                <a:close/>
                <a:moveTo>
                  <a:pt x="4396" y="674"/>
                </a:moveTo>
                <a:lnTo>
                  <a:pt x="4595" y="789"/>
                </a:lnTo>
                <a:lnTo>
                  <a:pt x="4903" y="255"/>
                </a:lnTo>
                <a:lnTo>
                  <a:pt x="4704" y="142"/>
                </a:lnTo>
                <a:lnTo>
                  <a:pt x="4396" y="674"/>
                </a:lnTo>
                <a:close/>
                <a:moveTo>
                  <a:pt x="6774" y="3732"/>
                </a:moveTo>
                <a:lnTo>
                  <a:pt x="6774" y="3732"/>
                </a:lnTo>
                <a:lnTo>
                  <a:pt x="6773" y="3703"/>
                </a:lnTo>
                <a:lnTo>
                  <a:pt x="6771" y="3674"/>
                </a:lnTo>
                <a:lnTo>
                  <a:pt x="6766" y="3646"/>
                </a:lnTo>
                <a:lnTo>
                  <a:pt x="6762" y="3619"/>
                </a:lnTo>
                <a:lnTo>
                  <a:pt x="6756" y="3590"/>
                </a:lnTo>
                <a:lnTo>
                  <a:pt x="6747" y="3564"/>
                </a:lnTo>
                <a:lnTo>
                  <a:pt x="6739" y="3537"/>
                </a:lnTo>
                <a:lnTo>
                  <a:pt x="6728" y="3511"/>
                </a:lnTo>
                <a:lnTo>
                  <a:pt x="6717" y="3487"/>
                </a:lnTo>
                <a:lnTo>
                  <a:pt x="6704" y="3462"/>
                </a:lnTo>
                <a:lnTo>
                  <a:pt x="6690" y="3438"/>
                </a:lnTo>
                <a:lnTo>
                  <a:pt x="6676" y="3415"/>
                </a:lnTo>
                <a:lnTo>
                  <a:pt x="6660" y="3393"/>
                </a:lnTo>
                <a:lnTo>
                  <a:pt x="6643" y="3371"/>
                </a:lnTo>
                <a:lnTo>
                  <a:pt x="6625" y="3351"/>
                </a:lnTo>
                <a:lnTo>
                  <a:pt x="6607" y="3331"/>
                </a:lnTo>
                <a:lnTo>
                  <a:pt x="6587" y="3312"/>
                </a:lnTo>
                <a:lnTo>
                  <a:pt x="6566" y="3294"/>
                </a:lnTo>
                <a:lnTo>
                  <a:pt x="6545" y="3277"/>
                </a:lnTo>
                <a:lnTo>
                  <a:pt x="6523" y="3261"/>
                </a:lnTo>
                <a:lnTo>
                  <a:pt x="6500" y="3246"/>
                </a:lnTo>
                <a:lnTo>
                  <a:pt x="6475" y="3233"/>
                </a:lnTo>
                <a:lnTo>
                  <a:pt x="6451" y="3220"/>
                </a:lnTo>
                <a:lnTo>
                  <a:pt x="6426" y="3210"/>
                </a:lnTo>
                <a:lnTo>
                  <a:pt x="6401" y="3199"/>
                </a:lnTo>
                <a:lnTo>
                  <a:pt x="6374" y="3189"/>
                </a:lnTo>
                <a:lnTo>
                  <a:pt x="6347" y="3182"/>
                </a:lnTo>
                <a:lnTo>
                  <a:pt x="6319" y="3176"/>
                </a:lnTo>
                <a:lnTo>
                  <a:pt x="6292" y="3171"/>
                </a:lnTo>
                <a:lnTo>
                  <a:pt x="6263" y="3167"/>
                </a:lnTo>
                <a:lnTo>
                  <a:pt x="6235" y="3165"/>
                </a:lnTo>
                <a:lnTo>
                  <a:pt x="6205" y="3164"/>
                </a:lnTo>
                <a:lnTo>
                  <a:pt x="4936" y="3164"/>
                </a:lnTo>
                <a:lnTo>
                  <a:pt x="4936" y="3164"/>
                </a:lnTo>
                <a:lnTo>
                  <a:pt x="4915" y="3165"/>
                </a:lnTo>
                <a:lnTo>
                  <a:pt x="4894" y="3166"/>
                </a:lnTo>
                <a:lnTo>
                  <a:pt x="4872" y="3168"/>
                </a:lnTo>
                <a:lnTo>
                  <a:pt x="4851" y="3172"/>
                </a:lnTo>
                <a:lnTo>
                  <a:pt x="4504" y="3172"/>
                </a:lnTo>
                <a:lnTo>
                  <a:pt x="4626" y="2738"/>
                </a:lnTo>
                <a:lnTo>
                  <a:pt x="4626" y="2084"/>
                </a:lnTo>
                <a:lnTo>
                  <a:pt x="4626" y="2084"/>
                </a:lnTo>
                <a:lnTo>
                  <a:pt x="4625" y="2049"/>
                </a:lnTo>
                <a:lnTo>
                  <a:pt x="4623" y="2014"/>
                </a:lnTo>
                <a:lnTo>
                  <a:pt x="4619" y="1980"/>
                </a:lnTo>
                <a:lnTo>
                  <a:pt x="4612" y="1946"/>
                </a:lnTo>
                <a:lnTo>
                  <a:pt x="4605" y="1914"/>
                </a:lnTo>
                <a:lnTo>
                  <a:pt x="4595" y="1881"/>
                </a:lnTo>
                <a:lnTo>
                  <a:pt x="4585" y="1849"/>
                </a:lnTo>
                <a:lnTo>
                  <a:pt x="4572" y="1818"/>
                </a:lnTo>
                <a:lnTo>
                  <a:pt x="4558" y="1788"/>
                </a:lnTo>
                <a:lnTo>
                  <a:pt x="4544" y="1759"/>
                </a:lnTo>
                <a:lnTo>
                  <a:pt x="4527" y="1730"/>
                </a:lnTo>
                <a:lnTo>
                  <a:pt x="4509" y="1702"/>
                </a:lnTo>
                <a:lnTo>
                  <a:pt x="4490" y="1676"/>
                </a:lnTo>
                <a:lnTo>
                  <a:pt x="4470" y="1650"/>
                </a:lnTo>
                <a:lnTo>
                  <a:pt x="4449" y="1625"/>
                </a:lnTo>
                <a:lnTo>
                  <a:pt x="4426" y="1602"/>
                </a:lnTo>
                <a:lnTo>
                  <a:pt x="4402" y="1579"/>
                </a:lnTo>
                <a:lnTo>
                  <a:pt x="4377" y="1557"/>
                </a:lnTo>
                <a:lnTo>
                  <a:pt x="4352" y="1536"/>
                </a:lnTo>
                <a:lnTo>
                  <a:pt x="4324" y="1517"/>
                </a:lnTo>
                <a:lnTo>
                  <a:pt x="4297" y="1501"/>
                </a:lnTo>
                <a:lnTo>
                  <a:pt x="4268" y="1484"/>
                </a:lnTo>
                <a:lnTo>
                  <a:pt x="4239" y="1469"/>
                </a:lnTo>
                <a:lnTo>
                  <a:pt x="4208" y="1455"/>
                </a:lnTo>
                <a:lnTo>
                  <a:pt x="4178" y="1443"/>
                </a:lnTo>
                <a:lnTo>
                  <a:pt x="4146" y="1432"/>
                </a:lnTo>
                <a:lnTo>
                  <a:pt x="4113" y="1422"/>
                </a:lnTo>
                <a:lnTo>
                  <a:pt x="4081" y="1415"/>
                </a:lnTo>
                <a:lnTo>
                  <a:pt x="4047" y="1409"/>
                </a:lnTo>
                <a:lnTo>
                  <a:pt x="4012" y="1405"/>
                </a:lnTo>
                <a:lnTo>
                  <a:pt x="3979" y="1401"/>
                </a:lnTo>
                <a:lnTo>
                  <a:pt x="3943" y="1401"/>
                </a:lnTo>
                <a:lnTo>
                  <a:pt x="3754" y="1401"/>
                </a:lnTo>
                <a:lnTo>
                  <a:pt x="3754" y="1401"/>
                </a:lnTo>
                <a:lnTo>
                  <a:pt x="3724" y="1402"/>
                </a:lnTo>
                <a:lnTo>
                  <a:pt x="3616" y="1409"/>
                </a:lnTo>
                <a:lnTo>
                  <a:pt x="3616" y="2349"/>
                </a:lnTo>
                <a:lnTo>
                  <a:pt x="3421" y="2623"/>
                </a:lnTo>
                <a:lnTo>
                  <a:pt x="2601" y="3518"/>
                </a:lnTo>
                <a:lnTo>
                  <a:pt x="2601" y="3518"/>
                </a:lnTo>
                <a:lnTo>
                  <a:pt x="2581" y="3542"/>
                </a:lnTo>
                <a:lnTo>
                  <a:pt x="2560" y="3565"/>
                </a:lnTo>
                <a:lnTo>
                  <a:pt x="2541" y="3588"/>
                </a:lnTo>
                <a:lnTo>
                  <a:pt x="2522" y="3612"/>
                </a:lnTo>
                <a:lnTo>
                  <a:pt x="2504" y="3637"/>
                </a:lnTo>
                <a:lnTo>
                  <a:pt x="2487" y="3662"/>
                </a:lnTo>
                <a:lnTo>
                  <a:pt x="2471" y="3687"/>
                </a:lnTo>
                <a:lnTo>
                  <a:pt x="2454" y="3712"/>
                </a:lnTo>
                <a:lnTo>
                  <a:pt x="2439" y="3739"/>
                </a:lnTo>
                <a:lnTo>
                  <a:pt x="2424" y="3766"/>
                </a:lnTo>
                <a:lnTo>
                  <a:pt x="2411" y="3793"/>
                </a:lnTo>
                <a:lnTo>
                  <a:pt x="2398" y="3820"/>
                </a:lnTo>
                <a:lnTo>
                  <a:pt x="2385" y="3848"/>
                </a:lnTo>
                <a:lnTo>
                  <a:pt x="2374" y="3877"/>
                </a:lnTo>
                <a:lnTo>
                  <a:pt x="2363" y="3905"/>
                </a:lnTo>
                <a:lnTo>
                  <a:pt x="2353" y="3934"/>
                </a:lnTo>
                <a:lnTo>
                  <a:pt x="2104" y="3934"/>
                </a:lnTo>
                <a:lnTo>
                  <a:pt x="2104" y="4164"/>
                </a:lnTo>
                <a:lnTo>
                  <a:pt x="2530" y="4164"/>
                </a:lnTo>
                <a:lnTo>
                  <a:pt x="2551" y="4076"/>
                </a:lnTo>
                <a:lnTo>
                  <a:pt x="2551" y="4076"/>
                </a:lnTo>
                <a:lnTo>
                  <a:pt x="2558" y="4048"/>
                </a:lnTo>
                <a:lnTo>
                  <a:pt x="2566" y="4020"/>
                </a:lnTo>
                <a:lnTo>
                  <a:pt x="2575" y="3993"/>
                </a:lnTo>
                <a:lnTo>
                  <a:pt x="2586" y="3967"/>
                </a:lnTo>
                <a:lnTo>
                  <a:pt x="2596" y="3939"/>
                </a:lnTo>
                <a:lnTo>
                  <a:pt x="2608" y="3914"/>
                </a:lnTo>
                <a:lnTo>
                  <a:pt x="2620" y="3887"/>
                </a:lnTo>
                <a:lnTo>
                  <a:pt x="2633" y="3862"/>
                </a:lnTo>
                <a:lnTo>
                  <a:pt x="2648" y="3837"/>
                </a:lnTo>
                <a:lnTo>
                  <a:pt x="2663" y="3813"/>
                </a:lnTo>
                <a:lnTo>
                  <a:pt x="2678" y="3788"/>
                </a:lnTo>
                <a:lnTo>
                  <a:pt x="2695" y="3765"/>
                </a:lnTo>
                <a:lnTo>
                  <a:pt x="2713" y="3742"/>
                </a:lnTo>
                <a:lnTo>
                  <a:pt x="2731" y="3719"/>
                </a:lnTo>
                <a:lnTo>
                  <a:pt x="2750" y="3697"/>
                </a:lnTo>
                <a:lnTo>
                  <a:pt x="2770" y="3676"/>
                </a:lnTo>
                <a:lnTo>
                  <a:pt x="3595" y="2774"/>
                </a:lnTo>
                <a:lnTo>
                  <a:pt x="3846" y="2423"/>
                </a:lnTo>
                <a:lnTo>
                  <a:pt x="3846" y="1631"/>
                </a:lnTo>
                <a:lnTo>
                  <a:pt x="3943" y="1631"/>
                </a:lnTo>
                <a:lnTo>
                  <a:pt x="3943" y="1631"/>
                </a:lnTo>
                <a:lnTo>
                  <a:pt x="3966" y="1631"/>
                </a:lnTo>
                <a:lnTo>
                  <a:pt x="3989" y="1633"/>
                </a:lnTo>
                <a:lnTo>
                  <a:pt x="4012" y="1637"/>
                </a:lnTo>
                <a:lnTo>
                  <a:pt x="4034" y="1640"/>
                </a:lnTo>
                <a:lnTo>
                  <a:pt x="4057" y="1645"/>
                </a:lnTo>
                <a:lnTo>
                  <a:pt x="4078" y="1651"/>
                </a:lnTo>
                <a:lnTo>
                  <a:pt x="4099" y="1659"/>
                </a:lnTo>
                <a:lnTo>
                  <a:pt x="4119" y="1666"/>
                </a:lnTo>
                <a:lnTo>
                  <a:pt x="4139" y="1676"/>
                </a:lnTo>
                <a:lnTo>
                  <a:pt x="4159" y="1685"/>
                </a:lnTo>
                <a:lnTo>
                  <a:pt x="4178" y="1697"/>
                </a:lnTo>
                <a:lnTo>
                  <a:pt x="4196" y="1708"/>
                </a:lnTo>
                <a:lnTo>
                  <a:pt x="4214" y="1721"/>
                </a:lnTo>
                <a:lnTo>
                  <a:pt x="4232" y="1735"/>
                </a:lnTo>
                <a:lnTo>
                  <a:pt x="4247" y="1748"/>
                </a:lnTo>
                <a:lnTo>
                  <a:pt x="4263" y="1764"/>
                </a:lnTo>
                <a:lnTo>
                  <a:pt x="4278" y="1779"/>
                </a:lnTo>
                <a:lnTo>
                  <a:pt x="4293" y="1796"/>
                </a:lnTo>
                <a:lnTo>
                  <a:pt x="4306" y="1813"/>
                </a:lnTo>
                <a:lnTo>
                  <a:pt x="4319" y="1831"/>
                </a:lnTo>
                <a:lnTo>
                  <a:pt x="4331" y="1849"/>
                </a:lnTo>
                <a:lnTo>
                  <a:pt x="4341" y="1868"/>
                </a:lnTo>
                <a:lnTo>
                  <a:pt x="4352" y="1887"/>
                </a:lnTo>
                <a:lnTo>
                  <a:pt x="4360" y="1907"/>
                </a:lnTo>
                <a:lnTo>
                  <a:pt x="4369" y="1929"/>
                </a:lnTo>
                <a:lnTo>
                  <a:pt x="4376" y="1950"/>
                </a:lnTo>
                <a:lnTo>
                  <a:pt x="4382" y="1971"/>
                </a:lnTo>
                <a:lnTo>
                  <a:pt x="4387" y="1993"/>
                </a:lnTo>
                <a:lnTo>
                  <a:pt x="4391" y="2015"/>
                </a:lnTo>
                <a:lnTo>
                  <a:pt x="4394" y="2037"/>
                </a:lnTo>
                <a:lnTo>
                  <a:pt x="4396" y="2060"/>
                </a:lnTo>
                <a:lnTo>
                  <a:pt x="4396" y="2084"/>
                </a:lnTo>
                <a:lnTo>
                  <a:pt x="4396" y="2707"/>
                </a:lnTo>
                <a:lnTo>
                  <a:pt x="4200" y="3401"/>
                </a:lnTo>
                <a:lnTo>
                  <a:pt x="4860" y="3401"/>
                </a:lnTo>
                <a:lnTo>
                  <a:pt x="4879" y="3399"/>
                </a:lnTo>
                <a:lnTo>
                  <a:pt x="4879" y="3399"/>
                </a:lnTo>
                <a:lnTo>
                  <a:pt x="4909" y="3395"/>
                </a:lnTo>
                <a:lnTo>
                  <a:pt x="4922" y="3394"/>
                </a:lnTo>
                <a:lnTo>
                  <a:pt x="4936" y="3394"/>
                </a:lnTo>
                <a:lnTo>
                  <a:pt x="6205" y="3394"/>
                </a:lnTo>
                <a:lnTo>
                  <a:pt x="6205" y="3394"/>
                </a:lnTo>
                <a:lnTo>
                  <a:pt x="6222" y="3394"/>
                </a:lnTo>
                <a:lnTo>
                  <a:pt x="6240" y="3396"/>
                </a:lnTo>
                <a:lnTo>
                  <a:pt x="6257" y="3398"/>
                </a:lnTo>
                <a:lnTo>
                  <a:pt x="6274" y="3401"/>
                </a:lnTo>
                <a:lnTo>
                  <a:pt x="6290" y="3405"/>
                </a:lnTo>
                <a:lnTo>
                  <a:pt x="6306" y="3409"/>
                </a:lnTo>
                <a:lnTo>
                  <a:pt x="6321" y="3415"/>
                </a:lnTo>
                <a:lnTo>
                  <a:pt x="6337" y="3420"/>
                </a:lnTo>
                <a:lnTo>
                  <a:pt x="6352" y="3428"/>
                </a:lnTo>
                <a:lnTo>
                  <a:pt x="6367" y="3435"/>
                </a:lnTo>
                <a:lnTo>
                  <a:pt x="6380" y="3444"/>
                </a:lnTo>
                <a:lnTo>
                  <a:pt x="6394" y="3452"/>
                </a:lnTo>
                <a:lnTo>
                  <a:pt x="6408" y="3462"/>
                </a:lnTo>
                <a:lnTo>
                  <a:pt x="6421" y="3471"/>
                </a:lnTo>
                <a:lnTo>
                  <a:pt x="6432" y="3483"/>
                </a:lnTo>
                <a:lnTo>
                  <a:pt x="6445" y="3493"/>
                </a:lnTo>
                <a:lnTo>
                  <a:pt x="6455" y="3505"/>
                </a:lnTo>
                <a:lnTo>
                  <a:pt x="6466" y="3517"/>
                </a:lnTo>
                <a:lnTo>
                  <a:pt x="6476" y="3530"/>
                </a:lnTo>
                <a:lnTo>
                  <a:pt x="6486" y="3544"/>
                </a:lnTo>
                <a:lnTo>
                  <a:pt x="6494" y="3557"/>
                </a:lnTo>
                <a:lnTo>
                  <a:pt x="6503" y="3571"/>
                </a:lnTo>
                <a:lnTo>
                  <a:pt x="6510" y="3586"/>
                </a:lnTo>
                <a:lnTo>
                  <a:pt x="6517" y="3601"/>
                </a:lnTo>
                <a:lnTo>
                  <a:pt x="6523" y="3616"/>
                </a:lnTo>
                <a:lnTo>
                  <a:pt x="6528" y="3632"/>
                </a:lnTo>
                <a:lnTo>
                  <a:pt x="6533" y="3648"/>
                </a:lnTo>
                <a:lnTo>
                  <a:pt x="6537" y="3664"/>
                </a:lnTo>
                <a:lnTo>
                  <a:pt x="6540" y="3681"/>
                </a:lnTo>
                <a:lnTo>
                  <a:pt x="6542" y="3698"/>
                </a:lnTo>
                <a:lnTo>
                  <a:pt x="6543" y="3715"/>
                </a:lnTo>
                <a:lnTo>
                  <a:pt x="6544" y="3732"/>
                </a:lnTo>
                <a:lnTo>
                  <a:pt x="6544" y="3732"/>
                </a:lnTo>
                <a:lnTo>
                  <a:pt x="6543" y="3749"/>
                </a:lnTo>
                <a:lnTo>
                  <a:pt x="6542" y="3767"/>
                </a:lnTo>
                <a:lnTo>
                  <a:pt x="6540" y="3784"/>
                </a:lnTo>
                <a:lnTo>
                  <a:pt x="6537" y="3801"/>
                </a:lnTo>
                <a:lnTo>
                  <a:pt x="6533" y="3817"/>
                </a:lnTo>
                <a:lnTo>
                  <a:pt x="6528" y="3833"/>
                </a:lnTo>
                <a:lnTo>
                  <a:pt x="6523" y="3848"/>
                </a:lnTo>
                <a:lnTo>
                  <a:pt x="6517" y="3864"/>
                </a:lnTo>
                <a:lnTo>
                  <a:pt x="6510" y="3879"/>
                </a:lnTo>
                <a:lnTo>
                  <a:pt x="6503" y="3894"/>
                </a:lnTo>
                <a:lnTo>
                  <a:pt x="6494" y="3907"/>
                </a:lnTo>
                <a:lnTo>
                  <a:pt x="6486" y="3921"/>
                </a:lnTo>
                <a:lnTo>
                  <a:pt x="6476" y="3935"/>
                </a:lnTo>
                <a:lnTo>
                  <a:pt x="6466" y="3948"/>
                </a:lnTo>
                <a:lnTo>
                  <a:pt x="6455" y="3960"/>
                </a:lnTo>
                <a:lnTo>
                  <a:pt x="6445" y="3972"/>
                </a:lnTo>
                <a:lnTo>
                  <a:pt x="6432" y="3983"/>
                </a:lnTo>
                <a:lnTo>
                  <a:pt x="6421" y="3994"/>
                </a:lnTo>
                <a:lnTo>
                  <a:pt x="6408" y="4003"/>
                </a:lnTo>
                <a:lnTo>
                  <a:pt x="6394" y="4013"/>
                </a:lnTo>
                <a:lnTo>
                  <a:pt x="6380" y="4021"/>
                </a:lnTo>
                <a:lnTo>
                  <a:pt x="6367" y="4030"/>
                </a:lnTo>
                <a:lnTo>
                  <a:pt x="6352" y="4037"/>
                </a:lnTo>
                <a:lnTo>
                  <a:pt x="6337" y="4045"/>
                </a:lnTo>
                <a:lnTo>
                  <a:pt x="6321" y="4050"/>
                </a:lnTo>
                <a:lnTo>
                  <a:pt x="6306" y="4056"/>
                </a:lnTo>
                <a:lnTo>
                  <a:pt x="6290" y="4060"/>
                </a:lnTo>
                <a:lnTo>
                  <a:pt x="6274" y="4064"/>
                </a:lnTo>
                <a:lnTo>
                  <a:pt x="6257" y="4067"/>
                </a:lnTo>
                <a:lnTo>
                  <a:pt x="6240" y="4069"/>
                </a:lnTo>
                <a:lnTo>
                  <a:pt x="6222" y="4071"/>
                </a:lnTo>
                <a:lnTo>
                  <a:pt x="6205" y="4071"/>
                </a:lnTo>
                <a:lnTo>
                  <a:pt x="5963" y="4071"/>
                </a:lnTo>
                <a:lnTo>
                  <a:pt x="5963" y="4301"/>
                </a:lnTo>
                <a:lnTo>
                  <a:pt x="5963" y="4301"/>
                </a:lnTo>
                <a:lnTo>
                  <a:pt x="5981" y="4301"/>
                </a:lnTo>
                <a:lnTo>
                  <a:pt x="5998" y="4303"/>
                </a:lnTo>
                <a:lnTo>
                  <a:pt x="6015" y="4305"/>
                </a:lnTo>
                <a:lnTo>
                  <a:pt x="6031" y="4307"/>
                </a:lnTo>
                <a:lnTo>
                  <a:pt x="6048" y="4311"/>
                </a:lnTo>
                <a:lnTo>
                  <a:pt x="6064" y="4315"/>
                </a:lnTo>
                <a:lnTo>
                  <a:pt x="6080" y="4321"/>
                </a:lnTo>
                <a:lnTo>
                  <a:pt x="6095" y="4327"/>
                </a:lnTo>
                <a:lnTo>
                  <a:pt x="6111" y="4334"/>
                </a:lnTo>
                <a:lnTo>
                  <a:pt x="6124" y="4342"/>
                </a:lnTo>
                <a:lnTo>
                  <a:pt x="6139" y="4349"/>
                </a:lnTo>
                <a:lnTo>
                  <a:pt x="6153" y="4359"/>
                </a:lnTo>
                <a:lnTo>
                  <a:pt x="6165" y="4368"/>
                </a:lnTo>
                <a:lnTo>
                  <a:pt x="6179" y="4378"/>
                </a:lnTo>
                <a:lnTo>
                  <a:pt x="6191" y="4388"/>
                </a:lnTo>
                <a:lnTo>
                  <a:pt x="6202" y="4400"/>
                </a:lnTo>
                <a:lnTo>
                  <a:pt x="6214" y="4411"/>
                </a:lnTo>
                <a:lnTo>
                  <a:pt x="6224" y="4424"/>
                </a:lnTo>
                <a:lnTo>
                  <a:pt x="6235" y="4437"/>
                </a:lnTo>
                <a:lnTo>
                  <a:pt x="6244" y="4450"/>
                </a:lnTo>
                <a:lnTo>
                  <a:pt x="6253" y="4464"/>
                </a:lnTo>
                <a:lnTo>
                  <a:pt x="6261" y="4478"/>
                </a:lnTo>
                <a:lnTo>
                  <a:pt x="6269" y="4493"/>
                </a:lnTo>
                <a:lnTo>
                  <a:pt x="6275" y="4507"/>
                </a:lnTo>
                <a:lnTo>
                  <a:pt x="6281" y="4523"/>
                </a:lnTo>
                <a:lnTo>
                  <a:pt x="6287" y="4538"/>
                </a:lnTo>
                <a:lnTo>
                  <a:pt x="6291" y="4555"/>
                </a:lnTo>
                <a:lnTo>
                  <a:pt x="6295" y="4571"/>
                </a:lnTo>
                <a:lnTo>
                  <a:pt x="6298" y="4588"/>
                </a:lnTo>
                <a:lnTo>
                  <a:pt x="6300" y="4604"/>
                </a:lnTo>
                <a:lnTo>
                  <a:pt x="6301" y="4621"/>
                </a:lnTo>
                <a:lnTo>
                  <a:pt x="6302" y="4639"/>
                </a:lnTo>
                <a:lnTo>
                  <a:pt x="6302" y="4639"/>
                </a:lnTo>
                <a:lnTo>
                  <a:pt x="6301" y="4656"/>
                </a:lnTo>
                <a:lnTo>
                  <a:pt x="6300" y="4674"/>
                </a:lnTo>
                <a:lnTo>
                  <a:pt x="6298" y="4691"/>
                </a:lnTo>
                <a:lnTo>
                  <a:pt x="6295" y="4707"/>
                </a:lnTo>
                <a:lnTo>
                  <a:pt x="6291" y="4724"/>
                </a:lnTo>
                <a:lnTo>
                  <a:pt x="6287" y="4739"/>
                </a:lnTo>
                <a:lnTo>
                  <a:pt x="6281" y="4755"/>
                </a:lnTo>
                <a:lnTo>
                  <a:pt x="6275" y="4771"/>
                </a:lnTo>
                <a:lnTo>
                  <a:pt x="6269" y="4786"/>
                </a:lnTo>
                <a:lnTo>
                  <a:pt x="6261" y="4800"/>
                </a:lnTo>
                <a:lnTo>
                  <a:pt x="6253" y="4814"/>
                </a:lnTo>
                <a:lnTo>
                  <a:pt x="6244" y="4828"/>
                </a:lnTo>
                <a:lnTo>
                  <a:pt x="6235" y="4842"/>
                </a:lnTo>
                <a:lnTo>
                  <a:pt x="6224" y="4854"/>
                </a:lnTo>
                <a:lnTo>
                  <a:pt x="6214" y="4866"/>
                </a:lnTo>
                <a:lnTo>
                  <a:pt x="6202" y="4878"/>
                </a:lnTo>
                <a:lnTo>
                  <a:pt x="6191" y="4889"/>
                </a:lnTo>
                <a:lnTo>
                  <a:pt x="6179" y="4900"/>
                </a:lnTo>
                <a:lnTo>
                  <a:pt x="6165" y="4910"/>
                </a:lnTo>
                <a:lnTo>
                  <a:pt x="6153" y="4920"/>
                </a:lnTo>
                <a:lnTo>
                  <a:pt x="6139" y="4928"/>
                </a:lnTo>
                <a:lnTo>
                  <a:pt x="6124" y="4936"/>
                </a:lnTo>
                <a:lnTo>
                  <a:pt x="6111" y="4944"/>
                </a:lnTo>
                <a:lnTo>
                  <a:pt x="6095" y="4950"/>
                </a:lnTo>
                <a:lnTo>
                  <a:pt x="6080" y="4957"/>
                </a:lnTo>
                <a:lnTo>
                  <a:pt x="6064" y="4962"/>
                </a:lnTo>
                <a:lnTo>
                  <a:pt x="6048" y="4967"/>
                </a:lnTo>
                <a:lnTo>
                  <a:pt x="6031" y="4970"/>
                </a:lnTo>
                <a:lnTo>
                  <a:pt x="6015" y="4973"/>
                </a:lnTo>
                <a:lnTo>
                  <a:pt x="5998" y="4975"/>
                </a:lnTo>
                <a:lnTo>
                  <a:pt x="5981" y="4977"/>
                </a:lnTo>
                <a:lnTo>
                  <a:pt x="5963" y="4978"/>
                </a:lnTo>
                <a:lnTo>
                  <a:pt x="5843" y="4978"/>
                </a:lnTo>
                <a:lnTo>
                  <a:pt x="5843" y="5207"/>
                </a:lnTo>
                <a:lnTo>
                  <a:pt x="5843" y="5207"/>
                </a:lnTo>
                <a:lnTo>
                  <a:pt x="5860" y="5207"/>
                </a:lnTo>
                <a:lnTo>
                  <a:pt x="5878" y="5208"/>
                </a:lnTo>
                <a:lnTo>
                  <a:pt x="5894" y="5211"/>
                </a:lnTo>
                <a:lnTo>
                  <a:pt x="5911" y="5214"/>
                </a:lnTo>
                <a:lnTo>
                  <a:pt x="5927" y="5218"/>
                </a:lnTo>
                <a:lnTo>
                  <a:pt x="5943" y="5222"/>
                </a:lnTo>
                <a:lnTo>
                  <a:pt x="5959" y="5227"/>
                </a:lnTo>
                <a:lnTo>
                  <a:pt x="5975" y="5234"/>
                </a:lnTo>
                <a:lnTo>
                  <a:pt x="5989" y="5240"/>
                </a:lnTo>
                <a:lnTo>
                  <a:pt x="6004" y="5247"/>
                </a:lnTo>
                <a:lnTo>
                  <a:pt x="6018" y="5256"/>
                </a:lnTo>
                <a:lnTo>
                  <a:pt x="6031" y="5265"/>
                </a:lnTo>
                <a:lnTo>
                  <a:pt x="6045" y="5274"/>
                </a:lnTo>
                <a:lnTo>
                  <a:pt x="6058" y="5284"/>
                </a:lnTo>
                <a:lnTo>
                  <a:pt x="6070" y="5295"/>
                </a:lnTo>
                <a:lnTo>
                  <a:pt x="6082" y="5307"/>
                </a:lnTo>
                <a:lnTo>
                  <a:pt x="6093" y="5318"/>
                </a:lnTo>
                <a:lnTo>
                  <a:pt x="6104" y="5331"/>
                </a:lnTo>
                <a:lnTo>
                  <a:pt x="6114" y="5343"/>
                </a:lnTo>
                <a:lnTo>
                  <a:pt x="6123" y="5356"/>
                </a:lnTo>
                <a:lnTo>
                  <a:pt x="6132" y="5370"/>
                </a:lnTo>
                <a:lnTo>
                  <a:pt x="6140" y="5385"/>
                </a:lnTo>
                <a:lnTo>
                  <a:pt x="6147" y="5399"/>
                </a:lnTo>
                <a:lnTo>
                  <a:pt x="6155" y="5414"/>
                </a:lnTo>
                <a:lnTo>
                  <a:pt x="6160" y="5429"/>
                </a:lnTo>
                <a:lnTo>
                  <a:pt x="6166" y="5445"/>
                </a:lnTo>
                <a:lnTo>
                  <a:pt x="6171" y="5462"/>
                </a:lnTo>
                <a:lnTo>
                  <a:pt x="6174" y="5477"/>
                </a:lnTo>
                <a:lnTo>
                  <a:pt x="6177" y="5494"/>
                </a:lnTo>
                <a:lnTo>
                  <a:pt x="6179" y="5511"/>
                </a:lnTo>
                <a:lnTo>
                  <a:pt x="6181" y="5528"/>
                </a:lnTo>
                <a:lnTo>
                  <a:pt x="6181" y="5546"/>
                </a:lnTo>
                <a:lnTo>
                  <a:pt x="6181" y="5546"/>
                </a:lnTo>
                <a:lnTo>
                  <a:pt x="6181" y="5563"/>
                </a:lnTo>
                <a:lnTo>
                  <a:pt x="6179" y="5580"/>
                </a:lnTo>
                <a:lnTo>
                  <a:pt x="6177" y="5598"/>
                </a:lnTo>
                <a:lnTo>
                  <a:pt x="6174" y="5613"/>
                </a:lnTo>
                <a:lnTo>
                  <a:pt x="6171" y="5630"/>
                </a:lnTo>
                <a:lnTo>
                  <a:pt x="6166" y="5646"/>
                </a:lnTo>
                <a:lnTo>
                  <a:pt x="6160" y="5662"/>
                </a:lnTo>
                <a:lnTo>
                  <a:pt x="6155" y="5678"/>
                </a:lnTo>
                <a:lnTo>
                  <a:pt x="6147" y="5692"/>
                </a:lnTo>
                <a:lnTo>
                  <a:pt x="6140" y="5707"/>
                </a:lnTo>
                <a:lnTo>
                  <a:pt x="6132" y="5721"/>
                </a:lnTo>
                <a:lnTo>
                  <a:pt x="6123" y="5735"/>
                </a:lnTo>
                <a:lnTo>
                  <a:pt x="6114" y="5748"/>
                </a:lnTo>
                <a:lnTo>
                  <a:pt x="6104" y="5761"/>
                </a:lnTo>
                <a:lnTo>
                  <a:pt x="6093" y="5773"/>
                </a:lnTo>
                <a:lnTo>
                  <a:pt x="6082" y="5785"/>
                </a:lnTo>
                <a:lnTo>
                  <a:pt x="6070" y="5796"/>
                </a:lnTo>
                <a:lnTo>
                  <a:pt x="6058" y="5806"/>
                </a:lnTo>
                <a:lnTo>
                  <a:pt x="6045" y="5817"/>
                </a:lnTo>
                <a:lnTo>
                  <a:pt x="6031" y="5826"/>
                </a:lnTo>
                <a:lnTo>
                  <a:pt x="6018" y="5835"/>
                </a:lnTo>
                <a:lnTo>
                  <a:pt x="6004" y="5843"/>
                </a:lnTo>
                <a:lnTo>
                  <a:pt x="5989" y="5851"/>
                </a:lnTo>
                <a:lnTo>
                  <a:pt x="5975" y="5857"/>
                </a:lnTo>
                <a:lnTo>
                  <a:pt x="5959" y="5863"/>
                </a:lnTo>
                <a:lnTo>
                  <a:pt x="5943" y="5868"/>
                </a:lnTo>
                <a:lnTo>
                  <a:pt x="5927" y="5874"/>
                </a:lnTo>
                <a:lnTo>
                  <a:pt x="5911" y="5877"/>
                </a:lnTo>
                <a:lnTo>
                  <a:pt x="5894" y="5880"/>
                </a:lnTo>
                <a:lnTo>
                  <a:pt x="5878" y="5882"/>
                </a:lnTo>
                <a:lnTo>
                  <a:pt x="5860" y="5883"/>
                </a:lnTo>
                <a:lnTo>
                  <a:pt x="5843" y="5884"/>
                </a:lnTo>
                <a:lnTo>
                  <a:pt x="5480" y="5884"/>
                </a:lnTo>
                <a:lnTo>
                  <a:pt x="5480" y="6114"/>
                </a:lnTo>
                <a:lnTo>
                  <a:pt x="5480" y="6114"/>
                </a:lnTo>
                <a:lnTo>
                  <a:pt x="5497" y="6114"/>
                </a:lnTo>
                <a:lnTo>
                  <a:pt x="5515" y="6115"/>
                </a:lnTo>
                <a:lnTo>
                  <a:pt x="5532" y="6117"/>
                </a:lnTo>
                <a:lnTo>
                  <a:pt x="5549" y="6120"/>
                </a:lnTo>
                <a:lnTo>
                  <a:pt x="5564" y="6125"/>
                </a:lnTo>
                <a:lnTo>
                  <a:pt x="5580" y="6129"/>
                </a:lnTo>
                <a:lnTo>
                  <a:pt x="5596" y="6134"/>
                </a:lnTo>
                <a:lnTo>
                  <a:pt x="5612" y="6140"/>
                </a:lnTo>
                <a:lnTo>
                  <a:pt x="5627" y="6147"/>
                </a:lnTo>
                <a:lnTo>
                  <a:pt x="5641" y="6154"/>
                </a:lnTo>
                <a:lnTo>
                  <a:pt x="5655" y="6163"/>
                </a:lnTo>
                <a:lnTo>
                  <a:pt x="5669" y="6172"/>
                </a:lnTo>
                <a:lnTo>
                  <a:pt x="5682" y="6181"/>
                </a:lnTo>
                <a:lnTo>
                  <a:pt x="5695" y="6191"/>
                </a:lnTo>
                <a:lnTo>
                  <a:pt x="5708" y="6202"/>
                </a:lnTo>
                <a:lnTo>
                  <a:pt x="5719" y="6213"/>
                </a:lnTo>
                <a:lnTo>
                  <a:pt x="5730" y="6225"/>
                </a:lnTo>
                <a:lnTo>
                  <a:pt x="5742" y="6237"/>
                </a:lnTo>
                <a:lnTo>
                  <a:pt x="5751" y="6250"/>
                </a:lnTo>
                <a:lnTo>
                  <a:pt x="5760" y="6263"/>
                </a:lnTo>
                <a:lnTo>
                  <a:pt x="5769" y="6276"/>
                </a:lnTo>
                <a:lnTo>
                  <a:pt x="5777" y="6291"/>
                </a:lnTo>
                <a:lnTo>
                  <a:pt x="5785" y="6306"/>
                </a:lnTo>
                <a:lnTo>
                  <a:pt x="5792" y="6321"/>
                </a:lnTo>
                <a:lnTo>
                  <a:pt x="5797" y="6336"/>
                </a:lnTo>
                <a:lnTo>
                  <a:pt x="5803" y="6351"/>
                </a:lnTo>
                <a:lnTo>
                  <a:pt x="5808" y="6368"/>
                </a:lnTo>
                <a:lnTo>
                  <a:pt x="5811" y="6384"/>
                </a:lnTo>
                <a:lnTo>
                  <a:pt x="5814" y="6401"/>
                </a:lnTo>
                <a:lnTo>
                  <a:pt x="5816" y="6418"/>
                </a:lnTo>
                <a:lnTo>
                  <a:pt x="5817" y="6435"/>
                </a:lnTo>
                <a:lnTo>
                  <a:pt x="5818" y="6453"/>
                </a:lnTo>
                <a:lnTo>
                  <a:pt x="5818" y="6453"/>
                </a:lnTo>
                <a:lnTo>
                  <a:pt x="5817" y="6469"/>
                </a:lnTo>
                <a:lnTo>
                  <a:pt x="5816" y="6486"/>
                </a:lnTo>
                <a:lnTo>
                  <a:pt x="5814" y="6504"/>
                </a:lnTo>
                <a:lnTo>
                  <a:pt x="5811" y="6520"/>
                </a:lnTo>
                <a:lnTo>
                  <a:pt x="5808" y="6537"/>
                </a:lnTo>
                <a:lnTo>
                  <a:pt x="5803" y="6553"/>
                </a:lnTo>
                <a:lnTo>
                  <a:pt x="5797" y="6569"/>
                </a:lnTo>
                <a:lnTo>
                  <a:pt x="5792" y="6583"/>
                </a:lnTo>
                <a:lnTo>
                  <a:pt x="5785" y="6599"/>
                </a:lnTo>
                <a:lnTo>
                  <a:pt x="5777" y="6614"/>
                </a:lnTo>
                <a:lnTo>
                  <a:pt x="5769" y="6628"/>
                </a:lnTo>
                <a:lnTo>
                  <a:pt x="5760" y="6641"/>
                </a:lnTo>
                <a:lnTo>
                  <a:pt x="5751" y="6655"/>
                </a:lnTo>
                <a:lnTo>
                  <a:pt x="5742" y="6668"/>
                </a:lnTo>
                <a:lnTo>
                  <a:pt x="5730" y="6679"/>
                </a:lnTo>
                <a:lnTo>
                  <a:pt x="5719" y="6692"/>
                </a:lnTo>
                <a:lnTo>
                  <a:pt x="5708" y="6702"/>
                </a:lnTo>
                <a:lnTo>
                  <a:pt x="5695" y="6713"/>
                </a:lnTo>
                <a:lnTo>
                  <a:pt x="5682" y="6724"/>
                </a:lnTo>
                <a:lnTo>
                  <a:pt x="5669" y="6733"/>
                </a:lnTo>
                <a:lnTo>
                  <a:pt x="5655" y="6741"/>
                </a:lnTo>
                <a:lnTo>
                  <a:pt x="5641" y="6750"/>
                </a:lnTo>
                <a:lnTo>
                  <a:pt x="5627" y="6757"/>
                </a:lnTo>
                <a:lnTo>
                  <a:pt x="5612" y="6764"/>
                </a:lnTo>
                <a:lnTo>
                  <a:pt x="5596" y="6770"/>
                </a:lnTo>
                <a:lnTo>
                  <a:pt x="5580" y="6775"/>
                </a:lnTo>
                <a:lnTo>
                  <a:pt x="5564" y="6779"/>
                </a:lnTo>
                <a:lnTo>
                  <a:pt x="5549" y="6784"/>
                </a:lnTo>
                <a:lnTo>
                  <a:pt x="5532" y="6787"/>
                </a:lnTo>
                <a:lnTo>
                  <a:pt x="5515" y="6789"/>
                </a:lnTo>
                <a:lnTo>
                  <a:pt x="5497" y="6790"/>
                </a:lnTo>
                <a:lnTo>
                  <a:pt x="5480" y="6791"/>
                </a:lnTo>
                <a:lnTo>
                  <a:pt x="3409" y="6793"/>
                </a:lnTo>
                <a:lnTo>
                  <a:pt x="3409" y="6793"/>
                </a:lnTo>
                <a:lnTo>
                  <a:pt x="3383" y="6792"/>
                </a:lnTo>
                <a:lnTo>
                  <a:pt x="3356" y="6791"/>
                </a:lnTo>
                <a:lnTo>
                  <a:pt x="3331" y="6789"/>
                </a:lnTo>
                <a:lnTo>
                  <a:pt x="3305" y="6787"/>
                </a:lnTo>
                <a:lnTo>
                  <a:pt x="3279" y="6784"/>
                </a:lnTo>
                <a:lnTo>
                  <a:pt x="3254" y="6779"/>
                </a:lnTo>
                <a:lnTo>
                  <a:pt x="3229" y="6774"/>
                </a:lnTo>
                <a:lnTo>
                  <a:pt x="3204" y="6769"/>
                </a:lnTo>
                <a:lnTo>
                  <a:pt x="3179" y="6763"/>
                </a:lnTo>
                <a:lnTo>
                  <a:pt x="3155" y="6756"/>
                </a:lnTo>
                <a:lnTo>
                  <a:pt x="3131" y="6748"/>
                </a:lnTo>
                <a:lnTo>
                  <a:pt x="3107" y="6739"/>
                </a:lnTo>
                <a:lnTo>
                  <a:pt x="3082" y="6731"/>
                </a:lnTo>
                <a:lnTo>
                  <a:pt x="3059" y="6721"/>
                </a:lnTo>
                <a:lnTo>
                  <a:pt x="3036" y="6711"/>
                </a:lnTo>
                <a:lnTo>
                  <a:pt x="3014" y="6699"/>
                </a:lnTo>
                <a:lnTo>
                  <a:pt x="2991" y="6688"/>
                </a:lnTo>
                <a:lnTo>
                  <a:pt x="2968" y="6675"/>
                </a:lnTo>
                <a:lnTo>
                  <a:pt x="2947" y="6662"/>
                </a:lnTo>
                <a:lnTo>
                  <a:pt x="2925" y="6649"/>
                </a:lnTo>
                <a:lnTo>
                  <a:pt x="2904" y="6634"/>
                </a:lnTo>
                <a:lnTo>
                  <a:pt x="2884" y="6619"/>
                </a:lnTo>
                <a:lnTo>
                  <a:pt x="2863" y="6603"/>
                </a:lnTo>
                <a:lnTo>
                  <a:pt x="2844" y="6588"/>
                </a:lnTo>
                <a:lnTo>
                  <a:pt x="2824" y="6571"/>
                </a:lnTo>
                <a:lnTo>
                  <a:pt x="2805" y="6553"/>
                </a:lnTo>
                <a:lnTo>
                  <a:pt x="2787" y="6535"/>
                </a:lnTo>
                <a:lnTo>
                  <a:pt x="2768" y="6517"/>
                </a:lnTo>
                <a:lnTo>
                  <a:pt x="2751" y="6497"/>
                </a:lnTo>
                <a:lnTo>
                  <a:pt x="2733" y="6478"/>
                </a:lnTo>
                <a:lnTo>
                  <a:pt x="2717" y="6457"/>
                </a:lnTo>
                <a:lnTo>
                  <a:pt x="2701" y="6436"/>
                </a:lnTo>
                <a:lnTo>
                  <a:pt x="2667" y="6390"/>
                </a:lnTo>
                <a:lnTo>
                  <a:pt x="2104" y="6390"/>
                </a:lnTo>
                <a:lnTo>
                  <a:pt x="2104" y="6620"/>
                </a:lnTo>
                <a:lnTo>
                  <a:pt x="2553" y="6620"/>
                </a:lnTo>
                <a:lnTo>
                  <a:pt x="2553" y="6620"/>
                </a:lnTo>
                <a:lnTo>
                  <a:pt x="2573" y="6643"/>
                </a:lnTo>
                <a:lnTo>
                  <a:pt x="2594" y="6667"/>
                </a:lnTo>
                <a:lnTo>
                  <a:pt x="2615" y="6689"/>
                </a:lnTo>
                <a:lnTo>
                  <a:pt x="2637" y="6711"/>
                </a:lnTo>
                <a:lnTo>
                  <a:pt x="2659" y="6732"/>
                </a:lnTo>
                <a:lnTo>
                  <a:pt x="2683" y="6752"/>
                </a:lnTo>
                <a:lnTo>
                  <a:pt x="2706" y="6772"/>
                </a:lnTo>
                <a:lnTo>
                  <a:pt x="2730" y="6791"/>
                </a:lnTo>
                <a:lnTo>
                  <a:pt x="2754" y="6809"/>
                </a:lnTo>
                <a:lnTo>
                  <a:pt x="2779" y="6827"/>
                </a:lnTo>
                <a:lnTo>
                  <a:pt x="2804" y="6844"/>
                </a:lnTo>
                <a:lnTo>
                  <a:pt x="2829" y="6860"/>
                </a:lnTo>
                <a:lnTo>
                  <a:pt x="2856" y="6875"/>
                </a:lnTo>
                <a:lnTo>
                  <a:pt x="2882" y="6890"/>
                </a:lnTo>
                <a:lnTo>
                  <a:pt x="2908" y="6904"/>
                </a:lnTo>
                <a:lnTo>
                  <a:pt x="2936" y="6918"/>
                </a:lnTo>
                <a:lnTo>
                  <a:pt x="2963" y="6930"/>
                </a:lnTo>
                <a:lnTo>
                  <a:pt x="2991" y="6942"/>
                </a:lnTo>
                <a:lnTo>
                  <a:pt x="3019" y="6952"/>
                </a:lnTo>
                <a:lnTo>
                  <a:pt x="3047" y="6963"/>
                </a:lnTo>
                <a:lnTo>
                  <a:pt x="3076" y="6972"/>
                </a:lnTo>
                <a:lnTo>
                  <a:pt x="3105" y="6981"/>
                </a:lnTo>
                <a:lnTo>
                  <a:pt x="3135" y="6989"/>
                </a:lnTo>
                <a:lnTo>
                  <a:pt x="3165" y="6996"/>
                </a:lnTo>
                <a:lnTo>
                  <a:pt x="3194" y="7002"/>
                </a:lnTo>
                <a:lnTo>
                  <a:pt x="3225" y="7007"/>
                </a:lnTo>
                <a:lnTo>
                  <a:pt x="3254" y="7012"/>
                </a:lnTo>
                <a:lnTo>
                  <a:pt x="3285" y="7016"/>
                </a:lnTo>
                <a:lnTo>
                  <a:pt x="3316" y="7019"/>
                </a:lnTo>
                <a:lnTo>
                  <a:pt x="3347" y="7021"/>
                </a:lnTo>
                <a:lnTo>
                  <a:pt x="3378" y="7022"/>
                </a:lnTo>
                <a:lnTo>
                  <a:pt x="3409" y="7023"/>
                </a:lnTo>
                <a:lnTo>
                  <a:pt x="5081" y="7023"/>
                </a:lnTo>
                <a:lnTo>
                  <a:pt x="5480" y="7021"/>
                </a:lnTo>
                <a:lnTo>
                  <a:pt x="5480" y="7021"/>
                </a:lnTo>
                <a:lnTo>
                  <a:pt x="5510" y="7020"/>
                </a:lnTo>
                <a:lnTo>
                  <a:pt x="5538" y="7018"/>
                </a:lnTo>
                <a:lnTo>
                  <a:pt x="5566" y="7013"/>
                </a:lnTo>
                <a:lnTo>
                  <a:pt x="5594" y="7009"/>
                </a:lnTo>
                <a:lnTo>
                  <a:pt x="5621" y="7003"/>
                </a:lnTo>
                <a:lnTo>
                  <a:pt x="5649" y="6994"/>
                </a:lnTo>
                <a:lnTo>
                  <a:pt x="5675" y="6986"/>
                </a:lnTo>
                <a:lnTo>
                  <a:pt x="5700" y="6975"/>
                </a:lnTo>
                <a:lnTo>
                  <a:pt x="5726" y="6964"/>
                </a:lnTo>
                <a:lnTo>
                  <a:pt x="5751" y="6951"/>
                </a:lnTo>
                <a:lnTo>
                  <a:pt x="5774" y="6938"/>
                </a:lnTo>
                <a:lnTo>
                  <a:pt x="5797" y="6923"/>
                </a:lnTo>
                <a:lnTo>
                  <a:pt x="5820" y="6907"/>
                </a:lnTo>
                <a:lnTo>
                  <a:pt x="5841" y="6890"/>
                </a:lnTo>
                <a:lnTo>
                  <a:pt x="5862" y="6872"/>
                </a:lnTo>
                <a:lnTo>
                  <a:pt x="5882" y="6853"/>
                </a:lnTo>
                <a:lnTo>
                  <a:pt x="5901" y="6834"/>
                </a:lnTo>
                <a:lnTo>
                  <a:pt x="5919" y="6813"/>
                </a:lnTo>
                <a:lnTo>
                  <a:pt x="5936" y="6792"/>
                </a:lnTo>
                <a:lnTo>
                  <a:pt x="5951" y="6770"/>
                </a:lnTo>
                <a:lnTo>
                  <a:pt x="5966" y="6747"/>
                </a:lnTo>
                <a:lnTo>
                  <a:pt x="5980" y="6722"/>
                </a:lnTo>
                <a:lnTo>
                  <a:pt x="5992" y="6698"/>
                </a:lnTo>
                <a:lnTo>
                  <a:pt x="6003" y="6673"/>
                </a:lnTo>
                <a:lnTo>
                  <a:pt x="6014" y="6648"/>
                </a:lnTo>
                <a:lnTo>
                  <a:pt x="6023" y="6621"/>
                </a:lnTo>
                <a:lnTo>
                  <a:pt x="6030" y="6594"/>
                </a:lnTo>
                <a:lnTo>
                  <a:pt x="6037" y="6566"/>
                </a:lnTo>
                <a:lnTo>
                  <a:pt x="6042" y="6539"/>
                </a:lnTo>
                <a:lnTo>
                  <a:pt x="6045" y="6511"/>
                </a:lnTo>
                <a:lnTo>
                  <a:pt x="6047" y="6481"/>
                </a:lnTo>
                <a:lnTo>
                  <a:pt x="6048" y="6453"/>
                </a:lnTo>
                <a:lnTo>
                  <a:pt x="6048" y="6453"/>
                </a:lnTo>
                <a:lnTo>
                  <a:pt x="6047" y="6428"/>
                </a:lnTo>
                <a:lnTo>
                  <a:pt x="6046" y="6404"/>
                </a:lnTo>
                <a:lnTo>
                  <a:pt x="6043" y="6381"/>
                </a:lnTo>
                <a:lnTo>
                  <a:pt x="6040" y="6357"/>
                </a:lnTo>
                <a:lnTo>
                  <a:pt x="6036" y="6333"/>
                </a:lnTo>
                <a:lnTo>
                  <a:pt x="6030" y="6311"/>
                </a:lnTo>
                <a:lnTo>
                  <a:pt x="6024" y="6289"/>
                </a:lnTo>
                <a:lnTo>
                  <a:pt x="6017" y="6267"/>
                </a:lnTo>
                <a:lnTo>
                  <a:pt x="6009" y="6245"/>
                </a:lnTo>
                <a:lnTo>
                  <a:pt x="6000" y="6224"/>
                </a:lnTo>
                <a:lnTo>
                  <a:pt x="5990" y="6204"/>
                </a:lnTo>
                <a:lnTo>
                  <a:pt x="5980" y="6183"/>
                </a:lnTo>
                <a:lnTo>
                  <a:pt x="5969" y="6164"/>
                </a:lnTo>
                <a:lnTo>
                  <a:pt x="5957" y="6144"/>
                </a:lnTo>
                <a:lnTo>
                  <a:pt x="5944" y="6125"/>
                </a:lnTo>
                <a:lnTo>
                  <a:pt x="5931" y="6107"/>
                </a:lnTo>
                <a:lnTo>
                  <a:pt x="5931" y="6107"/>
                </a:lnTo>
                <a:lnTo>
                  <a:pt x="5957" y="6103"/>
                </a:lnTo>
                <a:lnTo>
                  <a:pt x="5981" y="6097"/>
                </a:lnTo>
                <a:lnTo>
                  <a:pt x="6005" y="6090"/>
                </a:lnTo>
                <a:lnTo>
                  <a:pt x="6029" y="6083"/>
                </a:lnTo>
                <a:lnTo>
                  <a:pt x="6053" y="6073"/>
                </a:lnTo>
                <a:lnTo>
                  <a:pt x="6076" y="6064"/>
                </a:lnTo>
                <a:lnTo>
                  <a:pt x="6099" y="6053"/>
                </a:lnTo>
                <a:lnTo>
                  <a:pt x="6120" y="6041"/>
                </a:lnTo>
                <a:lnTo>
                  <a:pt x="6142" y="6029"/>
                </a:lnTo>
                <a:lnTo>
                  <a:pt x="6162" y="6015"/>
                </a:lnTo>
                <a:lnTo>
                  <a:pt x="6182" y="6000"/>
                </a:lnTo>
                <a:lnTo>
                  <a:pt x="6202" y="5986"/>
                </a:lnTo>
                <a:lnTo>
                  <a:pt x="6221" y="5970"/>
                </a:lnTo>
                <a:lnTo>
                  <a:pt x="6239" y="5953"/>
                </a:lnTo>
                <a:lnTo>
                  <a:pt x="6256" y="5935"/>
                </a:lnTo>
                <a:lnTo>
                  <a:pt x="6273" y="5917"/>
                </a:lnTo>
                <a:lnTo>
                  <a:pt x="6289" y="5898"/>
                </a:lnTo>
                <a:lnTo>
                  <a:pt x="6304" y="5878"/>
                </a:lnTo>
                <a:lnTo>
                  <a:pt x="6317" y="5858"/>
                </a:lnTo>
                <a:lnTo>
                  <a:pt x="6331" y="5837"/>
                </a:lnTo>
                <a:lnTo>
                  <a:pt x="6343" y="5815"/>
                </a:lnTo>
                <a:lnTo>
                  <a:pt x="6354" y="5793"/>
                </a:lnTo>
                <a:lnTo>
                  <a:pt x="6365" y="5770"/>
                </a:lnTo>
                <a:lnTo>
                  <a:pt x="6374" y="5747"/>
                </a:lnTo>
                <a:lnTo>
                  <a:pt x="6383" y="5723"/>
                </a:lnTo>
                <a:lnTo>
                  <a:pt x="6390" y="5699"/>
                </a:lnTo>
                <a:lnTo>
                  <a:pt x="6396" y="5674"/>
                </a:lnTo>
                <a:lnTo>
                  <a:pt x="6402" y="5649"/>
                </a:lnTo>
                <a:lnTo>
                  <a:pt x="6406" y="5624"/>
                </a:lnTo>
                <a:lnTo>
                  <a:pt x="6409" y="5599"/>
                </a:lnTo>
                <a:lnTo>
                  <a:pt x="6410" y="5572"/>
                </a:lnTo>
                <a:lnTo>
                  <a:pt x="6411" y="5546"/>
                </a:lnTo>
                <a:lnTo>
                  <a:pt x="6411" y="5546"/>
                </a:lnTo>
                <a:lnTo>
                  <a:pt x="6410" y="5515"/>
                </a:lnTo>
                <a:lnTo>
                  <a:pt x="6408" y="5486"/>
                </a:lnTo>
                <a:lnTo>
                  <a:pt x="6404" y="5457"/>
                </a:lnTo>
                <a:lnTo>
                  <a:pt x="6398" y="5429"/>
                </a:lnTo>
                <a:lnTo>
                  <a:pt x="6392" y="5400"/>
                </a:lnTo>
                <a:lnTo>
                  <a:pt x="6384" y="5373"/>
                </a:lnTo>
                <a:lnTo>
                  <a:pt x="6375" y="5347"/>
                </a:lnTo>
                <a:lnTo>
                  <a:pt x="6365" y="5320"/>
                </a:lnTo>
                <a:lnTo>
                  <a:pt x="6352" y="5294"/>
                </a:lnTo>
                <a:lnTo>
                  <a:pt x="6339" y="5270"/>
                </a:lnTo>
                <a:lnTo>
                  <a:pt x="6325" y="5245"/>
                </a:lnTo>
                <a:lnTo>
                  <a:pt x="6310" y="5222"/>
                </a:lnTo>
                <a:lnTo>
                  <a:pt x="6293" y="5199"/>
                </a:lnTo>
                <a:lnTo>
                  <a:pt x="6275" y="5178"/>
                </a:lnTo>
                <a:lnTo>
                  <a:pt x="6257" y="5157"/>
                </a:lnTo>
                <a:lnTo>
                  <a:pt x="6237" y="5137"/>
                </a:lnTo>
                <a:lnTo>
                  <a:pt x="6237" y="5137"/>
                </a:lnTo>
                <a:lnTo>
                  <a:pt x="6270" y="5118"/>
                </a:lnTo>
                <a:lnTo>
                  <a:pt x="6300" y="5097"/>
                </a:lnTo>
                <a:lnTo>
                  <a:pt x="6330" y="5074"/>
                </a:lnTo>
                <a:lnTo>
                  <a:pt x="6357" y="5048"/>
                </a:lnTo>
                <a:lnTo>
                  <a:pt x="6384" y="5022"/>
                </a:lnTo>
                <a:lnTo>
                  <a:pt x="6408" y="4993"/>
                </a:lnTo>
                <a:lnTo>
                  <a:pt x="6430" y="4963"/>
                </a:lnTo>
                <a:lnTo>
                  <a:pt x="6450" y="4932"/>
                </a:lnTo>
                <a:lnTo>
                  <a:pt x="6469" y="4900"/>
                </a:lnTo>
                <a:lnTo>
                  <a:pt x="6485" y="4865"/>
                </a:lnTo>
                <a:lnTo>
                  <a:pt x="6492" y="4848"/>
                </a:lnTo>
                <a:lnTo>
                  <a:pt x="6499" y="4830"/>
                </a:lnTo>
                <a:lnTo>
                  <a:pt x="6505" y="4812"/>
                </a:lnTo>
                <a:lnTo>
                  <a:pt x="6510" y="4793"/>
                </a:lnTo>
                <a:lnTo>
                  <a:pt x="6515" y="4775"/>
                </a:lnTo>
                <a:lnTo>
                  <a:pt x="6520" y="4756"/>
                </a:lnTo>
                <a:lnTo>
                  <a:pt x="6523" y="4737"/>
                </a:lnTo>
                <a:lnTo>
                  <a:pt x="6526" y="4718"/>
                </a:lnTo>
                <a:lnTo>
                  <a:pt x="6529" y="4698"/>
                </a:lnTo>
                <a:lnTo>
                  <a:pt x="6530" y="4679"/>
                </a:lnTo>
                <a:lnTo>
                  <a:pt x="6531" y="4659"/>
                </a:lnTo>
                <a:lnTo>
                  <a:pt x="6531" y="4639"/>
                </a:lnTo>
                <a:lnTo>
                  <a:pt x="6531" y="4639"/>
                </a:lnTo>
                <a:lnTo>
                  <a:pt x="6531" y="4613"/>
                </a:lnTo>
                <a:lnTo>
                  <a:pt x="6529" y="4586"/>
                </a:lnTo>
                <a:lnTo>
                  <a:pt x="6526" y="4561"/>
                </a:lnTo>
                <a:lnTo>
                  <a:pt x="6522" y="4536"/>
                </a:lnTo>
                <a:lnTo>
                  <a:pt x="6518" y="4511"/>
                </a:lnTo>
                <a:lnTo>
                  <a:pt x="6511" y="4486"/>
                </a:lnTo>
                <a:lnTo>
                  <a:pt x="6504" y="4462"/>
                </a:lnTo>
                <a:lnTo>
                  <a:pt x="6495" y="4438"/>
                </a:lnTo>
                <a:lnTo>
                  <a:pt x="6486" y="4415"/>
                </a:lnTo>
                <a:lnTo>
                  <a:pt x="6475" y="4392"/>
                </a:lnTo>
                <a:lnTo>
                  <a:pt x="6464" y="4370"/>
                </a:lnTo>
                <a:lnTo>
                  <a:pt x="6451" y="4348"/>
                </a:lnTo>
                <a:lnTo>
                  <a:pt x="6438" y="4327"/>
                </a:lnTo>
                <a:lnTo>
                  <a:pt x="6425" y="4307"/>
                </a:lnTo>
                <a:lnTo>
                  <a:pt x="6410" y="4287"/>
                </a:lnTo>
                <a:lnTo>
                  <a:pt x="6394" y="4268"/>
                </a:lnTo>
                <a:lnTo>
                  <a:pt x="6394" y="4268"/>
                </a:lnTo>
                <a:lnTo>
                  <a:pt x="6414" y="4261"/>
                </a:lnTo>
                <a:lnTo>
                  <a:pt x="6434" y="4252"/>
                </a:lnTo>
                <a:lnTo>
                  <a:pt x="6454" y="4243"/>
                </a:lnTo>
                <a:lnTo>
                  <a:pt x="6473" y="4233"/>
                </a:lnTo>
                <a:lnTo>
                  <a:pt x="6492" y="4223"/>
                </a:lnTo>
                <a:lnTo>
                  <a:pt x="6511" y="4211"/>
                </a:lnTo>
                <a:lnTo>
                  <a:pt x="6529" y="4200"/>
                </a:lnTo>
                <a:lnTo>
                  <a:pt x="6546" y="4187"/>
                </a:lnTo>
                <a:lnTo>
                  <a:pt x="6563" y="4173"/>
                </a:lnTo>
                <a:lnTo>
                  <a:pt x="6580" y="4159"/>
                </a:lnTo>
                <a:lnTo>
                  <a:pt x="6596" y="4145"/>
                </a:lnTo>
                <a:lnTo>
                  <a:pt x="6611" y="4130"/>
                </a:lnTo>
                <a:lnTo>
                  <a:pt x="6626" y="4114"/>
                </a:lnTo>
                <a:lnTo>
                  <a:pt x="6640" y="4098"/>
                </a:lnTo>
                <a:lnTo>
                  <a:pt x="6654" y="4081"/>
                </a:lnTo>
                <a:lnTo>
                  <a:pt x="6666" y="4064"/>
                </a:lnTo>
                <a:lnTo>
                  <a:pt x="6679" y="4047"/>
                </a:lnTo>
                <a:lnTo>
                  <a:pt x="6690" y="4028"/>
                </a:lnTo>
                <a:lnTo>
                  <a:pt x="6701" y="4010"/>
                </a:lnTo>
                <a:lnTo>
                  <a:pt x="6712" y="3990"/>
                </a:lnTo>
                <a:lnTo>
                  <a:pt x="6721" y="3971"/>
                </a:lnTo>
                <a:lnTo>
                  <a:pt x="6730" y="3951"/>
                </a:lnTo>
                <a:lnTo>
                  <a:pt x="6738" y="3931"/>
                </a:lnTo>
                <a:lnTo>
                  <a:pt x="6745" y="3910"/>
                </a:lnTo>
                <a:lnTo>
                  <a:pt x="6752" y="3889"/>
                </a:lnTo>
                <a:lnTo>
                  <a:pt x="6757" y="3867"/>
                </a:lnTo>
                <a:lnTo>
                  <a:pt x="6762" y="3845"/>
                </a:lnTo>
                <a:lnTo>
                  <a:pt x="6766" y="3823"/>
                </a:lnTo>
                <a:lnTo>
                  <a:pt x="6770" y="3801"/>
                </a:lnTo>
                <a:lnTo>
                  <a:pt x="6772" y="3778"/>
                </a:lnTo>
                <a:lnTo>
                  <a:pt x="6773" y="3756"/>
                </a:lnTo>
                <a:lnTo>
                  <a:pt x="6774" y="3732"/>
                </a:lnTo>
                <a:lnTo>
                  <a:pt x="6774" y="3732"/>
                </a:lnTo>
                <a:close/>
                <a:moveTo>
                  <a:pt x="0" y="7544"/>
                </a:moveTo>
                <a:lnTo>
                  <a:pt x="1778" y="7544"/>
                </a:lnTo>
                <a:lnTo>
                  <a:pt x="1778" y="3748"/>
                </a:lnTo>
                <a:lnTo>
                  <a:pt x="0" y="3748"/>
                </a:lnTo>
                <a:lnTo>
                  <a:pt x="0" y="3978"/>
                </a:lnTo>
                <a:lnTo>
                  <a:pt x="1548" y="3978"/>
                </a:lnTo>
                <a:lnTo>
                  <a:pt x="1548" y="7314"/>
                </a:lnTo>
                <a:lnTo>
                  <a:pt x="0" y="7314"/>
                </a:lnTo>
                <a:lnTo>
                  <a:pt x="0" y="7544"/>
                </a:lnTo>
                <a:close/>
                <a:moveTo>
                  <a:pt x="939" y="6804"/>
                </a:moveTo>
                <a:lnTo>
                  <a:pt x="939" y="7033"/>
                </a:lnTo>
                <a:lnTo>
                  <a:pt x="1250" y="7033"/>
                </a:lnTo>
                <a:lnTo>
                  <a:pt x="1250" y="6804"/>
                </a:lnTo>
                <a:lnTo>
                  <a:pt x="939" y="6804"/>
                </a:lnTo>
                <a:close/>
              </a:path>
            </a:pathLst>
          </a:custGeom>
          <a:solidFill>
            <a:srgbClr val="4F6BED"/>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64" name="文本框 63"/>
          <p:cNvSpPr txBox="1"/>
          <p:nvPr/>
        </p:nvSpPr>
        <p:spPr>
          <a:xfrm>
            <a:off x="2317934" y="2749830"/>
            <a:ext cx="4142931" cy="463525"/>
          </a:xfrm>
          <a:prstGeom prst="rect">
            <a:avLst/>
          </a:prstGeom>
          <a:noFill/>
        </p:spPr>
        <p:txBody>
          <a:bodyPr wrap="square" rtlCol="0">
            <a:spAutoFit/>
          </a:bodyPr>
          <a:lstStyle/>
          <a:p>
            <a:pPr algn="ctr">
              <a:lnSpc>
                <a:spcPct val="150000"/>
              </a:lnSpc>
            </a:pPr>
            <a:r>
              <a:rPr lang="en-US" altLang="zh-CN" dirty="0">
                <a:solidFill>
                  <a:schemeClr val="tx1">
                    <a:lumMod val="75000"/>
                    <a:lumOff val="25000"/>
                  </a:schemeClr>
                </a:solidFill>
                <a:latin typeface="+mn-ea"/>
              </a:rPr>
              <a:t>Mentality Problem</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65" name="文本框 64"/>
          <p:cNvSpPr txBox="1"/>
          <p:nvPr/>
        </p:nvSpPr>
        <p:spPr>
          <a:xfrm>
            <a:off x="3498184" y="2402950"/>
            <a:ext cx="1782431" cy="523220"/>
          </a:xfrm>
          <a:prstGeom prst="rect">
            <a:avLst/>
          </a:prstGeom>
          <a:noFill/>
        </p:spPr>
        <p:txBody>
          <a:bodyPr wrap="square" rtlCol="0">
            <a:spAutoFit/>
          </a:bodyPr>
          <a:lstStyle/>
          <a:p>
            <a:pPr algn="ctr"/>
            <a:r>
              <a:rPr lang="zh-CN" altLang="en-US" sz="2800" b="1" dirty="0">
                <a:solidFill>
                  <a:srgbClr val="4F6BED"/>
                </a:solidFill>
                <a:latin typeface="微软雅黑" panose="020B0503020204020204" pitchFamily="34" charset="-122"/>
                <a:ea typeface="微软雅黑" panose="020B0503020204020204" pitchFamily="34" charset="-122"/>
              </a:rPr>
              <a:t>心态</a:t>
            </a:r>
            <a:endParaRPr lang="zh-CN" altLang="en-US" sz="2800" b="1" dirty="0">
              <a:solidFill>
                <a:srgbClr val="4F6BED"/>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5637434" y="2749830"/>
            <a:ext cx="4142931" cy="463525"/>
          </a:xfrm>
          <a:prstGeom prst="rect">
            <a:avLst/>
          </a:prstGeom>
          <a:noFill/>
        </p:spPr>
        <p:txBody>
          <a:bodyPr wrap="square" rtlCol="0">
            <a:spAutoFit/>
          </a:bodyPr>
          <a:lstStyle/>
          <a:p>
            <a:pPr algn="ctr">
              <a:lnSpc>
                <a:spcPct val="150000"/>
              </a:lnSpc>
            </a:pPr>
            <a:r>
              <a:rPr lang="en-US" altLang="zh-CN" dirty="0">
                <a:solidFill>
                  <a:schemeClr val="tx1">
                    <a:lumMod val="75000"/>
                    <a:lumOff val="25000"/>
                  </a:schemeClr>
                </a:solidFill>
                <a:latin typeface="+mn-ea"/>
              </a:rPr>
              <a:t>Code Of Conduct</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67" name="文本框 66"/>
          <p:cNvSpPr txBox="1"/>
          <p:nvPr/>
        </p:nvSpPr>
        <p:spPr>
          <a:xfrm>
            <a:off x="6817684" y="2402950"/>
            <a:ext cx="1782431" cy="523220"/>
          </a:xfrm>
          <a:prstGeom prst="rect">
            <a:avLst/>
          </a:prstGeom>
          <a:noFill/>
        </p:spPr>
        <p:txBody>
          <a:bodyPr wrap="square" rtlCol="0">
            <a:spAutoFit/>
          </a:bodyPr>
          <a:lstStyle/>
          <a:p>
            <a:pPr algn="ctr"/>
            <a:r>
              <a:rPr lang="zh-CN" altLang="en-US" sz="2800" b="1" dirty="0">
                <a:solidFill>
                  <a:srgbClr val="4F6BED"/>
                </a:solidFill>
                <a:latin typeface="微软雅黑" panose="020B0503020204020204" pitchFamily="34" charset="-122"/>
                <a:ea typeface="微软雅黑" panose="020B0503020204020204" pitchFamily="34" charset="-122"/>
              </a:rPr>
              <a:t>行为</a:t>
            </a:r>
            <a:endParaRPr lang="zh-CN" altLang="en-US" sz="2800" b="1" dirty="0">
              <a:solidFill>
                <a:srgbClr val="4F6BED"/>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8480344" y="2749830"/>
            <a:ext cx="4142931" cy="463525"/>
          </a:xfrm>
          <a:prstGeom prst="rect">
            <a:avLst/>
          </a:prstGeom>
          <a:noFill/>
        </p:spPr>
        <p:txBody>
          <a:bodyPr wrap="square" rtlCol="0">
            <a:spAutoFit/>
          </a:bodyPr>
          <a:lstStyle/>
          <a:p>
            <a:pPr algn="ctr">
              <a:lnSpc>
                <a:spcPct val="150000"/>
              </a:lnSpc>
            </a:pPr>
            <a:r>
              <a:rPr lang="en-US" altLang="zh-CN" dirty="0">
                <a:solidFill>
                  <a:schemeClr val="tx1">
                    <a:lumMod val="75000"/>
                    <a:lumOff val="25000"/>
                  </a:schemeClr>
                </a:solidFill>
                <a:latin typeface="+mn-ea"/>
              </a:rPr>
              <a:t>Behavior Habit</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69" name="文本框 68"/>
          <p:cNvSpPr txBox="1"/>
          <p:nvPr/>
        </p:nvSpPr>
        <p:spPr>
          <a:xfrm>
            <a:off x="9660594" y="2402950"/>
            <a:ext cx="1782431" cy="523220"/>
          </a:xfrm>
          <a:prstGeom prst="rect">
            <a:avLst/>
          </a:prstGeom>
          <a:noFill/>
        </p:spPr>
        <p:txBody>
          <a:bodyPr wrap="square" rtlCol="0">
            <a:spAutoFit/>
          </a:bodyPr>
          <a:lstStyle/>
          <a:p>
            <a:pPr algn="ctr"/>
            <a:r>
              <a:rPr lang="zh-CN" altLang="en-US" sz="2800" b="1" dirty="0">
                <a:solidFill>
                  <a:srgbClr val="333F50"/>
                </a:solidFill>
                <a:latin typeface="微软雅黑" panose="020B0503020204020204" pitchFamily="34" charset="-122"/>
                <a:ea typeface="微软雅黑" panose="020B0503020204020204" pitchFamily="34" charset="-122"/>
              </a:rPr>
              <a:t>习惯</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70" name="Freeform 469"/>
          <p:cNvSpPr>
            <a:spLocks noEditPoints="1"/>
          </p:cNvSpPr>
          <p:nvPr/>
        </p:nvSpPr>
        <p:spPr bwMode="auto">
          <a:xfrm>
            <a:off x="7498794" y="1944233"/>
            <a:ext cx="395093" cy="355856"/>
          </a:xfrm>
          <a:custGeom>
            <a:avLst/>
            <a:gdLst>
              <a:gd name="T0" fmla="*/ 4461 w 8136"/>
              <a:gd name="T1" fmla="*/ 1653 h 7326"/>
              <a:gd name="T2" fmla="*/ 3626 w 8136"/>
              <a:gd name="T3" fmla="*/ 1164 h 7326"/>
              <a:gd name="T4" fmla="*/ 2674 w 8136"/>
              <a:gd name="T5" fmla="*/ 1341 h 7326"/>
              <a:gd name="T6" fmla="*/ 2069 w 8136"/>
              <a:gd name="T7" fmla="*/ 2097 h 7326"/>
              <a:gd name="T8" fmla="*/ 2104 w 8136"/>
              <a:gd name="T9" fmla="*/ 3064 h 7326"/>
              <a:gd name="T10" fmla="*/ 2764 w 8136"/>
              <a:gd name="T11" fmla="*/ 3773 h 7326"/>
              <a:gd name="T12" fmla="*/ 3661 w 8136"/>
              <a:gd name="T13" fmla="*/ 3893 h 7326"/>
              <a:gd name="T14" fmla="*/ 4484 w 8136"/>
              <a:gd name="T15" fmla="*/ 3382 h 7326"/>
              <a:gd name="T16" fmla="*/ 3387 w 8136"/>
              <a:gd name="T17" fmla="*/ 3690 h 7326"/>
              <a:gd name="T18" fmla="*/ 2654 w 8136"/>
              <a:gd name="T19" fmla="*/ 3428 h 7326"/>
              <a:gd name="T20" fmla="*/ 2246 w 8136"/>
              <a:gd name="T21" fmla="*/ 2732 h 7326"/>
              <a:gd name="T22" fmla="*/ 2391 w 8136"/>
              <a:gd name="T23" fmla="*/ 1940 h 7326"/>
              <a:gd name="T24" fmla="*/ 3022 w 8136"/>
              <a:gd name="T25" fmla="*/ 1432 h 7326"/>
              <a:gd name="T26" fmla="*/ 3831 w 8136"/>
              <a:gd name="T27" fmla="*/ 1461 h 7326"/>
              <a:gd name="T28" fmla="*/ 4423 w 8136"/>
              <a:gd name="T29" fmla="*/ 2011 h 7326"/>
              <a:gd name="T30" fmla="*/ 4512 w 8136"/>
              <a:gd name="T31" fmla="*/ 2814 h 7326"/>
              <a:gd name="T32" fmla="*/ 4054 w 8136"/>
              <a:gd name="T33" fmla="*/ 3479 h 7326"/>
              <a:gd name="T34" fmla="*/ 3847 w 8136"/>
              <a:gd name="T35" fmla="*/ 4382 h 7326"/>
              <a:gd name="T36" fmla="*/ 5071 w 8136"/>
              <a:gd name="T37" fmla="*/ 3428 h 7326"/>
              <a:gd name="T38" fmla="*/ 5247 w 8136"/>
              <a:gd name="T39" fmla="*/ 2111 h 7326"/>
              <a:gd name="T40" fmla="*/ 4520 w 8136"/>
              <a:gd name="T41" fmla="*/ 998 h 7326"/>
              <a:gd name="T42" fmla="*/ 3336 w 8136"/>
              <a:gd name="T43" fmla="*/ 627 h 7326"/>
              <a:gd name="T44" fmla="*/ 2073 w 8136"/>
              <a:gd name="T45" fmla="*/ 1151 h 7326"/>
              <a:gd name="T46" fmla="*/ 1491 w 8136"/>
              <a:gd name="T47" fmla="*/ 2342 h 7326"/>
              <a:gd name="T48" fmla="*/ 1827 w 8136"/>
              <a:gd name="T49" fmla="*/ 3628 h 7326"/>
              <a:gd name="T50" fmla="*/ 3933 w 8136"/>
              <a:gd name="T51" fmla="*/ 6838 h 7326"/>
              <a:gd name="T52" fmla="*/ 1729 w 8136"/>
              <a:gd name="T53" fmla="*/ 2781 h 7326"/>
              <a:gd name="T54" fmla="*/ 1970 w 8136"/>
              <a:gd name="T55" fmla="*/ 1636 h 7326"/>
              <a:gd name="T56" fmla="*/ 2897 w 8136"/>
              <a:gd name="T57" fmla="*/ 929 h 7326"/>
              <a:gd name="T58" fmla="*/ 3992 w 8136"/>
              <a:gd name="T59" fmla="*/ 967 h 7326"/>
              <a:gd name="T60" fmla="*/ 4866 w 8136"/>
              <a:gd name="T61" fmla="*/ 1742 h 7326"/>
              <a:gd name="T62" fmla="*/ 5023 w 8136"/>
              <a:gd name="T63" fmla="*/ 2901 h 7326"/>
              <a:gd name="T64" fmla="*/ 4385 w 8136"/>
              <a:gd name="T65" fmla="*/ 3880 h 7326"/>
              <a:gd name="T66" fmla="*/ 3347 w 8136"/>
              <a:gd name="T67" fmla="*/ 4206 h 7326"/>
              <a:gd name="T68" fmla="*/ 2232 w 8136"/>
              <a:gd name="T69" fmla="*/ 3746 h 7326"/>
              <a:gd name="T70" fmla="*/ 3812 w 8136"/>
              <a:gd name="T71" fmla="*/ 7163 h 7326"/>
              <a:gd name="T72" fmla="*/ 3037 w 8136"/>
              <a:gd name="T73" fmla="*/ 7221 h 7326"/>
              <a:gd name="T74" fmla="*/ 3422 w 8136"/>
              <a:gd name="T75" fmla="*/ 7095 h 7326"/>
              <a:gd name="T76" fmla="*/ 7985 w 8136"/>
              <a:gd name="T77" fmla="*/ 4761 h 7326"/>
              <a:gd name="T78" fmla="*/ 7353 w 8136"/>
              <a:gd name="T79" fmla="*/ 4854 h 7326"/>
              <a:gd name="T80" fmla="*/ 7903 w 8136"/>
              <a:gd name="T81" fmla="*/ 4357 h 7326"/>
              <a:gd name="T82" fmla="*/ 7505 w 8136"/>
              <a:gd name="T83" fmla="*/ 3769 h 7326"/>
              <a:gd name="T84" fmla="*/ 7150 w 8136"/>
              <a:gd name="T85" fmla="*/ 2909 h 7326"/>
              <a:gd name="T86" fmla="*/ 6478 w 8136"/>
              <a:gd name="T87" fmla="*/ 2236 h 7326"/>
              <a:gd name="T88" fmla="*/ 5579 w 8136"/>
              <a:gd name="T89" fmla="*/ 1841 h 7326"/>
              <a:gd name="T90" fmla="*/ 4926 w 8136"/>
              <a:gd name="T91" fmla="*/ 824 h 7326"/>
              <a:gd name="T92" fmla="*/ 3383 w 8136"/>
              <a:gd name="T93" fmla="*/ 230 h 7326"/>
              <a:gd name="T94" fmla="*/ 1967 w 8136"/>
              <a:gd name="T95" fmla="*/ 716 h 7326"/>
              <a:gd name="T96" fmla="*/ 1140 w 8136"/>
              <a:gd name="T97" fmla="*/ 2015 h 7326"/>
              <a:gd name="T98" fmla="*/ 374 w 8136"/>
              <a:gd name="T99" fmla="*/ 3097 h 7326"/>
              <a:gd name="T100" fmla="*/ 324 w 8136"/>
              <a:gd name="T101" fmla="*/ 4125 h 7326"/>
              <a:gd name="T102" fmla="*/ 905 w 8136"/>
              <a:gd name="T103" fmla="*/ 4736 h 7326"/>
              <a:gd name="T104" fmla="*/ 1135 w 8136"/>
              <a:gd name="T105" fmla="*/ 5054 h 7326"/>
              <a:gd name="T106" fmla="*/ 283 w 8136"/>
              <a:gd name="T107" fmla="*/ 4512 h 7326"/>
              <a:gd name="T108" fmla="*/ 8 w 8136"/>
              <a:gd name="T109" fmla="*/ 3504 h 7326"/>
              <a:gd name="T110" fmla="*/ 857 w 8136"/>
              <a:gd name="T111" fmla="*/ 2359 h 7326"/>
              <a:gd name="T112" fmla="*/ 1512 w 8136"/>
              <a:gd name="T113" fmla="*/ 824 h 7326"/>
              <a:gd name="T114" fmla="*/ 3064 w 8136"/>
              <a:gd name="T115" fmla="*/ 20 h 7326"/>
              <a:gd name="T116" fmla="*/ 4786 w 8136"/>
              <a:gd name="T117" fmla="*/ 423 h 7326"/>
              <a:gd name="T118" fmla="*/ 5676 w 8136"/>
              <a:gd name="T119" fmla="*/ 1458 h 7326"/>
              <a:gd name="T120" fmla="*/ 6502 w 8136"/>
              <a:gd name="T121" fmla="*/ 1997 h 7326"/>
              <a:gd name="T122" fmla="*/ 7326 w 8136"/>
              <a:gd name="T123" fmla="*/ 2745 h 7326"/>
              <a:gd name="T124" fmla="*/ 7723 w 8136"/>
              <a:gd name="T125" fmla="*/ 3610 h 7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36" h="7326">
                <a:moveTo>
                  <a:pt x="4776" y="2531"/>
                </a:moveTo>
                <a:lnTo>
                  <a:pt x="4776" y="2531"/>
                </a:lnTo>
                <a:lnTo>
                  <a:pt x="4776" y="2496"/>
                </a:lnTo>
                <a:lnTo>
                  <a:pt x="4774" y="2463"/>
                </a:lnTo>
                <a:lnTo>
                  <a:pt x="4772" y="2428"/>
                </a:lnTo>
                <a:lnTo>
                  <a:pt x="4769" y="2394"/>
                </a:lnTo>
                <a:lnTo>
                  <a:pt x="4765" y="2359"/>
                </a:lnTo>
                <a:lnTo>
                  <a:pt x="4761" y="2326"/>
                </a:lnTo>
                <a:lnTo>
                  <a:pt x="4755" y="2292"/>
                </a:lnTo>
                <a:lnTo>
                  <a:pt x="4749" y="2259"/>
                </a:lnTo>
                <a:lnTo>
                  <a:pt x="4742" y="2225"/>
                </a:lnTo>
                <a:lnTo>
                  <a:pt x="4734" y="2193"/>
                </a:lnTo>
                <a:lnTo>
                  <a:pt x="4726" y="2160"/>
                </a:lnTo>
                <a:lnTo>
                  <a:pt x="4716" y="2127"/>
                </a:lnTo>
                <a:lnTo>
                  <a:pt x="4706" y="2095"/>
                </a:lnTo>
                <a:lnTo>
                  <a:pt x="4695" y="2063"/>
                </a:lnTo>
                <a:lnTo>
                  <a:pt x="4683" y="2031"/>
                </a:lnTo>
                <a:lnTo>
                  <a:pt x="4670" y="2001"/>
                </a:lnTo>
                <a:lnTo>
                  <a:pt x="4657" y="1969"/>
                </a:lnTo>
                <a:lnTo>
                  <a:pt x="4643" y="1939"/>
                </a:lnTo>
                <a:lnTo>
                  <a:pt x="4628" y="1908"/>
                </a:lnTo>
                <a:lnTo>
                  <a:pt x="4613" y="1879"/>
                </a:lnTo>
                <a:lnTo>
                  <a:pt x="4596" y="1849"/>
                </a:lnTo>
                <a:lnTo>
                  <a:pt x="4579" y="1820"/>
                </a:lnTo>
                <a:lnTo>
                  <a:pt x="4561" y="1791"/>
                </a:lnTo>
                <a:lnTo>
                  <a:pt x="4542" y="1763"/>
                </a:lnTo>
                <a:lnTo>
                  <a:pt x="4524" y="1734"/>
                </a:lnTo>
                <a:lnTo>
                  <a:pt x="4503" y="1707"/>
                </a:lnTo>
                <a:lnTo>
                  <a:pt x="4482" y="1679"/>
                </a:lnTo>
                <a:lnTo>
                  <a:pt x="4461" y="1653"/>
                </a:lnTo>
                <a:lnTo>
                  <a:pt x="4439" y="1627"/>
                </a:lnTo>
                <a:lnTo>
                  <a:pt x="4416" y="1600"/>
                </a:lnTo>
                <a:lnTo>
                  <a:pt x="4393" y="1575"/>
                </a:lnTo>
                <a:lnTo>
                  <a:pt x="4369" y="1551"/>
                </a:lnTo>
                <a:lnTo>
                  <a:pt x="4369" y="1551"/>
                </a:lnTo>
                <a:lnTo>
                  <a:pt x="4343" y="1526"/>
                </a:lnTo>
                <a:lnTo>
                  <a:pt x="4318" y="1503"/>
                </a:lnTo>
                <a:lnTo>
                  <a:pt x="4293" y="1480"/>
                </a:lnTo>
                <a:lnTo>
                  <a:pt x="4266" y="1458"/>
                </a:lnTo>
                <a:lnTo>
                  <a:pt x="4240" y="1437"/>
                </a:lnTo>
                <a:lnTo>
                  <a:pt x="4212" y="1416"/>
                </a:lnTo>
                <a:lnTo>
                  <a:pt x="4185" y="1396"/>
                </a:lnTo>
                <a:lnTo>
                  <a:pt x="4157" y="1377"/>
                </a:lnTo>
                <a:lnTo>
                  <a:pt x="4128" y="1358"/>
                </a:lnTo>
                <a:lnTo>
                  <a:pt x="4100" y="1340"/>
                </a:lnTo>
                <a:lnTo>
                  <a:pt x="4070" y="1323"/>
                </a:lnTo>
                <a:lnTo>
                  <a:pt x="4041" y="1306"/>
                </a:lnTo>
                <a:lnTo>
                  <a:pt x="4010" y="1291"/>
                </a:lnTo>
                <a:lnTo>
                  <a:pt x="3980" y="1277"/>
                </a:lnTo>
                <a:lnTo>
                  <a:pt x="3950" y="1262"/>
                </a:lnTo>
                <a:lnTo>
                  <a:pt x="3918" y="1249"/>
                </a:lnTo>
                <a:lnTo>
                  <a:pt x="3887" y="1237"/>
                </a:lnTo>
                <a:lnTo>
                  <a:pt x="3855" y="1225"/>
                </a:lnTo>
                <a:lnTo>
                  <a:pt x="3823" y="1213"/>
                </a:lnTo>
                <a:lnTo>
                  <a:pt x="3792" y="1203"/>
                </a:lnTo>
                <a:lnTo>
                  <a:pt x="3759" y="1194"/>
                </a:lnTo>
                <a:lnTo>
                  <a:pt x="3726" y="1185"/>
                </a:lnTo>
                <a:lnTo>
                  <a:pt x="3693" y="1177"/>
                </a:lnTo>
                <a:lnTo>
                  <a:pt x="3660" y="1170"/>
                </a:lnTo>
                <a:lnTo>
                  <a:pt x="3626" y="1164"/>
                </a:lnTo>
                <a:lnTo>
                  <a:pt x="3592" y="1159"/>
                </a:lnTo>
                <a:lnTo>
                  <a:pt x="3559" y="1154"/>
                </a:lnTo>
                <a:lnTo>
                  <a:pt x="3525" y="1150"/>
                </a:lnTo>
                <a:lnTo>
                  <a:pt x="3490" y="1148"/>
                </a:lnTo>
                <a:lnTo>
                  <a:pt x="3456" y="1146"/>
                </a:lnTo>
                <a:lnTo>
                  <a:pt x="3422" y="1144"/>
                </a:lnTo>
                <a:lnTo>
                  <a:pt x="3387" y="1144"/>
                </a:lnTo>
                <a:lnTo>
                  <a:pt x="3387" y="1144"/>
                </a:lnTo>
                <a:lnTo>
                  <a:pt x="3352" y="1144"/>
                </a:lnTo>
                <a:lnTo>
                  <a:pt x="3317" y="1146"/>
                </a:lnTo>
                <a:lnTo>
                  <a:pt x="3284" y="1148"/>
                </a:lnTo>
                <a:lnTo>
                  <a:pt x="3249" y="1150"/>
                </a:lnTo>
                <a:lnTo>
                  <a:pt x="3215" y="1154"/>
                </a:lnTo>
                <a:lnTo>
                  <a:pt x="3181" y="1159"/>
                </a:lnTo>
                <a:lnTo>
                  <a:pt x="3147" y="1165"/>
                </a:lnTo>
                <a:lnTo>
                  <a:pt x="3114" y="1170"/>
                </a:lnTo>
                <a:lnTo>
                  <a:pt x="3080" y="1177"/>
                </a:lnTo>
                <a:lnTo>
                  <a:pt x="3047" y="1186"/>
                </a:lnTo>
                <a:lnTo>
                  <a:pt x="3015" y="1194"/>
                </a:lnTo>
                <a:lnTo>
                  <a:pt x="2982" y="1204"/>
                </a:lnTo>
                <a:lnTo>
                  <a:pt x="2950" y="1214"/>
                </a:lnTo>
                <a:lnTo>
                  <a:pt x="2918" y="1225"/>
                </a:lnTo>
                <a:lnTo>
                  <a:pt x="2886" y="1237"/>
                </a:lnTo>
                <a:lnTo>
                  <a:pt x="2854" y="1249"/>
                </a:lnTo>
                <a:lnTo>
                  <a:pt x="2824" y="1263"/>
                </a:lnTo>
                <a:lnTo>
                  <a:pt x="2793" y="1277"/>
                </a:lnTo>
                <a:lnTo>
                  <a:pt x="2763" y="1291"/>
                </a:lnTo>
                <a:lnTo>
                  <a:pt x="2733" y="1307"/>
                </a:lnTo>
                <a:lnTo>
                  <a:pt x="2703" y="1324"/>
                </a:lnTo>
                <a:lnTo>
                  <a:pt x="2674" y="1341"/>
                </a:lnTo>
                <a:lnTo>
                  <a:pt x="2645" y="1359"/>
                </a:lnTo>
                <a:lnTo>
                  <a:pt x="2616" y="1378"/>
                </a:lnTo>
                <a:lnTo>
                  <a:pt x="2589" y="1397"/>
                </a:lnTo>
                <a:lnTo>
                  <a:pt x="2560" y="1417"/>
                </a:lnTo>
                <a:lnTo>
                  <a:pt x="2534" y="1438"/>
                </a:lnTo>
                <a:lnTo>
                  <a:pt x="2506" y="1459"/>
                </a:lnTo>
                <a:lnTo>
                  <a:pt x="2480" y="1482"/>
                </a:lnTo>
                <a:lnTo>
                  <a:pt x="2455" y="1504"/>
                </a:lnTo>
                <a:lnTo>
                  <a:pt x="2429" y="1529"/>
                </a:lnTo>
                <a:lnTo>
                  <a:pt x="2404" y="1553"/>
                </a:lnTo>
                <a:lnTo>
                  <a:pt x="2404" y="1553"/>
                </a:lnTo>
                <a:lnTo>
                  <a:pt x="2380" y="1578"/>
                </a:lnTo>
                <a:lnTo>
                  <a:pt x="2357" y="1603"/>
                </a:lnTo>
                <a:lnTo>
                  <a:pt x="2333" y="1629"/>
                </a:lnTo>
                <a:lnTo>
                  <a:pt x="2311" y="1655"/>
                </a:lnTo>
                <a:lnTo>
                  <a:pt x="2290" y="1681"/>
                </a:lnTo>
                <a:lnTo>
                  <a:pt x="2270" y="1709"/>
                </a:lnTo>
                <a:lnTo>
                  <a:pt x="2250" y="1736"/>
                </a:lnTo>
                <a:lnTo>
                  <a:pt x="2230" y="1765"/>
                </a:lnTo>
                <a:lnTo>
                  <a:pt x="2212" y="1793"/>
                </a:lnTo>
                <a:lnTo>
                  <a:pt x="2194" y="1822"/>
                </a:lnTo>
                <a:lnTo>
                  <a:pt x="2177" y="1851"/>
                </a:lnTo>
                <a:lnTo>
                  <a:pt x="2162" y="1881"/>
                </a:lnTo>
                <a:lnTo>
                  <a:pt x="2146" y="1910"/>
                </a:lnTo>
                <a:lnTo>
                  <a:pt x="2131" y="1941"/>
                </a:lnTo>
                <a:lnTo>
                  <a:pt x="2117" y="1971"/>
                </a:lnTo>
                <a:lnTo>
                  <a:pt x="2104" y="2002"/>
                </a:lnTo>
                <a:lnTo>
                  <a:pt x="2091" y="2034"/>
                </a:lnTo>
                <a:lnTo>
                  <a:pt x="2079" y="2065"/>
                </a:lnTo>
                <a:lnTo>
                  <a:pt x="2069" y="2097"/>
                </a:lnTo>
                <a:lnTo>
                  <a:pt x="2058" y="2130"/>
                </a:lnTo>
                <a:lnTo>
                  <a:pt x="2049" y="2161"/>
                </a:lnTo>
                <a:lnTo>
                  <a:pt x="2040" y="2194"/>
                </a:lnTo>
                <a:lnTo>
                  <a:pt x="2033" y="2228"/>
                </a:lnTo>
                <a:lnTo>
                  <a:pt x="2026" y="2260"/>
                </a:lnTo>
                <a:lnTo>
                  <a:pt x="2019" y="2294"/>
                </a:lnTo>
                <a:lnTo>
                  <a:pt x="2014" y="2327"/>
                </a:lnTo>
                <a:lnTo>
                  <a:pt x="2010" y="2360"/>
                </a:lnTo>
                <a:lnTo>
                  <a:pt x="2006" y="2395"/>
                </a:lnTo>
                <a:lnTo>
                  <a:pt x="2002" y="2429"/>
                </a:lnTo>
                <a:lnTo>
                  <a:pt x="2000" y="2464"/>
                </a:lnTo>
                <a:lnTo>
                  <a:pt x="1999" y="2497"/>
                </a:lnTo>
                <a:lnTo>
                  <a:pt x="1999" y="2532"/>
                </a:lnTo>
                <a:lnTo>
                  <a:pt x="1999" y="2532"/>
                </a:lnTo>
                <a:lnTo>
                  <a:pt x="1999" y="2567"/>
                </a:lnTo>
                <a:lnTo>
                  <a:pt x="2000" y="2602"/>
                </a:lnTo>
                <a:lnTo>
                  <a:pt x="2002" y="2636"/>
                </a:lnTo>
                <a:lnTo>
                  <a:pt x="2006" y="2670"/>
                </a:lnTo>
                <a:lnTo>
                  <a:pt x="2010" y="2704"/>
                </a:lnTo>
                <a:lnTo>
                  <a:pt x="2014" y="2738"/>
                </a:lnTo>
                <a:lnTo>
                  <a:pt x="2019" y="2772"/>
                </a:lnTo>
                <a:lnTo>
                  <a:pt x="2026" y="2805"/>
                </a:lnTo>
                <a:lnTo>
                  <a:pt x="2033" y="2838"/>
                </a:lnTo>
                <a:lnTo>
                  <a:pt x="2040" y="2871"/>
                </a:lnTo>
                <a:lnTo>
                  <a:pt x="2049" y="2903"/>
                </a:lnTo>
                <a:lnTo>
                  <a:pt x="2058" y="2936"/>
                </a:lnTo>
                <a:lnTo>
                  <a:pt x="2069" y="2969"/>
                </a:lnTo>
                <a:lnTo>
                  <a:pt x="2079" y="3000"/>
                </a:lnTo>
                <a:lnTo>
                  <a:pt x="2092" y="3032"/>
                </a:lnTo>
                <a:lnTo>
                  <a:pt x="2104" y="3064"/>
                </a:lnTo>
                <a:lnTo>
                  <a:pt x="2117" y="3094"/>
                </a:lnTo>
                <a:lnTo>
                  <a:pt x="2131" y="3125"/>
                </a:lnTo>
                <a:lnTo>
                  <a:pt x="2146" y="3155"/>
                </a:lnTo>
                <a:lnTo>
                  <a:pt x="2162" y="3185"/>
                </a:lnTo>
                <a:lnTo>
                  <a:pt x="2178" y="3215"/>
                </a:lnTo>
                <a:lnTo>
                  <a:pt x="2195" y="3244"/>
                </a:lnTo>
                <a:lnTo>
                  <a:pt x="2213" y="3273"/>
                </a:lnTo>
                <a:lnTo>
                  <a:pt x="2231" y="3302"/>
                </a:lnTo>
                <a:lnTo>
                  <a:pt x="2251" y="3329"/>
                </a:lnTo>
                <a:lnTo>
                  <a:pt x="2271" y="3358"/>
                </a:lnTo>
                <a:lnTo>
                  <a:pt x="2291" y="3384"/>
                </a:lnTo>
                <a:lnTo>
                  <a:pt x="2313" y="3412"/>
                </a:lnTo>
                <a:lnTo>
                  <a:pt x="2336" y="3438"/>
                </a:lnTo>
                <a:lnTo>
                  <a:pt x="2358" y="3463"/>
                </a:lnTo>
                <a:lnTo>
                  <a:pt x="2382" y="3489"/>
                </a:lnTo>
                <a:lnTo>
                  <a:pt x="2406" y="3514"/>
                </a:lnTo>
                <a:lnTo>
                  <a:pt x="2406" y="3514"/>
                </a:lnTo>
                <a:lnTo>
                  <a:pt x="2430" y="3538"/>
                </a:lnTo>
                <a:lnTo>
                  <a:pt x="2456" y="3561"/>
                </a:lnTo>
                <a:lnTo>
                  <a:pt x="2482" y="3584"/>
                </a:lnTo>
                <a:lnTo>
                  <a:pt x="2509" y="3607"/>
                </a:lnTo>
                <a:lnTo>
                  <a:pt x="2535" y="3628"/>
                </a:lnTo>
                <a:lnTo>
                  <a:pt x="2562" y="3649"/>
                </a:lnTo>
                <a:lnTo>
                  <a:pt x="2590" y="3669"/>
                </a:lnTo>
                <a:lnTo>
                  <a:pt x="2618" y="3688"/>
                </a:lnTo>
                <a:lnTo>
                  <a:pt x="2647" y="3706"/>
                </a:lnTo>
                <a:lnTo>
                  <a:pt x="2675" y="3724"/>
                </a:lnTo>
                <a:lnTo>
                  <a:pt x="2705" y="3740"/>
                </a:lnTo>
                <a:lnTo>
                  <a:pt x="2734" y="3757"/>
                </a:lnTo>
                <a:lnTo>
                  <a:pt x="2764" y="3773"/>
                </a:lnTo>
                <a:lnTo>
                  <a:pt x="2794" y="3788"/>
                </a:lnTo>
                <a:lnTo>
                  <a:pt x="2825" y="3802"/>
                </a:lnTo>
                <a:lnTo>
                  <a:pt x="2855" y="3815"/>
                </a:lnTo>
                <a:lnTo>
                  <a:pt x="2887" y="3827"/>
                </a:lnTo>
                <a:lnTo>
                  <a:pt x="2919" y="3840"/>
                </a:lnTo>
                <a:lnTo>
                  <a:pt x="2950" y="3850"/>
                </a:lnTo>
                <a:lnTo>
                  <a:pt x="2983" y="3861"/>
                </a:lnTo>
                <a:lnTo>
                  <a:pt x="3015" y="3870"/>
                </a:lnTo>
                <a:lnTo>
                  <a:pt x="3047" y="3879"/>
                </a:lnTo>
                <a:lnTo>
                  <a:pt x="3081" y="3886"/>
                </a:lnTo>
                <a:lnTo>
                  <a:pt x="3114" y="3893"/>
                </a:lnTo>
                <a:lnTo>
                  <a:pt x="3147" y="3900"/>
                </a:lnTo>
                <a:lnTo>
                  <a:pt x="3181" y="3905"/>
                </a:lnTo>
                <a:lnTo>
                  <a:pt x="3215" y="3909"/>
                </a:lnTo>
                <a:lnTo>
                  <a:pt x="3249" y="3913"/>
                </a:lnTo>
                <a:lnTo>
                  <a:pt x="3282" y="3916"/>
                </a:lnTo>
                <a:lnTo>
                  <a:pt x="3317" y="3918"/>
                </a:lnTo>
                <a:lnTo>
                  <a:pt x="3352" y="3920"/>
                </a:lnTo>
                <a:lnTo>
                  <a:pt x="3386" y="3920"/>
                </a:lnTo>
                <a:lnTo>
                  <a:pt x="3386" y="3920"/>
                </a:lnTo>
                <a:lnTo>
                  <a:pt x="3388" y="3920"/>
                </a:lnTo>
                <a:lnTo>
                  <a:pt x="3388" y="3920"/>
                </a:lnTo>
                <a:lnTo>
                  <a:pt x="3422" y="3920"/>
                </a:lnTo>
                <a:lnTo>
                  <a:pt x="3456" y="3918"/>
                </a:lnTo>
                <a:lnTo>
                  <a:pt x="3491" y="3916"/>
                </a:lnTo>
                <a:lnTo>
                  <a:pt x="3526" y="3913"/>
                </a:lnTo>
                <a:lnTo>
                  <a:pt x="3560" y="3909"/>
                </a:lnTo>
                <a:lnTo>
                  <a:pt x="3594" y="3905"/>
                </a:lnTo>
                <a:lnTo>
                  <a:pt x="3627" y="3900"/>
                </a:lnTo>
                <a:lnTo>
                  <a:pt x="3661" y="3893"/>
                </a:lnTo>
                <a:lnTo>
                  <a:pt x="3694" y="3886"/>
                </a:lnTo>
                <a:lnTo>
                  <a:pt x="3727" y="3878"/>
                </a:lnTo>
                <a:lnTo>
                  <a:pt x="3760" y="3869"/>
                </a:lnTo>
                <a:lnTo>
                  <a:pt x="3793" y="3860"/>
                </a:lnTo>
                <a:lnTo>
                  <a:pt x="3824" y="3849"/>
                </a:lnTo>
                <a:lnTo>
                  <a:pt x="3857" y="3839"/>
                </a:lnTo>
                <a:lnTo>
                  <a:pt x="3889" y="3827"/>
                </a:lnTo>
                <a:lnTo>
                  <a:pt x="3920" y="3814"/>
                </a:lnTo>
                <a:lnTo>
                  <a:pt x="3951" y="3801"/>
                </a:lnTo>
                <a:lnTo>
                  <a:pt x="3982" y="3787"/>
                </a:lnTo>
                <a:lnTo>
                  <a:pt x="4012" y="3772"/>
                </a:lnTo>
                <a:lnTo>
                  <a:pt x="4042" y="3756"/>
                </a:lnTo>
                <a:lnTo>
                  <a:pt x="4072" y="3739"/>
                </a:lnTo>
                <a:lnTo>
                  <a:pt x="4101" y="3723"/>
                </a:lnTo>
                <a:lnTo>
                  <a:pt x="4130" y="3705"/>
                </a:lnTo>
                <a:lnTo>
                  <a:pt x="4159" y="3686"/>
                </a:lnTo>
                <a:lnTo>
                  <a:pt x="4187" y="3667"/>
                </a:lnTo>
                <a:lnTo>
                  <a:pt x="4215" y="3647"/>
                </a:lnTo>
                <a:lnTo>
                  <a:pt x="4242" y="3626"/>
                </a:lnTo>
                <a:lnTo>
                  <a:pt x="4268" y="3603"/>
                </a:lnTo>
                <a:lnTo>
                  <a:pt x="4295" y="3581"/>
                </a:lnTo>
                <a:lnTo>
                  <a:pt x="4321" y="3559"/>
                </a:lnTo>
                <a:lnTo>
                  <a:pt x="4346" y="3535"/>
                </a:lnTo>
                <a:lnTo>
                  <a:pt x="4371" y="3511"/>
                </a:lnTo>
                <a:lnTo>
                  <a:pt x="4371" y="3511"/>
                </a:lnTo>
                <a:lnTo>
                  <a:pt x="4395" y="3485"/>
                </a:lnTo>
                <a:lnTo>
                  <a:pt x="4418" y="3460"/>
                </a:lnTo>
                <a:lnTo>
                  <a:pt x="4441" y="3435"/>
                </a:lnTo>
                <a:lnTo>
                  <a:pt x="4463" y="3408"/>
                </a:lnTo>
                <a:lnTo>
                  <a:pt x="4484" y="3382"/>
                </a:lnTo>
                <a:lnTo>
                  <a:pt x="4506" y="3355"/>
                </a:lnTo>
                <a:lnTo>
                  <a:pt x="4526" y="3327"/>
                </a:lnTo>
                <a:lnTo>
                  <a:pt x="4545" y="3299"/>
                </a:lnTo>
                <a:lnTo>
                  <a:pt x="4563" y="3270"/>
                </a:lnTo>
                <a:lnTo>
                  <a:pt x="4580" y="3242"/>
                </a:lnTo>
                <a:lnTo>
                  <a:pt x="4597" y="3212"/>
                </a:lnTo>
                <a:lnTo>
                  <a:pt x="4614" y="3183"/>
                </a:lnTo>
                <a:lnTo>
                  <a:pt x="4630" y="3153"/>
                </a:lnTo>
                <a:lnTo>
                  <a:pt x="4645" y="3123"/>
                </a:lnTo>
                <a:lnTo>
                  <a:pt x="4658" y="3092"/>
                </a:lnTo>
                <a:lnTo>
                  <a:pt x="4671" y="3062"/>
                </a:lnTo>
                <a:lnTo>
                  <a:pt x="4684" y="3030"/>
                </a:lnTo>
                <a:lnTo>
                  <a:pt x="4695" y="2998"/>
                </a:lnTo>
                <a:lnTo>
                  <a:pt x="4707" y="2967"/>
                </a:lnTo>
                <a:lnTo>
                  <a:pt x="4716" y="2934"/>
                </a:lnTo>
                <a:lnTo>
                  <a:pt x="4726" y="2902"/>
                </a:lnTo>
                <a:lnTo>
                  <a:pt x="4734" y="2870"/>
                </a:lnTo>
                <a:lnTo>
                  <a:pt x="4743" y="2837"/>
                </a:lnTo>
                <a:lnTo>
                  <a:pt x="4749" y="2803"/>
                </a:lnTo>
                <a:lnTo>
                  <a:pt x="4755" y="2769"/>
                </a:lnTo>
                <a:lnTo>
                  <a:pt x="4761" y="2737"/>
                </a:lnTo>
                <a:lnTo>
                  <a:pt x="4766" y="2703"/>
                </a:lnTo>
                <a:lnTo>
                  <a:pt x="4769" y="2668"/>
                </a:lnTo>
                <a:lnTo>
                  <a:pt x="4772" y="2635"/>
                </a:lnTo>
                <a:lnTo>
                  <a:pt x="4774" y="2601"/>
                </a:lnTo>
                <a:lnTo>
                  <a:pt x="4776" y="2566"/>
                </a:lnTo>
                <a:lnTo>
                  <a:pt x="4776" y="2531"/>
                </a:lnTo>
                <a:lnTo>
                  <a:pt x="4776" y="2531"/>
                </a:lnTo>
                <a:close/>
                <a:moveTo>
                  <a:pt x="3387" y="3690"/>
                </a:moveTo>
                <a:lnTo>
                  <a:pt x="3387" y="3690"/>
                </a:lnTo>
                <a:lnTo>
                  <a:pt x="3386" y="3690"/>
                </a:lnTo>
                <a:lnTo>
                  <a:pt x="3386" y="3690"/>
                </a:lnTo>
                <a:lnTo>
                  <a:pt x="3357" y="3690"/>
                </a:lnTo>
                <a:lnTo>
                  <a:pt x="3329" y="3689"/>
                </a:lnTo>
                <a:lnTo>
                  <a:pt x="3300" y="3687"/>
                </a:lnTo>
                <a:lnTo>
                  <a:pt x="3272" y="3685"/>
                </a:lnTo>
                <a:lnTo>
                  <a:pt x="3243" y="3681"/>
                </a:lnTo>
                <a:lnTo>
                  <a:pt x="3215" y="3677"/>
                </a:lnTo>
                <a:lnTo>
                  <a:pt x="3187" y="3673"/>
                </a:lnTo>
                <a:lnTo>
                  <a:pt x="3159" y="3668"/>
                </a:lnTo>
                <a:lnTo>
                  <a:pt x="3132" y="3662"/>
                </a:lnTo>
                <a:lnTo>
                  <a:pt x="3104" y="3655"/>
                </a:lnTo>
                <a:lnTo>
                  <a:pt x="3077" y="3649"/>
                </a:lnTo>
                <a:lnTo>
                  <a:pt x="3049" y="3640"/>
                </a:lnTo>
                <a:lnTo>
                  <a:pt x="3023" y="3632"/>
                </a:lnTo>
                <a:lnTo>
                  <a:pt x="2997" y="3622"/>
                </a:lnTo>
                <a:lnTo>
                  <a:pt x="2970" y="3613"/>
                </a:lnTo>
                <a:lnTo>
                  <a:pt x="2944" y="3602"/>
                </a:lnTo>
                <a:lnTo>
                  <a:pt x="2918" y="3592"/>
                </a:lnTo>
                <a:lnTo>
                  <a:pt x="2892" y="3579"/>
                </a:lnTo>
                <a:lnTo>
                  <a:pt x="2867" y="3568"/>
                </a:lnTo>
                <a:lnTo>
                  <a:pt x="2842" y="3554"/>
                </a:lnTo>
                <a:lnTo>
                  <a:pt x="2817" y="3541"/>
                </a:lnTo>
                <a:lnTo>
                  <a:pt x="2793" y="3526"/>
                </a:lnTo>
                <a:lnTo>
                  <a:pt x="2769" y="3512"/>
                </a:lnTo>
                <a:lnTo>
                  <a:pt x="2746" y="3496"/>
                </a:lnTo>
                <a:lnTo>
                  <a:pt x="2722" y="3480"/>
                </a:lnTo>
                <a:lnTo>
                  <a:pt x="2698" y="3463"/>
                </a:lnTo>
                <a:lnTo>
                  <a:pt x="2676" y="3446"/>
                </a:lnTo>
                <a:lnTo>
                  <a:pt x="2654" y="3428"/>
                </a:lnTo>
                <a:lnTo>
                  <a:pt x="2632" y="3409"/>
                </a:lnTo>
                <a:lnTo>
                  <a:pt x="2611" y="3390"/>
                </a:lnTo>
                <a:lnTo>
                  <a:pt x="2590" y="3371"/>
                </a:lnTo>
                <a:lnTo>
                  <a:pt x="2569" y="3351"/>
                </a:lnTo>
                <a:lnTo>
                  <a:pt x="2569" y="3351"/>
                </a:lnTo>
                <a:lnTo>
                  <a:pt x="2549" y="3330"/>
                </a:lnTo>
                <a:lnTo>
                  <a:pt x="2529" y="3309"/>
                </a:lnTo>
                <a:lnTo>
                  <a:pt x="2510" y="3287"/>
                </a:lnTo>
                <a:lnTo>
                  <a:pt x="2491" y="3266"/>
                </a:lnTo>
                <a:lnTo>
                  <a:pt x="2473" y="3243"/>
                </a:lnTo>
                <a:lnTo>
                  <a:pt x="2456" y="3221"/>
                </a:lnTo>
                <a:lnTo>
                  <a:pt x="2439" y="3198"/>
                </a:lnTo>
                <a:lnTo>
                  <a:pt x="2423" y="3174"/>
                </a:lnTo>
                <a:lnTo>
                  <a:pt x="2407" y="3150"/>
                </a:lnTo>
                <a:lnTo>
                  <a:pt x="2393" y="3126"/>
                </a:lnTo>
                <a:lnTo>
                  <a:pt x="2379" y="3102"/>
                </a:lnTo>
                <a:lnTo>
                  <a:pt x="2365" y="3077"/>
                </a:lnTo>
                <a:lnTo>
                  <a:pt x="2351" y="3052"/>
                </a:lnTo>
                <a:lnTo>
                  <a:pt x="2340" y="3027"/>
                </a:lnTo>
                <a:lnTo>
                  <a:pt x="2327" y="3001"/>
                </a:lnTo>
                <a:lnTo>
                  <a:pt x="2317" y="2975"/>
                </a:lnTo>
                <a:lnTo>
                  <a:pt x="2306" y="2949"/>
                </a:lnTo>
                <a:lnTo>
                  <a:pt x="2297" y="2922"/>
                </a:lnTo>
                <a:lnTo>
                  <a:pt x="2287" y="2896"/>
                </a:lnTo>
                <a:lnTo>
                  <a:pt x="2279" y="2870"/>
                </a:lnTo>
                <a:lnTo>
                  <a:pt x="2270" y="2842"/>
                </a:lnTo>
                <a:lnTo>
                  <a:pt x="2264" y="2815"/>
                </a:lnTo>
                <a:lnTo>
                  <a:pt x="2257" y="2787"/>
                </a:lnTo>
                <a:lnTo>
                  <a:pt x="2251" y="2760"/>
                </a:lnTo>
                <a:lnTo>
                  <a:pt x="2246" y="2732"/>
                </a:lnTo>
                <a:lnTo>
                  <a:pt x="2242" y="2704"/>
                </a:lnTo>
                <a:lnTo>
                  <a:pt x="2238" y="2676"/>
                </a:lnTo>
                <a:lnTo>
                  <a:pt x="2234" y="2647"/>
                </a:lnTo>
                <a:lnTo>
                  <a:pt x="2232" y="2619"/>
                </a:lnTo>
                <a:lnTo>
                  <a:pt x="2230" y="2590"/>
                </a:lnTo>
                <a:lnTo>
                  <a:pt x="2229" y="2561"/>
                </a:lnTo>
                <a:lnTo>
                  <a:pt x="2229" y="2532"/>
                </a:lnTo>
                <a:lnTo>
                  <a:pt x="2229" y="2532"/>
                </a:lnTo>
                <a:lnTo>
                  <a:pt x="2229" y="2504"/>
                </a:lnTo>
                <a:lnTo>
                  <a:pt x="2230" y="2474"/>
                </a:lnTo>
                <a:lnTo>
                  <a:pt x="2232" y="2446"/>
                </a:lnTo>
                <a:lnTo>
                  <a:pt x="2234" y="2417"/>
                </a:lnTo>
                <a:lnTo>
                  <a:pt x="2238" y="2389"/>
                </a:lnTo>
                <a:lnTo>
                  <a:pt x="2242" y="2361"/>
                </a:lnTo>
                <a:lnTo>
                  <a:pt x="2246" y="2333"/>
                </a:lnTo>
                <a:lnTo>
                  <a:pt x="2251" y="2306"/>
                </a:lnTo>
                <a:lnTo>
                  <a:pt x="2257" y="2278"/>
                </a:lnTo>
                <a:lnTo>
                  <a:pt x="2263" y="2250"/>
                </a:lnTo>
                <a:lnTo>
                  <a:pt x="2270" y="2223"/>
                </a:lnTo>
                <a:lnTo>
                  <a:pt x="2279" y="2196"/>
                </a:lnTo>
                <a:lnTo>
                  <a:pt x="2287" y="2170"/>
                </a:lnTo>
                <a:lnTo>
                  <a:pt x="2296" y="2142"/>
                </a:lnTo>
                <a:lnTo>
                  <a:pt x="2306" y="2116"/>
                </a:lnTo>
                <a:lnTo>
                  <a:pt x="2317" y="2091"/>
                </a:lnTo>
                <a:lnTo>
                  <a:pt x="2327" y="2064"/>
                </a:lnTo>
                <a:lnTo>
                  <a:pt x="2339" y="2039"/>
                </a:lnTo>
                <a:lnTo>
                  <a:pt x="2351" y="2014"/>
                </a:lnTo>
                <a:lnTo>
                  <a:pt x="2364" y="1988"/>
                </a:lnTo>
                <a:lnTo>
                  <a:pt x="2378" y="1964"/>
                </a:lnTo>
                <a:lnTo>
                  <a:pt x="2391" y="1940"/>
                </a:lnTo>
                <a:lnTo>
                  <a:pt x="2406" y="1915"/>
                </a:lnTo>
                <a:lnTo>
                  <a:pt x="2422" y="1891"/>
                </a:lnTo>
                <a:lnTo>
                  <a:pt x="2438" y="1868"/>
                </a:lnTo>
                <a:lnTo>
                  <a:pt x="2455" y="1845"/>
                </a:lnTo>
                <a:lnTo>
                  <a:pt x="2472" y="1823"/>
                </a:lnTo>
                <a:lnTo>
                  <a:pt x="2490" y="1801"/>
                </a:lnTo>
                <a:lnTo>
                  <a:pt x="2509" y="1778"/>
                </a:lnTo>
                <a:lnTo>
                  <a:pt x="2527" y="1756"/>
                </a:lnTo>
                <a:lnTo>
                  <a:pt x="2546" y="1735"/>
                </a:lnTo>
                <a:lnTo>
                  <a:pt x="2567" y="1715"/>
                </a:lnTo>
                <a:lnTo>
                  <a:pt x="2567" y="1715"/>
                </a:lnTo>
                <a:lnTo>
                  <a:pt x="2588" y="1694"/>
                </a:lnTo>
                <a:lnTo>
                  <a:pt x="2609" y="1675"/>
                </a:lnTo>
                <a:lnTo>
                  <a:pt x="2631" y="1656"/>
                </a:lnTo>
                <a:lnTo>
                  <a:pt x="2652" y="1637"/>
                </a:lnTo>
                <a:lnTo>
                  <a:pt x="2675" y="1619"/>
                </a:lnTo>
                <a:lnTo>
                  <a:pt x="2697" y="1601"/>
                </a:lnTo>
                <a:lnTo>
                  <a:pt x="2720" y="1584"/>
                </a:lnTo>
                <a:lnTo>
                  <a:pt x="2744" y="1569"/>
                </a:lnTo>
                <a:lnTo>
                  <a:pt x="2768" y="1553"/>
                </a:lnTo>
                <a:lnTo>
                  <a:pt x="2792" y="1538"/>
                </a:lnTo>
                <a:lnTo>
                  <a:pt x="2816" y="1524"/>
                </a:lnTo>
                <a:lnTo>
                  <a:pt x="2841" y="1511"/>
                </a:lnTo>
                <a:lnTo>
                  <a:pt x="2866" y="1497"/>
                </a:lnTo>
                <a:lnTo>
                  <a:pt x="2891" y="1484"/>
                </a:lnTo>
                <a:lnTo>
                  <a:pt x="2918" y="1473"/>
                </a:lnTo>
                <a:lnTo>
                  <a:pt x="2943" y="1462"/>
                </a:lnTo>
                <a:lnTo>
                  <a:pt x="2969" y="1452"/>
                </a:lnTo>
                <a:lnTo>
                  <a:pt x="2996" y="1441"/>
                </a:lnTo>
                <a:lnTo>
                  <a:pt x="3022" y="1432"/>
                </a:lnTo>
                <a:lnTo>
                  <a:pt x="3049" y="1423"/>
                </a:lnTo>
                <a:lnTo>
                  <a:pt x="3077" y="1416"/>
                </a:lnTo>
                <a:lnTo>
                  <a:pt x="3103" y="1408"/>
                </a:lnTo>
                <a:lnTo>
                  <a:pt x="3132" y="1402"/>
                </a:lnTo>
                <a:lnTo>
                  <a:pt x="3159" y="1396"/>
                </a:lnTo>
                <a:lnTo>
                  <a:pt x="3187" y="1390"/>
                </a:lnTo>
                <a:lnTo>
                  <a:pt x="3215" y="1386"/>
                </a:lnTo>
                <a:lnTo>
                  <a:pt x="3243" y="1382"/>
                </a:lnTo>
                <a:lnTo>
                  <a:pt x="3272" y="1379"/>
                </a:lnTo>
                <a:lnTo>
                  <a:pt x="3300" y="1377"/>
                </a:lnTo>
                <a:lnTo>
                  <a:pt x="3329" y="1375"/>
                </a:lnTo>
                <a:lnTo>
                  <a:pt x="3358" y="1374"/>
                </a:lnTo>
                <a:lnTo>
                  <a:pt x="3387" y="1374"/>
                </a:lnTo>
                <a:lnTo>
                  <a:pt x="3387" y="1374"/>
                </a:lnTo>
                <a:lnTo>
                  <a:pt x="3416" y="1374"/>
                </a:lnTo>
                <a:lnTo>
                  <a:pt x="3445" y="1375"/>
                </a:lnTo>
                <a:lnTo>
                  <a:pt x="3473" y="1377"/>
                </a:lnTo>
                <a:lnTo>
                  <a:pt x="3502" y="1379"/>
                </a:lnTo>
                <a:lnTo>
                  <a:pt x="3530" y="1382"/>
                </a:lnTo>
                <a:lnTo>
                  <a:pt x="3559" y="1386"/>
                </a:lnTo>
                <a:lnTo>
                  <a:pt x="3587" y="1390"/>
                </a:lnTo>
                <a:lnTo>
                  <a:pt x="3615" y="1396"/>
                </a:lnTo>
                <a:lnTo>
                  <a:pt x="3642" y="1402"/>
                </a:lnTo>
                <a:lnTo>
                  <a:pt x="3669" y="1408"/>
                </a:lnTo>
                <a:lnTo>
                  <a:pt x="3697" y="1416"/>
                </a:lnTo>
                <a:lnTo>
                  <a:pt x="3724" y="1423"/>
                </a:lnTo>
                <a:lnTo>
                  <a:pt x="3752" y="1432"/>
                </a:lnTo>
                <a:lnTo>
                  <a:pt x="3778" y="1441"/>
                </a:lnTo>
                <a:lnTo>
                  <a:pt x="3804" y="1451"/>
                </a:lnTo>
                <a:lnTo>
                  <a:pt x="3831" y="1461"/>
                </a:lnTo>
                <a:lnTo>
                  <a:pt x="3856" y="1473"/>
                </a:lnTo>
                <a:lnTo>
                  <a:pt x="3881" y="1484"/>
                </a:lnTo>
                <a:lnTo>
                  <a:pt x="3908" y="1496"/>
                </a:lnTo>
                <a:lnTo>
                  <a:pt x="3932" y="1510"/>
                </a:lnTo>
                <a:lnTo>
                  <a:pt x="3957" y="1523"/>
                </a:lnTo>
                <a:lnTo>
                  <a:pt x="3982" y="1537"/>
                </a:lnTo>
                <a:lnTo>
                  <a:pt x="4006" y="1552"/>
                </a:lnTo>
                <a:lnTo>
                  <a:pt x="4029" y="1568"/>
                </a:lnTo>
                <a:lnTo>
                  <a:pt x="4052" y="1583"/>
                </a:lnTo>
                <a:lnTo>
                  <a:pt x="4075" y="1600"/>
                </a:lnTo>
                <a:lnTo>
                  <a:pt x="4099" y="1618"/>
                </a:lnTo>
                <a:lnTo>
                  <a:pt x="4121" y="1636"/>
                </a:lnTo>
                <a:lnTo>
                  <a:pt x="4143" y="1654"/>
                </a:lnTo>
                <a:lnTo>
                  <a:pt x="4164" y="1673"/>
                </a:lnTo>
                <a:lnTo>
                  <a:pt x="4185" y="1693"/>
                </a:lnTo>
                <a:lnTo>
                  <a:pt x="4206" y="1713"/>
                </a:lnTo>
                <a:lnTo>
                  <a:pt x="4206" y="1713"/>
                </a:lnTo>
                <a:lnTo>
                  <a:pt x="4226" y="1734"/>
                </a:lnTo>
                <a:lnTo>
                  <a:pt x="4246" y="1755"/>
                </a:lnTo>
                <a:lnTo>
                  <a:pt x="4265" y="1776"/>
                </a:lnTo>
                <a:lnTo>
                  <a:pt x="4284" y="1798"/>
                </a:lnTo>
                <a:lnTo>
                  <a:pt x="4301" y="1821"/>
                </a:lnTo>
                <a:lnTo>
                  <a:pt x="4319" y="1844"/>
                </a:lnTo>
                <a:lnTo>
                  <a:pt x="4336" y="1866"/>
                </a:lnTo>
                <a:lnTo>
                  <a:pt x="4352" y="1890"/>
                </a:lnTo>
                <a:lnTo>
                  <a:pt x="4367" y="1913"/>
                </a:lnTo>
                <a:lnTo>
                  <a:pt x="4382" y="1938"/>
                </a:lnTo>
                <a:lnTo>
                  <a:pt x="4396" y="1962"/>
                </a:lnTo>
                <a:lnTo>
                  <a:pt x="4410" y="1987"/>
                </a:lnTo>
                <a:lnTo>
                  <a:pt x="4423" y="2011"/>
                </a:lnTo>
                <a:lnTo>
                  <a:pt x="4435" y="2037"/>
                </a:lnTo>
                <a:lnTo>
                  <a:pt x="4448" y="2063"/>
                </a:lnTo>
                <a:lnTo>
                  <a:pt x="4458" y="2088"/>
                </a:lnTo>
                <a:lnTo>
                  <a:pt x="4469" y="2115"/>
                </a:lnTo>
                <a:lnTo>
                  <a:pt x="4478" y="2141"/>
                </a:lnTo>
                <a:lnTo>
                  <a:pt x="4488" y="2167"/>
                </a:lnTo>
                <a:lnTo>
                  <a:pt x="4496" y="2195"/>
                </a:lnTo>
                <a:lnTo>
                  <a:pt x="4505" y="2221"/>
                </a:lnTo>
                <a:lnTo>
                  <a:pt x="4511" y="2249"/>
                </a:lnTo>
                <a:lnTo>
                  <a:pt x="4518" y="2276"/>
                </a:lnTo>
                <a:lnTo>
                  <a:pt x="4524" y="2305"/>
                </a:lnTo>
                <a:lnTo>
                  <a:pt x="4529" y="2332"/>
                </a:lnTo>
                <a:lnTo>
                  <a:pt x="4533" y="2360"/>
                </a:lnTo>
                <a:lnTo>
                  <a:pt x="4537" y="2388"/>
                </a:lnTo>
                <a:lnTo>
                  <a:pt x="4540" y="2416"/>
                </a:lnTo>
                <a:lnTo>
                  <a:pt x="4542" y="2445"/>
                </a:lnTo>
                <a:lnTo>
                  <a:pt x="4545" y="2474"/>
                </a:lnTo>
                <a:lnTo>
                  <a:pt x="4546" y="2503"/>
                </a:lnTo>
                <a:lnTo>
                  <a:pt x="4547" y="2531"/>
                </a:lnTo>
                <a:lnTo>
                  <a:pt x="4547" y="2531"/>
                </a:lnTo>
                <a:lnTo>
                  <a:pt x="4546" y="2561"/>
                </a:lnTo>
                <a:lnTo>
                  <a:pt x="4545" y="2589"/>
                </a:lnTo>
                <a:lnTo>
                  <a:pt x="4544" y="2618"/>
                </a:lnTo>
                <a:lnTo>
                  <a:pt x="4540" y="2646"/>
                </a:lnTo>
                <a:lnTo>
                  <a:pt x="4537" y="2675"/>
                </a:lnTo>
                <a:lnTo>
                  <a:pt x="4534" y="2703"/>
                </a:lnTo>
                <a:lnTo>
                  <a:pt x="4530" y="2730"/>
                </a:lnTo>
                <a:lnTo>
                  <a:pt x="4525" y="2758"/>
                </a:lnTo>
                <a:lnTo>
                  <a:pt x="4518" y="2786"/>
                </a:lnTo>
                <a:lnTo>
                  <a:pt x="4512" y="2814"/>
                </a:lnTo>
                <a:lnTo>
                  <a:pt x="4505" y="2840"/>
                </a:lnTo>
                <a:lnTo>
                  <a:pt x="4497" y="2868"/>
                </a:lnTo>
                <a:lnTo>
                  <a:pt x="4489" y="2895"/>
                </a:lnTo>
                <a:lnTo>
                  <a:pt x="4479" y="2921"/>
                </a:lnTo>
                <a:lnTo>
                  <a:pt x="4470" y="2948"/>
                </a:lnTo>
                <a:lnTo>
                  <a:pt x="4459" y="2973"/>
                </a:lnTo>
                <a:lnTo>
                  <a:pt x="4448" y="2999"/>
                </a:lnTo>
                <a:lnTo>
                  <a:pt x="4436" y="3025"/>
                </a:lnTo>
                <a:lnTo>
                  <a:pt x="4424" y="3050"/>
                </a:lnTo>
                <a:lnTo>
                  <a:pt x="4411" y="3075"/>
                </a:lnTo>
                <a:lnTo>
                  <a:pt x="4397" y="3099"/>
                </a:lnTo>
                <a:lnTo>
                  <a:pt x="4383" y="3124"/>
                </a:lnTo>
                <a:lnTo>
                  <a:pt x="4369" y="3148"/>
                </a:lnTo>
                <a:lnTo>
                  <a:pt x="4353" y="3172"/>
                </a:lnTo>
                <a:lnTo>
                  <a:pt x="4337" y="3195"/>
                </a:lnTo>
                <a:lnTo>
                  <a:pt x="4320" y="3219"/>
                </a:lnTo>
                <a:lnTo>
                  <a:pt x="4303" y="3241"/>
                </a:lnTo>
                <a:lnTo>
                  <a:pt x="4285" y="3263"/>
                </a:lnTo>
                <a:lnTo>
                  <a:pt x="4267" y="3285"/>
                </a:lnTo>
                <a:lnTo>
                  <a:pt x="4248" y="3306"/>
                </a:lnTo>
                <a:lnTo>
                  <a:pt x="4228" y="3327"/>
                </a:lnTo>
                <a:lnTo>
                  <a:pt x="4208" y="3348"/>
                </a:lnTo>
                <a:lnTo>
                  <a:pt x="4208" y="3348"/>
                </a:lnTo>
                <a:lnTo>
                  <a:pt x="4187" y="3368"/>
                </a:lnTo>
                <a:lnTo>
                  <a:pt x="4166" y="3388"/>
                </a:lnTo>
                <a:lnTo>
                  <a:pt x="4145" y="3407"/>
                </a:lnTo>
                <a:lnTo>
                  <a:pt x="4123" y="3426"/>
                </a:lnTo>
                <a:lnTo>
                  <a:pt x="4101" y="3444"/>
                </a:lnTo>
                <a:lnTo>
                  <a:pt x="4077" y="3462"/>
                </a:lnTo>
                <a:lnTo>
                  <a:pt x="4054" y="3479"/>
                </a:lnTo>
                <a:lnTo>
                  <a:pt x="4031" y="3495"/>
                </a:lnTo>
                <a:lnTo>
                  <a:pt x="4007" y="3511"/>
                </a:lnTo>
                <a:lnTo>
                  <a:pt x="3983" y="3525"/>
                </a:lnTo>
                <a:lnTo>
                  <a:pt x="3958" y="3539"/>
                </a:lnTo>
                <a:lnTo>
                  <a:pt x="3934" y="3553"/>
                </a:lnTo>
                <a:lnTo>
                  <a:pt x="3909" y="3567"/>
                </a:lnTo>
                <a:lnTo>
                  <a:pt x="3883" y="3579"/>
                </a:lnTo>
                <a:lnTo>
                  <a:pt x="3857" y="3591"/>
                </a:lnTo>
                <a:lnTo>
                  <a:pt x="3832" y="3601"/>
                </a:lnTo>
                <a:lnTo>
                  <a:pt x="3805" y="3612"/>
                </a:lnTo>
                <a:lnTo>
                  <a:pt x="3779" y="3622"/>
                </a:lnTo>
                <a:lnTo>
                  <a:pt x="3753" y="3632"/>
                </a:lnTo>
                <a:lnTo>
                  <a:pt x="3725" y="3640"/>
                </a:lnTo>
                <a:lnTo>
                  <a:pt x="3698" y="3648"/>
                </a:lnTo>
                <a:lnTo>
                  <a:pt x="3670" y="3655"/>
                </a:lnTo>
                <a:lnTo>
                  <a:pt x="3643" y="3661"/>
                </a:lnTo>
                <a:lnTo>
                  <a:pt x="3616" y="3668"/>
                </a:lnTo>
                <a:lnTo>
                  <a:pt x="3587" y="3673"/>
                </a:lnTo>
                <a:lnTo>
                  <a:pt x="3560" y="3677"/>
                </a:lnTo>
                <a:lnTo>
                  <a:pt x="3531" y="3681"/>
                </a:lnTo>
                <a:lnTo>
                  <a:pt x="3503" y="3685"/>
                </a:lnTo>
                <a:lnTo>
                  <a:pt x="3474" y="3687"/>
                </a:lnTo>
                <a:lnTo>
                  <a:pt x="3445" y="3689"/>
                </a:lnTo>
                <a:lnTo>
                  <a:pt x="3416" y="3690"/>
                </a:lnTo>
                <a:lnTo>
                  <a:pt x="3387" y="3690"/>
                </a:lnTo>
                <a:lnTo>
                  <a:pt x="3387" y="3690"/>
                </a:lnTo>
                <a:close/>
                <a:moveTo>
                  <a:pt x="3779" y="4851"/>
                </a:moveTo>
                <a:lnTo>
                  <a:pt x="3779" y="4397"/>
                </a:lnTo>
                <a:lnTo>
                  <a:pt x="3779" y="4397"/>
                </a:lnTo>
                <a:lnTo>
                  <a:pt x="3847" y="4382"/>
                </a:lnTo>
                <a:lnTo>
                  <a:pt x="3913" y="4365"/>
                </a:lnTo>
                <a:lnTo>
                  <a:pt x="3978" y="4345"/>
                </a:lnTo>
                <a:lnTo>
                  <a:pt x="4043" y="4321"/>
                </a:lnTo>
                <a:lnTo>
                  <a:pt x="4107" y="4297"/>
                </a:lnTo>
                <a:lnTo>
                  <a:pt x="4170" y="4271"/>
                </a:lnTo>
                <a:lnTo>
                  <a:pt x="4231" y="4241"/>
                </a:lnTo>
                <a:lnTo>
                  <a:pt x="4293" y="4210"/>
                </a:lnTo>
                <a:lnTo>
                  <a:pt x="4353" y="4176"/>
                </a:lnTo>
                <a:lnTo>
                  <a:pt x="4411" y="4140"/>
                </a:lnTo>
                <a:lnTo>
                  <a:pt x="4469" y="4102"/>
                </a:lnTo>
                <a:lnTo>
                  <a:pt x="4525" y="4062"/>
                </a:lnTo>
                <a:lnTo>
                  <a:pt x="4579" y="4020"/>
                </a:lnTo>
                <a:lnTo>
                  <a:pt x="4633" y="3975"/>
                </a:lnTo>
                <a:lnTo>
                  <a:pt x="4660" y="3951"/>
                </a:lnTo>
                <a:lnTo>
                  <a:pt x="4685" y="3928"/>
                </a:lnTo>
                <a:lnTo>
                  <a:pt x="4710" y="3904"/>
                </a:lnTo>
                <a:lnTo>
                  <a:pt x="4735" y="3880"/>
                </a:lnTo>
                <a:lnTo>
                  <a:pt x="4735" y="3880"/>
                </a:lnTo>
                <a:lnTo>
                  <a:pt x="4769" y="3845"/>
                </a:lnTo>
                <a:lnTo>
                  <a:pt x="4801" y="3810"/>
                </a:lnTo>
                <a:lnTo>
                  <a:pt x="4832" y="3775"/>
                </a:lnTo>
                <a:lnTo>
                  <a:pt x="4863" y="3739"/>
                </a:lnTo>
                <a:lnTo>
                  <a:pt x="4893" y="3703"/>
                </a:lnTo>
                <a:lnTo>
                  <a:pt x="4921" y="3665"/>
                </a:lnTo>
                <a:lnTo>
                  <a:pt x="4948" y="3627"/>
                </a:lnTo>
                <a:lnTo>
                  <a:pt x="4975" y="3589"/>
                </a:lnTo>
                <a:lnTo>
                  <a:pt x="5000" y="3550"/>
                </a:lnTo>
                <a:lnTo>
                  <a:pt x="5024" y="3510"/>
                </a:lnTo>
                <a:lnTo>
                  <a:pt x="5048" y="3470"/>
                </a:lnTo>
                <a:lnTo>
                  <a:pt x="5071" y="3428"/>
                </a:lnTo>
                <a:lnTo>
                  <a:pt x="5092" y="3387"/>
                </a:lnTo>
                <a:lnTo>
                  <a:pt x="5112" y="3346"/>
                </a:lnTo>
                <a:lnTo>
                  <a:pt x="5131" y="3304"/>
                </a:lnTo>
                <a:lnTo>
                  <a:pt x="5150" y="3262"/>
                </a:lnTo>
                <a:lnTo>
                  <a:pt x="5167" y="3219"/>
                </a:lnTo>
                <a:lnTo>
                  <a:pt x="5183" y="3174"/>
                </a:lnTo>
                <a:lnTo>
                  <a:pt x="5197" y="3131"/>
                </a:lnTo>
                <a:lnTo>
                  <a:pt x="5212" y="3087"/>
                </a:lnTo>
                <a:lnTo>
                  <a:pt x="5225" y="3043"/>
                </a:lnTo>
                <a:lnTo>
                  <a:pt x="5236" y="2997"/>
                </a:lnTo>
                <a:lnTo>
                  <a:pt x="5247" y="2952"/>
                </a:lnTo>
                <a:lnTo>
                  <a:pt x="5256" y="2907"/>
                </a:lnTo>
                <a:lnTo>
                  <a:pt x="5265" y="2860"/>
                </a:lnTo>
                <a:lnTo>
                  <a:pt x="5272" y="2814"/>
                </a:lnTo>
                <a:lnTo>
                  <a:pt x="5278" y="2767"/>
                </a:lnTo>
                <a:lnTo>
                  <a:pt x="5284" y="2721"/>
                </a:lnTo>
                <a:lnTo>
                  <a:pt x="5288" y="2674"/>
                </a:lnTo>
                <a:lnTo>
                  <a:pt x="5291" y="2626"/>
                </a:lnTo>
                <a:lnTo>
                  <a:pt x="5292" y="2579"/>
                </a:lnTo>
                <a:lnTo>
                  <a:pt x="5293" y="2531"/>
                </a:lnTo>
                <a:lnTo>
                  <a:pt x="5293" y="2531"/>
                </a:lnTo>
                <a:lnTo>
                  <a:pt x="5292" y="2484"/>
                </a:lnTo>
                <a:lnTo>
                  <a:pt x="5291" y="2436"/>
                </a:lnTo>
                <a:lnTo>
                  <a:pt x="5288" y="2389"/>
                </a:lnTo>
                <a:lnTo>
                  <a:pt x="5284" y="2341"/>
                </a:lnTo>
                <a:lnTo>
                  <a:pt x="5278" y="2295"/>
                </a:lnTo>
                <a:lnTo>
                  <a:pt x="5272" y="2249"/>
                </a:lnTo>
                <a:lnTo>
                  <a:pt x="5265" y="2202"/>
                </a:lnTo>
                <a:lnTo>
                  <a:pt x="5256" y="2156"/>
                </a:lnTo>
                <a:lnTo>
                  <a:pt x="5247" y="2111"/>
                </a:lnTo>
                <a:lnTo>
                  <a:pt x="5236" y="2065"/>
                </a:lnTo>
                <a:lnTo>
                  <a:pt x="5224" y="2020"/>
                </a:lnTo>
                <a:lnTo>
                  <a:pt x="5211" y="1976"/>
                </a:lnTo>
                <a:lnTo>
                  <a:pt x="5197" y="1931"/>
                </a:lnTo>
                <a:lnTo>
                  <a:pt x="5181" y="1887"/>
                </a:lnTo>
                <a:lnTo>
                  <a:pt x="5166" y="1844"/>
                </a:lnTo>
                <a:lnTo>
                  <a:pt x="5149" y="1801"/>
                </a:lnTo>
                <a:lnTo>
                  <a:pt x="5131" y="1758"/>
                </a:lnTo>
                <a:lnTo>
                  <a:pt x="5111" y="1716"/>
                </a:lnTo>
                <a:lnTo>
                  <a:pt x="5091" y="1674"/>
                </a:lnTo>
                <a:lnTo>
                  <a:pt x="5070" y="1633"/>
                </a:lnTo>
                <a:lnTo>
                  <a:pt x="5047" y="1593"/>
                </a:lnTo>
                <a:lnTo>
                  <a:pt x="5023" y="1553"/>
                </a:lnTo>
                <a:lnTo>
                  <a:pt x="4999" y="1513"/>
                </a:lnTo>
                <a:lnTo>
                  <a:pt x="4974" y="1474"/>
                </a:lnTo>
                <a:lnTo>
                  <a:pt x="4947" y="1436"/>
                </a:lnTo>
                <a:lnTo>
                  <a:pt x="4920" y="1398"/>
                </a:lnTo>
                <a:lnTo>
                  <a:pt x="4892" y="1361"/>
                </a:lnTo>
                <a:lnTo>
                  <a:pt x="4862" y="1324"/>
                </a:lnTo>
                <a:lnTo>
                  <a:pt x="4831" y="1288"/>
                </a:lnTo>
                <a:lnTo>
                  <a:pt x="4801" y="1252"/>
                </a:lnTo>
                <a:lnTo>
                  <a:pt x="4768" y="1218"/>
                </a:lnTo>
                <a:lnTo>
                  <a:pt x="4734" y="1184"/>
                </a:lnTo>
                <a:lnTo>
                  <a:pt x="4734" y="1184"/>
                </a:lnTo>
                <a:lnTo>
                  <a:pt x="4701" y="1150"/>
                </a:lnTo>
                <a:lnTo>
                  <a:pt x="4666" y="1118"/>
                </a:lnTo>
                <a:lnTo>
                  <a:pt x="4631" y="1087"/>
                </a:lnTo>
                <a:lnTo>
                  <a:pt x="4594" y="1056"/>
                </a:lnTo>
                <a:lnTo>
                  <a:pt x="4558" y="1027"/>
                </a:lnTo>
                <a:lnTo>
                  <a:pt x="4520" y="998"/>
                </a:lnTo>
                <a:lnTo>
                  <a:pt x="4482" y="971"/>
                </a:lnTo>
                <a:lnTo>
                  <a:pt x="4444" y="944"/>
                </a:lnTo>
                <a:lnTo>
                  <a:pt x="4405" y="919"/>
                </a:lnTo>
                <a:lnTo>
                  <a:pt x="4365" y="895"/>
                </a:lnTo>
                <a:lnTo>
                  <a:pt x="4325" y="872"/>
                </a:lnTo>
                <a:lnTo>
                  <a:pt x="4285" y="850"/>
                </a:lnTo>
                <a:lnTo>
                  <a:pt x="4244" y="827"/>
                </a:lnTo>
                <a:lnTo>
                  <a:pt x="4202" y="807"/>
                </a:lnTo>
                <a:lnTo>
                  <a:pt x="4160" y="788"/>
                </a:lnTo>
                <a:lnTo>
                  <a:pt x="4118" y="769"/>
                </a:lnTo>
                <a:lnTo>
                  <a:pt x="4074" y="753"/>
                </a:lnTo>
                <a:lnTo>
                  <a:pt x="4031" y="737"/>
                </a:lnTo>
                <a:lnTo>
                  <a:pt x="3987" y="722"/>
                </a:lnTo>
                <a:lnTo>
                  <a:pt x="3943" y="707"/>
                </a:lnTo>
                <a:lnTo>
                  <a:pt x="3898" y="695"/>
                </a:lnTo>
                <a:lnTo>
                  <a:pt x="3854" y="683"/>
                </a:lnTo>
                <a:lnTo>
                  <a:pt x="3809" y="672"/>
                </a:lnTo>
                <a:lnTo>
                  <a:pt x="3762" y="663"/>
                </a:lnTo>
                <a:lnTo>
                  <a:pt x="3717" y="653"/>
                </a:lnTo>
                <a:lnTo>
                  <a:pt x="3670" y="646"/>
                </a:lnTo>
                <a:lnTo>
                  <a:pt x="3624" y="640"/>
                </a:lnTo>
                <a:lnTo>
                  <a:pt x="3577" y="636"/>
                </a:lnTo>
                <a:lnTo>
                  <a:pt x="3530" y="631"/>
                </a:lnTo>
                <a:lnTo>
                  <a:pt x="3483" y="628"/>
                </a:lnTo>
                <a:lnTo>
                  <a:pt x="3435" y="626"/>
                </a:lnTo>
                <a:lnTo>
                  <a:pt x="3388" y="626"/>
                </a:lnTo>
                <a:lnTo>
                  <a:pt x="3388" y="626"/>
                </a:lnTo>
                <a:lnTo>
                  <a:pt x="3384" y="626"/>
                </a:lnTo>
                <a:lnTo>
                  <a:pt x="3384" y="626"/>
                </a:lnTo>
                <a:lnTo>
                  <a:pt x="3336" y="627"/>
                </a:lnTo>
                <a:lnTo>
                  <a:pt x="3289" y="628"/>
                </a:lnTo>
                <a:lnTo>
                  <a:pt x="3241" y="631"/>
                </a:lnTo>
                <a:lnTo>
                  <a:pt x="3194" y="636"/>
                </a:lnTo>
                <a:lnTo>
                  <a:pt x="3147" y="641"/>
                </a:lnTo>
                <a:lnTo>
                  <a:pt x="3101" y="647"/>
                </a:lnTo>
                <a:lnTo>
                  <a:pt x="3055" y="655"/>
                </a:lnTo>
                <a:lnTo>
                  <a:pt x="3009" y="663"/>
                </a:lnTo>
                <a:lnTo>
                  <a:pt x="2964" y="674"/>
                </a:lnTo>
                <a:lnTo>
                  <a:pt x="2919" y="684"/>
                </a:lnTo>
                <a:lnTo>
                  <a:pt x="2873" y="696"/>
                </a:lnTo>
                <a:lnTo>
                  <a:pt x="2829" y="708"/>
                </a:lnTo>
                <a:lnTo>
                  <a:pt x="2785" y="723"/>
                </a:lnTo>
                <a:lnTo>
                  <a:pt x="2740" y="738"/>
                </a:lnTo>
                <a:lnTo>
                  <a:pt x="2697" y="754"/>
                </a:lnTo>
                <a:lnTo>
                  <a:pt x="2655" y="772"/>
                </a:lnTo>
                <a:lnTo>
                  <a:pt x="2612" y="790"/>
                </a:lnTo>
                <a:lnTo>
                  <a:pt x="2571" y="808"/>
                </a:lnTo>
                <a:lnTo>
                  <a:pt x="2529" y="829"/>
                </a:lnTo>
                <a:lnTo>
                  <a:pt x="2487" y="851"/>
                </a:lnTo>
                <a:lnTo>
                  <a:pt x="2447" y="873"/>
                </a:lnTo>
                <a:lnTo>
                  <a:pt x="2407" y="896"/>
                </a:lnTo>
                <a:lnTo>
                  <a:pt x="2367" y="920"/>
                </a:lnTo>
                <a:lnTo>
                  <a:pt x="2328" y="946"/>
                </a:lnTo>
                <a:lnTo>
                  <a:pt x="2290" y="972"/>
                </a:lnTo>
                <a:lnTo>
                  <a:pt x="2252" y="999"/>
                </a:lnTo>
                <a:lnTo>
                  <a:pt x="2215" y="1028"/>
                </a:lnTo>
                <a:lnTo>
                  <a:pt x="2178" y="1057"/>
                </a:lnTo>
                <a:lnTo>
                  <a:pt x="2143" y="1088"/>
                </a:lnTo>
                <a:lnTo>
                  <a:pt x="2108" y="1118"/>
                </a:lnTo>
                <a:lnTo>
                  <a:pt x="2073" y="1151"/>
                </a:lnTo>
                <a:lnTo>
                  <a:pt x="2039" y="1184"/>
                </a:lnTo>
                <a:lnTo>
                  <a:pt x="2039" y="1184"/>
                </a:lnTo>
                <a:lnTo>
                  <a:pt x="2006" y="1219"/>
                </a:lnTo>
                <a:lnTo>
                  <a:pt x="1974" y="1252"/>
                </a:lnTo>
                <a:lnTo>
                  <a:pt x="1942" y="1288"/>
                </a:lnTo>
                <a:lnTo>
                  <a:pt x="1912" y="1324"/>
                </a:lnTo>
                <a:lnTo>
                  <a:pt x="1882" y="1361"/>
                </a:lnTo>
                <a:lnTo>
                  <a:pt x="1854" y="1398"/>
                </a:lnTo>
                <a:lnTo>
                  <a:pt x="1826" y="1436"/>
                </a:lnTo>
                <a:lnTo>
                  <a:pt x="1800" y="1475"/>
                </a:lnTo>
                <a:lnTo>
                  <a:pt x="1775" y="1514"/>
                </a:lnTo>
                <a:lnTo>
                  <a:pt x="1750" y="1554"/>
                </a:lnTo>
                <a:lnTo>
                  <a:pt x="1727" y="1594"/>
                </a:lnTo>
                <a:lnTo>
                  <a:pt x="1705" y="1634"/>
                </a:lnTo>
                <a:lnTo>
                  <a:pt x="1683" y="1675"/>
                </a:lnTo>
                <a:lnTo>
                  <a:pt x="1663" y="1717"/>
                </a:lnTo>
                <a:lnTo>
                  <a:pt x="1644" y="1759"/>
                </a:lnTo>
                <a:lnTo>
                  <a:pt x="1626" y="1802"/>
                </a:lnTo>
                <a:lnTo>
                  <a:pt x="1608" y="1845"/>
                </a:lnTo>
                <a:lnTo>
                  <a:pt x="1592" y="1888"/>
                </a:lnTo>
                <a:lnTo>
                  <a:pt x="1577" y="1932"/>
                </a:lnTo>
                <a:lnTo>
                  <a:pt x="1564" y="1977"/>
                </a:lnTo>
                <a:lnTo>
                  <a:pt x="1550" y="2021"/>
                </a:lnTo>
                <a:lnTo>
                  <a:pt x="1538" y="2066"/>
                </a:lnTo>
                <a:lnTo>
                  <a:pt x="1528" y="2112"/>
                </a:lnTo>
                <a:lnTo>
                  <a:pt x="1518" y="2157"/>
                </a:lnTo>
                <a:lnTo>
                  <a:pt x="1510" y="2203"/>
                </a:lnTo>
                <a:lnTo>
                  <a:pt x="1503" y="2249"/>
                </a:lnTo>
                <a:lnTo>
                  <a:pt x="1496" y="2296"/>
                </a:lnTo>
                <a:lnTo>
                  <a:pt x="1491" y="2342"/>
                </a:lnTo>
                <a:lnTo>
                  <a:pt x="1487" y="2390"/>
                </a:lnTo>
                <a:lnTo>
                  <a:pt x="1484" y="2436"/>
                </a:lnTo>
                <a:lnTo>
                  <a:pt x="1483" y="2485"/>
                </a:lnTo>
                <a:lnTo>
                  <a:pt x="1482" y="2532"/>
                </a:lnTo>
                <a:lnTo>
                  <a:pt x="1482" y="2532"/>
                </a:lnTo>
                <a:lnTo>
                  <a:pt x="1483" y="2580"/>
                </a:lnTo>
                <a:lnTo>
                  <a:pt x="1485" y="2627"/>
                </a:lnTo>
                <a:lnTo>
                  <a:pt x="1487" y="2675"/>
                </a:lnTo>
                <a:lnTo>
                  <a:pt x="1491" y="2722"/>
                </a:lnTo>
                <a:lnTo>
                  <a:pt x="1496" y="2768"/>
                </a:lnTo>
                <a:lnTo>
                  <a:pt x="1503" y="2815"/>
                </a:lnTo>
                <a:lnTo>
                  <a:pt x="1510" y="2861"/>
                </a:lnTo>
                <a:lnTo>
                  <a:pt x="1518" y="2908"/>
                </a:lnTo>
                <a:lnTo>
                  <a:pt x="1528" y="2953"/>
                </a:lnTo>
                <a:lnTo>
                  <a:pt x="1538" y="2998"/>
                </a:lnTo>
                <a:lnTo>
                  <a:pt x="1551" y="3044"/>
                </a:lnTo>
                <a:lnTo>
                  <a:pt x="1564" y="3088"/>
                </a:lnTo>
                <a:lnTo>
                  <a:pt x="1577" y="3132"/>
                </a:lnTo>
                <a:lnTo>
                  <a:pt x="1592" y="3175"/>
                </a:lnTo>
                <a:lnTo>
                  <a:pt x="1609" y="3220"/>
                </a:lnTo>
                <a:lnTo>
                  <a:pt x="1626" y="3262"/>
                </a:lnTo>
                <a:lnTo>
                  <a:pt x="1644" y="3305"/>
                </a:lnTo>
                <a:lnTo>
                  <a:pt x="1664" y="3347"/>
                </a:lnTo>
                <a:lnTo>
                  <a:pt x="1684" y="3388"/>
                </a:lnTo>
                <a:lnTo>
                  <a:pt x="1705" y="3429"/>
                </a:lnTo>
                <a:lnTo>
                  <a:pt x="1727" y="3471"/>
                </a:lnTo>
                <a:lnTo>
                  <a:pt x="1750" y="3511"/>
                </a:lnTo>
                <a:lnTo>
                  <a:pt x="1776" y="3550"/>
                </a:lnTo>
                <a:lnTo>
                  <a:pt x="1801" y="3589"/>
                </a:lnTo>
                <a:lnTo>
                  <a:pt x="1827" y="3628"/>
                </a:lnTo>
                <a:lnTo>
                  <a:pt x="1855" y="3666"/>
                </a:lnTo>
                <a:lnTo>
                  <a:pt x="1883" y="3703"/>
                </a:lnTo>
                <a:lnTo>
                  <a:pt x="1913" y="3739"/>
                </a:lnTo>
                <a:lnTo>
                  <a:pt x="1942" y="3775"/>
                </a:lnTo>
                <a:lnTo>
                  <a:pt x="1974" y="3811"/>
                </a:lnTo>
                <a:lnTo>
                  <a:pt x="2007" y="3846"/>
                </a:lnTo>
                <a:lnTo>
                  <a:pt x="2039" y="3880"/>
                </a:lnTo>
                <a:lnTo>
                  <a:pt x="2039" y="3880"/>
                </a:lnTo>
                <a:lnTo>
                  <a:pt x="2065" y="3904"/>
                </a:lnTo>
                <a:lnTo>
                  <a:pt x="2090" y="3928"/>
                </a:lnTo>
                <a:lnTo>
                  <a:pt x="2116" y="3951"/>
                </a:lnTo>
                <a:lnTo>
                  <a:pt x="2143" y="3975"/>
                </a:lnTo>
                <a:lnTo>
                  <a:pt x="2195" y="4020"/>
                </a:lnTo>
                <a:lnTo>
                  <a:pt x="2250" y="4062"/>
                </a:lnTo>
                <a:lnTo>
                  <a:pt x="2306" y="4102"/>
                </a:lnTo>
                <a:lnTo>
                  <a:pt x="2364" y="4140"/>
                </a:lnTo>
                <a:lnTo>
                  <a:pt x="2422" y="4176"/>
                </a:lnTo>
                <a:lnTo>
                  <a:pt x="2482" y="4210"/>
                </a:lnTo>
                <a:lnTo>
                  <a:pt x="2543" y="4241"/>
                </a:lnTo>
                <a:lnTo>
                  <a:pt x="2606" y="4271"/>
                </a:lnTo>
                <a:lnTo>
                  <a:pt x="2668" y="4297"/>
                </a:lnTo>
                <a:lnTo>
                  <a:pt x="2732" y="4321"/>
                </a:lnTo>
                <a:lnTo>
                  <a:pt x="2796" y="4345"/>
                </a:lnTo>
                <a:lnTo>
                  <a:pt x="2863" y="4364"/>
                </a:lnTo>
                <a:lnTo>
                  <a:pt x="2929" y="4382"/>
                </a:lnTo>
                <a:lnTo>
                  <a:pt x="2996" y="4397"/>
                </a:lnTo>
                <a:lnTo>
                  <a:pt x="2996" y="4850"/>
                </a:lnTo>
                <a:lnTo>
                  <a:pt x="2842" y="4850"/>
                </a:lnTo>
                <a:lnTo>
                  <a:pt x="2842" y="6838"/>
                </a:lnTo>
                <a:lnTo>
                  <a:pt x="3933" y="6838"/>
                </a:lnTo>
                <a:lnTo>
                  <a:pt x="3933" y="4851"/>
                </a:lnTo>
                <a:lnTo>
                  <a:pt x="3779" y="4851"/>
                </a:lnTo>
                <a:close/>
                <a:moveTo>
                  <a:pt x="2202" y="3717"/>
                </a:moveTo>
                <a:lnTo>
                  <a:pt x="2202" y="3717"/>
                </a:lnTo>
                <a:lnTo>
                  <a:pt x="2173" y="3687"/>
                </a:lnTo>
                <a:lnTo>
                  <a:pt x="2145" y="3656"/>
                </a:lnTo>
                <a:lnTo>
                  <a:pt x="2117" y="3626"/>
                </a:lnTo>
                <a:lnTo>
                  <a:pt x="2090" y="3594"/>
                </a:lnTo>
                <a:lnTo>
                  <a:pt x="2065" y="3561"/>
                </a:lnTo>
                <a:lnTo>
                  <a:pt x="2039" y="3529"/>
                </a:lnTo>
                <a:lnTo>
                  <a:pt x="2015" y="3496"/>
                </a:lnTo>
                <a:lnTo>
                  <a:pt x="1992" y="3462"/>
                </a:lnTo>
                <a:lnTo>
                  <a:pt x="1970" y="3427"/>
                </a:lnTo>
                <a:lnTo>
                  <a:pt x="1949" y="3393"/>
                </a:lnTo>
                <a:lnTo>
                  <a:pt x="1928" y="3357"/>
                </a:lnTo>
                <a:lnTo>
                  <a:pt x="1907" y="3322"/>
                </a:lnTo>
                <a:lnTo>
                  <a:pt x="1890" y="3285"/>
                </a:lnTo>
                <a:lnTo>
                  <a:pt x="1872" y="3249"/>
                </a:lnTo>
                <a:lnTo>
                  <a:pt x="1855" y="3211"/>
                </a:lnTo>
                <a:lnTo>
                  <a:pt x="1838" y="3174"/>
                </a:lnTo>
                <a:lnTo>
                  <a:pt x="1823" y="3136"/>
                </a:lnTo>
                <a:lnTo>
                  <a:pt x="1809" y="3098"/>
                </a:lnTo>
                <a:lnTo>
                  <a:pt x="1796" y="3059"/>
                </a:lnTo>
                <a:lnTo>
                  <a:pt x="1783" y="3020"/>
                </a:lnTo>
                <a:lnTo>
                  <a:pt x="1773" y="2981"/>
                </a:lnTo>
                <a:lnTo>
                  <a:pt x="1762" y="2942"/>
                </a:lnTo>
                <a:lnTo>
                  <a:pt x="1752" y="2902"/>
                </a:lnTo>
                <a:lnTo>
                  <a:pt x="1744" y="2862"/>
                </a:lnTo>
                <a:lnTo>
                  <a:pt x="1737" y="2821"/>
                </a:lnTo>
                <a:lnTo>
                  <a:pt x="1729" y="2781"/>
                </a:lnTo>
                <a:lnTo>
                  <a:pt x="1724" y="2740"/>
                </a:lnTo>
                <a:lnTo>
                  <a:pt x="1720" y="2699"/>
                </a:lnTo>
                <a:lnTo>
                  <a:pt x="1717" y="2658"/>
                </a:lnTo>
                <a:lnTo>
                  <a:pt x="1713" y="2616"/>
                </a:lnTo>
                <a:lnTo>
                  <a:pt x="1712" y="2574"/>
                </a:lnTo>
                <a:lnTo>
                  <a:pt x="1711" y="2532"/>
                </a:lnTo>
                <a:lnTo>
                  <a:pt x="1711" y="2532"/>
                </a:lnTo>
                <a:lnTo>
                  <a:pt x="1712" y="2490"/>
                </a:lnTo>
                <a:lnTo>
                  <a:pt x="1713" y="2448"/>
                </a:lnTo>
                <a:lnTo>
                  <a:pt x="1717" y="2407"/>
                </a:lnTo>
                <a:lnTo>
                  <a:pt x="1720" y="2366"/>
                </a:lnTo>
                <a:lnTo>
                  <a:pt x="1724" y="2325"/>
                </a:lnTo>
                <a:lnTo>
                  <a:pt x="1729" y="2283"/>
                </a:lnTo>
                <a:lnTo>
                  <a:pt x="1737" y="2242"/>
                </a:lnTo>
                <a:lnTo>
                  <a:pt x="1744" y="2202"/>
                </a:lnTo>
                <a:lnTo>
                  <a:pt x="1752" y="2162"/>
                </a:lnTo>
                <a:lnTo>
                  <a:pt x="1762" y="2122"/>
                </a:lnTo>
                <a:lnTo>
                  <a:pt x="1771" y="2082"/>
                </a:lnTo>
                <a:lnTo>
                  <a:pt x="1783" y="2043"/>
                </a:lnTo>
                <a:lnTo>
                  <a:pt x="1796" y="2004"/>
                </a:lnTo>
                <a:lnTo>
                  <a:pt x="1808" y="1966"/>
                </a:lnTo>
                <a:lnTo>
                  <a:pt x="1823" y="1927"/>
                </a:lnTo>
                <a:lnTo>
                  <a:pt x="1838" y="1889"/>
                </a:lnTo>
                <a:lnTo>
                  <a:pt x="1854" y="1852"/>
                </a:lnTo>
                <a:lnTo>
                  <a:pt x="1871" y="1815"/>
                </a:lnTo>
                <a:lnTo>
                  <a:pt x="1889" y="1778"/>
                </a:lnTo>
                <a:lnTo>
                  <a:pt x="1907" y="1743"/>
                </a:lnTo>
                <a:lnTo>
                  <a:pt x="1928" y="1707"/>
                </a:lnTo>
                <a:lnTo>
                  <a:pt x="1948" y="1671"/>
                </a:lnTo>
                <a:lnTo>
                  <a:pt x="1970" y="1636"/>
                </a:lnTo>
                <a:lnTo>
                  <a:pt x="1992" y="1602"/>
                </a:lnTo>
                <a:lnTo>
                  <a:pt x="2015" y="1569"/>
                </a:lnTo>
                <a:lnTo>
                  <a:pt x="2039" y="1535"/>
                </a:lnTo>
                <a:lnTo>
                  <a:pt x="2064" y="1502"/>
                </a:lnTo>
                <a:lnTo>
                  <a:pt x="2090" y="1470"/>
                </a:lnTo>
                <a:lnTo>
                  <a:pt x="2116" y="1438"/>
                </a:lnTo>
                <a:lnTo>
                  <a:pt x="2144" y="1407"/>
                </a:lnTo>
                <a:lnTo>
                  <a:pt x="2172" y="1377"/>
                </a:lnTo>
                <a:lnTo>
                  <a:pt x="2202" y="1346"/>
                </a:lnTo>
                <a:lnTo>
                  <a:pt x="2202" y="1346"/>
                </a:lnTo>
                <a:lnTo>
                  <a:pt x="2231" y="1318"/>
                </a:lnTo>
                <a:lnTo>
                  <a:pt x="2262" y="1289"/>
                </a:lnTo>
                <a:lnTo>
                  <a:pt x="2292" y="1262"/>
                </a:lnTo>
                <a:lnTo>
                  <a:pt x="2324" y="1235"/>
                </a:lnTo>
                <a:lnTo>
                  <a:pt x="2357" y="1209"/>
                </a:lnTo>
                <a:lnTo>
                  <a:pt x="2389" y="1184"/>
                </a:lnTo>
                <a:lnTo>
                  <a:pt x="2422" y="1161"/>
                </a:lnTo>
                <a:lnTo>
                  <a:pt x="2456" y="1137"/>
                </a:lnTo>
                <a:lnTo>
                  <a:pt x="2491" y="1114"/>
                </a:lnTo>
                <a:lnTo>
                  <a:pt x="2525" y="1093"/>
                </a:lnTo>
                <a:lnTo>
                  <a:pt x="2560" y="1073"/>
                </a:lnTo>
                <a:lnTo>
                  <a:pt x="2596" y="1053"/>
                </a:lnTo>
                <a:lnTo>
                  <a:pt x="2632" y="1034"/>
                </a:lnTo>
                <a:lnTo>
                  <a:pt x="2669" y="1016"/>
                </a:lnTo>
                <a:lnTo>
                  <a:pt x="2706" y="999"/>
                </a:lnTo>
                <a:lnTo>
                  <a:pt x="2743" y="983"/>
                </a:lnTo>
                <a:lnTo>
                  <a:pt x="2781" y="969"/>
                </a:lnTo>
                <a:lnTo>
                  <a:pt x="2819" y="954"/>
                </a:lnTo>
                <a:lnTo>
                  <a:pt x="2858" y="940"/>
                </a:lnTo>
                <a:lnTo>
                  <a:pt x="2897" y="929"/>
                </a:lnTo>
                <a:lnTo>
                  <a:pt x="2936" y="917"/>
                </a:lnTo>
                <a:lnTo>
                  <a:pt x="2975" y="907"/>
                </a:lnTo>
                <a:lnTo>
                  <a:pt x="3015" y="897"/>
                </a:lnTo>
                <a:lnTo>
                  <a:pt x="3055" y="889"/>
                </a:lnTo>
                <a:lnTo>
                  <a:pt x="3095" y="881"/>
                </a:lnTo>
                <a:lnTo>
                  <a:pt x="3136" y="875"/>
                </a:lnTo>
                <a:lnTo>
                  <a:pt x="3177" y="869"/>
                </a:lnTo>
                <a:lnTo>
                  <a:pt x="3218" y="864"/>
                </a:lnTo>
                <a:lnTo>
                  <a:pt x="3259" y="860"/>
                </a:lnTo>
                <a:lnTo>
                  <a:pt x="3300" y="858"/>
                </a:lnTo>
                <a:lnTo>
                  <a:pt x="3343" y="856"/>
                </a:lnTo>
                <a:lnTo>
                  <a:pt x="3384" y="856"/>
                </a:lnTo>
                <a:lnTo>
                  <a:pt x="3384" y="856"/>
                </a:lnTo>
                <a:lnTo>
                  <a:pt x="3388" y="856"/>
                </a:lnTo>
                <a:lnTo>
                  <a:pt x="3388" y="856"/>
                </a:lnTo>
                <a:lnTo>
                  <a:pt x="3429" y="856"/>
                </a:lnTo>
                <a:lnTo>
                  <a:pt x="3471" y="858"/>
                </a:lnTo>
                <a:lnTo>
                  <a:pt x="3512" y="860"/>
                </a:lnTo>
                <a:lnTo>
                  <a:pt x="3554" y="863"/>
                </a:lnTo>
                <a:lnTo>
                  <a:pt x="3596" y="869"/>
                </a:lnTo>
                <a:lnTo>
                  <a:pt x="3636" y="874"/>
                </a:lnTo>
                <a:lnTo>
                  <a:pt x="3677" y="880"/>
                </a:lnTo>
                <a:lnTo>
                  <a:pt x="3717" y="888"/>
                </a:lnTo>
                <a:lnTo>
                  <a:pt x="3757" y="896"/>
                </a:lnTo>
                <a:lnTo>
                  <a:pt x="3797" y="905"/>
                </a:lnTo>
                <a:lnTo>
                  <a:pt x="3837" y="916"/>
                </a:lnTo>
                <a:lnTo>
                  <a:pt x="3876" y="928"/>
                </a:lnTo>
                <a:lnTo>
                  <a:pt x="3915" y="939"/>
                </a:lnTo>
                <a:lnTo>
                  <a:pt x="3953" y="953"/>
                </a:lnTo>
                <a:lnTo>
                  <a:pt x="3992" y="967"/>
                </a:lnTo>
                <a:lnTo>
                  <a:pt x="4029" y="982"/>
                </a:lnTo>
                <a:lnTo>
                  <a:pt x="4067" y="998"/>
                </a:lnTo>
                <a:lnTo>
                  <a:pt x="4104" y="1015"/>
                </a:lnTo>
                <a:lnTo>
                  <a:pt x="4141" y="1033"/>
                </a:lnTo>
                <a:lnTo>
                  <a:pt x="4177" y="1052"/>
                </a:lnTo>
                <a:lnTo>
                  <a:pt x="4212" y="1072"/>
                </a:lnTo>
                <a:lnTo>
                  <a:pt x="4248" y="1092"/>
                </a:lnTo>
                <a:lnTo>
                  <a:pt x="4283" y="1113"/>
                </a:lnTo>
                <a:lnTo>
                  <a:pt x="4317" y="1136"/>
                </a:lnTo>
                <a:lnTo>
                  <a:pt x="4351" y="1160"/>
                </a:lnTo>
                <a:lnTo>
                  <a:pt x="4384" y="1184"/>
                </a:lnTo>
                <a:lnTo>
                  <a:pt x="4417" y="1208"/>
                </a:lnTo>
                <a:lnTo>
                  <a:pt x="4449" y="1234"/>
                </a:lnTo>
                <a:lnTo>
                  <a:pt x="4480" y="1261"/>
                </a:lnTo>
                <a:lnTo>
                  <a:pt x="4512" y="1288"/>
                </a:lnTo>
                <a:lnTo>
                  <a:pt x="4542" y="1317"/>
                </a:lnTo>
                <a:lnTo>
                  <a:pt x="4572" y="1346"/>
                </a:lnTo>
                <a:lnTo>
                  <a:pt x="4572" y="1346"/>
                </a:lnTo>
                <a:lnTo>
                  <a:pt x="4602" y="1376"/>
                </a:lnTo>
                <a:lnTo>
                  <a:pt x="4630" y="1406"/>
                </a:lnTo>
                <a:lnTo>
                  <a:pt x="4657" y="1438"/>
                </a:lnTo>
                <a:lnTo>
                  <a:pt x="4684" y="1470"/>
                </a:lnTo>
                <a:lnTo>
                  <a:pt x="4710" y="1501"/>
                </a:lnTo>
                <a:lnTo>
                  <a:pt x="4735" y="1534"/>
                </a:lnTo>
                <a:lnTo>
                  <a:pt x="4759" y="1568"/>
                </a:lnTo>
                <a:lnTo>
                  <a:pt x="4783" y="1601"/>
                </a:lnTo>
                <a:lnTo>
                  <a:pt x="4805" y="1636"/>
                </a:lnTo>
                <a:lnTo>
                  <a:pt x="4826" y="1671"/>
                </a:lnTo>
                <a:lnTo>
                  <a:pt x="4847" y="1706"/>
                </a:lnTo>
                <a:lnTo>
                  <a:pt x="4866" y="1742"/>
                </a:lnTo>
                <a:lnTo>
                  <a:pt x="4885" y="1777"/>
                </a:lnTo>
                <a:lnTo>
                  <a:pt x="4903" y="1814"/>
                </a:lnTo>
                <a:lnTo>
                  <a:pt x="4920" y="1851"/>
                </a:lnTo>
                <a:lnTo>
                  <a:pt x="4936" y="1889"/>
                </a:lnTo>
                <a:lnTo>
                  <a:pt x="4952" y="1927"/>
                </a:lnTo>
                <a:lnTo>
                  <a:pt x="4965" y="1965"/>
                </a:lnTo>
                <a:lnTo>
                  <a:pt x="4979" y="2004"/>
                </a:lnTo>
                <a:lnTo>
                  <a:pt x="4992" y="2043"/>
                </a:lnTo>
                <a:lnTo>
                  <a:pt x="5002" y="2082"/>
                </a:lnTo>
                <a:lnTo>
                  <a:pt x="5013" y="2121"/>
                </a:lnTo>
                <a:lnTo>
                  <a:pt x="5022" y="2161"/>
                </a:lnTo>
                <a:lnTo>
                  <a:pt x="5031" y="2201"/>
                </a:lnTo>
                <a:lnTo>
                  <a:pt x="5038" y="2242"/>
                </a:lnTo>
                <a:lnTo>
                  <a:pt x="5044" y="2282"/>
                </a:lnTo>
                <a:lnTo>
                  <a:pt x="5051" y="2324"/>
                </a:lnTo>
                <a:lnTo>
                  <a:pt x="5055" y="2365"/>
                </a:lnTo>
                <a:lnTo>
                  <a:pt x="5058" y="2406"/>
                </a:lnTo>
                <a:lnTo>
                  <a:pt x="5061" y="2448"/>
                </a:lnTo>
                <a:lnTo>
                  <a:pt x="5062" y="2489"/>
                </a:lnTo>
                <a:lnTo>
                  <a:pt x="5063" y="2531"/>
                </a:lnTo>
                <a:lnTo>
                  <a:pt x="5063" y="2531"/>
                </a:lnTo>
                <a:lnTo>
                  <a:pt x="5062" y="2573"/>
                </a:lnTo>
                <a:lnTo>
                  <a:pt x="5061" y="2616"/>
                </a:lnTo>
                <a:lnTo>
                  <a:pt x="5059" y="2657"/>
                </a:lnTo>
                <a:lnTo>
                  <a:pt x="5055" y="2698"/>
                </a:lnTo>
                <a:lnTo>
                  <a:pt x="5051" y="2739"/>
                </a:lnTo>
                <a:lnTo>
                  <a:pt x="5045" y="2780"/>
                </a:lnTo>
                <a:lnTo>
                  <a:pt x="5039" y="2821"/>
                </a:lnTo>
                <a:lnTo>
                  <a:pt x="5032" y="2861"/>
                </a:lnTo>
                <a:lnTo>
                  <a:pt x="5023" y="2901"/>
                </a:lnTo>
                <a:lnTo>
                  <a:pt x="5014" y="2941"/>
                </a:lnTo>
                <a:lnTo>
                  <a:pt x="5003" y="2980"/>
                </a:lnTo>
                <a:lnTo>
                  <a:pt x="4992" y="3020"/>
                </a:lnTo>
                <a:lnTo>
                  <a:pt x="4979" y="3058"/>
                </a:lnTo>
                <a:lnTo>
                  <a:pt x="4966" y="3097"/>
                </a:lnTo>
                <a:lnTo>
                  <a:pt x="4953" y="3135"/>
                </a:lnTo>
                <a:lnTo>
                  <a:pt x="4937" y="3173"/>
                </a:lnTo>
                <a:lnTo>
                  <a:pt x="4921" y="3211"/>
                </a:lnTo>
                <a:lnTo>
                  <a:pt x="4904" y="3248"/>
                </a:lnTo>
                <a:lnTo>
                  <a:pt x="4886" y="3285"/>
                </a:lnTo>
                <a:lnTo>
                  <a:pt x="4867" y="3321"/>
                </a:lnTo>
                <a:lnTo>
                  <a:pt x="4847" y="3357"/>
                </a:lnTo>
                <a:lnTo>
                  <a:pt x="4827" y="3392"/>
                </a:lnTo>
                <a:lnTo>
                  <a:pt x="4806" y="3426"/>
                </a:lnTo>
                <a:lnTo>
                  <a:pt x="4783" y="3461"/>
                </a:lnTo>
                <a:lnTo>
                  <a:pt x="4760" y="3495"/>
                </a:lnTo>
                <a:lnTo>
                  <a:pt x="4735" y="3529"/>
                </a:lnTo>
                <a:lnTo>
                  <a:pt x="4711" y="3561"/>
                </a:lnTo>
                <a:lnTo>
                  <a:pt x="4685" y="3594"/>
                </a:lnTo>
                <a:lnTo>
                  <a:pt x="4658" y="3626"/>
                </a:lnTo>
                <a:lnTo>
                  <a:pt x="4631" y="3656"/>
                </a:lnTo>
                <a:lnTo>
                  <a:pt x="4603" y="3687"/>
                </a:lnTo>
                <a:lnTo>
                  <a:pt x="4573" y="3717"/>
                </a:lnTo>
                <a:lnTo>
                  <a:pt x="4573" y="3717"/>
                </a:lnTo>
                <a:lnTo>
                  <a:pt x="4544" y="3746"/>
                </a:lnTo>
                <a:lnTo>
                  <a:pt x="4513" y="3774"/>
                </a:lnTo>
                <a:lnTo>
                  <a:pt x="4481" y="3802"/>
                </a:lnTo>
                <a:lnTo>
                  <a:pt x="4450" y="3828"/>
                </a:lnTo>
                <a:lnTo>
                  <a:pt x="4418" y="3854"/>
                </a:lnTo>
                <a:lnTo>
                  <a:pt x="4385" y="3880"/>
                </a:lnTo>
                <a:lnTo>
                  <a:pt x="4352" y="3903"/>
                </a:lnTo>
                <a:lnTo>
                  <a:pt x="4318" y="3926"/>
                </a:lnTo>
                <a:lnTo>
                  <a:pt x="4284" y="3949"/>
                </a:lnTo>
                <a:lnTo>
                  <a:pt x="4249" y="3970"/>
                </a:lnTo>
                <a:lnTo>
                  <a:pt x="4215" y="3990"/>
                </a:lnTo>
                <a:lnTo>
                  <a:pt x="4179" y="4010"/>
                </a:lnTo>
                <a:lnTo>
                  <a:pt x="4142" y="4029"/>
                </a:lnTo>
                <a:lnTo>
                  <a:pt x="4106" y="4047"/>
                </a:lnTo>
                <a:lnTo>
                  <a:pt x="4069" y="4064"/>
                </a:lnTo>
                <a:lnTo>
                  <a:pt x="4031" y="4080"/>
                </a:lnTo>
                <a:lnTo>
                  <a:pt x="3994" y="4095"/>
                </a:lnTo>
                <a:lnTo>
                  <a:pt x="3955" y="4109"/>
                </a:lnTo>
                <a:lnTo>
                  <a:pt x="3917" y="4122"/>
                </a:lnTo>
                <a:lnTo>
                  <a:pt x="3878" y="4135"/>
                </a:lnTo>
                <a:lnTo>
                  <a:pt x="3839" y="4146"/>
                </a:lnTo>
                <a:lnTo>
                  <a:pt x="3800" y="4157"/>
                </a:lnTo>
                <a:lnTo>
                  <a:pt x="3760" y="4166"/>
                </a:lnTo>
                <a:lnTo>
                  <a:pt x="3720" y="4175"/>
                </a:lnTo>
                <a:lnTo>
                  <a:pt x="3680" y="4182"/>
                </a:lnTo>
                <a:lnTo>
                  <a:pt x="3639" y="4189"/>
                </a:lnTo>
                <a:lnTo>
                  <a:pt x="3599" y="4195"/>
                </a:lnTo>
                <a:lnTo>
                  <a:pt x="3558" y="4199"/>
                </a:lnTo>
                <a:lnTo>
                  <a:pt x="3517" y="4202"/>
                </a:lnTo>
                <a:lnTo>
                  <a:pt x="3474" y="4205"/>
                </a:lnTo>
                <a:lnTo>
                  <a:pt x="3433" y="4206"/>
                </a:lnTo>
                <a:lnTo>
                  <a:pt x="3391" y="4208"/>
                </a:lnTo>
                <a:lnTo>
                  <a:pt x="3391" y="4208"/>
                </a:lnTo>
                <a:lnTo>
                  <a:pt x="3388" y="4208"/>
                </a:lnTo>
                <a:lnTo>
                  <a:pt x="3388" y="4208"/>
                </a:lnTo>
                <a:lnTo>
                  <a:pt x="3347" y="4206"/>
                </a:lnTo>
                <a:lnTo>
                  <a:pt x="3305" y="4205"/>
                </a:lnTo>
                <a:lnTo>
                  <a:pt x="3262" y="4203"/>
                </a:lnTo>
                <a:lnTo>
                  <a:pt x="3221" y="4199"/>
                </a:lnTo>
                <a:lnTo>
                  <a:pt x="3180" y="4195"/>
                </a:lnTo>
                <a:lnTo>
                  <a:pt x="3139" y="4190"/>
                </a:lnTo>
                <a:lnTo>
                  <a:pt x="3099" y="4182"/>
                </a:lnTo>
                <a:lnTo>
                  <a:pt x="3058" y="4175"/>
                </a:lnTo>
                <a:lnTo>
                  <a:pt x="3018" y="4166"/>
                </a:lnTo>
                <a:lnTo>
                  <a:pt x="2978" y="4157"/>
                </a:lnTo>
                <a:lnTo>
                  <a:pt x="2939" y="4147"/>
                </a:lnTo>
                <a:lnTo>
                  <a:pt x="2899" y="4136"/>
                </a:lnTo>
                <a:lnTo>
                  <a:pt x="2861" y="4123"/>
                </a:lnTo>
                <a:lnTo>
                  <a:pt x="2822" y="4111"/>
                </a:lnTo>
                <a:lnTo>
                  <a:pt x="2784" y="4096"/>
                </a:lnTo>
                <a:lnTo>
                  <a:pt x="2746" y="4081"/>
                </a:lnTo>
                <a:lnTo>
                  <a:pt x="2708" y="4065"/>
                </a:lnTo>
                <a:lnTo>
                  <a:pt x="2671" y="4048"/>
                </a:lnTo>
                <a:lnTo>
                  <a:pt x="2634" y="4030"/>
                </a:lnTo>
                <a:lnTo>
                  <a:pt x="2598" y="4011"/>
                </a:lnTo>
                <a:lnTo>
                  <a:pt x="2562" y="3991"/>
                </a:lnTo>
                <a:lnTo>
                  <a:pt x="2526" y="3971"/>
                </a:lnTo>
                <a:lnTo>
                  <a:pt x="2492" y="3949"/>
                </a:lnTo>
                <a:lnTo>
                  <a:pt x="2458" y="3927"/>
                </a:lnTo>
                <a:lnTo>
                  <a:pt x="2424" y="3904"/>
                </a:lnTo>
                <a:lnTo>
                  <a:pt x="2390" y="3880"/>
                </a:lnTo>
                <a:lnTo>
                  <a:pt x="2358" y="3854"/>
                </a:lnTo>
                <a:lnTo>
                  <a:pt x="2325" y="3829"/>
                </a:lnTo>
                <a:lnTo>
                  <a:pt x="2293" y="3803"/>
                </a:lnTo>
                <a:lnTo>
                  <a:pt x="2263" y="3774"/>
                </a:lnTo>
                <a:lnTo>
                  <a:pt x="2232" y="3746"/>
                </a:lnTo>
                <a:lnTo>
                  <a:pt x="2202" y="3717"/>
                </a:lnTo>
                <a:lnTo>
                  <a:pt x="2202" y="3717"/>
                </a:lnTo>
                <a:close/>
                <a:moveTo>
                  <a:pt x="3549" y="4430"/>
                </a:moveTo>
                <a:lnTo>
                  <a:pt x="3549" y="4851"/>
                </a:lnTo>
                <a:lnTo>
                  <a:pt x="3226" y="4851"/>
                </a:lnTo>
                <a:lnTo>
                  <a:pt x="3226" y="4430"/>
                </a:lnTo>
                <a:lnTo>
                  <a:pt x="3226" y="4430"/>
                </a:lnTo>
                <a:lnTo>
                  <a:pt x="3266" y="4433"/>
                </a:lnTo>
                <a:lnTo>
                  <a:pt x="3307" y="4435"/>
                </a:lnTo>
                <a:lnTo>
                  <a:pt x="3348" y="4436"/>
                </a:lnTo>
                <a:lnTo>
                  <a:pt x="3388" y="4437"/>
                </a:lnTo>
                <a:lnTo>
                  <a:pt x="3388" y="4437"/>
                </a:lnTo>
                <a:lnTo>
                  <a:pt x="3392" y="4437"/>
                </a:lnTo>
                <a:lnTo>
                  <a:pt x="3392" y="4437"/>
                </a:lnTo>
                <a:lnTo>
                  <a:pt x="3431" y="4436"/>
                </a:lnTo>
                <a:lnTo>
                  <a:pt x="3471" y="4435"/>
                </a:lnTo>
                <a:lnTo>
                  <a:pt x="3510" y="4433"/>
                </a:lnTo>
                <a:lnTo>
                  <a:pt x="3549" y="4430"/>
                </a:lnTo>
                <a:lnTo>
                  <a:pt x="3549" y="4430"/>
                </a:lnTo>
                <a:close/>
                <a:moveTo>
                  <a:pt x="3072" y="6608"/>
                </a:moveTo>
                <a:lnTo>
                  <a:pt x="3072" y="5079"/>
                </a:lnTo>
                <a:lnTo>
                  <a:pt x="3703" y="5079"/>
                </a:lnTo>
                <a:lnTo>
                  <a:pt x="3703" y="6608"/>
                </a:lnTo>
                <a:lnTo>
                  <a:pt x="3072" y="6608"/>
                </a:lnTo>
                <a:close/>
                <a:moveTo>
                  <a:pt x="3639" y="6884"/>
                </a:moveTo>
                <a:lnTo>
                  <a:pt x="3868" y="6884"/>
                </a:lnTo>
                <a:lnTo>
                  <a:pt x="3868" y="7108"/>
                </a:lnTo>
                <a:lnTo>
                  <a:pt x="3834" y="7142"/>
                </a:lnTo>
                <a:lnTo>
                  <a:pt x="3834" y="7142"/>
                </a:lnTo>
                <a:lnTo>
                  <a:pt x="3812" y="7163"/>
                </a:lnTo>
                <a:lnTo>
                  <a:pt x="3788" y="7184"/>
                </a:lnTo>
                <a:lnTo>
                  <a:pt x="3763" y="7203"/>
                </a:lnTo>
                <a:lnTo>
                  <a:pt x="3738" y="7221"/>
                </a:lnTo>
                <a:lnTo>
                  <a:pt x="3712" y="7237"/>
                </a:lnTo>
                <a:lnTo>
                  <a:pt x="3685" y="7252"/>
                </a:lnTo>
                <a:lnTo>
                  <a:pt x="3658" y="7266"/>
                </a:lnTo>
                <a:lnTo>
                  <a:pt x="3629" y="7279"/>
                </a:lnTo>
                <a:lnTo>
                  <a:pt x="3601" y="7289"/>
                </a:lnTo>
                <a:lnTo>
                  <a:pt x="3571" y="7299"/>
                </a:lnTo>
                <a:lnTo>
                  <a:pt x="3542" y="7307"/>
                </a:lnTo>
                <a:lnTo>
                  <a:pt x="3512" y="7315"/>
                </a:lnTo>
                <a:lnTo>
                  <a:pt x="3482" y="7320"/>
                </a:lnTo>
                <a:lnTo>
                  <a:pt x="3450" y="7323"/>
                </a:lnTo>
                <a:lnTo>
                  <a:pt x="3420" y="7325"/>
                </a:lnTo>
                <a:lnTo>
                  <a:pt x="3388" y="7326"/>
                </a:lnTo>
                <a:lnTo>
                  <a:pt x="3388" y="7326"/>
                </a:lnTo>
                <a:lnTo>
                  <a:pt x="3388" y="7326"/>
                </a:lnTo>
                <a:lnTo>
                  <a:pt x="3388" y="7326"/>
                </a:lnTo>
                <a:lnTo>
                  <a:pt x="3356" y="7325"/>
                </a:lnTo>
                <a:lnTo>
                  <a:pt x="3325" y="7323"/>
                </a:lnTo>
                <a:lnTo>
                  <a:pt x="3294" y="7320"/>
                </a:lnTo>
                <a:lnTo>
                  <a:pt x="3263" y="7315"/>
                </a:lnTo>
                <a:lnTo>
                  <a:pt x="3233" y="7307"/>
                </a:lnTo>
                <a:lnTo>
                  <a:pt x="3203" y="7299"/>
                </a:lnTo>
                <a:lnTo>
                  <a:pt x="3174" y="7289"/>
                </a:lnTo>
                <a:lnTo>
                  <a:pt x="3145" y="7279"/>
                </a:lnTo>
                <a:lnTo>
                  <a:pt x="3117" y="7266"/>
                </a:lnTo>
                <a:lnTo>
                  <a:pt x="3089" y="7252"/>
                </a:lnTo>
                <a:lnTo>
                  <a:pt x="3063" y="7237"/>
                </a:lnTo>
                <a:lnTo>
                  <a:pt x="3037" y="7221"/>
                </a:lnTo>
                <a:lnTo>
                  <a:pt x="3011" y="7203"/>
                </a:lnTo>
                <a:lnTo>
                  <a:pt x="2987" y="7183"/>
                </a:lnTo>
                <a:lnTo>
                  <a:pt x="2963" y="7163"/>
                </a:lnTo>
                <a:lnTo>
                  <a:pt x="2941" y="7141"/>
                </a:lnTo>
                <a:lnTo>
                  <a:pt x="2907" y="7108"/>
                </a:lnTo>
                <a:lnTo>
                  <a:pt x="2907" y="6884"/>
                </a:lnTo>
                <a:lnTo>
                  <a:pt x="3137" y="6884"/>
                </a:lnTo>
                <a:lnTo>
                  <a:pt x="3137" y="7009"/>
                </a:lnTo>
                <a:lnTo>
                  <a:pt x="3137" y="7009"/>
                </a:lnTo>
                <a:lnTo>
                  <a:pt x="3150" y="7019"/>
                </a:lnTo>
                <a:lnTo>
                  <a:pt x="3164" y="7029"/>
                </a:lnTo>
                <a:lnTo>
                  <a:pt x="3178" y="7038"/>
                </a:lnTo>
                <a:lnTo>
                  <a:pt x="3193" y="7047"/>
                </a:lnTo>
                <a:lnTo>
                  <a:pt x="3208" y="7054"/>
                </a:lnTo>
                <a:lnTo>
                  <a:pt x="3222" y="7062"/>
                </a:lnTo>
                <a:lnTo>
                  <a:pt x="3238" y="7068"/>
                </a:lnTo>
                <a:lnTo>
                  <a:pt x="3254" y="7074"/>
                </a:lnTo>
                <a:lnTo>
                  <a:pt x="3270" y="7079"/>
                </a:lnTo>
                <a:lnTo>
                  <a:pt x="3287" y="7084"/>
                </a:lnTo>
                <a:lnTo>
                  <a:pt x="3302" y="7088"/>
                </a:lnTo>
                <a:lnTo>
                  <a:pt x="3319" y="7091"/>
                </a:lnTo>
                <a:lnTo>
                  <a:pt x="3336" y="7093"/>
                </a:lnTo>
                <a:lnTo>
                  <a:pt x="3353" y="7095"/>
                </a:lnTo>
                <a:lnTo>
                  <a:pt x="3370" y="7096"/>
                </a:lnTo>
                <a:lnTo>
                  <a:pt x="3388" y="7096"/>
                </a:lnTo>
                <a:lnTo>
                  <a:pt x="3388" y="7096"/>
                </a:lnTo>
                <a:lnTo>
                  <a:pt x="3388" y="7096"/>
                </a:lnTo>
                <a:lnTo>
                  <a:pt x="3388" y="7096"/>
                </a:lnTo>
                <a:lnTo>
                  <a:pt x="3405" y="7096"/>
                </a:lnTo>
                <a:lnTo>
                  <a:pt x="3422" y="7095"/>
                </a:lnTo>
                <a:lnTo>
                  <a:pt x="3439" y="7093"/>
                </a:lnTo>
                <a:lnTo>
                  <a:pt x="3455" y="7091"/>
                </a:lnTo>
                <a:lnTo>
                  <a:pt x="3472" y="7088"/>
                </a:lnTo>
                <a:lnTo>
                  <a:pt x="3489" y="7084"/>
                </a:lnTo>
                <a:lnTo>
                  <a:pt x="3505" y="7079"/>
                </a:lnTo>
                <a:lnTo>
                  <a:pt x="3521" y="7074"/>
                </a:lnTo>
                <a:lnTo>
                  <a:pt x="3537" y="7068"/>
                </a:lnTo>
                <a:lnTo>
                  <a:pt x="3552" y="7062"/>
                </a:lnTo>
                <a:lnTo>
                  <a:pt x="3567" y="7054"/>
                </a:lnTo>
                <a:lnTo>
                  <a:pt x="3582" y="7047"/>
                </a:lnTo>
                <a:lnTo>
                  <a:pt x="3597" y="7038"/>
                </a:lnTo>
                <a:lnTo>
                  <a:pt x="3611" y="7029"/>
                </a:lnTo>
                <a:lnTo>
                  <a:pt x="3625" y="7019"/>
                </a:lnTo>
                <a:lnTo>
                  <a:pt x="3638" y="7009"/>
                </a:lnTo>
                <a:lnTo>
                  <a:pt x="3639" y="6884"/>
                </a:lnTo>
                <a:close/>
                <a:moveTo>
                  <a:pt x="8136" y="4300"/>
                </a:moveTo>
                <a:lnTo>
                  <a:pt x="8136" y="4300"/>
                </a:lnTo>
                <a:lnTo>
                  <a:pt x="8135" y="4340"/>
                </a:lnTo>
                <a:lnTo>
                  <a:pt x="8132" y="4379"/>
                </a:lnTo>
                <a:lnTo>
                  <a:pt x="8126" y="4417"/>
                </a:lnTo>
                <a:lnTo>
                  <a:pt x="8120" y="4455"/>
                </a:lnTo>
                <a:lnTo>
                  <a:pt x="8112" y="4492"/>
                </a:lnTo>
                <a:lnTo>
                  <a:pt x="8101" y="4529"/>
                </a:lnTo>
                <a:lnTo>
                  <a:pt x="8090" y="4565"/>
                </a:lnTo>
                <a:lnTo>
                  <a:pt x="8076" y="4600"/>
                </a:lnTo>
                <a:lnTo>
                  <a:pt x="8061" y="4633"/>
                </a:lnTo>
                <a:lnTo>
                  <a:pt x="8044" y="4667"/>
                </a:lnTo>
                <a:lnTo>
                  <a:pt x="8026" y="4700"/>
                </a:lnTo>
                <a:lnTo>
                  <a:pt x="8006" y="4730"/>
                </a:lnTo>
                <a:lnTo>
                  <a:pt x="7985" y="4761"/>
                </a:lnTo>
                <a:lnTo>
                  <a:pt x="7962" y="4791"/>
                </a:lnTo>
                <a:lnTo>
                  <a:pt x="7939" y="4819"/>
                </a:lnTo>
                <a:lnTo>
                  <a:pt x="7913" y="4846"/>
                </a:lnTo>
                <a:lnTo>
                  <a:pt x="7887" y="4872"/>
                </a:lnTo>
                <a:lnTo>
                  <a:pt x="7860" y="4896"/>
                </a:lnTo>
                <a:lnTo>
                  <a:pt x="7831" y="4919"/>
                </a:lnTo>
                <a:lnTo>
                  <a:pt x="7801" y="4941"/>
                </a:lnTo>
                <a:lnTo>
                  <a:pt x="7770" y="4962"/>
                </a:lnTo>
                <a:lnTo>
                  <a:pt x="7738" y="4981"/>
                </a:lnTo>
                <a:lnTo>
                  <a:pt x="7706" y="4999"/>
                </a:lnTo>
                <a:lnTo>
                  <a:pt x="7672" y="5015"/>
                </a:lnTo>
                <a:lnTo>
                  <a:pt x="7637" y="5030"/>
                </a:lnTo>
                <a:lnTo>
                  <a:pt x="7602" y="5043"/>
                </a:lnTo>
                <a:lnTo>
                  <a:pt x="7567" y="5053"/>
                </a:lnTo>
                <a:lnTo>
                  <a:pt x="7530" y="5063"/>
                </a:lnTo>
                <a:lnTo>
                  <a:pt x="7492" y="5071"/>
                </a:lnTo>
                <a:lnTo>
                  <a:pt x="7454" y="5076"/>
                </a:lnTo>
                <a:lnTo>
                  <a:pt x="7415" y="5081"/>
                </a:lnTo>
                <a:lnTo>
                  <a:pt x="7376" y="5083"/>
                </a:lnTo>
                <a:lnTo>
                  <a:pt x="7375" y="5086"/>
                </a:lnTo>
                <a:lnTo>
                  <a:pt x="7296" y="5083"/>
                </a:lnTo>
                <a:lnTo>
                  <a:pt x="4207" y="5083"/>
                </a:lnTo>
                <a:lnTo>
                  <a:pt x="4207" y="4854"/>
                </a:lnTo>
                <a:lnTo>
                  <a:pt x="7220" y="4854"/>
                </a:lnTo>
                <a:lnTo>
                  <a:pt x="7223" y="4844"/>
                </a:lnTo>
                <a:lnTo>
                  <a:pt x="7305" y="4851"/>
                </a:lnTo>
                <a:lnTo>
                  <a:pt x="7305" y="4851"/>
                </a:lnTo>
                <a:lnTo>
                  <a:pt x="7329" y="4853"/>
                </a:lnTo>
                <a:lnTo>
                  <a:pt x="7353" y="4854"/>
                </a:lnTo>
                <a:lnTo>
                  <a:pt x="7353" y="4854"/>
                </a:lnTo>
                <a:lnTo>
                  <a:pt x="7381" y="4853"/>
                </a:lnTo>
                <a:lnTo>
                  <a:pt x="7409" y="4851"/>
                </a:lnTo>
                <a:lnTo>
                  <a:pt x="7437" y="4846"/>
                </a:lnTo>
                <a:lnTo>
                  <a:pt x="7464" y="4842"/>
                </a:lnTo>
                <a:lnTo>
                  <a:pt x="7491" y="4836"/>
                </a:lnTo>
                <a:lnTo>
                  <a:pt x="7517" y="4829"/>
                </a:lnTo>
                <a:lnTo>
                  <a:pt x="7542" y="4820"/>
                </a:lnTo>
                <a:lnTo>
                  <a:pt x="7568" y="4810"/>
                </a:lnTo>
                <a:lnTo>
                  <a:pt x="7592" y="4799"/>
                </a:lnTo>
                <a:lnTo>
                  <a:pt x="7616" y="4786"/>
                </a:lnTo>
                <a:lnTo>
                  <a:pt x="7639" y="4774"/>
                </a:lnTo>
                <a:lnTo>
                  <a:pt x="7661" y="4759"/>
                </a:lnTo>
                <a:lnTo>
                  <a:pt x="7684" y="4743"/>
                </a:lnTo>
                <a:lnTo>
                  <a:pt x="7705" y="4727"/>
                </a:lnTo>
                <a:lnTo>
                  <a:pt x="7725" y="4709"/>
                </a:lnTo>
                <a:lnTo>
                  <a:pt x="7744" y="4691"/>
                </a:lnTo>
                <a:lnTo>
                  <a:pt x="7762" y="4672"/>
                </a:lnTo>
                <a:lnTo>
                  <a:pt x="7780" y="4651"/>
                </a:lnTo>
                <a:lnTo>
                  <a:pt x="7795" y="4631"/>
                </a:lnTo>
                <a:lnTo>
                  <a:pt x="7811" y="4609"/>
                </a:lnTo>
                <a:lnTo>
                  <a:pt x="7826" y="4587"/>
                </a:lnTo>
                <a:lnTo>
                  <a:pt x="7839" y="4564"/>
                </a:lnTo>
                <a:lnTo>
                  <a:pt x="7851" y="4540"/>
                </a:lnTo>
                <a:lnTo>
                  <a:pt x="7862" y="4515"/>
                </a:lnTo>
                <a:lnTo>
                  <a:pt x="7872" y="4490"/>
                </a:lnTo>
                <a:lnTo>
                  <a:pt x="7881" y="4465"/>
                </a:lnTo>
                <a:lnTo>
                  <a:pt x="7888" y="4438"/>
                </a:lnTo>
                <a:lnTo>
                  <a:pt x="7894" y="4412"/>
                </a:lnTo>
                <a:lnTo>
                  <a:pt x="7900" y="4385"/>
                </a:lnTo>
                <a:lnTo>
                  <a:pt x="7903" y="4357"/>
                </a:lnTo>
                <a:lnTo>
                  <a:pt x="7905" y="4329"/>
                </a:lnTo>
                <a:lnTo>
                  <a:pt x="7906" y="4300"/>
                </a:lnTo>
                <a:lnTo>
                  <a:pt x="7906" y="4300"/>
                </a:lnTo>
                <a:lnTo>
                  <a:pt x="7905" y="4273"/>
                </a:lnTo>
                <a:lnTo>
                  <a:pt x="7903" y="4244"/>
                </a:lnTo>
                <a:lnTo>
                  <a:pt x="7900" y="4217"/>
                </a:lnTo>
                <a:lnTo>
                  <a:pt x="7894" y="4191"/>
                </a:lnTo>
                <a:lnTo>
                  <a:pt x="7889" y="4164"/>
                </a:lnTo>
                <a:lnTo>
                  <a:pt x="7882" y="4139"/>
                </a:lnTo>
                <a:lnTo>
                  <a:pt x="7873" y="4114"/>
                </a:lnTo>
                <a:lnTo>
                  <a:pt x="7864" y="4088"/>
                </a:lnTo>
                <a:lnTo>
                  <a:pt x="7853" y="4064"/>
                </a:lnTo>
                <a:lnTo>
                  <a:pt x="7842" y="4041"/>
                </a:lnTo>
                <a:lnTo>
                  <a:pt x="7829" y="4018"/>
                </a:lnTo>
                <a:lnTo>
                  <a:pt x="7815" y="3996"/>
                </a:lnTo>
                <a:lnTo>
                  <a:pt x="7801" y="3975"/>
                </a:lnTo>
                <a:lnTo>
                  <a:pt x="7785" y="3955"/>
                </a:lnTo>
                <a:lnTo>
                  <a:pt x="7768" y="3934"/>
                </a:lnTo>
                <a:lnTo>
                  <a:pt x="7750" y="3916"/>
                </a:lnTo>
                <a:lnTo>
                  <a:pt x="7732" y="3897"/>
                </a:lnTo>
                <a:lnTo>
                  <a:pt x="7713" y="3880"/>
                </a:lnTo>
                <a:lnTo>
                  <a:pt x="7692" y="3864"/>
                </a:lnTo>
                <a:lnTo>
                  <a:pt x="7671" y="3848"/>
                </a:lnTo>
                <a:lnTo>
                  <a:pt x="7650" y="3833"/>
                </a:lnTo>
                <a:lnTo>
                  <a:pt x="7628" y="3820"/>
                </a:lnTo>
                <a:lnTo>
                  <a:pt x="7605" y="3808"/>
                </a:lnTo>
                <a:lnTo>
                  <a:pt x="7580" y="3796"/>
                </a:lnTo>
                <a:lnTo>
                  <a:pt x="7556" y="3786"/>
                </a:lnTo>
                <a:lnTo>
                  <a:pt x="7531" y="3777"/>
                </a:lnTo>
                <a:lnTo>
                  <a:pt x="7505" y="3769"/>
                </a:lnTo>
                <a:lnTo>
                  <a:pt x="7479" y="3763"/>
                </a:lnTo>
                <a:lnTo>
                  <a:pt x="7453" y="3757"/>
                </a:lnTo>
                <a:lnTo>
                  <a:pt x="7425" y="3753"/>
                </a:lnTo>
                <a:lnTo>
                  <a:pt x="7398" y="3750"/>
                </a:lnTo>
                <a:lnTo>
                  <a:pt x="7370" y="3749"/>
                </a:lnTo>
                <a:lnTo>
                  <a:pt x="7245" y="3745"/>
                </a:lnTo>
                <a:lnTo>
                  <a:pt x="7259" y="3620"/>
                </a:lnTo>
                <a:lnTo>
                  <a:pt x="7259" y="3620"/>
                </a:lnTo>
                <a:lnTo>
                  <a:pt x="7264" y="3578"/>
                </a:lnTo>
                <a:lnTo>
                  <a:pt x="7267" y="3538"/>
                </a:lnTo>
                <a:lnTo>
                  <a:pt x="7268" y="3499"/>
                </a:lnTo>
                <a:lnTo>
                  <a:pt x="7269" y="3461"/>
                </a:lnTo>
                <a:lnTo>
                  <a:pt x="7269" y="3461"/>
                </a:lnTo>
                <a:lnTo>
                  <a:pt x="7269" y="3426"/>
                </a:lnTo>
                <a:lnTo>
                  <a:pt x="7267" y="3393"/>
                </a:lnTo>
                <a:lnTo>
                  <a:pt x="7265" y="3358"/>
                </a:lnTo>
                <a:lnTo>
                  <a:pt x="7262" y="3324"/>
                </a:lnTo>
                <a:lnTo>
                  <a:pt x="7259" y="3290"/>
                </a:lnTo>
                <a:lnTo>
                  <a:pt x="7253" y="3257"/>
                </a:lnTo>
                <a:lnTo>
                  <a:pt x="7248" y="3224"/>
                </a:lnTo>
                <a:lnTo>
                  <a:pt x="7242" y="3191"/>
                </a:lnTo>
                <a:lnTo>
                  <a:pt x="7234" y="3159"/>
                </a:lnTo>
                <a:lnTo>
                  <a:pt x="7227" y="3126"/>
                </a:lnTo>
                <a:lnTo>
                  <a:pt x="7219" y="3094"/>
                </a:lnTo>
                <a:lnTo>
                  <a:pt x="7209" y="3063"/>
                </a:lnTo>
                <a:lnTo>
                  <a:pt x="7199" y="3031"/>
                </a:lnTo>
                <a:lnTo>
                  <a:pt x="7188" y="2999"/>
                </a:lnTo>
                <a:lnTo>
                  <a:pt x="7175" y="2969"/>
                </a:lnTo>
                <a:lnTo>
                  <a:pt x="7164" y="2939"/>
                </a:lnTo>
                <a:lnTo>
                  <a:pt x="7150" y="2909"/>
                </a:lnTo>
                <a:lnTo>
                  <a:pt x="7136" y="2879"/>
                </a:lnTo>
                <a:lnTo>
                  <a:pt x="7122" y="2850"/>
                </a:lnTo>
                <a:lnTo>
                  <a:pt x="7107" y="2821"/>
                </a:lnTo>
                <a:lnTo>
                  <a:pt x="7091" y="2793"/>
                </a:lnTo>
                <a:lnTo>
                  <a:pt x="7074" y="2765"/>
                </a:lnTo>
                <a:lnTo>
                  <a:pt x="7057" y="2738"/>
                </a:lnTo>
                <a:lnTo>
                  <a:pt x="7039" y="2710"/>
                </a:lnTo>
                <a:lnTo>
                  <a:pt x="7021" y="2684"/>
                </a:lnTo>
                <a:lnTo>
                  <a:pt x="7002" y="2658"/>
                </a:lnTo>
                <a:lnTo>
                  <a:pt x="6982" y="2632"/>
                </a:lnTo>
                <a:lnTo>
                  <a:pt x="6962" y="2607"/>
                </a:lnTo>
                <a:lnTo>
                  <a:pt x="6941" y="2583"/>
                </a:lnTo>
                <a:lnTo>
                  <a:pt x="6920" y="2559"/>
                </a:lnTo>
                <a:lnTo>
                  <a:pt x="6898" y="2534"/>
                </a:lnTo>
                <a:lnTo>
                  <a:pt x="6875" y="2511"/>
                </a:lnTo>
                <a:lnTo>
                  <a:pt x="6852" y="2489"/>
                </a:lnTo>
                <a:lnTo>
                  <a:pt x="6828" y="2467"/>
                </a:lnTo>
                <a:lnTo>
                  <a:pt x="6804" y="2446"/>
                </a:lnTo>
                <a:lnTo>
                  <a:pt x="6780" y="2425"/>
                </a:lnTo>
                <a:lnTo>
                  <a:pt x="6755" y="2405"/>
                </a:lnTo>
                <a:lnTo>
                  <a:pt x="6729" y="2385"/>
                </a:lnTo>
                <a:lnTo>
                  <a:pt x="6703" y="2366"/>
                </a:lnTo>
                <a:lnTo>
                  <a:pt x="6677" y="2348"/>
                </a:lnTo>
                <a:lnTo>
                  <a:pt x="6649" y="2330"/>
                </a:lnTo>
                <a:lnTo>
                  <a:pt x="6622" y="2312"/>
                </a:lnTo>
                <a:lnTo>
                  <a:pt x="6594" y="2296"/>
                </a:lnTo>
                <a:lnTo>
                  <a:pt x="6566" y="2280"/>
                </a:lnTo>
                <a:lnTo>
                  <a:pt x="6536" y="2264"/>
                </a:lnTo>
                <a:lnTo>
                  <a:pt x="6508" y="2251"/>
                </a:lnTo>
                <a:lnTo>
                  <a:pt x="6478" y="2236"/>
                </a:lnTo>
                <a:lnTo>
                  <a:pt x="6448" y="2223"/>
                </a:lnTo>
                <a:lnTo>
                  <a:pt x="6418" y="2211"/>
                </a:lnTo>
                <a:lnTo>
                  <a:pt x="6387" y="2199"/>
                </a:lnTo>
                <a:lnTo>
                  <a:pt x="6356" y="2189"/>
                </a:lnTo>
                <a:lnTo>
                  <a:pt x="6324" y="2178"/>
                </a:lnTo>
                <a:lnTo>
                  <a:pt x="6293" y="2169"/>
                </a:lnTo>
                <a:lnTo>
                  <a:pt x="6261" y="2160"/>
                </a:lnTo>
                <a:lnTo>
                  <a:pt x="6229" y="2152"/>
                </a:lnTo>
                <a:lnTo>
                  <a:pt x="6196" y="2145"/>
                </a:lnTo>
                <a:lnTo>
                  <a:pt x="6163" y="2139"/>
                </a:lnTo>
                <a:lnTo>
                  <a:pt x="6130" y="2133"/>
                </a:lnTo>
                <a:lnTo>
                  <a:pt x="6097" y="2128"/>
                </a:lnTo>
                <a:lnTo>
                  <a:pt x="6063" y="2124"/>
                </a:lnTo>
                <a:lnTo>
                  <a:pt x="6029" y="2121"/>
                </a:lnTo>
                <a:lnTo>
                  <a:pt x="5994" y="2119"/>
                </a:lnTo>
                <a:lnTo>
                  <a:pt x="5961" y="2118"/>
                </a:lnTo>
                <a:lnTo>
                  <a:pt x="5926" y="2118"/>
                </a:lnTo>
                <a:lnTo>
                  <a:pt x="5926" y="2118"/>
                </a:lnTo>
                <a:lnTo>
                  <a:pt x="5886" y="2118"/>
                </a:lnTo>
                <a:lnTo>
                  <a:pt x="5844" y="2120"/>
                </a:lnTo>
                <a:lnTo>
                  <a:pt x="5801" y="2124"/>
                </a:lnTo>
                <a:lnTo>
                  <a:pt x="5758" y="2128"/>
                </a:lnTo>
                <a:lnTo>
                  <a:pt x="5654" y="2142"/>
                </a:lnTo>
                <a:lnTo>
                  <a:pt x="5631" y="2040"/>
                </a:lnTo>
                <a:lnTo>
                  <a:pt x="5631" y="2040"/>
                </a:lnTo>
                <a:lnTo>
                  <a:pt x="5622" y="1999"/>
                </a:lnTo>
                <a:lnTo>
                  <a:pt x="5612" y="1959"/>
                </a:lnTo>
                <a:lnTo>
                  <a:pt x="5601" y="1920"/>
                </a:lnTo>
                <a:lnTo>
                  <a:pt x="5591" y="1880"/>
                </a:lnTo>
                <a:lnTo>
                  <a:pt x="5579" y="1841"/>
                </a:lnTo>
                <a:lnTo>
                  <a:pt x="5566" y="1802"/>
                </a:lnTo>
                <a:lnTo>
                  <a:pt x="5553" y="1763"/>
                </a:lnTo>
                <a:lnTo>
                  <a:pt x="5539" y="1725"/>
                </a:lnTo>
                <a:lnTo>
                  <a:pt x="5524" y="1686"/>
                </a:lnTo>
                <a:lnTo>
                  <a:pt x="5508" y="1648"/>
                </a:lnTo>
                <a:lnTo>
                  <a:pt x="5493" y="1611"/>
                </a:lnTo>
                <a:lnTo>
                  <a:pt x="5476" y="1573"/>
                </a:lnTo>
                <a:lnTo>
                  <a:pt x="5459" y="1536"/>
                </a:lnTo>
                <a:lnTo>
                  <a:pt x="5441" y="1500"/>
                </a:lnTo>
                <a:lnTo>
                  <a:pt x="5422" y="1463"/>
                </a:lnTo>
                <a:lnTo>
                  <a:pt x="5403" y="1427"/>
                </a:lnTo>
                <a:lnTo>
                  <a:pt x="5383" y="1392"/>
                </a:lnTo>
                <a:lnTo>
                  <a:pt x="5363" y="1357"/>
                </a:lnTo>
                <a:lnTo>
                  <a:pt x="5342" y="1321"/>
                </a:lnTo>
                <a:lnTo>
                  <a:pt x="5320" y="1287"/>
                </a:lnTo>
                <a:lnTo>
                  <a:pt x="5297" y="1252"/>
                </a:lnTo>
                <a:lnTo>
                  <a:pt x="5274" y="1219"/>
                </a:lnTo>
                <a:lnTo>
                  <a:pt x="5250" y="1185"/>
                </a:lnTo>
                <a:lnTo>
                  <a:pt x="5226" y="1152"/>
                </a:lnTo>
                <a:lnTo>
                  <a:pt x="5200" y="1119"/>
                </a:lnTo>
                <a:lnTo>
                  <a:pt x="5175" y="1088"/>
                </a:lnTo>
                <a:lnTo>
                  <a:pt x="5150" y="1056"/>
                </a:lnTo>
                <a:lnTo>
                  <a:pt x="5122" y="1025"/>
                </a:lnTo>
                <a:lnTo>
                  <a:pt x="5095" y="993"/>
                </a:lnTo>
                <a:lnTo>
                  <a:pt x="5068" y="963"/>
                </a:lnTo>
                <a:lnTo>
                  <a:pt x="5039" y="933"/>
                </a:lnTo>
                <a:lnTo>
                  <a:pt x="5010" y="903"/>
                </a:lnTo>
                <a:lnTo>
                  <a:pt x="5010" y="903"/>
                </a:lnTo>
                <a:lnTo>
                  <a:pt x="4968" y="863"/>
                </a:lnTo>
                <a:lnTo>
                  <a:pt x="4926" y="824"/>
                </a:lnTo>
                <a:lnTo>
                  <a:pt x="4884" y="786"/>
                </a:lnTo>
                <a:lnTo>
                  <a:pt x="4841" y="749"/>
                </a:lnTo>
                <a:lnTo>
                  <a:pt x="4797" y="715"/>
                </a:lnTo>
                <a:lnTo>
                  <a:pt x="4751" y="680"/>
                </a:lnTo>
                <a:lnTo>
                  <a:pt x="4706" y="647"/>
                </a:lnTo>
                <a:lnTo>
                  <a:pt x="4658" y="614"/>
                </a:lnTo>
                <a:lnTo>
                  <a:pt x="4612" y="584"/>
                </a:lnTo>
                <a:lnTo>
                  <a:pt x="4564" y="554"/>
                </a:lnTo>
                <a:lnTo>
                  <a:pt x="4515" y="526"/>
                </a:lnTo>
                <a:lnTo>
                  <a:pt x="4467" y="500"/>
                </a:lnTo>
                <a:lnTo>
                  <a:pt x="4417" y="473"/>
                </a:lnTo>
                <a:lnTo>
                  <a:pt x="4366" y="449"/>
                </a:lnTo>
                <a:lnTo>
                  <a:pt x="4316" y="426"/>
                </a:lnTo>
                <a:lnTo>
                  <a:pt x="4264" y="404"/>
                </a:lnTo>
                <a:lnTo>
                  <a:pt x="4212" y="383"/>
                </a:lnTo>
                <a:lnTo>
                  <a:pt x="4160" y="364"/>
                </a:lnTo>
                <a:lnTo>
                  <a:pt x="4107" y="346"/>
                </a:lnTo>
                <a:lnTo>
                  <a:pt x="4053" y="329"/>
                </a:lnTo>
                <a:lnTo>
                  <a:pt x="3999" y="313"/>
                </a:lnTo>
                <a:lnTo>
                  <a:pt x="3946" y="298"/>
                </a:lnTo>
                <a:lnTo>
                  <a:pt x="3891" y="286"/>
                </a:lnTo>
                <a:lnTo>
                  <a:pt x="3836" y="274"/>
                </a:lnTo>
                <a:lnTo>
                  <a:pt x="3780" y="263"/>
                </a:lnTo>
                <a:lnTo>
                  <a:pt x="3724" y="255"/>
                </a:lnTo>
                <a:lnTo>
                  <a:pt x="3668" y="248"/>
                </a:lnTo>
                <a:lnTo>
                  <a:pt x="3611" y="241"/>
                </a:lnTo>
                <a:lnTo>
                  <a:pt x="3554" y="236"/>
                </a:lnTo>
                <a:lnTo>
                  <a:pt x="3498" y="233"/>
                </a:lnTo>
                <a:lnTo>
                  <a:pt x="3441" y="231"/>
                </a:lnTo>
                <a:lnTo>
                  <a:pt x="3383" y="230"/>
                </a:lnTo>
                <a:lnTo>
                  <a:pt x="3383" y="230"/>
                </a:lnTo>
                <a:lnTo>
                  <a:pt x="3377" y="230"/>
                </a:lnTo>
                <a:lnTo>
                  <a:pt x="3377" y="230"/>
                </a:lnTo>
                <a:lnTo>
                  <a:pt x="3320" y="231"/>
                </a:lnTo>
                <a:lnTo>
                  <a:pt x="3263" y="233"/>
                </a:lnTo>
                <a:lnTo>
                  <a:pt x="3205" y="237"/>
                </a:lnTo>
                <a:lnTo>
                  <a:pt x="3150" y="241"/>
                </a:lnTo>
                <a:lnTo>
                  <a:pt x="3093" y="248"/>
                </a:lnTo>
                <a:lnTo>
                  <a:pt x="3037" y="256"/>
                </a:lnTo>
                <a:lnTo>
                  <a:pt x="2981" y="264"/>
                </a:lnTo>
                <a:lnTo>
                  <a:pt x="2926" y="275"/>
                </a:lnTo>
                <a:lnTo>
                  <a:pt x="2870" y="287"/>
                </a:lnTo>
                <a:lnTo>
                  <a:pt x="2815" y="299"/>
                </a:lnTo>
                <a:lnTo>
                  <a:pt x="2762" y="314"/>
                </a:lnTo>
                <a:lnTo>
                  <a:pt x="2708" y="330"/>
                </a:lnTo>
                <a:lnTo>
                  <a:pt x="2654" y="347"/>
                </a:lnTo>
                <a:lnTo>
                  <a:pt x="2601" y="365"/>
                </a:lnTo>
                <a:lnTo>
                  <a:pt x="2550" y="385"/>
                </a:lnTo>
                <a:lnTo>
                  <a:pt x="2498" y="405"/>
                </a:lnTo>
                <a:lnTo>
                  <a:pt x="2446" y="427"/>
                </a:lnTo>
                <a:lnTo>
                  <a:pt x="2396" y="450"/>
                </a:lnTo>
                <a:lnTo>
                  <a:pt x="2345" y="475"/>
                </a:lnTo>
                <a:lnTo>
                  <a:pt x="2296" y="501"/>
                </a:lnTo>
                <a:lnTo>
                  <a:pt x="2247" y="528"/>
                </a:lnTo>
                <a:lnTo>
                  <a:pt x="2199" y="557"/>
                </a:lnTo>
                <a:lnTo>
                  <a:pt x="2150" y="586"/>
                </a:lnTo>
                <a:lnTo>
                  <a:pt x="2104" y="617"/>
                </a:lnTo>
                <a:lnTo>
                  <a:pt x="2057" y="648"/>
                </a:lnTo>
                <a:lnTo>
                  <a:pt x="2012" y="681"/>
                </a:lnTo>
                <a:lnTo>
                  <a:pt x="1967" y="716"/>
                </a:lnTo>
                <a:lnTo>
                  <a:pt x="1922" y="750"/>
                </a:lnTo>
                <a:lnTo>
                  <a:pt x="1879" y="787"/>
                </a:lnTo>
                <a:lnTo>
                  <a:pt x="1837" y="825"/>
                </a:lnTo>
                <a:lnTo>
                  <a:pt x="1795" y="864"/>
                </a:lnTo>
                <a:lnTo>
                  <a:pt x="1754" y="904"/>
                </a:lnTo>
                <a:lnTo>
                  <a:pt x="1754" y="904"/>
                </a:lnTo>
                <a:lnTo>
                  <a:pt x="1716" y="942"/>
                </a:lnTo>
                <a:lnTo>
                  <a:pt x="1679" y="982"/>
                </a:lnTo>
                <a:lnTo>
                  <a:pt x="1643" y="1023"/>
                </a:lnTo>
                <a:lnTo>
                  <a:pt x="1608" y="1064"/>
                </a:lnTo>
                <a:lnTo>
                  <a:pt x="1574" y="1106"/>
                </a:lnTo>
                <a:lnTo>
                  <a:pt x="1542" y="1148"/>
                </a:lnTo>
                <a:lnTo>
                  <a:pt x="1510" y="1192"/>
                </a:lnTo>
                <a:lnTo>
                  <a:pt x="1479" y="1235"/>
                </a:lnTo>
                <a:lnTo>
                  <a:pt x="1449" y="1281"/>
                </a:lnTo>
                <a:lnTo>
                  <a:pt x="1420" y="1325"/>
                </a:lnTo>
                <a:lnTo>
                  <a:pt x="1393" y="1371"/>
                </a:lnTo>
                <a:lnTo>
                  <a:pt x="1367" y="1418"/>
                </a:lnTo>
                <a:lnTo>
                  <a:pt x="1342" y="1465"/>
                </a:lnTo>
                <a:lnTo>
                  <a:pt x="1318" y="1513"/>
                </a:lnTo>
                <a:lnTo>
                  <a:pt x="1295" y="1560"/>
                </a:lnTo>
                <a:lnTo>
                  <a:pt x="1273" y="1609"/>
                </a:lnTo>
                <a:lnTo>
                  <a:pt x="1252" y="1658"/>
                </a:lnTo>
                <a:lnTo>
                  <a:pt x="1233" y="1708"/>
                </a:lnTo>
                <a:lnTo>
                  <a:pt x="1214" y="1758"/>
                </a:lnTo>
                <a:lnTo>
                  <a:pt x="1197" y="1809"/>
                </a:lnTo>
                <a:lnTo>
                  <a:pt x="1181" y="1860"/>
                </a:lnTo>
                <a:lnTo>
                  <a:pt x="1166" y="1911"/>
                </a:lnTo>
                <a:lnTo>
                  <a:pt x="1153" y="1963"/>
                </a:lnTo>
                <a:lnTo>
                  <a:pt x="1140" y="2015"/>
                </a:lnTo>
                <a:lnTo>
                  <a:pt x="1128" y="2067"/>
                </a:lnTo>
                <a:lnTo>
                  <a:pt x="1118" y="2120"/>
                </a:lnTo>
                <a:lnTo>
                  <a:pt x="1109" y="2173"/>
                </a:lnTo>
                <a:lnTo>
                  <a:pt x="1101" y="2227"/>
                </a:lnTo>
                <a:lnTo>
                  <a:pt x="1095" y="2280"/>
                </a:lnTo>
                <a:lnTo>
                  <a:pt x="1089" y="2334"/>
                </a:lnTo>
                <a:lnTo>
                  <a:pt x="1086" y="2389"/>
                </a:lnTo>
                <a:lnTo>
                  <a:pt x="1083" y="2443"/>
                </a:lnTo>
                <a:lnTo>
                  <a:pt x="1080" y="2520"/>
                </a:lnTo>
                <a:lnTo>
                  <a:pt x="1008" y="2546"/>
                </a:lnTo>
                <a:lnTo>
                  <a:pt x="1008" y="2546"/>
                </a:lnTo>
                <a:lnTo>
                  <a:pt x="965" y="2564"/>
                </a:lnTo>
                <a:lnTo>
                  <a:pt x="923" y="2582"/>
                </a:lnTo>
                <a:lnTo>
                  <a:pt x="882" y="2602"/>
                </a:lnTo>
                <a:lnTo>
                  <a:pt x="840" y="2624"/>
                </a:lnTo>
                <a:lnTo>
                  <a:pt x="801" y="2646"/>
                </a:lnTo>
                <a:lnTo>
                  <a:pt x="763" y="2671"/>
                </a:lnTo>
                <a:lnTo>
                  <a:pt x="727" y="2697"/>
                </a:lnTo>
                <a:lnTo>
                  <a:pt x="690" y="2724"/>
                </a:lnTo>
                <a:lnTo>
                  <a:pt x="655" y="2753"/>
                </a:lnTo>
                <a:lnTo>
                  <a:pt x="621" y="2782"/>
                </a:lnTo>
                <a:lnTo>
                  <a:pt x="588" y="2813"/>
                </a:lnTo>
                <a:lnTo>
                  <a:pt x="557" y="2844"/>
                </a:lnTo>
                <a:lnTo>
                  <a:pt x="527" y="2878"/>
                </a:lnTo>
                <a:lnTo>
                  <a:pt x="498" y="2912"/>
                </a:lnTo>
                <a:lnTo>
                  <a:pt x="470" y="2947"/>
                </a:lnTo>
                <a:lnTo>
                  <a:pt x="444" y="2984"/>
                </a:lnTo>
                <a:lnTo>
                  <a:pt x="420" y="3020"/>
                </a:lnTo>
                <a:lnTo>
                  <a:pt x="395" y="3058"/>
                </a:lnTo>
                <a:lnTo>
                  <a:pt x="374" y="3097"/>
                </a:lnTo>
                <a:lnTo>
                  <a:pt x="353" y="3137"/>
                </a:lnTo>
                <a:lnTo>
                  <a:pt x="334" y="3177"/>
                </a:lnTo>
                <a:lnTo>
                  <a:pt x="316" y="3219"/>
                </a:lnTo>
                <a:lnTo>
                  <a:pt x="301" y="3261"/>
                </a:lnTo>
                <a:lnTo>
                  <a:pt x="286" y="3303"/>
                </a:lnTo>
                <a:lnTo>
                  <a:pt x="273" y="3346"/>
                </a:lnTo>
                <a:lnTo>
                  <a:pt x="262" y="3390"/>
                </a:lnTo>
                <a:lnTo>
                  <a:pt x="252" y="3435"/>
                </a:lnTo>
                <a:lnTo>
                  <a:pt x="244" y="3479"/>
                </a:lnTo>
                <a:lnTo>
                  <a:pt x="238" y="3524"/>
                </a:lnTo>
                <a:lnTo>
                  <a:pt x="233" y="3570"/>
                </a:lnTo>
                <a:lnTo>
                  <a:pt x="231" y="3616"/>
                </a:lnTo>
                <a:lnTo>
                  <a:pt x="230" y="3662"/>
                </a:lnTo>
                <a:lnTo>
                  <a:pt x="230" y="3662"/>
                </a:lnTo>
                <a:lnTo>
                  <a:pt x="230" y="3693"/>
                </a:lnTo>
                <a:lnTo>
                  <a:pt x="231" y="3724"/>
                </a:lnTo>
                <a:lnTo>
                  <a:pt x="233" y="3754"/>
                </a:lnTo>
                <a:lnTo>
                  <a:pt x="236" y="3784"/>
                </a:lnTo>
                <a:lnTo>
                  <a:pt x="239" y="3813"/>
                </a:lnTo>
                <a:lnTo>
                  <a:pt x="244" y="3844"/>
                </a:lnTo>
                <a:lnTo>
                  <a:pt x="248" y="3872"/>
                </a:lnTo>
                <a:lnTo>
                  <a:pt x="254" y="3902"/>
                </a:lnTo>
                <a:lnTo>
                  <a:pt x="260" y="3931"/>
                </a:lnTo>
                <a:lnTo>
                  <a:pt x="267" y="3960"/>
                </a:lnTo>
                <a:lnTo>
                  <a:pt x="275" y="3988"/>
                </a:lnTo>
                <a:lnTo>
                  <a:pt x="284" y="4016"/>
                </a:lnTo>
                <a:lnTo>
                  <a:pt x="292" y="4044"/>
                </a:lnTo>
                <a:lnTo>
                  <a:pt x="302" y="4072"/>
                </a:lnTo>
                <a:lnTo>
                  <a:pt x="312" y="4099"/>
                </a:lnTo>
                <a:lnTo>
                  <a:pt x="324" y="4125"/>
                </a:lnTo>
                <a:lnTo>
                  <a:pt x="335" y="4152"/>
                </a:lnTo>
                <a:lnTo>
                  <a:pt x="347" y="4178"/>
                </a:lnTo>
                <a:lnTo>
                  <a:pt x="361" y="4204"/>
                </a:lnTo>
                <a:lnTo>
                  <a:pt x="373" y="4230"/>
                </a:lnTo>
                <a:lnTo>
                  <a:pt x="388" y="4255"/>
                </a:lnTo>
                <a:lnTo>
                  <a:pt x="403" y="4279"/>
                </a:lnTo>
                <a:lnTo>
                  <a:pt x="418" y="4303"/>
                </a:lnTo>
                <a:lnTo>
                  <a:pt x="433" y="4328"/>
                </a:lnTo>
                <a:lnTo>
                  <a:pt x="450" y="4351"/>
                </a:lnTo>
                <a:lnTo>
                  <a:pt x="467" y="4374"/>
                </a:lnTo>
                <a:lnTo>
                  <a:pt x="484" y="4397"/>
                </a:lnTo>
                <a:lnTo>
                  <a:pt x="502" y="4419"/>
                </a:lnTo>
                <a:lnTo>
                  <a:pt x="521" y="4442"/>
                </a:lnTo>
                <a:lnTo>
                  <a:pt x="540" y="4463"/>
                </a:lnTo>
                <a:lnTo>
                  <a:pt x="559" y="4484"/>
                </a:lnTo>
                <a:lnTo>
                  <a:pt x="579" y="4504"/>
                </a:lnTo>
                <a:lnTo>
                  <a:pt x="599" y="4524"/>
                </a:lnTo>
                <a:lnTo>
                  <a:pt x="620" y="4544"/>
                </a:lnTo>
                <a:lnTo>
                  <a:pt x="642" y="4563"/>
                </a:lnTo>
                <a:lnTo>
                  <a:pt x="663" y="4581"/>
                </a:lnTo>
                <a:lnTo>
                  <a:pt x="685" y="4599"/>
                </a:lnTo>
                <a:lnTo>
                  <a:pt x="709" y="4617"/>
                </a:lnTo>
                <a:lnTo>
                  <a:pt x="732" y="4633"/>
                </a:lnTo>
                <a:lnTo>
                  <a:pt x="755" y="4649"/>
                </a:lnTo>
                <a:lnTo>
                  <a:pt x="779" y="4665"/>
                </a:lnTo>
                <a:lnTo>
                  <a:pt x="804" y="4681"/>
                </a:lnTo>
                <a:lnTo>
                  <a:pt x="829" y="4696"/>
                </a:lnTo>
                <a:lnTo>
                  <a:pt x="853" y="4709"/>
                </a:lnTo>
                <a:lnTo>
                  <a:pt x="879" y="4723"/>
                </a:lnTo>
                <a:lnTo>
                  <a:pt x="905" y="4736"/>
                </a:lnTo>
                <a:lnTo>
                  <a:pt x="931" y="4748"/>
                </a:lnTo>
                <a:lnTo>
                  <a:pt x="957" y="4760"/>
                </a:lnTo>
                <a:lnTo>
                  <a:pt x="985" y="4771"/>
                </a:lnTo>
                <a:lnTo>
                  <a:pt x="1011" y="4781"/>
                </a:lnTo>
                <a:lnTo>
                  <a:pt x="1040" y="4791"/>
                </a:lnTo>
                <a:lnTo>
                  <a:pt x="1067" y="4800"/>
                </a:lnTo>
                <a:lnTo>
                  <a:pt x="1096" y="4808"/>
                </a:lnTo>
                <a:lnTo>
                  <a:pt x="1124" y="4816"/>
                </a:lnTo>
                <a:lnTo>
                  <a:pt x="1153" y="4823"/>
                </a:lnTo>
                <a:lnTo>
                  <a:pt x="1181" y="4830"/>
                </a:lnTo>
                <a:lnTo>
                  <a:pt x="1211" y="4835"/>
                </a:lnTo>
                <a:lnTo>
                  <a:pt x="1240" y="4840"/>
                </a:lnTo>
                <a:lnTo>
                  <a:pt x="1270" y="4843"/>
                </a:lnTo>
                <a:lnTo>
                  <a:pt x="1299" y="4848"/>
                </a:lnTo>
                <a:lnTo>
                  <a:pt x="1330" y="4850"/>
                </a:lnTo>
                <a:lnTo>
                  <a:pt x="1359" y="4852"/>
                </a:lnTo>
                <a:lnTo>
                  <a:pt x="1390" y="4853"/>
                </a:lnTo>
                <a:lnTo>
                  <a:pt x="1421" y="4854"/>
                </a:lnTo>
                <a:lnTo>
                  <a:pt x="2568" y="4854"/>
                </a:lnTo>
                <a:lnTo>
                  <a:pt x="2568" y="5083"/>
                </a:lnTo>
                <a:lnTo>
                  <a:pt x="1421" y="5083"/>
                </a:lnTo>
                <a:lnTo>
                  <a:pt x="1421" y="5083"/>
                </a:lnTo>
                <a:lnTo>
                  <a:pt x="1385" y="5083"/>
                </a:lnTo>
                <a:lnTo>
                  <a:pt x="1348" y="5082"/>
                </a:lnTo>
                <a:lnTo>
                  <a:pt x="1312" y="5079"/>
                </a:lnTo>
                <a:lnTo>
                  <a:pt x="1276" y="5075"/>
                </a:lnTo>
                <a:lnTo>
                  <a:pt x="1240" y="5072"/>
                </a:lnTo>
                <a:lnTo>
                  <a:pt x="1205" y="5067"/>
                </a:lnTo>
                <a:lnTo>
                  <a:pt x="1169" y="5060"/>
                </a:lnTo>
                <a:lnTo>
                  <a:pt x="1135" y="5054"/>
                </a:lnTo>
                <a:lnTo>
                  <a:pt x="1101" y="5047"/>
                </a:lnTo>
                <a:lnTo>
                  <a:pt x="1066" y="5038"/>
                </a:lnTo>
                <a:lnTo>
                  <a:pt x="1032" y="5029"/>
                </a:lnTo>
                <a:lnTo>
                  <a:pt x="999" y="5019"/>
                </a:lnTo>
                <a:lnTo>
                  <a:pt x="966" y="5009"/>
                </a:lnTo>
                <a:lnTo>
                  <a:pt x="933" y="4997"/>
                </a:lnTo>
                <a:lnTo>
                  <a:pt x="901" y="4985"/>
                </a:lnTo>
                <a:lnTo>
                  <a:pt x="868" y="4971"/>
                </a:lnTo>
                <a:lnTo>
                  <a:pt x="836" y="4957"/>
                </a:lnTo>
                <a:lnTo>
                  <a:pt x="806" y="4942"/>
                </a:lnTo>
                <a:lnTo>
                  <a:pt x="775" y="4928"/>
                </a:lnTo>
                <a:lnTo>
                  <a:pt x="744" y="4912"/>
                </a:lnTo>
                <a:lnTo>
                  <a:pt x="714" y="4895"/>
                </a:lnTo>
                <a:lnTo>
                  <a:pt x="684" y="4877"/>
                </a:lnTo>
                <a:lnTo>
                  <a:pt x="656" y="4859"/>
                </a:lnTo>
                <a:lnTo>
                  <a:pt x="627" y="4840"/>
                </a:lnTo>
                <a:lnTo>
                  <a:pt x="599" y="4820"/>
                </a:lnTo>
                <a:lnTo>
                  <a:pt x="572" y="4800"/>
                </a:lnTo>
                <a:lnTo>
                  <a:pt x="544" y="4780"/>
                </a:lnTo>
                <a:lnTo>
                  <a:pt x="518" y="4758"/>
                </a:lnTo>
                <a:lnTo>
                  <a:pt x="491" y="4736"/>
                </a:lnTo>
                <a:lnTo>
                  <a:pt x="466" y="4714"/>
                </a:lnTo>
                <a:lnTo>
                  <a:pt x="441" y="4690"/>
                </a:lnTo>
                <a:lnTo>
                  <a:pt x="417" y="4666"/>
                </a:lnTo>
                <a:lnTo>
                  <a:pt x="392" y="4642"/>
                </a:lnTo>
                <a:lnTo>
                  <a:pt x="369" y="4617"/>
                </a:lnTo>
                <a:lnTo>
                  <a:pt x="347" y="4591"/>
                </a:lnTo>
                <a:lnTo>
                  <a:pt x="325" y="4566"/>
                </a:lnTo>
                <a:lnTo>
                  <a:pt x="304" y="4539"/>
                </a:lnTo>
                <a:lnTo>
                  <a:pt x="283" y="4512"/>
                </a:lnTo>
                <a:lnTo>
                  <a:pt x="263" y="4484"/>
                </a:lnTo>
                <a:lnTo>
                  <a:pt x="243" y="4456"/>
                </a:lnTo>
                <a:lnTo>
                  <a:pt x="224" y="4428"/>
                </a:lnTo>
                <a:lnTo>
                  <a:pt x="206" y="4398"/>
                </a:lnTo>
                <a:lnTo>
                  <a:pt x="189" y="4369"/>
                </a:lnTo>
                <a:lnTo>
                  <a:pt x="172" y="4339"/>
                </a:lnTo>
                <a:lnTo>
                  <a:pt x="156" y="4309"/>
                </a:lnTo>
                <a:lnTo>
                  <a:pt x="140" y="4278"/>
                </a:lnTo>
                <a:lnTo>
                  <a:pt x="126" y="4247"/>
                </a:lnTo>
                <a:lnTo>
                  <a:pt x="112" y="4215"/>
                </a:lnTo>
                <a:lnTo>
                  <a:pt x="99" y="4182"/>
                </a:lnTo>
                <a:lnTo>
                  <a:pt x="87" y="4151"/>
                </a:lnTo>
                <a:lnTo>
                  <a:pt x="75" y="4118"/>
                </a:lnTo>
                <a:lnTo>
                  <a:pt x="64" y="4084"/>
                </a:lnTo>
                <a:lnTo>
                  <a:pt x="54" y="4050"/>
                </a:lnTo>
                <a:lnTo>
                  <a:pt x="44" y="4017"/>
                </a:lnTo>
                <a:lnTo>
                  <a:pt x="36" y="3983"/>
                </a:lnTo>
                <a:lnTo>
                  <a:pt x="29" y="3948"/>
                </a:lnTo>
                <a:lnTo>
                  <a:pt x="22" y="3913"/>
                </a:lnTo>
                <a:lnTo>
                  <a:pt x="16" y="3879"/>
                </a:lnTo>
                <a:lnTo>
                  <a:pt x="12" y="3843"/>
                </a:lnTo>
                <a:lnTo>
                  <a:pt x="7" y="3807"/>
                </a:lnTo>
                <a:lnTo>
                  <a:pt x="4" y="3771"/>
                </a:lnTo>
                <a:lnTo>
                  <a:pt x="2" y="3735"/>
                </a:lnTo>
                <a:lnTo>
                  <a:pt x="0" y="3698"/>
                </a:lnTo>
                <a:lnTo>
                  <a:pt x="0" y="3662"/>
                </a:lnTo>
                <a:lnTo>
                  <a:pt x="0" y="3662"/>
                </a:lnTo>
                <a:lnTo>
                  <a:pt x="1" y="3610"/>
                </a:lnTo>
                <a:lnTo>
                  <a:pt x="4" y="3557"/>
                </a:lnTo>
                <a:lnTo>
                  <a:pt x="8" y="3504"/>
                </a:lnTo>
                <a:lnTo>
                  <a:pt x="16" y="3453"/>
                </a:lnTo>
                <a:lnTo>
                  <a:pt x="24" y="3402"/>
                </a:lnTo>
                <a:lnTo>
                  <a:pt x="35" y="3351"/>
                </a:lnTo>
                <a:lnTo>
                  <a:pt x="47" y="3301"/>
                </a:lnTo>
                <a:lnTo>
                  <a:pt x="61" y="3251"/>
                </a:lnTo>
                <a:lnTo>
                  <a:pt x="77" y="3203"/>
                </a:lnTo>
                <a:lnTo>
                  <a:pt x="95" y="3154"/>
                </a:lnTo>
                <a:lnTo>
                  <a:pt x="114" y="3107"/>
                </a:lnTo>
                <a:lnTo>
                  <a:pt x="135" y="3060"/>
                </a:lnTo>
                <a:lnTo>
                  <a:pt x="158" y="3015"/>
                </a:lnTo>
                <a:lnTo>
                  <a:pt x="182" y="2970"/>
                </a:lnTo>
                <a:lnTo>
                  <a:pt x="208" y="2926"/>
                </a:lnTo>
                <a:lnTo>
                  <a:pt x="235" y="2882"/>
                </a:lnTo>
                <a:lnTo>
                  <a:pt x="264" y="2840"/>
                </a:lnTo>
                <a:lnTo>
                  <a:pt x="294" y="2800"/>
                </a:lnTo>
                <a:lnTo>
                  <a:pt x="326" y="2760"/>
                </a:lnTo>
                <a:lnTo>
                  <a:pt x="360" y="2721"/>
                </a:lnTo>
                <a:lnTo>
                  <a:pt x="394" y="2683"/>
                </a:lnTo>
                <a:lnTo>
                  <a:pt x="430" y="2647"/>
                </a:lnTo>
                <a:lnTo>
                  <a:pt x="467" y="2611"/>
                </a:lnTo>
                <a:lnTo>
                  <a:pt x="506" y="2578"/>
                </a:lnTo>
                <a:lnTo>
                  <a:pt x="545" y="2545"/>
                </a:lnTo>
                <a:lnTo>
                  <a:pt x="586" y="2514"/>
                </a:lnTo>
                <a:lnTo>
                  <a:pt x="628" y="2485"/>
                </a:lnTo>
                <a:lnTo>
                  <a:pt x="673" y="2456"/>
                </a:lnTo>
                <a:lnTo>
                  <a:pt x="717" y="2430"/>
                </a:lnTo>
                <a:lnTo>
                  <a:pt x="762" y="2405"/>
                </a:lnTo>
                <a:lnTo>
                  <a:pt x="810" y="2381"/>
                </a:lnTo>
                <a:lnTo>
                  <a:pt x="857" y="2359"/>
                </a:lnTo>
                <a:lnTo>
                  <a:pt x="857" y="2359"/>
                </a:lnTo>
                <a:lnTo>
                  <a:pt x="862" y="2302"/>
                </a:lnTo>
                <a:lnTo>
                  <a:pt x="868" y="2245"/>
                </a:lnTo>
                <a:lnTo>
                  <a:pt x="874" y="2189"/>
                </a:lnTo>
                <a:lnTo>
                  <a:pt x="883" y="2132"/>
                </a:lnTo>
                <a:lnTo>
                  <a:pt x="892" y="2076"/>
                </a:lnTo>
                <a:lnTo>
                  <a:pt x="904" y="2020"/>
                </a:lnTo>
                <a:lnTo>
                  <a:pt x="915" y="1965"/>
                </a:lnTo>
                <a:lnTo>
                  <a:pt x="928" y="1909"/>
                </a:lnTo>
                <a:lnTo>
                  <a:pt x="943" y="1854"/>
                </a:lnTo>
                <a:lnTo>
                  <a:pt x="959" y="1801"/>
                </a:lnTo>
                <a:lnTo>
                  <a:pt x="975" y="1747"/>
                </a:lnTo>
                <a:lnTo>
                  <a:pt x="993" y="1693"/>
                </a:lnTo>
                <a:lnTo>
                  <a:pt x="1012" y="1640"/>
                </a:lnTo>
                <a:lnTo>
                  <a:pt x="1033" y="1588"/>
                </a:lnTo>
                <a:lnTo>
                  <a:pt x="1054" y="1535"/>
                </a:lnTo>
                <a:lnTo>
                  <a:pt x="1077" y="1483"/>
                </a:lnTo>
                <a:lnTo>
                  <a:pt x="1101" y="1433"/>
                </a:lnTo>
                <a:lnTo>
                  <a:pt x="1126" y="1382"/>
                </a:lnTo>
                <a:lnTo>
                  <a:pt x="1153" y="1332"/>
                </a:lnTo>
                <a:lnTo>
                  <a:pt x="1179" y="1283"/>
                </a:lnTo>
                <a:lnTo>
                  <a:pt x="1207" y="1234"/>
                </a:lnTo>
                <a:lnTo>
                  <a:pt x="1237" y="1186"/>
                </a:lnTo>
                <a:lnTo>
                  <a:pt x="1267" y="1138"/>
                </a:lnTo>
                <a:lnTo>
                  <a:pt x="1299" y="1091"/>
                </a:lnTo>
                <a:lnTo>
                  <a:pt x="1332" y="1045"/>
                </a:lnTo>
                <a:lnTo>
                  <a:pt x="1366" y="999"/>
                </a:lnTo>
                <a:lnTo>
                  <a:pt x="1400" y="955"/>
                </a:lnTo>
                <a:lnTo>
                  <a:pt x="1437" y="911"/>
                </a:lnTo>
                <a:lnTo>
                  <a:pt x="1474" y="868"/>
                </a:lnTo>
                <a:lnTo>
                  <a:pt x="1512" y="824"/>
                </a:lnTo>
                <a:lnTo>
                  <a:pt x="1551" y="782"/>
                </a:lnTo>
                <a:lnTo>
                  <a:pt x="1591" y="741"/>
                </a:lnTo>
                <a:lnTo>
                  <a:pt x="1591" y="741"/>
                </a:lnTo>
                <a:lnTo>
                  <a:pt x="1637" y="698"/>
                </a:lnTo>
                <a:lnTo>
                  <a:pt x="1682" y="655"/>
                </a:lnTo>
                <a:lnTo>
                  <a:pt x="1729" y="613"/>
                </a:lnTo>
                <a:lnTo>
                  <a:pt x="1777" y="573"/>
                </a:lnTo>
                <a:lnTo>
                  <a:pt x="1825" y="534"/>
                </a:lnTo>
                <a:lnTo>
                  <a:pt x="1875" y="496"/>
                </a:lnTo>
                <a:lnTo>
                  <a:pt x="1925" y="460"/>
                </a:lnTo>
                <a:lnTo>
                  <a:pt x="1976" y="425"/>
                </a:lnTo>
                <a:lnTo>
                  <a:pt x="2028" y="391"/>
                </a:lnTo>
                <a:lnTo>
                  <a:pt x="2080" y="359"/>
                </a:lnTo>
                <a:lnTo>
                  <a:pt x="2133" y="328"/>
                </a:lnTo>
                <a:lnTo>
                  <a:pt x="2187" y="298"/>
                </a:lnTo>
                <a:lnTo>
                  <a:pt x="2242" y="270"/>
                </a:lnTo>
                <a:lnTo>
                  <a:pt x="2297" y="242"/>
                </a:lnTo>
                <a:lnTo>
                  <a:pt x="2352" y="217"/>
                </a:lnTo>
                <a:lnTo>
                  <a:pt x="2409" y="193"/>
                </a:lnTo>
                <a:lnTo>
                  <a:pt x="2466" y="170"/>
                </a:lnTo>
                <a:lnTo>
                  <a:pt x="2523" y="148"/>
                </a:lnTo>
                <a:lnTo>
                  <a:pt x="2582" y="128"/>
                </a:lnTo>
                <a:lnTo>
                  <a:pt x="2640" y="109"/>
                </a:lnTo>
                <a:lnTo>
                  <a:pt x="2699" y="93"/>
                </a:lnTo>
                <a:lnTo>
                  <a:pt x="2759" y="77"/>
                </a:lnTo>
                <a:lnTo>
                  <a:pt x="2820" y="63"/>
                </a:lnTo>
                <a:lnTo>
                  <a:pt x="2880" y="49"/>
                </a:lnTo>
                <a:lnTo>
                  <a:pt x="2941" y="39"/>
                </a:lnTo>
                <a:lnTo>
                  <a:pt x="3002" y="28"/>
                </a:lnTo>
                <a:lnTo>
                  <a:pt x="3064" y="20"/>
                </a:lnTo>
                <a:lnTo>
                  <a:pt x="3126" y="14"/>
                </a:lnTo>
                <a:lnTo>
                  <a:pt x="3189" y="7"/>
                </a:lnTo>
                <a:lnTo>
                  <a:pt x="3251" y="4"/>
                </a:lnTo>
                <a:lnTo>
                  <a:pt x="3314" y="1"/>
                </a:lnTo>
                <a:lnTo>
                  <a:pt x="3377" y="0"/>
                </a:lnTo>
                <a:lnTo>
                  <a:pt x="3377" y="0"/>
                </a:lnTo>
                <a:lnTo>
                  <a:pt x="3441" y="1"/>
                </a:lnTo>
                <a:lnTo>
                  <a:pt x="3504" y="3"/>
                </a:lnTo>
                <a:lnTo>
                  <a:pt x="3567" y="6"/>
                </a:lnTo>
                <a:lnTo>
                  <a:pt x="3630" y="11"/>
                </a:lnTo>
                <a:lnTo>
                  <a:pt x="3693" y="19"/>
                </a:lnTo>
                <a:lnTo>
                  <a:pt x="3755" y="26"/>
                </a:lnTo>
                <a:lnTo>
                  <a:pt x="3816" y="37"/>
                </a:lnTo>
                <a:lnTo>
                  <a:pt x="3878" y="47"/>
                </a:lnTo>
                <a:lnTo>
                  <a:pt x="3938" y="60"/>
                </a:lnTo>
                <a:lnTo>
                  <a:pt x="3999" y="75"/>
                </a:lnTo>
                <a:lnTo>
                  <a:pt x="4059" y="90"/>
                </a:lnTo>
                <a:lnTo>
                  <a:pt x="4119" y="107"/>
                </a:lnTo>
                <a:lnTo>
                  <a:pt x="4178" y="125"/>
                </a:lnTo>
                <a:lnTo>
                  <a:pt x="4236" y="145"/>
                </a:lnTo>
                <a:lnTo>
                  <a:pt x="4294" y="167"/>
                </a:lnTo>
                <a:lnTo>
                  <a:pt x="4351" y="190"/>
                </a:lnTo>
                <a:lnTo>
                  <a:pt x="4408" y="214"/>
                </a:lnTo>
                <a:lnTo>
                  <a:pt x="4463" y="240"/>
                </a:lnTo>
                <a:lnTo>
                  <a:pt x="4518" y="267"/>
                </a:lnTo>
                <a:lnTo>
                  <a:pt x="4573" y="295"/>
                </a:lnTo>
                <a:lnTo>
                  <a:pt x="4628" y="326"/>
                </a:lnTo>
                <a:lnTo>
                  <a:pt x="4681" y="356"/>
                </a:lnTo>
                <a:lnTo>
                  <a:pt x="4733" y="389"/>
                </a:lnTo>
                <a:lnTo>
                  <a:pt x="4786" y="423"/>
                </a:lnTo>
                <a:lnTo>
                  <a:pt x="4837" y="457"/>
                </a:lnTo>
                <a:lnTo>
                  <a:pt x="4887" y="494"/>
                </a:lnTo>
                <a:lnTo>
                  <a:pt x="4937" y="532"/>
                </a:lnTo>
                <a:lnTo>
                  <a:pt x="4985" y="571"/>
                </a:lnTo>
                <a:lnTo>
                  <a:pt x="5034" y="611"/>
                </a:lnTo>
                <a:lnTo>
                  <a:pt x="5080" y="653"/>
                </a:lnTo>
                <a:lnTo>
                  <a:pt x="5127" y="697"/>
                </a:lnTo>
                <a:lnTo>
                  <a:pt x="5172" y="741"/>
                </a:lnTo>
                <a:lnTo>
                  <a:pt x="5172" y="741"/>
                </a:lnTo>
                <a:lnTo>
                  <a:pt x="5202" y="772"/>
                </a:lnTo>
                <a:lnTo>
                  <a:pt x="5231" y="802"/>
                </a:lnTo>
                <a:lnTo>
                  <a:pt x="5259" y="833"/>
                </a:lnTo>
                <a:lnTo>
                  <a:pt x="5288" y="864"/>
                </a:lnTo>
                <a:lnTo>
                  <a:pt x="5315" y="896"/>
                </a:lnTo>
                <a:lnTo>
                  <a:pt x="5343" y="929"/>
                </a:lnTo>
                <a:lnTo>
                  <a:pt x="5369" y="961"/>
                </a:lnTo>
                <a:lnTo>
                  <a:pt x="5394" y="994"/>
                </a:lnTo>
                <a:lnTo>
                  <a:pt x="5420" y="1028"/>
                </a:lnTo>
                <a:lnTo>
                  <a:pt x="5444" y="1062"/>
                </a:lnTo>
                <a:lnTo>
                  <a:pt x="5468" y="1096"/>
                </a:lnTo>
                <a:lnTo>
                  <a:pt x="5491" y="1131"/>
                </a:lnTo>
                <a:lnTo>
                  <a:pt x="5515" y="1166"/>
                </a:lnTo>
                <a:lnTo>
                  <a:pt x="5537" y="1201"/>
                </a:lnTo>
                <a:lnTo>
                  <a:pt x="5559" y="1237"/>
                </a:lnTo>
                <a:lnTo>
                  <a:pt x="5580" y="1272"/>
                </a:lnTo>
                <a:lnTo>
                  <a:pt x="5600" y="1309"/>
                </a:lnTo>
                <a:lnTo>
                  <a:pt x="5620" y="1346"/>
                </a:lnTo>
                <a:lnTo>
                  <a:pt x="5639" y="1383"/>
                </a:lnTo>
                <a:lnTo>
                  <a:pt x="5658" y="1420"/>
                </a:lnTo>
                <a:lnTo>
                  <a:pt x="5676" y="1458"/>
                </a:lnTo>
                <a:lnTo>
                  <a:pt x="5693" y="1496"/>
                </a:lnTo>
                <a:lnTo>
                  <a:pt x="5710" y="1534"/>
                </a:lnTo>
                <a:lnTo>
                  <a:pt x="5727" y="1573"/>
                </a:lnTo>
                <a:lnTo>
                  <a:pt x="5741" y="1612"/>
                </a:lnTo>
                <a:lnTo>
                  <a:pt x="5756" y="1651"/>
                </a:lnTo>
                <a:lnTo>
                  <a:pt x="5771" y="1690"/>
                </a:lnTo>
                <a:lnTo>
                  <a:pt x="5785" y="1730"/>
                </a:lnTo>
                <a:lnTo>
                  <a:pt x="5797" y="1770"/>
                </a:lnTo>
                <a:lnTo>
                  <a:pt x="5809" y="1810"/>
                </a:lnTo>
                <a:lnTo>
                  <a:pt x="5820" y="1850"/>
                </a:lnTo>
                <a:lnTo>
                  <a:pt x="5832" y="1891"/>
                </a:lnTo>
                <a:lnTo>
                  <a:pt x="5832" y="1891"/>
                </a:lnTo>
                <a:lnTo>
                  <a:pt x="5879" y="1888"/>
                </a:lnTo>
                <a:lnTo>
                  <a:pt x="5926" y="1888"/>
                </a:lnTo>
                <a:lnTo>
                  <a:pt x="5926" y="1888"/>
                </a:lnTo>
                <a:lnTo>
                  <a:pt x="5966" y="1888"/>
                </a:lnTo>
                <a:lnTo>
                  <a:pt x="6007" y="1890"/>
                </a:lnTo>
                <a:lnTo>
                  <a:pt x="6046" y="1892"/>
                </a:lnTo>
                <a:lnTo>
                  <a:pt x="6086" y="1895"/>
                </a:lnTo>
                <a:lnTo>
                  <a:pt x="6126" y="1901"/>
                </a:lnTo>
                <a:lnTo>
                  <a:pt x="6165" y="1906"/>
                </a:lnTo>
                <a:lnTo>
                  <a:pt x="6204" y="1912"/>
                </a:lnTo>
                <a:lnTo>
                  <a:pt x="6242" y="1920"/>
                </a:lnTo>
                <a:lnTo>
                  <a:pt x="6280" y="1928"/>
                </a:lnTo>
                <a:lnTo>
                  <a:pt x="6318" y="1938"/>
                </a:lnTo>
                <a:lnTo>
                  <a:pt x="6356" y="1947"/>
                </a:lnTo>
                <a:lnTo>
                  <a:pt x="6393" y="1959"/>
                </a:lnTo>
                <a:lnTo>
                  <a:pt x="6430" y="1970"/>
                </a:lnTo>
                <a:lnTo>
                  <a:pt x="6466" y="1983"/>
                </a:lnTo>
                <a:lnTo>
                  <a:pt x="6502" y="1997"/>
                </a:lnTo>
                <a:lnTo>
                  <a:pt x="6537" y="2011"/>
                </a:lnTo>
                <a:lnTo>
                  <a:pt x="6572" y="2027"/>
                </a:lnTo>
                <a:lnTo>
                  <a:pt x="6607" y="2043"/>
                </a:lnTo>
                <a:lnTo>
                  <a:pt x="6642" y="2060"/>
                </a:lnTo>
                <a:lnTo>
                  <a:pt x="6675" y="2078"/>
                </a:lnTo>
                <a:lnTo>
                  <a:pt x="6708" y="2097"/>
                </a:lnTo>
                <a:lnTo>
                  <a:pt x="6741" y="2116"/>
                </a:lnTo>
                <a:lnTo>
                  <a:pt x="6773" y="2136"/>
                </a:lnTo>
                <a:lnTo>
                  <a:pt x="6804" y="2157"/>
                </a:lnTo>
                <a:lnTo>
                  <a:pt x="6836" y="2178"/>
                </a:lnTo>
                <a:lnTo>
                  <a:pt x="6866" y="2201"/>
                </a:lnTo>
                <a:lnTo>
                  <a:pt x="6896" y="2223"/>
                </a:lnTo>
                <a:lnTo>
                  <a:pt x="6925" y="2248"/>
                </a:lnTo>
                <a:lnTo>
                  <a:pt x="6955" y="2272"/>
                </a:lnTo>
                <a:lnTo>
                  <a:pt x="6983" y="2297"/>
                </a:lnTo>
                <a:lnTo>
                  <a:pt x="7011" y="2322"/>
                </a:lnTo>
                <a:lnTo>
                  <a:pt x="7037" y="2349"/>
                </a:lnTo>
                <a:lnTo>
                  <a:pt x="7064" y="2376"/>
                </a:lnTo>
                <a:lnTo>
                  <a:pt x="7090" y="2404"/>
                </a:lnTo>
                <a:lnTo>
                  <a:pt x="7115" y="2432"/>
                </a:lnTo>
                <a:lnTo>
                  <a:pt x="7140" y="2461"/>
                </a:lnTo>
                <a:lnTo>
                  <a:pt x="7163" y="2490"/>
                </a:lnTo>
                <a:lnTo>
                  <a:pt x="7186" y="2521"/>
                </a:lnTo>
                <a:lnTo>
                  <a:pt x="7208" y="2551"/>
                </a:lnTo>
                <a:lnTo>
                  <a:pt x="7230" y="2582"/>
                </a:lnTo>
                <a:lnTo>
                  <a:pt x="7251" y="2613"/>
                </a:lnTo>
                <a:lnTo>
                  <a:pt x="7271" y="2646"/>
                </a:lnTo>
                <a:lnTo>
                  <a:pt x="7290" y="2679"/>
                </a:lnTo>
                <a:lnTo>
                  <a:pt x="7309" y="2711"/>
                </a:lnTo>
                <a:lnTo>
                  <a:pt x="7326" y="2745"/>
                </a:lnTo>
                <a:lnTo>
                  <a:pt x="7344" y="2780"/>
                </a:lnTo>
                <a:lnTo>
                  <a:pt x="7360" y="2815"/>
                </a:lnTo>
                <a:lnTo>
                  <a:pt x="7375" y="2850"/>
                </a:lnTo>
                <a:lnTo>
                  <a:pt x="7389" y="2884"/>
                </a:lnTo>
                <a:lnTo>
                  <a:pt x="7403" y="2921"/>
                </a:lnTo>
                <a:lnTo>
                  <a:pt x="7416" y="2957"/>
                </a:lnTo>
                <a:lnTo>
                  <a:pt x="7428" y="2994"/>
                </a:lnTo>
                <a:lnTo>
                  <a:pt x="7439" y="3031"/>
                </a:lnTo>
                <a:lnTo>
                  <a:pt x="7450" y="3069"/>
                </a:lnTo>
                <a:lnTo>
                  <a:pt x="7459" y="3106"/>
                </a:lnTo>
                <a:lnTo>
                  <a:pt x="7467" y="3145"/>
                </a:lnTo>
                <a:lnTo>
                  <a:pt x="7475" y="3183"/>
                </a:lnTo>
                <a:lnTo>
                  <a:pt x="7481" y="3222"/>
                </a:lnTo>
                <a:lnTo>
                  <a:pt x="7486" y="3261"/>
                </a:lnTo>
                <a:lnTo>
                  <a:pt x="7491" y="3301"/>
                </a:lnTo>
                <a:lnTo>
                  <a:pt x="7495" y="3340"/>
                </a:lnTo>
                <a:lnTo>
                  <a:pt x="7497" y="3380"/>
                </a:lnTo>
                <a:lnTo>
                  <a:pt x="7498" y="3421"/>
                </a:lnTo>
                <a:lnTo>
                  <a:pt x="7499" y="3461"/>
                </a:lnTo>
                <a:lnTo>
                  <a:pt x="7499" y="3461"/>
                </a:lnTo>
                <a:lnTo>
                  <a:pt x="7498" y="3496"/>
                </a:lnTo>
                <a:lnTo>
                  <a:pt x="7497" y="3532"/>
                </a:lnTo>
                <a:lnTo>
                  <a:pt x="7497" y="3532"/>
                </a:lnTo>
                <a:lnTo>
                  <a:pt x="7531" y="3539"/>
                </a:lnTo>
                <a:lnTo>
                  <a:pt x="7564" y="3548"/>
                </a:lnTo>
                <a:lnTo>
                  <a:pt x="7597" y="3557"/>
                </a:lnTo>
                <a:lnTo>
                  <a:pt x="7630" y="3569"/>
                </a:lnTo>
                <a:lnTo>
                  <a:pt x="7661" y="3580"/>
                </a:lnTo>
                <a:lnTo>
                  <a:pt x="7692" y="3595"/>
                </a:lnTo>
                <a:lnTo>
                  <a:pt x="7723" y="3610"/>
                </a:lnTo>
                <a:lnTo>
                  <a:pt x="7751" y="3626"/>
                </a:lnTo>
                <a:lnTo>
                  <a:pt x="7780" y="3643"/>
                </a:lnTo>
                <a:lnTo>
                  <a:pt x="7808" y="3662"/>
                </a:lnTo>
                <a:lnTo>
                  <a:pt x="7834" y="3683"/>
                </a:lnTo>
                <a:lnTo>
                  <a:pt x="7860" y="3703"/>
                </a:lnTo>
                <a:lnTo>
                  <a:pt x="7885" y="3725"/>
                </a:lnTo>
                <a:lnTo>
                  <a:pt x="7909" y="3748"/>
                </a:lnTo>
                <a:lnTo>
                  <a:pt x="7931" y="3772"/>
                </a:lnTo>
                <a:lnTo>
                  <a:pt x="7954" y="3797"/>
                </a:lnTo>
                <a:lnTo>
                  <a:pt x="7975" y="3823"/>
                </a:lnTo>
                <a:lnTo>
                  <a:pt x="7995" y="3850"/>
                </a:lnTo>
                <a:lnTo>
                  <a:pt x="8013" y="3878"/>
                </a:lnTo>
                <a:lnTo>
                  <a:pt x="8031" y="3906"/>
                </a:lnTo>
                <a:lnTo>
                  <a:pt x="8046" y="3936"/>
                </a:lnTo>
                <a:lnTo>
                  <a:pt x="8061" y="3965"/>
                </a:lnTo>
                <a:lnTo>
                  <a:pt x="8075" y="3996"/>
                </a:lnTo>
                <a:lnTo>
                  <a:pt x="8087" y="4027"/>
                </a:lnTo>
                <a:lnTo>
                  <a:pt x="8098" y="4060"/>
                </a:lnTo>
                <a:lnTo>
                  <a:pt x="8107" y="4093"/>
                </a:lnTo>
                <a:lnTo>
                  <a:pt x="8116" y="4125"/>
                </a:lnTo>
                <a:lnTo>
                  <a:pt x="8123" y="4160"/>
                </a:lnTo>
                <a:lnTo>
                  <a:pt x="8129" y="4194"/>
                </a:lnTo>
                <a:lnTo>
                  <a:pt x="8133" y="4229"/>
                </a:lnTo>
                <a:lnTo>
                  <a:pt x="8135" y="4264"/>
                </a:lnTo>
                <a:lnTo>
                  <a:pt x="8136" y="4300"/>
                </a:lnTo>
                <a:lnTo>
                  <a:pt x="8136" y="4300"/>
                </a:lnTo>
                <a:close/>
              </a:path>
            </a:pathLst>
          </a:custGeom>
          <a:solidFill>
            <a:srgbClr val="4F6BED"/>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71" name="Freeform 467"/>
          <p:cNvSpPr>
            <a:spLocks noEditPoints="1"/>
          </p:cNvSpPr>
          <p:nvPr/>
        </p:nvSpPr>
        <p:spPr bwMode="auto">
          <a:xfrm>
            <a:off x="10294906" y="1931854"/>
            <a:ext cx="366539" cy="364403"/>
          </a:xfrm>
          <a:custGeom>
            <a:avLst/>
            <a:gdLst>
              <a:gd name="T0" fmla="*/ 7442 w 7549"/>
              <a:gd name="T1" fmla="*/ 4280 h 7505"/>
              <a:gd name="T2" fmla="*/ 7101 w 7549"/>
              <a:gd name="T3" fmla="*/ 4575 h 7505"/>
              <a:gd name="T4" fmla="*/ 6754 w 7549"/>
              <a:gd name="T5" fmla="*/ 4629 h 7505"/>
              <a:gd name="T6" fmla="*/ 6816 w 7549"/>
              <a:gd name="T7" fmla="*/ 4403 h 7505"/>
              <a:gd name="T8" fmla="*/ 7096 w 7549"/>
              <a:gd name="T9" fmla="*/ 4318 h 7505"/>
              <a:gd name="T10" fmla="*/ 7288 w 7549"/>
              <a:gd name="T11" fmla="*/ 4073 h 7505"/>
              <a:gd name="T12" fmla="*/ 7304 w 7549"/>
              <a:gd name="T13" fmla="*/ 3777 h 7505"/>
              <a:gd name="T14" fmla="*/ 7143 w 7549"/>
              <a:gd name="T15" fmla="*/ 3517 h 7505"/>
              <a:gd name="T16" fmla="*/ 6857 w 7549"/>
              <a:gd name="T17" fmla="*/ 3399 h 7505"/>
              <a:gd name="T18" fmla="*/ 6723 w 7549"/>
              <a:gd name="T19" fmla="*/ 2997 h 7505"/>
              <a:gd name="T20" fmla="*/ 6621 w 7549"/>
              <a:gd name="T21" fmla="*/ 2615 h 7505"/>
              <a:gd name="T22" fmla="*/ 6409 w 7549"/>
              <a:gd name="T23" fmla="*/ 2293 h 7505"/>
              <a:gd name="T24" fmla="*/ 6109 w 7549"/>
              <a:gd name="T25" fmla="*/ 2052 h 7505"/>
              <a:gd name="T26" fmla="*/ 5744 w 7549"/>
              <a:gd name="T27" fmla="*/ 1913 h 7505"/>
              <a:gd name="T28" fmla="*/ 5328 w 7549"/>
              <a:gd name="T29" fmla="*/ 1899 h 7505"/>
              <a:gd name="T30" fmla="*/ 4963 w 7549"/>
              <a:gd name="T31" fmla="*/ 1588 h 7505"/>
              <a:gd name="T32" fmla="*/ 4741 w 7549"/>
              <a:gd name="T33" fmla="*/ 1095 h 7505"/>
              <a:gd name="T34" fmla="*/ 4393 w 7549"/>
              <a:gd name="T35" fmla="*/ 691 h 7505"/>
              <a:gd name="T36" fmla="*/ 3945 w 7549"/>
              <a:gd name="T37" fmla="*/ 401 h 7505"/>
              <a:gd name="T38" fmla="*/ 3425 w 7549"/>
              <a:gd name="T39" fmla="*/ 248 h 7505"/>
              <a:gd name="T40" fmla="*/ 2884 w 7549"/>
              <a:gd name="T41" fmla="*/ 251 h 7505"/>
              <a:gd name="T42" fmla="*/ 2319 w 7549"/>
              <a:gd name="T43" fmla="*/ 434 h 7505"/>
              <a:gd name="T44" fmla="*/ 1849 w 7549"/>
              <a:gd name="T45" fmla="*/ 776 h 7505"/>
              <a:gd name="T46" fmla="*/ 1506 w 7549"/>
              <a:gd name="T47" fmla="*/ 1246 h 7505"/>
              <a:gd name="T48" fmla="*/ 1322 w 7549"/>
              <a:gd name="T49" fmla="*/ 1812 h 7505"/>
              <a:gd name="T50" fmla="*/ 999 w 7549"/>
              <a:gd name="T51" fmla="*/ 2265 h 7505"/>
              <a:gd name="T52" fmla="*/ 476 w 7549"/>
              <a:gd name="T53" fmla="*/ 2618 h 7505"/>
              <a:gd name="T54" fmla="*/ 235 w 7549"/>
              <a:gd name="T55" fmla="*/ 3206 h 7505"/>
              <a:gd name="T56" fmla="*/ 265 w 7549"/>
              <a:gd name="T57" fmla="*/ 3583 h 7505"/>
              <a:gd name="T58" fmla="*/ 403 w 7549"/>
              <a:gd name="T59" fmla="*/ 3898 h 7505"/>
              <a:gd name="T60" fmla="*/ 804 w 7549"/>
              <a:gd name="T61" fmla="*/ 4271 h 7505"/>
              <a:gd name="T62" fmla="*/ 1132 w 7549"/>
              <a:gd name="T63" fmla="*/ 4386 h 7505"/>
              <a:gd name="T64" fmla="*/ 2528 w 7549"/>
              <a:gd name="T65" fmla="*/ 4633 h 7505"/>
              <a:gd name="T66" fmla="*/ 963 w 7549"/>
              <a:gd name="T67" fmla="*/ 4583 h 7505"/>
              <a:gd name="T68" fmla="*/ 585 w 7549"/>
              <a:gd name="T69" fmla="*/ 4406 h 7505"/>
              <a:gd name="T70" fmla="*/ 284 w 7549"/>
              <a:gd name="T71" fmla="*/ 4126 h 7505"/>
              <a:gd name="T72" fmla="*/ 81 w 7549"/>
              <a:gd name="T73" fmla="*/ 3764 h 7505"/>
              <a:gd name="T74" fmla="*/ 1 w 7549"/>
              <a:gd name="T75" fmla="*/ 3343 h 7505"/>
              <a:gd name="T76" fmla="*/ 47 w 7549"/>
              <a:gd name="T77" fmla="*/ 2962 h 7505"/>
              <a:gd name="T78" fmla="*/ 421 w 7549"/>
              <a:gd name="T79" fmla="*/ 2342 h 7505"/>
              <a:gd name="T80" fmla="*/ 960 w 7549"/>
              <a:gd name="T81" fmla="*/ 2037 h 7505"/>
              <a:gd name="T82" fmla="*/ 1129 w 7549"/>
              <a:gd name="T83" fmla="*/ 1603 h 7505"/>
              <a:gd name="T84" fmla="*/ 1377 w 7549"/>
              <a:gd name="T85" fmla="*/ 1007 h 7505"/>
              <a:gd name="T86" fmla="*/ 1786 w 7549"/>
              <a:gd name="T87" fmla="*/ 520 h 7505"/>
              <a:gd name="T88" fmla="*/ 2325 w 7549"/>
              <a:gd name="T89" fmla="*/ 176 h 7505"/>
              <a:gd name="T90" fmla="*/ 2959 w 7549"/>
              <a:gd name="T91" fmla="*/ 10 h 7505"/>
              <a:gd name="T92" fmla="*/ 3535 w 7549"/>
              <a:gd name="T93" fmla="*/ 33 h 7505"/>
              <a:gd name="T94" fmla="*/ 4088 w 7549"/>
              <a:gd name="T95" fmla="*/ 214 h 7505"/>
              <a:gd name="T96" fmla="*/ 4565 w 7549"/>
              <a:gd name="T97" fmla="*/ 537 h 7505"/>
              <a:gd name="T98" fmla="*/ 4937 w 7549"/>
              <a:gd name="T99" fmla="*/ 974 h 7505"/>
              <a:gd name="T100" fmla="*/ 5178 w 7549"/>
              <a:gd name="T101" fmla="*/ 1506 h 7505"/>
              <a:gd name="T102" fmla="*/ 5495 w 7549"/>
              <a:gd name="T103" fmla="*/ 1658 h 7505"/>
              <a:gd name="T104" fmla="*/ 5930 w 7549"/>
              <a:gd name="T105" fmla="*/ 1724 h 7505"/>
              <a:gd name="T106" fmla="*/ 6343 w 7549"/>
              <a:gd name="T107" fmla="*/ 1929 h 7505"/>
              <a:gd name="T108" fmla="*/ 6668 w 7549"/>
              <a:gd name="T109" fmla="*/ 2247 h 7505"/>
              <a:gd name="T110" fmla="*/ 6882 w 7549"/>
              <a:gd name="T111" fmla="*/ 2654 h 7505"/>
              <a:gd name="T112" fmla="*/ 6959 w 7549"/>
              <a:gd name="T113" fmla="*/ 3123 h 7505"/>
              <a:gd name="T114" fmla="*/ 7220 w 7549"/>
              <a:gd name="T115" fmla="*/ 3288 h 7505"/>
              <a:gd name="T116" fmla="*/ 7480 w 7549"/>
              <a:gd name="T117" fmla="*/ 3588 h 7505"/>
              <a:gd name="T118" fmla="*/ 3051 w 7549"/>
              <a:gd name="T119" fmla="*/ 2821 h 7505"/>
              <a:gd name="T120" fmla="*/ 4238 w 7549"/>
              <a:gd name="T121" fmla="*/ 5195 h 7505"/>
              <a:gd name="T122" fmla="*/ 4468 w 7549"/>
              <a:gd name="T123" fmla="*/ 7505 h 7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9" h="7505">
                <a:moveTo>
                  <a:pt x="7549" y="3900"/>
                </a:moveTo>
                <a:lnTo>
                  <a:pt x="7549" y="3900"/>
                </a:lnTo>
                <a:lnTo>
                  <a:pt x="7548" y="3938"/>
                </a:lnTo>
                <a:lnTo>
                  <a:pt x="7545" y="3975"/>
                </a:lnTo>
                <a:lnTo>
                  <a:pt x="7540" y="4012"/>
                </a:lnTo>
                <a:lnTo>
                  <a:pt x="7534" y="4048"/>
                </a:lnTo>
                <a:lnTo>
                  <a:pt x="7526" y="4083"/>
                </a:lnTo>
                <a:lnTo>
                  <a:pt x="7516" y="4117"/>
                </a:lnTo>
                <a:lnTo>
                  <a:pt x="7504" y="4152"/>
                </a:lnTo>
                <a:lnTo>
                  <a:pt x="7491" y="4185"/>
                </a:lnTo>
                <a:lnTo>
                  <a:pt x="7476" y="4217"/>
                </a:lnTo>
                <a:lnTo>
                  <a:pt x="7460" y="4249"/>
                </a:lnTo>
                <a:lnTo>
                  <a:pt x="7442" y="4280"/>
                </a:lnTo>
                <a:lnTo>
                  <a:pt x="7423" y="4309"/>
                </a:lnTo>
                <a:lnTo>
                  <a:pt x="7403" y="4339"/>
                </a:lnTo>
                <a:lnTo>
                  <a:pt x="7381" y="4366"/>
                </a:lnTo>
                <a:lnTo>
                  <a:pt x="7358" y="4392"/>
                </a:lnTo>
                <a:lnTo>
                  <a:pt x="7334" y="4418"/>
                </a:lnTo>
                <a:lnTo>
                  <a:pt x="7308" y="4442"/>
                </a:lnTo>
                <a:lnTo>
                  <a:pt x="7282" y="4465"/>
                </a:lnTo>
                <a:lnTo>
                  <a:pt x="7254" y="4487"/>
                </a:lnTo>
                <a:lnTo>
                  <a:pt x="7225" y="4507"/>
                </a:lnTo>
                <a:lnTo>
                  <a:pt x="7196" y="4526"/>
                </a:lnTo>
                <a:lnTo>
                  <a:pt x="7165" y="4544"/>
                </a:lnTo>
                <a:lnTo>
                  <a:pt x="7133" y="4561"/>
                </a:lnTo>
                <a:lnTo>
                  <a:pt x="7101" y="4575"/>
                </a:lnTo>
                <a:lnTo>
                  <a:pt x="7068" y="4589"/>
                </a:lnTo>
                <a:lnTo>
                  <a:pt x="7033" y="4600"/>
                </a:lnTo>
                <a:lnTo>
                  <a:pt x="6998" y="4610"/>
                </a:lnTo>
                <a:lnTo>
                  <a:pt x="6964" y="4618"/>
                </a:lnTo>
                <a:lnTo>
                  <a:pt x="6928" y="4624"/>
                </a:lnTo>
                <a:lnTo>
                  <a:pt x="6891" y="4630"/>
                </a:lnTo>
                <a:lnTo>
                  <a:pt x="6854" y="4632"/>
                </a:lnTo>
                <a:lnTo>
                  <a:pt x="6816" y="4633"/>
                </a:lnTo>
                <a:lnTo>
                  <a:pt x="6816" y="4633"/>
                </a:lnTo>
                <a:lnTo>
                  <a:pt x="6784" y="4632"/>
                </a:lnTo>
                <a:lnTo>
                  <a:pt x="6754" y="4630"/>
                </a:lnTo>
                <a:lnTo>
                  <a:pt x="6754" y="4629"/>
                </a:lnTo>
                <a:lnTo>
                  <a:pt x="6754" y="4629"/>
                </a:lnTo>
                <a:lnTo>
                  <a:pt x="6723" y="4630"/>
                </a:lnTo>
                <a:lnTo>
                  <a:pt x="6686" y="4631"/>
                </a:lnTo>
                <a:lnTo>
                  <a:pt x="6593" y="4631"/>
                </a:lnTo>
                <a:lnTo>
                  <a:pt x="4862" y="4633"/>
                </a:lnTo>
                <a:lnTo>
                  <a:pt x="4862" y="4403"/>
                </a:lnTo>
                <a:lnTo>
                  <a:pt x="5673" y="4403"/>
                </a:lnTo>
                <a:lnTo>
                  <a:pt x="5673" y="4403"/>
                </a:lnTo>
                <a:lnTo>
                  <a:pt x="6683" y="4401"/>
                </a:lnTo>
                <a:lnTo>
                  <a:pt x="6686" y="4394"/>
                </a:lnTo>
                <a:lnTo>
                  <a:pt x="6774" y="4401"/>
                </a:lnTo>
                <a:lnTo>
                  <a:pt x="6774" y="4401"/>
                </a:lnTo>
                <a:lnTo>
                  <a:pt x="6795" y="4403"/>
                </a:lnTo>
                <a:lnTo>
                  <a:pt x="6816" y="4403"/>
                </a:lnTo>
                <a:lnTo>
                  <a:pt x="6816" y="4403"/>
                </a:lnTo>
                <a:lnTo>
                  <a:pt x="6841" y="4403"/>
                </a:lnTo>
                <a:lnTo>
                  <a:pt x="6868" y="4401"/>
                </a:lnTo>
                <a:lnTo>
                  <a:pt x="6892" y="4398"/>
                </a:lnTo>
                <a:lnTo>
                  <a:pt x="6917" y="4394"/>
                </a:lnTo>
                <a:lnTo>
                  <a:pt x="6941" y="4387"/>
                </a:lnTo>
                <a:lnTo>
                  <a:pt x="6966" y="4381"/>
                </a:lnTo>
                <a:lnTo>
                  <a:pt x="6989" y="4372"/>
                </a:lnTo>
                <a:lnTo>
                  <a:pt x="7011" y="4364"/>
                </a:lnTo>
                <a:lnTo>
                  <a:pt x="7034" y="4353"/>
                </a:lnTo>
                <a:lnTo>
                  <a:pt x="7055" y="4343"/>
                </a:lnTo>
                <a:lnTo>
                  <a:pt x="7076" y="4330"/>
                </a:lnTo>
                <a:lnTo>
                  <a:pt x="7096" y="4318"/>
                </a:lnTo>
                <a:lnTo>
                  <a:pt x="7116" y="4303"/>
                </a:lnTo>
                <a:lnTo>
                  <a:pt x="7135" y="4288"/>
                </a:lnTo>
                <a:lnTo>
                  <a:pt x="7154" y="4272"/>
                </a:lnTo>
                <a:lnTo>
                  <a:pt x="7171" y="4255"/>
                </a:lnTo>
                <a:lnTo>
                  <a:pt x="7188" y="4239"/>
                </a:lnTo>
                <a:lnTo>
                  <a:pt x="7204" y="4220"/>
                </a:lnTo>
                <a:lnTo>
                  <a:pt x="7219" y="4201"/>
                </a:lnTo>
                <a:lnTo>
                  <a:pt x="7232" y="4182"/>
                </a:lnTo>
                <a:lnTo>
                  <a:pt x="7246" y="4161"/>
                </a:lnTo>
                <a:lnTo>
                  <a:pt x="7258" y="4139"/>
                </a:lnTo>
                <a:lnTo>
                  <a:pt x="7269" y="4118"/>
                </a:lnTo>
                <a:lnTo>
                  <a:pt x="7279" y="4096"/>
                </a:lnTo>
                <a:lnTo>
                  <a:pt x="7288" y="4073"/>
                </a:lnTo>
                <a:lnTo>
                  <a:pt x="7297" y="4050"/>
                </a:lnTo>
                <a:lnTo>
                  <a:pt x="7303" y="4026"/>
                </a:lnTo>
                <a:lnTo>
                  <a:pt x="7308" y="4001"/>
                </a:lnTo>
                <a:lnTo>
                  <a:pt x="7314" y="3976"/>
                </a:lnTo>
                <a:lnTo>
                  <a:pt x="7317" y="3952"/>
                </a:lnTo>
                <a:lnTo>
                  <a:pt x="7318" y="3925"/>
                </a:lnTo>
                <a:lnTo>
                  <a:pt x="7319" y="3900"/>
                </a:lnTo>
                <a:lnTo>
                  <a:pt x="7319" y="3900"/>
                </a:lnTo>
                <a:lnTo>
                  <a:pt x="7318" y="3875"/>
                </a:lnTo>
                <a:lnTo>
                  <a:pt x="7317" y="3850"/>
                </a:lnTo>
                <a:lnTo>
                  <a:pt x="7314" y="3824"/>
                </a:lnTo>
                <a:lnTo>
                  <a:pt x="7309" y="3800"/>
                </a:lnTo>
                <a:lnTo>
                  <a:pt x="7304" y="3777"/>
                </a:lnTo>
                <a:lnTo>
                  <a:pt x="7298" y="3753"/>
                </a:lnTo>
                <a:lnTo>
                  <a:pt x="7289" y="3729"/>
                </a:lnTo>
                <a:lnTo>
                  <a:pt x="7281" y="3707"/>
                </a:lnTo>
                <a:lnTo>
                  <a:pt x="7271" y="3685"/>
                </a:lnTo>
                <a:lnTo>
                  <a:pt x="7261" y="3664"/>
                </a:lnTo>
                <a:lnTo>
                  <a:pt x="7249" y="3643"/>
                </a:lnTo>
                <a:lnTo>
                  <a:pt x="7237" y="3623"/>
                </a:lnTo>
                <a:lnTo>
                  <a:pt x="7223" y="3604"/>
                </a:lnTo>
                <a:lnTo>
                  <a:pt x="7209" y="3585"/>
                </a:lnTo>
                <a:lnTo>
                  <a:pt x="7193" y="3567"/>
                </a:lnTo>
                <a:lnTo>
                  <a:pt x="7178" y="3549"/>
                </a:lnTo>
                <a:lnTo>
                  <a:pt x="7161" y="3533"/>
                </a:lnTo>
                <a:lnTo>
                  <a:pt x="7143" y="3517"/>
                </a:lnTo>
                <a:lnTo>
                  <a:pt x="7125" y="3503"/>
                </a:lnTo>
                <a:lnTo>
                  <a:pt x="7106" y="3488"/>
                </a:lnTo>
                <a:lnTo>
                  <a:pt x="7086" y="3475"/>
                </a:lnTo>
                <a:lnTo>
                  <a:pt x="7066" y="3463"/>
                </a:lnTo>
                <a:lnTo>
                  <a:pt x="7045" y="3452"/>
                </a:lnTo>
                <a:lnTo>
                  <a:pt x="7023" y="3442"/>
                </a:lnTo>
                <a:lnTo>
                  <a:pt x="7000" y="3432"/>
                </a:lnTo>
                <a:lnTo>
                  <a:pt x="6978" y="3424"/>
                </a:lnTo>
                <a:lnTo>
                  <a:pt x="6954" y="3416"/>
                </a:lnTo>
                <a:lnTo>
                  <a:pt x="6931" y="3411"/>
                </a:lnTo>
                <a:lnTo>
                  <a:pt x="6907" y="3406"/>
                </a:lnTo>
                <a:lnTo>
                  <a:pt x="6881" y="3401"/>
                </a:lnTo>
                <a:lnTo>
                  <a:pt x="6857" y="3399"/>
                </a:lnTo>
                <a:lnTo>
                  <a:pt x="6832" y="3397"/>
                </a:lnTo>
                <a:lnTo>
                  <a:pt x="6706" y="3394"/>
                </a:lnTo>
                <a:lnTo>
                  <a:pt x="6721" y="3270"/>
                </a:lnTo>
                <a:lnTo>
                  <a:pt x="6721" y="3270"/>
                </a:lnTo>
                <a:lnTo>
                  <a:pt x="6725" y="3230"/>
                </a:lnTo>
                <a:lnTo>
                  <a:pt x="6727" y="3192"/>
                </a:lnTo>
                <a:lnTo>
                  <a:pt x="6729" y="3157"/>
                </a:lnTo>
                <a:lnTo>
                  <a:pt x="6729" y="3123"/>
                </a:lnTo>
                <a:lnTo>
                  <a:pt x="6729" y="3123"/>
                </a:lnTo>
                <a:lnTo>
                  <a:pt x="6729" y="3091"/>
                </a:lnTo>
                <a:lnTo>
                  <a:pt x="6728" y="3060"/>
                </a:lnTo>
                <a:lnTo>
                  <a:pt x="6726" y="3028"/>
                </a:lnTo>
                <a:lnTo>
                  <a:pt x="6723" y="2997"/>
                </a:lnTo>
                <a:lnTo>
                  <a:pt x="6720" y="2966"/>
                </a:lnTo>
                <a:lnTo>
                  <a:pt x="6716" y="2935"/>
                </a:lnTo>
                <a:lnTo>
                  <a:pt x="6711" y="2905"/>
                </a:lnTo>
                <a:lnTo>
                  <a:pt x="6705" y="2874"/>
                </a:lnTo>
                <a:lnTo>
                  <a:pt x="6698" y="2845"/>
                </a:lnTo>
                <a:lnTo>
                  <a:pt x="6690" y="2814"/>
                </a:lnTo>
                <a:lnTo>
                  <a:pt x="6683" y="2786"/>
                </a:lnTo>
                <a:lnTo>
                  <a:pt x="6675" y="2756"/>
                </a:lnTo>
                <a:lnTo>
                  <a:pt x="6665" y="2728"/>
                </a:lnTo>
                <a:lnTo>
                  <a:pt x="6655" y="2699"/>
                </a:lnTo>
                <a:lnTo>
                  <a:pt x="6644" y="2671"/>
                </a:lnTo>
                <a:lnTo>
                  <a:pt x="6632" y="2642"/>
                </a:lnTo>
                <a:lnTo>
                  <a:pt x="6621" y="2615"/>
                </a:lnTo>
                <a:lnTo>
                  <a:pt x="6608" y="2588"/>
                </a:lnTo>
                <a:lnTo>
                  <a:pt x="6595" y="2561"/>
                </a:lnTo>
                <a:lnTo>
                  <a:pt x="6581" y="2535"/>
                </a:lnTo>
                <a:lnTo>
                  <a:pt x="6566" y="2508"/>
                </a:lnTo>
                <a:lnTo>
                  <a:pt x="6551" y="2483"/>
                </a:lnTo>
                <a:lnTo>
                  <a:pt x="6535" y="2458"/>
                </a:lnTo>
                <a:lnTo>
                  <a:pt x="6519" y="2433"/>
                </a:lnTo>
                <a:lnTo>
                  <a:pt x="6502" y="2408"/>
                </a:lnTo>
                <a:lnTo>
                  <a:pt x="6484" y="2384"/>
                </a:lnTo>
                <a:lnTo>
                  <a:pt x="6466" y="2361"/>
                </a:lnTo>
                <a:lnTo>
                  <a:pt x="6448" y="2338"/>
                </a:lnTo>
                <a:lnTo>
                  <a:pt x="6428" y="2316"/>
                </a:lnTo>
                <a:lnTo>
                  <a:pt x="6409" y="2293"/>
                </a:lnTo>
                <a:lnTo>
                  <a:pt x="6389" y="2271"/>
                </a:lnTo>
                <a:lnTo>
                  <a:pt x="6368" y="2250"/>
                </a:lnTo>
                <a:lnTo>
                  <a:pt x="6347" y="2229"/>
                </a:lnTo>
                <a:lnTo>
                  <a:pt x="6325" y="2209"/>
                </a:lnTo>
                <a:lnTo>
                  <a:pt x="6302" y="2189"/>
                </a:lnTo>
                <a:lnTo>
                  <a:pt x="6280" y="2170"/>
                </a:lnTo>
                <a:lnTo>
                  <a:pt x="6257" y="2151"/>
                </a:lnTo>
                <a:lnTo>
                  <a:pt x="6233" y="2133"/>
                </a:lnTo>
                <a:lnTo>
                  <a:pt x="6210" y="2116"/>
                </a:lnTo>
                <a:lnTo>
                  <a:pt x="6184" y="2099"/>
                </a:lnTo>
                <a:lnTo>
                  <a:pt x="6160" y="2083"/>
                </a:lnTo>
                <a:lnTo>
                  <a:pt x="6135" y="2067"/>
                </a:lnTo>
                <a:lnTo>
                  <a:pt x="6109" y="2052"/>
                </a:lnTo>
                <a:lnTo>
                  <a:pt x="6083" y="2037"/>
                </a:lnTo>
                <a:lnTo>
                  <a:pt x="6057" y="2023"/>
                </a:lnTo>
                <a:lnTo>
                  <a:pt x="6029" y="2010"/>
                </a:lnTo>
                <a:lnTo>
                  <a:pt x="6003" y="1997"/>
                </a:lnTo>
                <a:lnTo>
                  <a:pt x="5976" y="1984"/>
                </a:lnTo>
                <a:lnTo>
                  <a:pt x="5947" y="1974"/>
                </a:lnTo>
                <a:lnTo>
                  <a:pt x="5919" y="1962"/>
                </a:lnTo>
                <a:lnTo>
                  <a:pt x="5890" y="1953"/>
                </a:lnTo>
                <a:lnTo>
                  <a:pt x="5862" y="1943"/>
                </a:lnTo>
                <a:lnTo>
                  <a:pt x="5832" y="1935"/>
                </a:lnTo>
                <a:lnTo>
                  <a:pt x="5803" y="1926"/>
                </a:lnTo>
                <a:lnTo>
                  <a:pt x="5773" y="1919"/>
                </a:lnTo>
                <a:lnTo>
                  <a:pt x="5744" y="1913"/>
                </a:lnTo>
                <a:lnTo>
                  <a:pt x="5713" y="1907"/>
                </a:lnTo>
                <a:lnTo>
                  <a:pt x="5682" y="1902"/>
                </a:lnTo>
                <a:lnTo>
                  <a:pt x="5652" y="1898"/>
                </a:lnTo>
                <a:lnTo>
                  <a:pt x="5621" y="1894"/>
                </a:lnTo>
                <a:lnTo>
                  <a:pt x="5590" y="1892"/>
                </a:lnTo>
                <a:lnTo>
                  <a:pt x="5558" y="1890"/>
                </a:lnTo>
                <a:lnTo>
                  <a:pt x="5526" y="1889"/>
                </a:lnTo>
                <a:lnTo>
                  <a:pt x="5495" y="1887"/>
                </a:lnTo>
                <a:lnTo>
                  <a:pt x="5495" y="1887"/>
                </a:lnTo>
                <a:lnTo>
                  <a:pt x="5454" y="1889"/>
                </a:lnTo>
                <a:lnTo>
                  <a:pt x="5411" y="1891"/>
                </a:lnTo>
                <a:lnTo>
                  <a:pt x="5370" y="1895"/>
                </a:lnTo>
                <a:lnTo>
                  <a:pt x="5328" y="1899"/>
                </a:lnTo>
                <a:lnTo>
                  <a:pt x="5286" y="1906"/>
                </a:lnTo>
                <a:lnTo>
                  <a:pt x="5244" y="1914"/>
                </a:lnTo>
                <a:lnTo>
                  <a:pt x="5203" y="1923"/>
                </a:lnTo>
                <a:lnTo>
                  <a:pt x="5161" y="1935"/>
                </a:lnTo>
                <a:lnTo>
                  <a:pt x="5034" y="1971"/>
                </a:lnTo>
                <a:lnTo>
                  <a:pt x="5016" y="1840"/>
                </a:lnTo>
                <a:lnTo>
                  <a:pt x="5016" y="1840"/>
                </a:lnTo>
                <a:lnTo>
                  <a:pt x="5010" y="1797"/>
                </a:lnTo>
                <a:lnTo>
                  <a:pt x="5002" y="1755"/>
                </a:lnTo>
                <a:lnTo>
                  <a:pt x="4994" y="1712"/>
                </a:lnTo>
                <a:lnTo>
                  <a:pt x="4984" y="1670"/>
                </a:lnTo>
                <a:lnTo>
                  <a:pt x="4974" y="1629"/>
                </a:lnTo>
                <a:lnTo>
                  <a:pt x="4963" y="1588"/>
                </a:lnTo>
                <a:lnTo>
                  <a:pt x="4952" y="1547"/>
                </a:lnTo>
                <a:lnTo>
                  <a:pt x="4938" y="1507"/>
                </a:lnTo>
                <a:lnTo>
                  <a:pt x="4924" y="1467"/>
                </a:lnTo>
                <a:lnTo>
                  <a:pt x="4910" y="1428"/>
                </a:lnTo>
                <a:lnTo>
                  <a:pt x="4895" y="1389"/>
                </a:lnTo>
                <a:lnTo>
                  <a:pt x="4878" y="1351"/>
                </a:lnTo>
                <a:lnTo>
                  <a:pt x="4861" y="1312"/>
                </a:lnTo>
                <a:lnTo>
                  <a:pt x="4843" y="1275"/>
                </a:lnTo>
                <a:lnTo>
                  <a:pt x="4824" y="1238"/>
                </a:lnTo>
                <a:lnTo>
                  <a:pt x="4804" y="1201"/>
                </a:lnTo>
                <a:lnTo>
                  <a:pt x="4784" y="1165"/>
                </a:lnTo>
                <a:lnTo>
                  <a:pt x="4763" y="1129"/>
                </a:lnTo>
                <a:lnTo>
                  <a:pt x="4741" y="1095"/>
                </a:lnTo>
                <a:lnTo>
                  <a:pt x="4719" y="1060"/>
                </a:lnTo>
                <a:lnTo>
                  <a:pt x="4694" y="1026"/>
                </a:lnTo>
                <a:lnTo>
                  <a:pt x="4671" y="992"/>
                </a:lnTo>
                <a:lnTo>
                  <a:pt x="4646" y="960"/>
                </a:lnTo>
                <a:lnTo>
                  <a:pt x="4621" y="927"/>
                </a:lnTo>
                <a:lnTo>
                  <a:pt x="4594" y="895"/>
                </a:lnTo>
                <a:lnTo>
                  <a:pt x="4567" y="864"/>
                </a:lnTo>
                <a:lnTo>
                  <a:pt x="4539" y="833"/>
                </a:lnTo>
                <a:lnTo>
                  <a:pt x="4511" y="804"/>
                </a:lnTo>
                <a:lnTo>
                  <a:pt x="4483" y="774"/>
                </a:lnTo>
                <a:lnTo>
                  <a:pt x="4453" y="746"/>
                </a:lnTo>
                <a:lnTo>
                  <a:pt x="4423" y="718"/>
                </a:lnTo>
                <a:lnTo>
                  <a:pt x="4393" y="691"/>
                </a:lnTo>
                <a:lnTo>
                  <a:pt x="4361" y="663"/>
                </a:lnTo>
                <a:lnTo>
                  <a:pt x="4330" y="638"/>
                </a:lnTo>
                <a:lnTo>
                  <a:pt x="4297" y="613"/>
                </a:lnTo>
                <a:lnTo>
                  <a:pt x="4264" y="589"/>
                </a:lnTo>
                <a:lnTo>
                  <a:pt x="4231" y="564"/>
                </a:lnTo>
                <a:lnTo>
                  <a:pt x="4197" y="541"/>
                </a:lnTo>
                <a:lnTo>
                  <a:pt x="4162" y="519"/>
                </a:lnTo>
                <a:lnTo>
                  <a:pt x="4127" y="497"/>
                </a:lnTo>
                <a:lnTo>
                  <a:pt x="4091" y="476"/>
                </a:lnTo>
                <a:lnTo>
                  <a:pt x="4055" y="456"/>
                </a:lnTo>
                <a:lnTo>
                  <a:pt x="4019" y="437"/>
                </a:lnTo>
                <a:lnTo>
                  <a:pt x="3982" y="418"/>
                </a:lnTo>
                <a:lnTo>
                  <a:pt x="3945" y="401"/>
                </a:lnTo>
                <a:lnTo>
                  <a:pt x="3907" y="384"/>
                </a:lnTo>
                <a:lnTo>
                  <a:pt x="3869" y="367"/>
                </a:lnTo>
                <a:lnTo>
                  <a:pt x="3830" y="352"/>
                </a:lnTo>
                <a:lnTo>
                  <a:pt x="3791" y="338"/>
                </a:lnTo>
                <a:lnTo>
                  <a:pt x="3752" y="324"/>
                </a:lnTo>
                <a:lnTo>
                  <a:pt x="3712" y="311"/>
                </a:lnTo>
                <a:lnTo>
                  <a:pt x="3672" y="300"/>
                </a:lnTo>
                <a:lnTo>
                  <a:pt x="3632" y="288"/>
                </a:lnTo>
                <a:lnTo>
                  <a:pt x="3590" y="279"/>
                </a:lnTo>
                <a:lnTo>
                  <a:pt x="3549" y="269"/>
                </a:lnTo>
                <a:lnTo>
                  <a:pt x="3508" y="261"/>
                </a:lnTo>
                <a:lnTo>
                  <a:pt x="3466" y="254"/>
                </a:lnTo>
                <a:lnTo>
                  <a:pt x="3425" y="248"/>
                </a:lnTo>
                <a:lnTo>
                  <a:pt x="3382" y="242"/>
                </a:lnTo>
                <a:lnTo>
                  <a:pt x="3340" y="237"/>
                </a:lnTo>
                <a:lnTo>
                  <a:pt x="3297" y="234"/>
                </a:lnTo>
                <a:lnTo>
                  <a:pt x="3254" y="231"/>
                </a:lnTo>
                <a:lnTo>
                  <a:pt x="3211" y="230"/>
                </a:lnTo>
                <a:lnTo>
                  <a:pt x="3168" y="230"/>
                </a:lnTo>
                <a:lnTo>
                  <a:pt x="3168" y="230"/>
                </a:lnTo>
                <a:lnTo>
                  <a:pt x="3119" y="230"/>
                </a:lnTo>
                <a:lnTo>
                  <a:pt x="3072" y="232"/>
                </a:lnTo>
                <a:lnTo>
                  <a:pt x="3024" y="235"/>
                </a:lnTo>
                <a:lnTo>
                  <a:pt x="2977" y="240"/>
                </a:lnTo>
                <a:lnTo>
                  <a:pt x="2930" y="245"/>
                </a:lnTo>
                <a:lnTo>
                  <a:pt x="2884" y="251"/>
                </a:lnTo>
                <a:lnTo>
                  <a:pt x="2838" y="259"/>
                </a:lnTo>
                <a:lnTo>
                  <a:pt x="2792" y="268"/>
                </a:lnTo>
                <a:lnTo>
                  <a:pt x="2747" y="278"/>
                </a:lnTo>
                <a:lnTo>
                  <a:pt x="2702" y="288"/>
                </a:lnTo>
                <a:lnTo>
                  <a:pt x="2657" y="301"/>
                </a:lnTo>
                <a:lnTo>
                  <a:pt x="2613" y="313"/>
                </a:lnTo>
                <a:lnTo>
                  <a:pt x="2570" y="328"/>
                </a:lnTo>
                <a:lnTo>
                  <a:pt x="2527" y="343"/>
                </a:lnTo>
                <a:lnTo>
                  <a:pt x="2483" y="359"/>
                </a:lnTo>
                <a:lnTo>
                  <a:pt x="2441" y="377"/>
                </a:lnTo>
                <a:lnTo>
                  <a:pt x="2400" y="395"/>
                </a:lnTo>
                <a:lnTo>
                  <a:pt x="2359" y="414"/>
                </a:lnTo>
                <a:lnTo>
                  <a:pt x="2319" y="434"/>
                </a:lnTo>
                <a:lnTo>
                  <a:pt x="2279" y="455"/>
                </a:lnTo>
                <a:lnTo>
                  <a:pt x="2239" y="477"/>
                </a:lnTo>
                <a:lnTo>
                  <a:pt x="2201" y="500"/>
                </a:lnTo>
                <a:lnTo>
                  <a:pt x="2162" y="524"/>
                </a:lnTo>
                <a:lnTo>
                  <a:pt x="2125" y="549"/>
                </a:lnTo>
                <a:lnTo>
                  <a:pt x="2088" y="574"/>
                </a:lnTo>
                <a:lnTo>
                  <a:pt x="2051" y="601"/>
                </a:lnTo>
                <a:lnTo>
                  <a:pt x="2016" y="628"/>
                </a:lnTo>
                <a:lnTo>
                  <a:pt x="1981" y="656"/>
                </a:lnTo>
                <a:lnTo>
                  <a:pt x="1947" y="686"/>
                </a:lnTo>
                <a:lnTo>
                  <a:pt x="1913" y="715"/>
                </a:lnTo>
                <a:lnTo>
                  <a:pt x="1880" y="746"/>
                </a:lnTo>
                <a:lnTo>
                  <a:pt x="1849" y="776"/>
                </a:lnTo>
                <a:lnTo>
                  <a:pt x="1817" y="809"/>
                </a:lnTo>
                <a:lnTo>
                  <a:pt x="1786" y="842"/>
                </a:lnTo>
                <a:lnTo>
                  <a:pt x="1757" y="875"/>
                </a:lnTo>
                <a:lnTo>
                  <a:pt x="1727" y="909"/>
                </a:lnTo>
                <a:lnTo>
                  <a:pt x="1700" y="944"/>
                </a:lnTo>
                <a:lnTo>
                  <a:pt x="1672" y="980"/>
                </a:lnTo>
                <a:lnTo>
                  <a:pt x="1646" y="1016"/>
                </a:lnTo>
                <a:lnTo>
                  <a:pt x="1621" y="1052"/>
                </a:lnTo>
                <a:lnTo>
                  <a:pt x="1596" y="1090"/>
                </a:lnTo>
                <a:lnTo>
                  <a:pt x="1571" y="1128"/>
                </a:lnTo>
                <a:lnTo>
                  <a:pt x="1549" y="1167"/>
                </a:lnTo>
                <a:lnTo>
                  <a:pt x="1527" y="1206"/>
                </a:lnTo>
                <a:lnTo>
                  <a:pt x="1506" y="1246"/>
                </a:lnTo>
                <a:lnTo>
                  <a:pt x="1486" y="1288"/>
                </a:lnTo>
                <a:lnTo>
                  <a:pt x="1466" y="1329"/>
                </a:lnTo>
                <a:lnTo>
                  <a:pt x="1448" y="1370"/>
                </a:lnTo>
                <a:lnTo>
                  <a:pt x="1431" y="1412"/>
                </a:lnTo>
                <a:lnTo>
                  <a:pt x="1414" y="1454"/>
                </a:lnTo>
                <a:lnTo>
                  <a:pt x="1399" y="1497"/>
                </a:lnTo>
                <a:lnTo>
                  <a:pt x="1386" y="1541"/>
                </a:lnTo>
                <a:lnTo>
                  <a:pt x="1372" y="1585"/>
                </a:lnTo>
                <a:lnTo>
                  <a:pt x="1360" y="1629"/>
                </a:lnTo>
                <a:lnTo>
                  <a:pt x="1349" y="1674"/>
                </a:lnTo>
                <a:lnTo>
                  <a:pt x="1339" y="1720"/>
                </a:lnTo>
                <a:lnTo>
                  <a:pt x="1331" y="1765"/>
                </a:lnTo>
                <a:lnTo>
                  <a:pt x="1322" y="1812"/>
                </a:lnTo>
                <a:lnTo>
                  <a:pt x="1316" y="1858"/>
                </a:lnTo>
                <a:lnTo>
                  <a:pt x="1311" y="1904"/>
                </a:lnTo>
                <a:lnTo>
                  <a:pt x="1307" y="1952"/>
                </a:lnTo>
                <a:lnTo>
                  <a:pt x="1303" y="1999"/>
                </a:lnTo>
                <a:lnTo>
                  <a:pt x="1301" y="2047"/>
                </a:lnTo>
                <a:lnTo>
                  <a:pt x="1301" y="2095"/>
                </a:lnTo>
                <a:lnTo>
                  <a:pt x="1301" y="2211"/>
                </a:lnTo>
                <a:lnTo>
                  <a:pt x="1199" y="2223"/>
                </a:lnTo>
                <a:lnTo>
                  <a:pt x="1199" y="2223"/>
                </a:lnTo>
                <a:lnTo>
                  <a:pt x="1148" y="2230"/>
                </a:lnTo>
                <a:lnTo>
                  <a:pt x="1098" y="2240"/>
                </a:lnTo>
                <a:lnTo>
                  <a:pt x="1048" y="2251"/>
                </a:lnTo>
                <a:lnTo>
                  <a:pt x="999" y="2265"/>
                </a:lnTo>
                <a:lnTo>
                  <a:pt x="951" y="2281"/>
                </a:lnTo>
                <a:lnTo>
                  <a:pt x="905" y="2299"/>
                </a:lnTo>
                <a:lnTo>
                  <a:pt x="860" y="2319"/>
                </a:lnTo>
                <a:lnTo>
                  <a:pt x="815" y="2341"/>
                </a:lnTo>
                <a:lnTo>
                  <a:pt x="772" y="2365"/>
                </a:lnTo>
                <a:lnTo>
                  <a:pt x="730" y="2390"/>
                </a:lnTo>
                <a:lnTo>
                  <a:pt x="690" y="2418"/>
                </a:lnTo>
                <a:lnTo>
                  <a:pt x="650" y="2447"/>
                </a:lnTo>
                <a:lnTo>
                  <a:pt x="612" y="2479"/>
                </a:lnTo>
                <a:lnTo>
                  <a:pt x="576" y="2512"/>
                </a:lnTo>
                <a:lnTo>
                  <a:pt x="541" y="2545"/>
                </a:lnTo>
                <a:lnTo>
                  <a:pt x="507" y="2581"/>
                </a:lnTo>
                <a:lnTo>
                  <a:pt x="476" y="2618"/>
                </a:lnTo>
                <a:lnTo>
                  <a:pt x="446" y="2657"/>
                </a:lnTo>
                <a:lnTo>
                  <a:pt x="418" y="2696"/>
                </a:lnTo>
                <a:lnTo>
                  <a:pt x="391" y="2737"/>
                </a:lnTo>
                <a:lnTo>
                  <a:pt x="367" y="2779"/>
                </a:lnTo>
                <a:lnTo>
                  <a:pt x="344" y="2824"/>
                </a:lnTo>
                <a:lnTo>
                  <a:pt x="323" y="2868"/>
                </a:lnTo>
                <a:lnTo>
                  <a:pt x="304" y="2913"/>
                </a:lnTo>
                <a:lnTo>
                  <a:pt x="287" y="2961"/>
                </a:lnTo>
                <a:lnTo>
                  <a:pt x="272" y="3008"/>
                </a:lnTo>
                <a:lnTo>
                  <a:pt x="260" y="3057"/>
                </a:lnTo>
                <a:lnTo>
                  <a:pt x="249" y="3105"/>
                </a:lnTo>
                <a:lnTo>
                  <a:pt x="242" y="3156"/>
                </a:lnTo>
                <a:lnTo>
                  <a:pt x="235" y="3206"/>
                </a:lnTo>
                <a:lnTo>
                  <a:pt x="232" y="3257"/>
                </a:lnTo>
                <a:lnTo>
                  <a:pt x="230" y="3310"/>
                </a:lnTo>
                <a:lnTo>
                  <a:pt x="230" y="3310"/>
                </a:lnTo>
                <a:lnTo>
                  <a:pt x="231" y="3337"/>
                </a:lnTo>
                <a:lnTo>
                  <a:pt x="232" y="3366"/>
                </a:lnTo>
                <a:lnTo>
                  <a:pt x="233" y="3393"/>
                </a:lnTo>
                <a:lnTo>
                  <a:pt x="236" y="3421"/>
                </a:lnTo>
                <a:lnTo>
                  <a:pt x="240" y="3449"/>
                </a:lnTo>
                <a:lnTo>
                  <a:pt x="243" y="3475"/>
                </a:lnTo>
                <a:lnTo>
                  <a:pt x="248" y="3503"/>
                </a:lnTo>
                <a:lnTo>
                  <a:pt x="253" y="3529"/>
                </a:lnTo>
                <a:lnTo>
                  <a:pt x="259" y="3556"/>
                </a:lnTo>
                <a:lnTo>
                  <a:pt x="265" y="3583"/>
                </a:lnTo>
                <a:lnTo>
                  <a:pt x="272" y="3608"/>
                </a:lnTo>
                <a:lnTo>
                  <a:pt x="280" y="3634"/>
                </a:lnTo>
                <a:lnTo>
                  <a:pt x="288" y="3660"/>
                </a:lnTo>
                <a:lnTo>
                  <a:pt x="296" y="3685"/>
                </a:lnTo>
                <a:lnTo>
                  <a:pt x="307" y="3710"/>
                </a:lnTo>
                <a:lnTo>
                  <a:pt x="317" y="3735"/>
                </a:lnTo>
                <a:lnTo>
                  <a:pt x="327" y="3759"/>
                </a:lnTo>
                <a:lnTo>
                  <a:pt x="339" y="3783"/>
                </a:lnTo>
                <a:lnTo>
                  <a:pt x="350" y="3807"/>
                </a:lnTo>
                <a:lnTo>
                  <a:pt x="363" y="3831"/>
                </a:lnTo>
                <a:lnTo>
                  <a:pt x="376" y="3854"/>
                </a:lnTo>
                <a:lnTo>
                  <a:pt x="389" y="3876"/>
                </a:lnTo>
                <a:lnTo>
                  <a:pt x="403" y="3898"/>
                </a:lnTo>
                <a:lnTo>
                  <a:pt x="418" y="3920"/>
                </a:lnTo>
                <a:lnTo>
                  <a:pt x="448" y="3963"/>
                </a:lnTo>
                <a:lnTo>
                  <a:pt x="481" y="4005"/>
                </a:lnTo>
                <a:lnTo>
                  <a:pt x="515" y="4045"/>
                </a:lnTo>
                <a:lnTo>
                  <a:pt x="552" y="4083"/>
                </a:lnTo>
                <a:lnTo>
                  <a:pt x="590" y="4118"/>
                </a:lnTo>
                <a:lnTo>
                  <a:pt x="629" y="4153"/>
                </a:lnTo>
                <a:lnTo>
                  <a:pt x="671" y="4186"/>
                </a:lnTo>
                <a:lnTo>
                  <a:pt x="713" y="4216"/>
                </a:lnTo>
                <a:lnTo>
                  <a:pt x="735" y="4231"/>
                </a:lnTo>
                <a:lnTo>
                  <a:pt x="757" y="4245"/>
                </a:lnTo>
                <a:lnTo>
                  <a:pt x="780" y="4259"/>
                </a:lnTo>
                <a:lnTo>
                  <a:pt x="804" y="4271"/>
                </a:lnTo>
                <a:lnTo>
                  <a:pt x="827" y="4284"/>
                </a:lnTo>
                <a:lnTo>
                  <a:pt x="851" y="4295"/>
                </a:lnTo>
                <a:lnTo>
                  <a:pt x="874" y="4307"/>
                </a:lnTo>
                <a:lnTo>
                  <a:pt x="900" y="4318"/>
                </a:lnTo>
                <a:lnTo>
                  <a:pt x="924" y="4327"/>
                </a:lnTo>
                <a:lnTo>
                  <a:pt x="949" y="4337"/>
                </a:lnTo>
                <a:lnTo>
                  <a:pt x="974" y="4346"/>
                </a:lnTo>
                <a:lnTo>
                  <a:pt x="1000" y="4355"/>
                </a:lnTo>
                <a:lnTo>
                  <a:pt x="1025" y="4362"/>
                </a:lnTo>
                <a:lnTo>
                  <a:pt x="1051" y="4369"/>
                </a:lnTo>
                <a:lnTo>
                  <a:pt x="1078" y="4376"/>
                </a:lnTo>
                <a:lnTo>
                  <a:pt x="1104" y="4381"/>
                </a:lnTo>
                <a:lnTo>
                  <a:pt x="1132" y="4386"/>
                </a:lnTo>
                <a:lnTo>
                  <a:pt x="1158" y="4390"/>
                </a:lnTo>
                <a:lnTo>
                  <a:pt x="1185" y="4395"/>
                </a:lnTo>
                <a:lnTo>
                  <a:pt x="1213" y="4398"/>
                </a:lnTo>
                <a:lnTo>
                  <a:pt x="1240" y="4400"/>
                </a:lnTo>
                <a:lnTo>
                  <a:pt x="1269" y="4402"/>
                </a:lnTo>
                <a:lnTo>
                  <a:pt x="1296" y="4403"/>
                </a:lnTo>
                <a:lnTo>
                  <a:pt x="1325" y="4403"/>
                </a:lnTo>
                <a:lnTo>
                  <a:pt x="2528" y="4403"/>
                </a:lnTo>
                <a:lnTo>
                  <a:pt x="2528" y="2501"/>
                </a:lnTo>
                <a:lnTo>
                  <a:pt x="2756" y="2501"/>
                </a:lnTo>
                <a:lnTo>
                  <a:pt x="2756" y="7505"/>
                </a:lnTo>
                <a:lnTo>
                  <a:pt x="2528" y="7505"/>
                </a:lnTo>
                <a:lnTo>
                  <a:pt x="2528" y="4633"/>
                </a:lnTo>
                <a:lnTo>
                  <a:pt x="1325" y="4633"/>
                </a:lnTo>
                <a:lnTo>
                  <a:pt x="1325" y="4633"/>
                </a:lnTo>
                <a:lnTo>
                  <a:pt x="1291" y="4633"/>
                </a:lnTo>
                <a:lnTo>
                  <a:pt x="1257" y="4632"/>
                </a:lnTo>
                <a:lnTo>
                  <a:pt x="1223" y="4630"/>
                </a:lnTo>
                <a:lnTo>
                  <a:pt x="1190" y="4627"/>
                </a:lnTo>
                <a:lnTo>
                  <a:pt x="1156" y="4622"/>
                </a:lnTo>
                <a:lnTo>
                  <a:pt x="1123" y="4618"/>
                </a:lnTo>
                <a:lnTo>
                  <a:pt x="1090" y="4613"/>
                </a:lnTo>
                <a:lnTo>
                  <a:pt x="1058" y="4607"/>
                </a:lnTo>
                <a:lnTo>
                  <a:pt x="1026" y="4599"/>
                </a:lnTo>
                <a:lnTo>
                  <a:pt x="994" y="4592"/>
                </a:lnTo>
                <a:lnTo>
                  <a:pt x="963" y="4583"/>
                </a:lnTo>
                <a:lnTo>
                  <a:pt x="931" y="4574"/>
                </a:lnTo>
                <a:lnTo>
                  <a:pt x="901" y="4563"/>
                </a:lnTo>
                <a:lnTo>
                  <a:pt x="870" y="4553"/>
                </a:lnTo>
                <a:lnTo>
                  <a:pt x="839" y="4541"/>
                </a:lnTo>
                <a:lnTo>
                  <a:pt x="810" y="4528"/>
                </a:lnTo>
                <a:lnTo>
                  <a:pt x="780" y="4516"/>
                </a:lnTo>
                <a:lnTo>
                  <a:pt x="751" y="4502"/>
                </a:lnTo>
                <a:lnTo>
                  <a:pt x="722" y="4488"/>
                </a:lnTo>
                <a:lnTo>
                  <a:pt x="694" y="4473"/>
                </a:lnTo>
                <a:lnTo>
                  <a:pt x="667" y="4458"/>
                </a:lnTo>
                <a:lnTo>
                  <a:pt x="639" y="4441"/>
                </a:lnTo>
                <a:lnTo>
                  <a:pt x="612" y="4424"/>
                </a:lnTo>
                <a:lnTo>
                  <a:pt x="585" y="4406"/>
                </a:lnTo>
                <a:lnTo>
                  <a:pt x="559" y="4388"/>
                </a:lnTo>
                <a:lnTo>
                  <a:pt x="533" y="4369"/>
                </a:lnTo>
                <a:lnTo>
                  <a:pt x="507" y="4350"/>
                </a:lnTo>
                <a:lnTo>
                  <a:pt x="483" y="4330"/>
                </a:lnTo>
                <a:lnTo>
                  <a:pt x="459" y="4310"/>
                </a:lnTo>
                <a:lnTo>
                  <a:pt x="435" y="4289"/>
                </a:lnTo>
                <a:lnTo>
                  <a:pt x="411" y="4267"/>
                </a:lnTo>
                <a:lnTo>
                  <a:pt x="389" y="4245"/>
                </a:lnTo>
                <a:lnTo>
                  <a:pt x="367" y="4222"/>
                </a:lnTo>
                <a:lnTo>
                  <a:pt x="345" y="4198"/>
                </a:lnTo>
                <a:lnTo>
                  <a:pt x="324" y="4175"/>
                </a:lnTo>
                <a:lnTo>
                  <a:pt x="304" y="4151"/>
                </a:lnTo>
                <a:lnTo>
                  <a:pt x="284" y="4126"/>
                </a:lnTo>
                <a:lnTo>
                  <a:pt x="264" y="4100"/>
                </a:lnTo>
                <a:lnTo>
                  <a:pt x="245" y="4075"/>
                </a:lnTo>
                <a:lnTo>
                  <a:pt x="227" y="4049"/>
                </a:lnTo>
                <a:lnTo>
                  <a:pt x="210" y="4022"/>
                </a:lnTo>
                <a:lnTo>
                  <a:pt x="193" y="3995"/>
                </a:lnTo>
                <a:lnTo>
                  <a:pt x="176" y="3968"/>
                </a:lnTo>
                <a:lnTo>
                  <a:pt x="160" y="3940"/>
                </a:lnTo>
                <a:lnTo>
                  <a:pt x="146" y="3912"/>
                </a:lnTo>
                <a:lnTo>
                  <a:pt x="132" y="3882"/>
                </a:lnTo>
                <a:lnTo>
                  <a:pt x="118" y="3854"/>
                </a:lnTo>
                <a:lnTo>
                  <a:pt x="105" y="3824"/>
                </a:lnTo>
                <a:lnTo>
                  <a:pt x="93" y="3795"/>
                </a:lnTo>
                <a:lnTo>
                  <a:pt x="81" y="3764"/>
                </a:lnTo>
                <a:lnTo>
                  <a:pt x="71" y="3734"/>
                </a:lnTo>
                <a:lnTo>
                  <a:pt x="60" y="3703"/>
                </a:lnTo>
                <a:lnTo>
                  <a:pt x="51" y="3671"/>
                </a:lnTo>
                <a:lnTo>
                  <a:pt x="42" y="3640"/>
                </a:lnTo>
                <a:lnTo>
                  <a:pt x="35" y="3608"/>
                </a:lnTo>
                <a:lnTo>
                  <a:pt x="28" y="3575"/>
                </a:lnTo>
                <a:lnTo>
                  <a:pt x="21" y="3544"/>
                </a:lnTo>
                <a:lnTo>
                  <a:pt x="16" y="3511"/>
                </a:lnTo>
                <a:lnTo>
                  <a:pt x="12" y="3477"/>
                </a:lnTo>
                <a:lnTo>
                  <a:pt x="8" y="3445"/>
                </a:lnTo>
                <a:lnTo>
                  <a:pt x="4" y="3411"/>
                </a:lnTo>
                <a:lnTo>
                  <a:pt x="2" y="3377"/>
                </a:lnTo>
                <a:lnTo>
                  <a:pt x="1" y="3343"/>
                </a:lnTo>
                <a:lnTo>
                  <a:pt x="0" y="3310"/>
                </a:lnTo>
                <a:lnTo>
                  <a:pt x="0" y="3310"/>
                </a:lnTo>
                <a:lnTo>
                  <a:pt x="1" y="3279"/>
                </a:lnTo>
                <a:lnTo>
                  <a:pt x="2" y="3250"/>
                </a:lnTo>
                <a:lnTo>
                  <a:pt x="3" y="3220"/>
                </a:lnTo>
                <a:lnTo>
                  <a:pt x="5" y="3191"/>
                </a:lnTo>
                <a:lnTo>
                  <a:pt x="9" y="3161"/>
                </a:lnTo>
                <a:lnTo>
                  <a:pt x="13" y="3133"/>
                </a:lnTo>
                <a:lnTo>
                  <a:pt x="17" y="3103"/>
                </a:lnTo>
                <a:lnTo>
                  <a:pt x="21" y="3075"/>
                </a:lnTo>
                <a:lnTo>
                  <a:pt x="27" y="3046"/>
                </a:lnTo>
                <a:lnTo>
                  <a:pt x="33" y="3018"/>
                </a:lnTo>
                <a:lnTo>
                  <a:pt x="47" y="2962"/>
                </a:lnTo>
                <a:lnTo>
                  <a:pt x="62" y="2907"/>
                </a:lnTo>
                <a:lnTo>
                  <a:pt x="81" y="2853"/>
                </a:lnTo>
                <a:lnTo>
                  <a:pt x="102" y="2800"/>
                </a:lnTo>
                <a:lnTo>
                  <a:pt x="125" y="2749"/>
                </a:lnTo>
                <a:lnTo>
                  <a:pt x="150" y="2698"/>
                </a:lnTo>
                <a:lnTo>
                  <a:pt x="177" y="2649"/>
                </a:lnTo>
                <a:lnTo>
                  <a:pt x="206" y="2600"/>
                </a:lnTo>
                <a:lnTo>
                  <a:pt x="237" y="2554"/>
                </a:lnTo>
                <a:lnTo>
                  <a:pt x="270" y="2508"/>
                </a:lnTo>
                <a:lnTo>
                  <a:pt x="305" y="2464"/>
                </a:lnTo>
                <a:lnTo>
                  <a:pt x="342" y="2422"/>
                </a:lnTo>
                <a:lnTo>
                  <a:pt x="380" y="2381"/>
                </a:lnTo>
                <a:lnTo>
                  <a:pt x="421" y="2342"/>
                </a:lnTo>
                <a:lnTo>
                  <a:pt x="462" y="2305"/>
                </a:lnTo>
                <a:lnTo>
                  <a:pt x="505" y="2269"/>
                </a:lnTo>
                <a:lnTo>
                  <a:pt x="551" y="2235"/>
                </a:lnTo>
                <a:lnTo>
                  <a:pt x="597" y="2203"/>
                </a:lnTo>
                <a:lnTo>
                  <a:pt x="644" y="2173"/>
                </a:lnTo>
                <a:lnTo>
                  <a:pt x="694" y="2145"/>
                </a:lnTo>
                <a:lnTo>
                  <a:pt x="745" y="2119"/>
                </a:lnTo>
                <a:lnTo>
                  <a:pt x="796" y="2095"/>
                </a:lnTo>
                <a:lnTo>
                  <a:pt x="850" y="2073"/>
                </a:lnTo>
                <a:lnTo>
                  <a:pt x="876" y="2064"/>
                </a:lnTo>
                <a:lnTo>
                  <a:pt x="904" y="2054"/>
                </a:lnTo>
                <a:lnTo>
                  <a:pt x="931" y="2046"/>
                </a:lnTo>
                <a:lnTo>
                  <a:pt x="960" y="2037"/>
                </a:lnTo>
                <a:lnTo>
                  <a:pt x="987" y="2029"/>
                </a:lnTo>
                <a:lnTo>
                  <a:pt x="1016" y="2022"/>
                </a:lnTo>
                <a:lnTo>
                  <a:pt x="1044" y="2016"/>
                </a:lnTo>
                <a:lnTo>
                  <a:pt x="1074" y="2010"/>
                </a:lnTo>
                <a:lnTo>
                  <a:pt x="1074" y="2010"/>
                </a:lnTo>
                <a:lnTo>
                  <a:pt x="1076" y="1958"/>
                </a:lnTo>
                <a:lnTo>
                  <a:pt x="1080" y="1905"/>
                </a:lnTo>
                <a:lnTo>
                  <a:pt x="1085" y="1855"/>
                </a:lnTo>
                <a:lnTo>
                  <a:pt x="1092" y="1803"/>
                </a:lnTo>
                <a:lnTo>
                  <a:pt x="1099" y="1753"/>
                </a:lnTo>
                <a:lnTo>
                  <a:pt x="1108" y="1702"/>
                </a:lnTo>
                <a:lnTo>
                  <a:pt x="1119" y="1652"/>
                </a:lnTo>
                <a:lnTo>
                  <a:pt x="1129" y="1603"/>
                </a:lnTo>
                <a:lnTo>
                  <a:pt x="1142" y="1554"/>
                </a:lnTo>
                <a:lnTo>
                  <a:pt x="1156" y="1506"/>
                </a:lnTo>
                <a:lnTo>
                  <a:pt x="1171" y="1457"/>
                </a:lnTo>
                <a:lnTo>
                  <a:pt x="1186" y="1410"/>
                </a:lnTo>
                <a:lnTo>
                  <a:pt x="1203" y="1362"/>
                </a:lnTo>
                <a:lnTo>
                  <a:pt x="1221" y="1316"/>
                </a:lnTo>
                <a:lnTo>
                  <a:pt x="1240" y="1271"/>
                </a:lnTo>
                <a:lnTo>
                  <a:pt x="1261" y="1225"/>
                </a:lnTo>
                <a:lnTo>
                  <a:pt x="1282" y="1180"/>
                </a:lnTo>
                <a:lnTo>
                  <a:pt x="1304" y="1136"/>
                </a:lnTo>
                <a:lnTo>
                  <a:pt x="1328" y="1093"/>
                </a:lnTo>
                <a:lnTo>
                  <a:pt x="1352" y="1049"/>
                </a:lnTo>
                <a:lnTo>
                  <a:pt x="1377" y="1007"/>
                </a:lnTo>
                <a:lnTo>
                  <a:pt x="1404" y="965"/>
                </a:lnTo>
                <a:lnTo>
                  <a:pt x="1430" y="924"/>
                </a:lnTo>
                <a:lnTo>
                  <a:pt x="1458" y="884"/>
                </a:lnTo>
                <a:lnTo>
                  <a:pt x="1487" y="844"/>
                </a:lnTo>
                <a:lnTo>
                  <a:pt x="1517" y="805"/>
                </a:lnTo>
                <a:lnTo>
                  <a:pt x="1548" y="767"/>
                </a:lnTo>
                <a:lnTo>
                  <a:pt x="1580" y="729"/>
                </a:lnTo>
                <a:lnTo>
                  <a:pt x="1612" y="692"/>
                </a:lnTo>
                <a:lnTo>
                  <a:pt x="1645" y="656"/>
                </a:lnTo>
                <a:lnTo>
                  <a:pt x="1680" y="621"/>
                </a:lnTo>
                <a:lnTo>
                  <a:pt x="1715" y="586"/>
                </a:lnTo>
                <a:lnTo>
                  <a:pt x="1751" y="553"/>
                </a:lnTo>
                <a:lnTo>
                  <a:pt x="1786" y="520"/>
                </a:lnTo>
                <a:lnTo>
                  <a:pt x="1824" y="488"/>
                </a:lnTo>
                <a:lnTo>
                  <a:pt x="1862" y="457"/>
                </a:lnTo>
                <a:lnTo>
                  <a:pt x="1901" y="427"/>
                </a:lnTo>
                <a:lnTo>
                  <a:pt x="1940" y="398"/>
                </a:lnTo>
                <a:lnTo>
                  <a:pt x="1980" y="369"/>
                </a:lnTo>
                <a:lnTo>
                  <a:pt x="2021" y="342"/>
                </a:lnTo>
                <a:lnTo>
                  <a:pt x="2063" y="316"/>
                </a:lnTo>
                <a:lnTo>
                  <a:pt x="2105" y="289"/>
                </a:lnTo>
                <a:lnTo>
                  <a:pt x="2148" y="265"/>
                </a:lnTo>
                <a:lnTo>
                  <a:pt x="2191" y="242"/>
                </a:lnTo>
                <a:lnTo>
                  <a:pt x="2236" y="219"/>
                </a:lnTo>
                <a:lnTo>
                  <a:pt x="2280" y="197"/>
                </a:lnTo>
                <a:lnTo>
                  <a:pt x="2325" y="176"/>
                </a:lnTo>
                <a:lnTo>
                  <a:pt x="2371" y="157"/>
                </a:lnTo>
                <a:lnTo>
                  <a:pt x="2417" y="138"/>
                </a:lnTo>
                <a:lnTo>
                  <a:pt x="2464" y="122"/>
                </a:lnTo>
                <a:lnTo>
                  <a:pt x="2512" y="105"/>
                </a:lnTo>
                <a:lnTo>
                  <a:pt x="2559" y="90"/>
                </a:lnTo>
                <a:lnTo>
                  <a:pt x="2608" y="76"/>
                </a:lnTo>
                <a:lnTo>
                  <a:pt x="2656" y="62"/>
                </a:lnTo>
                <a:lnTo>
                  <a:pt x="2706" y="51"/>
                </a:lnTo>
                <a:lnTo>
                  <a:pt x="2755" y="40"/>
                </a:lnTo>
                <a:lnTo>
                  <a:pt x="2806" y="31"/>
                </a:lnTo>
                <a:lnTo>
                  <a:pt x="2857" y="22"/>
                </a:lnTo>
                <a:lnTo>
                  <a:pt x="2907" y="16"/>
                </a:lnTo>
                <a:lnTo>
                  <a:pt x="2959" y="10"/>
                </a:lnTo>
                <a:lnTo>
                  <a:pt x="3011" y="6"/>
                </a:lnTo>
                <a:lnTo>
                  <a:pt x="3062" y="2"/>
                </a:lnTo>
                <a:lnTo>
                  <a:pt x="3115" y="0"/>
                </a:lnTo>
                <a:lnTo>
                  <a:pt x="3168" y="0"/>
                </a:lnTo>
                <a:lnTo>
                  <a:pt x="3168" y="0"/>
                </a:lnTo>
                <a:lnTo>
                  <a:pt x="3214" y="0"/>
                </a:lnTo>
                <a:lnTo>
                  <a:pt x="3260" y="2"/>
                </a:lnTo>
                <a:lnTo>
                  <a:pt x="3307" y="4"/>
                </a:lnTo>
                <a:lnTo>
                  <a:pt x="3353" y="8"/>
                </a:lnTo>
                <a:lnTo>
                  <a:pt x="3399" y="13"/>
                </a:lnTo>
                <a:lnTo>
                  <a:pt x="3445" y="18"/>
                </a:lnTo>
                <a:lnTo>
                  <a:pt x="3490" y="25"/>
                </a:lnTo>
                <a:lnTo>
                  <a:pt x="3535" y="33"/>
                </a:lnTo>
                <a:lnTo>
                  <a:pt x="3580" y="41"/>
                </a:lnTo>
                <a:lnTo>
                  <a:pt x="3624" y="51"/>
                </a:lnTo>
                <a:lnTo>
                  <a:pt x="3669" y="61"/>
                </a:lnTo>
                <a:lnTo>
                  <a:pt x="3712" y="72"/>
                </a:lnTo>
                <a:lnTo>
                  <a:pt x="3755" y="85"/>
                </a:lnTo>
                <a:lnTo>
                  <a:pt x="3798" y="98"/>
                </a:lnTo>
                <a:lnTo>
                  <a:pt x="3841" y="112"/>
                </a:lnTo>
                <a:lnTo>
                  <a:pt x="3884" y="127"/>
                </a:lnTo>
                <a:lnTo>
                  <a:pt x="3925" y="143"/>
                </a:lnTo>
                <a:lnTo>
                  <a:pt x="3967" y="159"/>
                </a:lnTo>
                <a:lnTo>
                  <a:pt x="4008" y="177"/>
                </a:lnTo>
                <a:lnTo>
                  <a:pt x="4048" y="195"/>
                </a:lnTo>
                <a:lnTo>
                  <a:pt x="4088" y="214"/>
                </a:lnTo>
                <a:lnTo>
                  <a:pt x="4128" y="234"/>
                </a:lnTo>
                <a:lnTo>
                  <a:pt x="4167" y="255"/>
                </a:lnTo>
                <a:lnTo>
                  <a:pt x="4206" y="278"/>
                </a:lnTo>
                <a:lnTo>
                  <a:pt x="4244" y="300"/>
                </a:lnTo>
                <a:lnTo>
                  <a:pt x="4282" y="323"/>
                </a:lnTo>
                <a:lnTo>
                  <a:pt x="4319" y="347"/>
                </a:lnTo>
                <a:lnTo>
                  <a:pt x="4356" y="372"/>
                </a:lnTo>
                <a:lnTo>
                  <a:pt x="4393" y="398"/>
                </a:lnTo>
                <a:lnTo>
                  <a:pt x="4428" y="424"/>
                </a:lnTo>
                <a:lnTo>
                  <a:pt x="4464" y="452"/>
                </a:lnTo>
                <a:lnTo>
                  <a:pt x="4497" y="479"/>
                </a:lnTo>
                <a:lnTo>
                  <a:pt x="4531" y="507"/>
                </a:lnTo>
                <a:lnTo>
                  <a:pt x="4565" y="537"/>
                </a:lnTo>
                <a:lnTo>
                  <a:pt x="4597" y="566"/>
                </a:lnTo>
                <a:lnTo>
                  <a:pt x="4629" y="597"/>
                </a:lnTo>
                <a:lnTo>
                  <a:pt x="4661" y="629"/>
                </a:lnTo>
                <a:lnTo>
                  <a:pt x="4691" y="660"/>
                </a:lnTo>
                <a:lnTo>
                  <a:pt x="4722" y="693"/>
                </a:lnTo>
                <a:lnTo>
                  <a:pt x="4751" y="726"/>
                </a:lnTo>
                <a:lnTo>
                  <a:pt x="4780" y="759"/>
                </a:lnTo>
                <a:lnTo>
                  <a:pt x="4808" y="794"/>
                </a:lnTo>
                <a:lnTo>
                  <a:pt x="4835" y="829"/>
                </a:lnTo>
                <a:lnTo>
                  <a:pt x="4862" y="865"/>
                </a:lnTo>
                <a:lnTo>
                  <a:pt x="4887" y="901"/>
                </a:lnTo>
                <a:lnTo>
                  <a:pt x="4913" y="938"/>
                </a:lnTo>
                <a:lnTo>
                  <a:pt x="4937" y="974"/>
                </a:lnTo>
                <a:lnTo>
                  <a:pt x="4960" y="1012"/>
                </a:lnTo>
                <a:lnTo>
                  <a:pt x="4983" y="1050"/>
                </a:lnTo>
                <a:lnTo>
                  <a:pt x="5006" y="1089"/>
                </a:lnTo>
                <a:lnTo>
                  <a:pt x="5027" y="1129"/>
                </a:lnTo>
                <a:lnTo>
                  <a:pt x="5047" y="1169"/>
                </a:lnTo>
                <a:lnTo>
                  <a:pt x="5067" y="1210"/>
                </a:lnTo>
                <a:lnTo>
                  <a:pt x="5085" y="1251"/>
                </a:lnTo>
                <a:lnTo>
                  <a:pt x="5103" y="1292"/>
                </a:lnTo>
                <a:lnTo>
                  <a:pt x="5119" y="1334"/>
                </a:lnTo>
                <a:lnTo>
                  <a:pt x="5136" y="1376"/>
                </a:lnTo>
                <a:lnTo>
                  <a:pt x="5151" y="1419"/>
                </a:lnTo>
                <a:lnTo>
                  <a:pt x="5166" y="1463"/>
                </a:lnTo>
                <a:lnTo>
                  <a:pt x="5178" y="1506"/>
                </a:lnTo>
                <a:lnTo>
                  <a:pt x="5191" y="1550"/>
                </a:lnTo>
                <a:lnTo>
                  <a:pt x="5203" y="1594"/>
                </a:lnTo>
                <a:lnTo>
                  <a:pt x="5213" y="1639"/>
                </a:lnTo>
                <a:lnTo>
                  <a:pt x="5223" y="1684"/>
                </a:lnTo>
                <a:lnTo>
                  <a:pt x="5223" y="1684"/>
                </a:lnTo>
                <a:lnTo>
                  <a:pt x="5256" y="1678"/>
                </a:lnTo>
                <a:lnTo>
                  <a:pt x="5290" y="1672"/>
                </a:lnTo>
                <a:lnTo>
                  <a:pt x="5325" y="1668"/>
                </a:lnTo>
                <a:lnTo>
                  <a:pt x="5359" y="1665"/>
                </a:lnTo>
                <a:lnTo>
                  <a:pt x="5392" y="1662"/>
                </a:lnTo>
                <a:lnTo>
                  <a:pt x="5427" y="1660"/>
                </a:lnTo>
                <a:lnTo>
                  <a:pt x="5461" y="1659"/>
                </a:lnTo>
                <a:lnTo>
                  <a:pt x="5495" y="1658"/>
                </a:lnTo>
                <a:lnTo>
                  <a:pt x="5495" y="1658"/>
                </a:lnTo>
                <a:lnTo>
                  <a:pt x="5533" y="1659"/>
                </a:lnTo>
                <a:lnTo>
                  <a:pt x="5570" y="1660"/>
                </a:lnTo>
                <a:lnTo>
                  <a:pt x="5608" y="1662"/>
                </a:lnTo>
                <a:lnTo>
                  <a:pt x="5644" y="1666"/>
                </a:lnTo>
                <a:lnTo>
                  <a:pt x="5681" y="1670"/>
                </a:lnTo>
                <a:lnTo>
                  <a:pt x="5717" y="1674"/>
                </a:lnTo>
                <a:lnTo>
                  <a:pt x="5754" y="1681"/>
                </a:lnTo>
                <a:lnTo>
                  <a:pt x="5790" y="1688"/>
                </a:lnTo>
                <a:lnTo>
                  <a:pt x="5825" y="1696"/>
                </a:lnTo>
                <a:lnTo>
                  <a:pt x="5861" y="1704"/>
                </a:lnTo>
                <a:lnTo>
                  <a:pt x="5895" y="1714"/>
                </a:lnTo>
                <a:lnTo>
                  <a:pt x="5930" y="1724"/>
                </a:lnTo>
                <a:lnTo>
                  <a:pt x="5964" y="1735"/>
                </a:lnTo>
                <a:lnTo>
                  <a:pt x="5998" y="1747"/>
                </a:lnTo>
                <a:lnTo>
                  <a:pt x="6031" y="1760"/>
                </a:lnTo>
                <a:lnTo>
                  <a:pt x="6064" y="1774"/>
                </a:lnTo>
                <a:lnTo>
                  <a:pt x="6097" y="1787"/>
                </a:lnTo>
                <a:lnTo>
                  <a:pt x="6130" y="1803"/>
                </a:lnTo>
                <a:lnTo>
                  <a:pt x="6161" y="1819"/>
                </a:lnTo>
                <a:lnTo>
                  <a:pt x="6193" y="1835"/>
                </a:lnTo>
                <a:lnTo>
                  <a:pt x="6223" y="1853"/>
                </a:lnTo>
                <a:lnTo>
                  <a:pt x="6254" y="1871"/>
                </a:lnTo>
                <a:lnTo>
                  <a:pt x="6283" y="1890"/>
                </a:lnTo>
                <a:lnTo>
                  <a:pt x="6313" y="1909"/>
                </a:lnTo>
                <a:lnTo>
                  <a:pt x="6343" y="1929"/>
                </a:lnTo>
                <a:lnTo>
                  <a:pt x="6371" y="1950"/>
                </a:lnTo>
                <a:lnTo>
                  <a:pt x="6398" y="1971"/>
                </a:lnTo>
                <a:lnTo>
                  <a:pt x="6426" y="1993"/>
                </a:lnTo>
                <a:lnTo>
                  <a:pt x="6453" y="2016"/>
                </a:lnTo>
                <a:lnTo>
                  <a:pt x="6480" y="2039"/>
                </a:lnTo>
                <a:lnTo>
                  <a:pt x="6505" y="2062"/>
                </a:lnTo>
                <a:lnTo>
                  <a:pt x="6530" y="2088"/>
                </a:lnTo>
                <a:lnTo>
                  <a:pt x="6554" y="2113"/>
                </a:lnTo>
                <a:lnTo>
                  <a:pt x="6579" y="2138"/>
                </a:lnTo>
                <a:lnTo>
                  <a:pt x="6602" y="2165"/>
                </a:lnTo>
                <a:lnTo>
                  <a:pt x="6625" y="2192"/>
                </a:lnTo>
                <a:lnTo>
                  <a:pt x="6647" y="2220"/>
                </a:lnTo>
                <a:lnTo>
                  <a:pt x="6668" y="2247"/>
                </a:lnTo>
                <a:lnTo>
                  <a:pt x="6689" y="2275"/>
                </a:lnTo>
                <a:lnTo>
                  <a:pt x="6709" y="2305"/>
                </a:lnTo>
                <a:lnTo>
                  <a:pt x="6728" y="2334"/>
                </a:lnTo>
                <a:lnTo>
                  <a:pt x="6747" y="2364"/>
                </a:lnTo>
                <a:lnTo>
                  <a:pt x="6765" y="2395"/>
                </a:lnTo>
                <a:lnTo>
                  <a:pt x="6782" y="2425"/>
                </a:lnTo>
                <a:lnTo>
                  <a:pt x="6799" y="2457"/>
                </a:lnTo>
                <a:lnTo>
                  <a:pt x="6815" y="2488"/>
                </a:lnTo>
                <a:lnTo>
                  <a:pt x="6830" y="2521"/>
                </a:lnTo>
                <a:lnTo>
                  <a:pt x="6844" y="2554"/>
                </a:lnTo>
                <a:lnTo>
                  <a:pt x="6858" y="2586"/>
                </a:lnTo>
                <a:lnTo>
                  <a:pt x="6871" y="2620"/>
                </a:lnTo>
                <a:lnTo>
                  <a:pt x="6882" y="2654"/>
                </a:lnTo>
                <a:lnTo>
                  <a:pt x="6894" y="2688"/>
                </a:lnTo>
                <a:lnTo>
                  <a:pt x="6905" y="2722"/>
                </a:lnTo>
                <a:lnTo>
                  <a:pt x="6914" y="2757"/>
                </a:lnTo>
                <a:lnTo>
                  <a:pt x="6922" y="2793"/>
                </a:lnTo>
                <a:lnTo>
                  <a:pt x="6930" y="2828"/>
                </a:lnTo>
                <a:lnTo>
                  <a:pt x="6937" y="2864"/>
                </a:lnTo>
                <a:lnTo>
                  <a:pt x="6942" y="2901"/>
                </a:lnTo>
                <a:lnTo>
                  <a:pt x="6948" y="2936"/>
                </a:lnTo>
                <a:lnTo>
                  <a:pt x="6952" y="2973"/>
                </a:lnTo>
                <a:lnTo>
                  <a:pt x="6955" y="3010"/>
                </a:lnTo>
                <a:lnTo>
                  <a:pt x="6958" y="3048"/>
                </a:lnTo>
                <a:lnTo>
                  <a:pt x="6959" y="3085"/>
                </a:lnTo>
                <a:lnTo>
                  <a:pt x="6959" y="3123"/>
                </a:lnTo>
                <a:lnTo>
                  <a:pt x="6959" y="3123"/>
                </a:lnTo>
                <a:lnTo>
                  <a:pt x="6959" y="3152"/>
                </a:lnTo>
                <a:lnTo>
                  <a:pt x="6958" y="3181"/>
                </a:lnTo>
                <a:lnTo>
                  <a:pt x="6958" y="3181"/>
                </a:lnTo>
                <a:lnTo>
                  <a:pt x="6990" y="3188"/>
                </a:lnTo>
                <a:lnTo>
                  <a:pt x="7021" y="3197"/>
                </a:lnTo>
                <a:lnTo>
                  <a:pt x="7051" y="3205"/>
                </a:lnTo>
                <a:lnTo>
                  <a:pt x="7082" y="3217"/>
                </a:lnTo>
                <a:lnTo>
                  <a:pt x="7110" y="3229"/>
                </a:lnTo>
                <a:lnTo>
                  <a:pt x="7139" y="3241"/>
                </a:lnTo>
                <a:lnTo>
                  <a:pt x="7167" y="3256"/>
                </a:lnTo>
                <a:lnTo>
                  <a:pt x="7193" y="3271"/>
                </a:lnTo>
                <a:lnTo>
                  <a:pt x="7220" y="3288"/>
                </a:lnTo>
                <a:lnTo>
                  <a:pt x="7246" y="3306"/>
                </a:lnTo>
                <a:lnTo>
                  <a:pt x="7270" y="3323"/>
                </a:lnTo>
                <a:lnTo>
                  <a:pt x="7295" y="3343"/>
                </a:lnTo>
                <a:lnTo>
                  <a:pt x="7317" y="3365"/>
                </a:lnTo>
                <a:lnTo>
                  <a:pt x="7339" y="3386"/>
                </a:lnTo>
                <a:lnTo>
                  <a:pt x="7361" y="3408"/>
                </a:lnTo>
                <a:lnTo>
                  <a:pt x="7381" y="3431"/>
                </a:lnTo>
                <a:lnTo>
                  <a:pt x="7400" y="3455"/>
                </a:lnTo>
                <a:lnTo>
                  <a:pt x="7418" y="3481"/>
                </a:lnTo>
                <a:lnTo>
                  <a:pt x="7435" y="3507"/>
                </a:lnTo>
                <a:lnTo>
                  <a:pt x="7452" y="3533"/>
                </a:lnTo>
                <a:lnTo>
                  <a:pt x="7467" y="3561"/>
                </a:lnTo>
                <a:lnTo>
                  <a:pt x="7480" y="3588"/>
                </a:lnTo>
                <a:lnTo>
                  <a:pt x="7493" y="3617"/>
                </a:lnTo>
                <a:lnTo>
                  <a:pt x="7504" y="3646"/>
                </a:lnTo>
                <a:lnTo>
                  <a:pt x="7514" y="3677"/>
                </a:lnTo>
                <a:lnTo>
                  <a:pt x="7523" y="3706"/>
                </a:lnTo>
                <a:lnTo>
                  <a:pt x="7531" y="3738"/>
                </a:lnTo>
                <a:lnTo>
                  <a:pt x="7537" y="3769"/>
                </a:lnTo>
                <a:lnTo>
                  <a:pt x="7542" y="3801"/>
                </a:lnTo>
                <a:lnTo>
                  <a:pt x="7546" y="3834"/>
                </a:lnTo>
                <a:lnTo>
                  <a:pt x="7548" y="3866"/>
                </a:lnTo>
                <a:lnTo>
                  <a:pt x="7549" y="3900"/>
                </a:lnTo>
                <a:lnTo>
                  <a:pt x="7549" y="3900"/>
                </a:lnTo>
                <a:close/>
                <a:moveTo>
                  <a:pt x="4238" y="2821"/>
                </a:moveTo>
                <a:lnTo>
                  <a:pt x="3051" y="2821"/>
                </a:lnTo>
                <a:lnTo>
                  <a:pt x="3051" y="3050"/>
                </a:lnTo>
                <a:lnTo>
                  <a:pt x="4238" y="3050"/>
                </a:lnTo>
                <a:lnTo>
                  <a:pt x="4238" y="3612"/>
                </a:lnTo>
                <a:lnTo>
                  <a:pt x="3051" y="3612"/>
                </a:lnTo>
                <a:lnTo>
                  <a:pt x="3051" y="3841"/>
                </a:lnTo>
                <a:lnTo>
                  <a:pt x="4238" y="3841"/>
                </a:lnTo>
                <a:lnTo>
                  <a:pt x="4238" y="4403"/>
                </a:lnTo>
                <a:lnTo>
                  <a:pt x="3051" y="4403"/>
                </a:lnTo>
                <a:lnTo>
                  <a:pt x="3051" y="4633"/>
                </a:lnTo>
                <a:lnTo>
                  <a:pt x="3204" y="4633"/>
                </a:lnTo>
                <a:lnTo>
                  <a:pt x="3204" y="4633"/>
                </a:lnTo>
                <a:lnTo>
                  <a:pt x="4238" y="4633"/>
                </a:lnTo>
                <a:lnTo>
                  <a:pt x="4238" y="5195"/>
                </a:lnTo>
                <a:lnTo>
                  <a:pt x="3051" y="5195"/>
                </a:lnTo>
                <a:lnTo>
                  <a:pt x="3051" y="5425"/>
                </a:lnTo>
                <a:lnTo>
                  <a:pt x="4238" y="5425"/>
                </a:lnTo>
                <a:lnTo>
                  <a:pt x="4238" y="5986"/>
                </a:lnTo>
                <a:lnTo>
                  <a:pt x="3051" y="5986"/>
                </a:lnTo>
                <a:lnTo>
                  <a:pt x="3051" y="6215"/>
                </a:lnTo>
                <a:lnTo>
                  <a:pt x="4238" y="6215"/>
                </a:lnTo>
                <a:lnTo>
                  <a:pt x="4238" y="6777"/>
                </a:lnTo>
                <a:lnTo>
                  <a:pt x="3051" y="6777"/>
                </a:lnTo>
                <a:lnTo>
                  <a:pt x="3051" y="7007"/>
                </a:lnTo>
                <a:lnTo>
                  <a:pt x="4238" y="7007"/>
                </a:lnTo>
                <a:lnTo>
                  <a:pt x="4238" y="7505"/>
                </a:lnTo>
                <a:lnTo>
                  <a:pt x="4468" y="7505"/>
                </a:lnTo>
                <a:lnTo>
                  <a:pt x="4468" y="2501"/>
                </a:lnTo>
                <a:lnTo>
                  <a:pt x="4238" y="2501"/>
                </a:lnTo>
                <a:lnTo>
                  <a:pt x="4238" y="2821"/>
                </a:lnTo>
                <a:close/>
              </a:path>
            </a:pathLst>
          </a:custGeom>
          <a:solidFill>
            <a:srgbClr val="41414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72" name="文本框 71"/>
          <p:cNvSpPr txBox="1"/>
          <p:nvPr/>
        </p:nvSpPr>
        <p:spPr>
          <a:xfrm>
            <a:off x="4874908" y="4681663"/>
            <a:ext cx="2433220" cy="382669"/>
          </a:xfrm>
          <a:prstGeom prst="rect">
            <a:avLst/>
          </a:prstGeom>
          <a:noFill/>
        </p:spPr>
        <p:txBody>
          <a:bodyPr wrap="square" rtlCol="0">
            <a:spAutoFit/>
          </a:bodyPr>
          <a:lstStyle/>
          <a:p>
            <a:pPr algn="dist">
              <a:lnSpc>
                <a:spcPct val="150000"/>
              </a:lnSpc>
            </a:pPr>
            <a:r>
              <a:rPr lang="en-US" altLang="zh-CN" sz="1400" dirty="0">
                <a:solidFill>
                  <a:schemeClr val="bg1"/>
                </a:solidFill>
                <a:latin typeface="+mn-ea"/>
              </a:rPr>
              <a:t>CURRENT SITUATION</a:t>
            </a:r>
            <a:endParaRPr lang="zh-CN" altLang="en-US" dirty="0">
              <a:solidFill>
                <a:schemeClr val="bg1"/>
              </a:solidFill>
              <a:latin typeface="+mn-ea"/>
              <a:cs typeface="Gen Jyuu Gothic P Normal" panose="020B0202020203020207" pitchFamily="34" charset="-128"/>
            </a:endParaRPr>
          </a:p>
        </p:txBody>
      </p:sp>
      <p:sp>
        <p:nvSpPr>
          <p:cNvPr id="73" name="文本框 72"/>
          <p:cNvSpPr txBox="1"/>
          <p:nvPr/>
        </p:nvSpPr>
        <p:spPr>
          <a:xfrm>
            <a:off x="5218569" y="4286066"/>
            <a:ext cx="1782431"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主观因素</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955235" y="1667910"/>
            <a:ext cx="0" cy="20526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89374" y="1675410"/>
            <a:ext cx="0" cy="20526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9241724" y="1667909"/>
            <a:ext cx="0" cy="20526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1000"/>
                                        <p:tgtEl>
                                          <p:spTgt spid="61"/>
                                        </p:tgtEl>
                                      </p:cBhvr>
                                    </p:animEffect>
                                    <p:anim calcmode="lin" valueType="num">
                                      <p:cBhvr>
                                        <p:cTn id="20" dur="1000" fill="hold"/>
                                        <p:tgtEl>
                                          <p:spTgt spid="61"/>
                                        </p:tgtEl>
                                        <p:attrNameLst>
                                          <p:attrName>ppt_x</p:attrName>
                                        </p:attrNameLst>
                                      </p:cBhvr>
                                      <p:tavLst>
                                        <p:tav tm="0">
                                          <p:val>
                                            <p:strVal val="#ppt_x"/>
                                          </p:val>
                                        </p:tav>
                                        <p:tav tm="100000">
                                          <p:val>
                                            <p:strVal val="#ppt_x"/>
                                          </p:val>
                                        </p:tav>
                                      </p:tavLst>
                                    </p:anim>
                                    <p:anim calcmode="lin" valueType="num">
                                      <p:cBhvr>
                                        <p:cTn id="2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1000"/>
                                        <p:tgtEl>
                                          <p:spTgt spid="65"/>
                                        </p:tgtEl>
                                      </p:cBhvr>
                                    </p:animEffect>
                                    <p:anim calcmode="lin" valueType="num">
                                      <p:cBhvr>
                                        <p:cTn id="27" dur="1000" fill="hold"/>
                                        <p:tgtEl>
                                          <p:spTgt spid="65"/>
                                        </p:tgtEl>
                                        <p:attrNameLst>
                                          <p:attrName>ppt_x</p:attrName>
                                        </p:attrNameLst>
                                      </p:cBhvr>
                                      <p:tavLst>
                                        <p:tav tm="0">
                                          <p:val>
                                            <p:strVal val="#ppt_x"/>
                                          </p:val>
                                        </p:tav>
                                        <p:tav tm="100000">
                                          <p:val>
                                            <p:strVal val="#ppt_x"/>
                                          </p:val>
                                        </p:tav>
                                      </p:tavLst>
                                    </p:anim>
                                    <p:anim calcmode="lin" valueType="num">
                                      <p:cBhvr>
                                        <p:cTn id="28"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1000"/>
                                        <p:tgtEl>
                                          <p:spTgt spid="67"/>
                                        </p:tgtEl>
                                      </p:cBhvr>
                                    </p:animEffect>
                                    <p:anim calcmode="lin" valueType="num">
                                      <p:cBhvr>
                                        <p:cTn id="41" dur="1000" fill="hold"/>
                                        <p:tgtEl>
                                          <p:spTgt spid="67"/>
                                        </p:tgtEl>
                                        <p:attrNameLst>
                                          <p:attrName>ppt_x</p:attrName>
                                        </p:attrNameLst>
                                      </p:cBhvr>
                                      <p:tavLst>
                                        <p:tav tm="0">
                                          <p:val>
                                            <p:strVal val="#ppt_x"/>
                                          </p:val>
                                        </p:tav>
                                        <p:tav tm="100000">
                                          <p:val>
                                            <p:strVal val="#ppt_x"/>
                                          </p:val>
                                        </p:tav>
                                      </p:tavLst>
                                    </p:anim>
                                    <p:anim calcmode="lin" valueType="num">
                                      <p:cBhvr>
                                        <p:cTn id="42"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fade">
                                      <p:cBhvr>
                                        <p:cTn id="47" dur="1000"/>
                                        <p:tgtEl>
                                          <p:spTgt spid="66"/>
                                        </p:tgtEl>
                                      </p:cBhvr>
                                    </p:animEffect>
                                    <p:anim calcmode="lin" valueType="num">
                                      <p:cBhvr>
                                        <p:cTn id="48" dur="1000" fill="hold"/>
                                        <p:tgtEl>
                                          <p:spTgt spid="66"/>
                                        </p:tgtEl>
                                        <p:attrNameLst>
                                          <p:attrName>ppt_x</p:attrName>
                                        </p:attrNameLst>
                                      </p:cBhvr>
                                      <p:tavLst>
                                        <p:tav tm="0">
                                          <p:val>
                                            <p:strVal val="#ppt_x"/>
                                          </p:val>
                                        </p:tav>
                                        <p:tav tm="100000">
                                          <p:val>
                                            <p:strVal val="#ppt_x"/>
                                          </p:val>
                                        </p:tav>
                                      </p:tavLst>
                                    </p:anim>
                                    <p:anim calcmode="lin" valueType="num">
                                      <p:cBhvr>
                                        <p:cTn id="4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1000"/>
                                        <p:tgtEl>
                                          <p:spTgt spid="69"/>
                                        </p:tgtEl>
                                      </p:cBhvr>
                                    </p:animEffect>
                                    <p:anim calcmode="lin" valueType="num">
                                      <p:cBhvr>
                                        <p:cTn id="55" dur="1000" fill="hold"/>
                                        <p:tgtEl>
                                          <p:spTgt spid="69"/>
                                        </p:tgtEl>
                                        <p:attrNameLst>
                                          <p:attrName>ppt_x</p:attrName>
                                        </p:attrNameLst>
                                      </p:cBhvr>
                                      <p:tavLst>
                                        <p:tav tm="0">
                                          <p:val>
                                            <p:strVal val="#ppt_x"/>
                                          </p:val>
                                        </p:tav>
                                        <p:tav tm="100000">
                                          <p:val>
                                            <p:strVal val="#ppt_x"/>
                                          </p:val>
                                        </p:tav>
                                      </p:tavLst>
                                    </p:anim>
                                    <p:anim calcmode="lin" valueType="num">
                                      <p:cBhvr>
                                        <p:cTn id="56"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1000"/>
                                        <p:tgtEl>
                                          <p:spTgt spid="68"/>
                                        </p:tgtEl>
                                      </p:cBhvr>
                                    </p:animEffect>
                                    <p:anim calcmode="lin" valueType="num">
                                      <p:cBhvr>
                                        <p:cTn id="62" dur="1000" fill="hold"/>
                                        <p:tgtEl>
                                          <p:spTgt spid="68"/>
                                        </p:tgtEl>
                                        <p:attrNameLst>
                                          <p:attrName>ppt_x</p:attrName>
                                        </p:attrNameLst>
                                      </p:cBhvr>
                                      <p:tavLst>
                                        <p:tav tm="0">
                                          <p:val>
                                            <p:strVal val="#ppt_x"/>
                                          </p:val>
                                        </p:tav>
                                        <p:tav tm="100000">
                                          <p:val>
                                            <p:strVal val="#ppt_x"/>
                                          </p:val>
                                        </p:tav>
                                      </p:tavLst>
                                    </p:anim>
                                    <p:anim calcmode="lin" valueType="num">
                                      <p:cBhvr>
                                        <p:cTn id="63"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fade">
                                      <p:cBhvr>
                                        <p:cTn id="68" dur="1000"/>
                                        <p:tgtEl>
                                          <p:spTgt spid="73"/>
                                        </p:tgtEl>
                                      </p:cBhvr>
                                    </p:animEffect>
                                    <p:anim calcmode="lin" valueType="num">
                                      <p:cBhvr>
                                        <p:cTn id="69" dur="1000" fill="hold"/>
                                        <p:tgtEl>
                                          <p:spTgt spid="73"/>
                                        </p:tgtEl>
                                        <p:attrNameLst>
                                          <p:attrName>ppt_x</p:attrName>
                                        </p:attrNameLst>
                                      </p:cBhvr>
                                      <p:tavLst>
                                        <p:tav tm="0">
                                          <p:val>
                                            <p:strVal val="#ppt_x"/>
                                          </p:val>
                                        </p:tav>
                                        <p:tav tm="100000">
                                          <p:val>
                                            <p:strVal val="#ppt_x"/>
                                          </p:val>
                                        </p:tav>
                                      </p:tavLst>
                                    </p:anim>
                                    <p:anim calcmode="lin" valueType="num">
                                      <p:cBhvr>
                                        <p:cTn id="70"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1000"/>
                                        <p:tgtEl>
                                          <p:spTgt spid="72"/>
                                        </p:tgtEl>
                                      </p:cBhvr>
                                    </p:animEffect>
                                    <p:anim calcmode="lin" valueType="num">
                                      <p:cBhvr>
                                        <p:cTn id="76" dur="1000" fill="hold"/>
                                        <p:tgtEl>
                                          <p:spTgt spid="72"/>
                                        </p:tgtEl>
                                        <p:attrNameLst>
                                          <p:attrName>ppt_x</p:attrName>
                                        </p:attrNameLst>
                                      </p:cBhvr>
                                      <p:tavLst>
                                        <p:tav tm="0">
                                          <p:val>
                                            <p:strVal val="#ppt_x"/>
                                          </p:val>
                                        </p:tav>
                                        <p:tav tm="100000">
                                          <p:val>
                                            <p:strVal val="#ppt_x"/>
                                          </p:val>
                                        </p:tav>
                                      </p:tavLst>
                                    </p:anim>
                                    <p:anim calcmode="lin" valueType="num">
                                      <p:cBhvr>
                                        <p:cTn id="77"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4" grpId="0"/>
      <p:bldP spid="65" grpId="0"/>
      <p:bldP spid="66" grpId="0"/>
      <p:bldP spid="67" grpId="0"/>
      <p:bldP spid="68" grpId="0"/>
      <p:bldP spid="69" grpId="0"/>
      <p:bldP spid="72" grpId="0"/>
      <p:bldP spid="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时间效率</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sp>
        <p:nvSpPr>
          <p:cNvPr id="31" name="文本框 30"/>
          <p:cNvSpPr txBox="1"/>
          <p:nvPr/>
        </p:nvSpPr>
        <p:spPr>
          <a:xfrm>
            <a:off x="1463311" y="5233727"/>
            <a:ext cx="4142931"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32" name="文本框 31"/>
          <p:cNvSpPr txBox="1"/>
          <p:nvPr/>
        </p:nvSpPr>
        <p:spPr>
          <a:xfrm>
            <a:off x="3834321" y="4829530"/>
            <a:ext cx="1782431" cy="523220"/>
          </a:xfrm>
          <a:prstGeom prst="rect">
            <a:avLst/>
          </a:prstGeom>
          <a:noFill/>
        </p:spPr>
        <p:txBody>
          <a:bodyPr wrap="square" rtlCol="0">
            <a:spAutoFit/>
          </a:bodyPr>
          <a:lstStyle/>
          <a:p>
            <a:pPr algn="dist"/>
            <a:r>
              <a:rPr lang="zh-CN" altLang="en-US" sz="2800" b="1" dirty="0">
                <a:solidFill>
                  <a:srgbClr val="4F6BED"/>
                </a:solidFill>
                <a:latin typeface="微软雅黑" panose="020B0503020204020204" pitchFamily="34" charset="-122"/>
                <a:ea typeface="微软雅黑" panose="020B0503020204020204" pitchFamily="34" charset="-122"/>
              </a:rPr>
              <a:t>客观影响</a:t>
            </a:r>
            <a:endParaRPr lang="zh-CN" altLang="en-US" sz="2800" b="1" dirty="0">
              <a:solidFill>
                <a:srgbClr val="4F6BED"/>
              </a:solidFill>
              <a:latin typeface="微软雅黑" panose="020B0503020204020204" pitchFamily="34" charset="-122"/>
              <a:ea typeface="微软雅黑" panose="020B0503020204020204" pitchFamily="34" charset="-122"/>
            </a:endParaRPr>
          </a:p>
        </p:txBody>
      </p:sp>
      <p:sp>
        <p:nvSpPr>
          <p:cNvPr id="33" name="矩形 32"/>
          <p:cNvSpPr/>
          <p:nvPr/>
        </p:nvSpPr>
        <p:spPr>
          <a:xfrm>
            <a:off x="358371" y="5572753"/>
            <a:ext cx="5247873" cy="529697"/>
          </a:xfrm>
          <a:prstGeom prst="rect">
            <a:avLst/>
          </a:prstGeom>
        </p:spPr>
        <p:txBody>
          <a:bodyPr wrap="square">
            <a:spAutoFit/>
          </a:bodyPr>
          <a:lstStyle/>
          <a:p>
            <a:pPr algn="r">
              <a:lnSpc>
                <a:spcPct val="150000"/>
              </a:lnSpc>
            </a:pPr>
            <a:r>
              <a:rPr lang="zh-CN" altLang="en-US" sz="1000" dirty="0">
                <a:latin typeface="微软雅黑" panose="020B0503020204020204" pitchFamily="34" charset="-122"/>
                <a:ea typeface="微软雅黑" panose="020B0503020204020204" pitchFamily="34" charset="-122"/>
              </a:rPr>
              <a:t>经济日趋一体化、金融高度关联的世界经济“大气候”下，中国经济也不可能“独善其身”。而且，随着国际金融危机的不断加深和经济形势的急剧变化</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4" name="椭圆 33"/>
          <p:cNvSpPr/>
          <p:nvPr/>
        </p:nvSpPr>
        <p:spPr>
          <a:xfrm>
            <a:off x="6607809" y="5087855"/>
            <a:ext cx="157655" cy="157655"/>
          </a:xfrm>
          <a:prstGeom prst="ellipse">
            <a:avLst/>
          </a:prstGeom>
          <a:noFill/>
          <a:ln w="19050">
            <a:solidFill>
              <a:srgbClr val="433A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765464" y="4994912"/>
            <a:ext cx="4756859" cy="298864"/>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公司在这个社会大环境下，经济遇到前所未有的的冲击，不断的严峻的挑战下萎靡。</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4" name="椭圆 43"/>
          <p:cNvSpPr/>
          <p:nvPr/>
        </p:nvSpPr>
        <p:spPr>
          <a:xfrm>
            <a:off x="6607809" y="5460584"/>
            <a:ext cx="157655" cy="157655"/>
          </a:xfrm>
          <a:prstGeom prst="ellipse">
            <a:avLst/>
          </a:prstGeom>
          <a:noFill/>
          <a:ln w="19050">
            <a:solidFill>
              <a:srgbClr val="433A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6765464" y="5367641"/>
            <a:ext cx="4756859" cy="298864"/>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三季度公司盈利不足</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10%</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，环比下跌的困扰情况下，我们需要提高工作效率。</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6" name="椭圆 45"/>
          <p:cNvSpPr/>
          <p:nvPr/>
        </p:nvSpPr>
        <p:spPr>
          <a:xfrm>
            <a:off x="6607809" y="5833313"/>
            <a:ext cx="157655" cy="157655"/>
          </a:xfrm>
          <a:prstGeom prst="ellipse">
            <a:avLst/>
          </a:prstGeom>
          <a:noFill/>
          <a:ln w="19050">
            <a:solidFill>
              <a:srgbClr val="433A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6765464" y="5740370"/>
            <a:ext cx="4756859" cy="298864"/>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公司在这个社会大环境下，经济遇到前所未有的的冲击，不断的严峻的挑战下萎靡。</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8" name="矩形 47"/>
          <p:cNvSpPr/>
          <p:nvPr/>
        </p:nvSpPr>
        <p:spPr>
          <a:xfrm>
            <a:off x="1" y="1376363"/>
            <a:ext cx="12192000" cy="3056285"/>
          </a:xfrm>
          <a:prstGeom prst="rect">
            <a:avLst/>
          </a:prstGeom>
          <a:blipFill dpi="0" rotWithShape="1">
            <a:blip r:embed="rId1"/>
            <a:srcRect/>
            <a:stretch>
              <a:fillRect t="-24000" b="-9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a:off x="6089374" y="4806994"/>
            <a:ext cx="0" cy="147453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0" name="任意多边形: 形状 49"/>
          <p:cNvSpPr/>
          <p:nvPr/>
        </p:nvSpPr>
        <p:spPr>
          <a:xfrm rot="18808770">
            <a:off x="5604713" y="3444578"/>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目标管理</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sp>
        <p:nvSpPr>
          <p:cNvPr id="22" name="Oval 47"/>
          <p:cNvSpPr/>
          <p:nvPr/>
        </p:nvSpPr>
        <p:spPr>
          <a:xfrm>
            <a:off x="7931889" y="1902479"/>
            <a:ext cx="924817" cy="924817"/>
          </a:xfrm>
          <a:prstGeom prst="ellipse">
            <a:avLst/>
          </a:prstGeom>
          <a:solidFill>
            <a:srgbClr val="333F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a typeface="+mn-ea"/>
              <a:cs typeface="+mn-cs"/>
            </a:endParaRPr>
          </a:p>
        </p:txBody>
      </p:sp>
      <p:grpSp>
        <p:nvGrpSpPr>
          <p:cNvPr id="23" name="Group 49"/>
          <p:cNvGrpSpPr/>
          <p:nvPr/>
        </p:nvGrpSpPr>
        <p:grpSpPr>
          <a:xfrm>
            <a:off x="8217675" y="2097489"/>
            <a:ext cx="353246" cy="513292"/>
            <a:chOff x="-1587" y="-1587"/>
            <a:chExt cx="4211637" cy="6119812"/>
          </a:xfrm>
          <a:solidFill>
            <a:srgbClr val="7FA3A9"/>
          </a:solidFill>
        </p:grpSpPr>
        <p:sp>
          <p:nvSpPr>
            <p:cNvPr id="24"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25"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grpSp>
      <p:sp>
        <p:nvSpPr>
          <p:cNvPr id="26" name="Oval 48"/>
          <p:cNvSpPr/>
          <p:nvPr/>
        </p:nvSpPr>
        <p:spPr>
          <a:xfrm>
            <a:off x="7931889" y="3373775"/>
            <a:ext cx="924817" cy="924817"/>
          </a:xfrm>
          <a:prstGeom prst="ellipse">
            <a:avLst/>
          </a:prstGeom>
          <a:solidFill>
            <a:srgbClr val="4F6BE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a typeface="+mn-ea"/>
              <a:cs typeface="+mn-cs"/>
            </a:endParaRPr>
          </a:p>
        </p:txBody>
      </p:sp>
      <p:grpSp>
        <p:nvGrpSpPr>
          <p:cNvPr id="27" name="Group 52"/>
          <p:cNvGrpSpPr/>
          <p:nvPr/>
        </p:nvGrpSpPr>
        <p:grpSpPr>
          <a:xfrm>
            <a:off x="8201973" y="3656129"/>
            <a:ext cx="384647" cy="384495"/>
            <a:chOff x="0" y="1588"/>
            <a:chExt cx="4016375" cy="4014787"/>
          </a:xfrm>
          <a:solidFill>
            <a:srgbClr val="7FA3A9"/>
          </a:solidFill>
        </p:grpSpPr>
        <p:sp>
          <p:nvSpPr>
            <p:cNvPr id="28"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29"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grpSp>
      <p:sp>
        <p:nvSpPr>
          <p:cNvPr id="30" name="Oval 56"/>
          <p:cNvSpPr/>
          <p:nvPr/>
        </p:nvSpPr>
        <p:spPr>
          <a:xfrm>
            <a:off x="3458161" y="1902479"/>
            <a:ext cx="924817" cy="924817"/>
          </a:xfrm>
          <a:prstGeom prst="ellipse">
            <a:avLst/>
          </a:prstGeom>
          <a:solidFill>
            <a:srgbClr val="4F6BE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a typeface="+mn-ea"/>
              <a:cs typeface="+mn-cs"/>
            </a:endParaRPr>
          </a:p>
        </p:txBody>
      </p:sp>
      <p:grpSp>
        <p:nvGrpSpPr>
          <p:cNvPr id="51" name="Group 59"/>
          <p:cNvGrpSpPr/>
          <p:nvPr/>
        </p:nvGrpSpPr>
        <p:grpSpPr>
          <a:xfrm>
            <a:off x="3678358" y="2195279"/>
            <a:ext cx="472209" cy="407316"/>
            <a:chOff x="-122237" y="-128588"/>
            <a:chExt cx="4632324" cy="3995738"/>
          </a:xfrm>
          <a:solidFill>
            <a:srgbClr val="7FA3A9"/>
          </a:solidFill>
        </p:grpSpPr>
        <p:sp>
          <p:nvSpPr>
            <p:cNvPr id="52"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53"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grpSp>
      <p:sp>
        <p:nvSpPr>
          <p:cNvPr id="54" name="Oval 57"/>
          <p:cNvSpPr/>
          <p:nvPr/>
        </p:nvSpPr>
        <p:spPr>
          <a:xfrm>
            <a:off x="3458161" y="3373775"/>
            <a:ext cx="924817" cy="924817"/>
          </a:xfrm>
          <a:prstGeom prst="ellipse">
            <a:avLst/>
          </a:prstGeom>
          <a:solidFill>
            <a:srgbClr val="333F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a typeface="+mn-ea"/>
              <a:cs typeface="+mn-cs"/>
            </a:endParaRPr>
          </a:p>
        </p:txBody>
      </p:sp>
      <p:sp>
        <p:nvSpPr>
          <p:cNvPr id="55" name="Freeform 44"/>
          <p:cNvSpPr>
            <a:spLocks noEditPoints="1"/>
          </p:cNvSpPr>
          <p:nvPr/>
        </p:nvSpPr>
        <p:spPr bwMode="auto">
          <a:xfrm>
            <a:off x="3712119" y="3708172"/>
            <a:ext cx="423963" cy="318212"/>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56" name="Oval 58"/>
          <p:cNvSpPr/>
          <p:nvPr/>
        </p:nvSpPr>
        <p:spPr>
          <a:xfrm>
            <a:off x="3458161" y="4845072"/>
            <a:ext cx="924817" cy="924817"/>
          </a:xfrm>
          <a:prstGeom prst="ellipse">
            <a:avLst/>
          </a:prstGeom>
          <a:solidFill>
            <a:srgbClr val="4F6BE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a typeface="+mn-ea"/>
              <a:cs typeface="+mn-cs"/>
            </a:endParaRPr>
          </a:p>
        </p:txBody>
      </p:sp>
      <p:grpSp>
        <p:nvGrpSpPr>
          <p:cNvPr id="57" name="Group 75"/>
          <p:cNvGrpSpPr/>
          <p:nvPr/>
        </p:nvGrpSpPr>
        <p:grpSpPr>
          <a:xfrm>
            <a:off x="3678358" y="5076801"/>
            <a:ext cx="463400" cy="461357"/>
            <a:chOff x="-365126" y="-2462213"/>
            <a:chExt cx="4321176" cy="4302126"/>
          </a:xfrm>
          <a:solidFill>
            <a:srgbClr val="7FA3A9"/>
          </a:solidFill>
        </p:grpSpPr>
        <p:sp>
          <p:nvSpPr>
            <p:cNvPr id="58"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59"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60"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61"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62" name="Oval 9"/>
            <p:cNvSpPr>
              <a:spLocks noChangeArrowheads="1"/>
            </p:cNvSpPr>
            <p:nvPr/>
          </p:nvSpPr>
          <p:spPr bwMode="auto">
            <a:xfrm>
              <a:off x="1266825" y="496888"/>
              <a:ext cx="269875" cy="2667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sp>
          <p:nvSpPr>
            <p:cNvPr id="63" name="Oval 10"/>
            <p:cNvSpPr>
              <a:spLocks noChangeArrowheads="1"/>
            </p:cNvSpPr>
            <p:nvPr/>
          </p:nvSpPr>
          <p:spPr bwMode="auto">
            <a:xfrm>
              <a:off x="3417887" y="-1522413"/>
              <a:ext cx="269875" cy="2714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grpSp>
      <p:sp>
        <p:nvSpPr>
          <p:cNvPr id="64" name="Oval 55"/>
          <p:cNvSpPr/>
          <p:nvPr/>
        </p:nvSpPr>
        <p:spPr>
          <a:xfrm>
            <a:off x="7931889" y="4845072"/>
            <a:ext cx="924817" cy="924817"/>
          </a:xfrm>
          <a:prstGeom prst="ellipse">
            <a:avLst/>
          </a:prstGeom>
          <a:solidFill>
            <a:srgbClr val="333F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a typeface="+mn-ea"/>
              <a:cs typeface="+mn-cs"/>
            </a:endParaRPr>
          </a:p>
        </p:txBody>
      </p:sp>
      <p:sp>
        <p:nvSpPr>
          <p:cNvPr id="65" name="Freeform 14"/>
          <p:cNvSpPr>
            <a:spLocks noEditPoints="1"/>
          </p:cNvSpPr>
          <p:nvPr/>
        </p:nvSpPr>
        <p:spPr bwMode="auto">
          <a:xfrm>
            <a:off x="8214139" y="5074462"/>
            <a:ext cx="437362" cy="437095"/>
          </a:xfrm>
          <a:custGeom>
            <a:avLst/>
            <a:gdLst>
              <a:gd name="T0" fmla="*/ 434 w 688"/>
              <a:gd name="T1" fmla="*/ 77 h 688"/>
              <a:gd name="T2" fmla="*/ 284 w 688"/>
              <a:gd name="T3" fmla="*/ 194 h 688"/>
              <a:gd name="T4" fmla="*/ 175 w 688"/>
              <a:gd name="T5" fmla="*/ 194 h 688"/>
              <a:gd name="T6" fmla="*/ 0 w 688"/>
              <a:gd name="T7" fmla="*/ 301 h 688"/>
              <a:gd name="T8" fmla="*/ 129 w 688"/>
              <a:gd name="T9" fmla="*/ 452 h 688"/>
              <a:gd name="T10" fmla="*/ 172 w 688"/>
              <a:gd name="T11" fmla="*/ 688 h 688"/>
              <a:gd name="T12" fmla="*/ 301 w 688"/>
              <a:gd name="T13" fmla="*/ 645 h 688"/>
              <a:gd name="T14" fmla="*/ 279 w 688"/>
              <a:gd name="T15" fmla="*/ 581 h 688"/>
              <a:gd name="T16" fmla="*/ 280 w 688"/>
              <a:gd name="T17" fmla="*/ 429 h 688"/>
              <a:gd name="T18" fmla="*/ 283 w 688"/>
              <a:gd name="T19" fmla="*/ 418 h 688"/>
              <a:gd name="T20" fmla="*/ 290 w 688"/>
              <a:gd name="T21" fmla="*/ 412 h 688"/>
              <a:gd name="T22" fmla="*/ 296 w 688"/>
              <a:gd name="T23" fmla="*/ 410 h 688"/>
              <a:gd name="T24" fmla="*/ 434 w 688"/>
              <a:gd name="T25" fmla="*/ 525 h 688"/>
              <a:gd name="T26" fmla="*/ 688 w 688"/>
              <a:gd name="T27" fmla="*/ 301 h 688"/>
              <a:gd name="T28" fmla="*/ 430 w 688"/>
              <a:gd name="T29" fmla="*/ 301 h 688"/>
              <a:gd name="T30" fmla="*/ 495 w 688"/>
              <a:gd name="T31" fmla="*/ 237 h 688"/>
              <a:gd name="T32" fmla="*/ 495 w 688"/>
              <a:gd name="T33" fmla="*/ 366 h 688"/>
              <a:gd name="T34" fmla="*/ 430 w 688"/>
              <a:gd name="T35" fmla="*/ 301 h 688"/>
              <a:gd name="T36" fmla="*/ 86 w 688"/>
              <a:gd name="T37" fmla="*/ 237 h 688"/>
              <a:gd name="T38" fmla="*/ 215 w 688"/>
              <a:gd name="T39" fmla="*/ 301 h 688"/>
              <a:gd name="T40" fmla="*/ 86 w 688"/>
              <a:gd name="T41" fmla="*/ 366 h 688"/>
              <a:gd name="T42" fmla="*/ 258 w 688"/>
              <a:gd name="T43" fmla="*/ 645 h 688"/>
              <a:gd name="T44" fmla="*/ 172 w 688"/>
              <a:gd name="T45" fmla="*/ 452 h 688"/>
              <a:gd name="T46" fmla="*/ 175 w 688"/>
              <a:gd name="T47" fmla="*/ 409 h 688"/>
              <a:gd name="T48" fmla="*/ 240 w 688"/>
              <a:gd name="T49" fmla="*/ 409 h 688"/>
              <a:gd name="T50" fmla="*/ 236 w 688"/>
              <a:gd name="T51" fmla="*/ 581 h 688"/>
              <a:gd name="T52" fmla="*/ 258 w 688"/>
              <a:gd name="T53" fmla="*/ 627 h 688"/>
              <a:gd name="T54" fmla="*/ 284 w 688"/>
              <a:gd name="T55" fmla="*/ 366 h 688"/>
              <a:gd name="T56" fmla="*/ 280 w 688"/>
              <a:gd name="T57" fmla="*/ 366 h 688"/>
              <a:gd name="T58" fmla="*/ 280 w 688"/>
              <a:gd name="T59" fmla="*/ 237 h 688"/>
              <a:gd name="T60" fmla="*/ 396 w 688"/>
              <a:gd name="T61" fmla="*/ 193 h 688"/>
              <a:gd name="T62" fmla="*/ 396 w 688"/>
              <a:gd name="T63" fmla="*/ 409 h 688"/>
              <a:gd name="T64" fmla="*/ 538 w 688"/>
              <a:gd name="T65" fmla="*/ 559 h 688"/>
              <a:gd name="T66" fmla="*/ 495 w 688"/>
              <a:gd name="T67" fmla="*/ 409 h 688"/>
              <a:gd name="T68" fmla="*/ 495 w 688"/>
              <a:gd name="T69" fmla="*/ 194 h 688"/>
              <a:gd name="T70" fmla="*/ 538 w 688"/>
              <a:gd name="T71" fmla="*/ 43 h 688"/>
              <a:gd name="T72" fmla="*/ 538 w 688"/>
              <a:gd name="T73" fmla="*/ 55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8" h="688">
                <a:moveTo>
                  <a:pt x="538" y="0"/>
                </a:moveTo>
                <a:cubicBezTo>
                  <a:pt x="493" y="0"/>
                  <a:pt x="459" y="30"/>
                  <a:pt x="434" y="77"/>
                </a:cubicBezTo>
                <a:cubicBezTo>
                  <a:pt x="433" y="77"/>
                  <a:pt x="433" y="77"/>
                  <a:pt x="433" y="77"/>
                </a:cubicBezTo>
                <a:cubicBezTo>
                  <a:pt x="397" y="148"/>
                  <a:pt x="343" y="194"/>
                  <a:pt x="284" y="194"/>
                </a:cubicBezTo>
                <a:cubicBezTo>
                  <a:pt x="270" y="194"/>
                  <a:pt x="270" y="194"/>
                  <a:pt x="270" y="194"/>
                </a:cubicBezTo>
                <a:cubicBezTo>
                  <a:pt x="175" y="194"/>
                  <a:pt x="175" y="194"/>
                  <a:pt x="175" y="194"/>
                </a:cubicBezTo>
                <a:cubicBezTo>
                  <a:pt x="86" y="194"/>
                  <a:pt x="86" y="194"/>
                  <a:pt x="86" y="194"/>
                </a:cubicBezTo>
                <a:cubicBezTo>
                  <a:pt x="38" y="194"/>
                  <a:pt x="0" y="241"/>
                  <a:pt x="0" y="301"/>
                </a:cubicBezTo>
                <a:cubicBezTo>
                  <a:pt x="0" y="361"/>
                  <a:pt x="38" y="409"/>
                  <a:pt x="86" y="409"/>
                </a:cubicBezTo>
                <a:cubicBezTo>
                  <a:pt x="110" y="409"/>
                  <a:pt x="129" y="428"/>
                  <a:pt x="129" y="452"/>
                </a:cubicBezTo>
                <a:cubicBezTo>
                  <a:pt x="129" y="645"/>
                  <a:pt x="129" y="645"/>
                  <a:pt x="129" y="645"/>
                </a:cubicBezTo>
                <a:cubicBezTo>
                  <a:pt x="129" y="669"/>
                  <a:pt x="148" y="688"/>
                  <a:pt x="172" y="688"/>
                </a:cubicBezTo>
                <a:cubicBezTo>
                  <a:pt x="258" y="688"/>
                  <a:pt x="258" y="688"/>
                  <a:pt x="258" y="688"/>
                </a:cubicBezTo>
                <a:cubicBezTo>
                  <a:pt x="282" y="688"/>
                  <a:pt x="301" y="669"/>
                  <a:pt x="301" y="645"/>
                </a:cubicBezTo>
                <a:cubicBezTo>
                  <a:pt x="301" y="624"/>
                  <a:pt x="301" y="624"/>
                  <a:pt x="301" y="624"/>
                </a:cubicBezTo>
                <a:cubicBezTo>
                  <a:pt x="301" y="602"/>
                  <a:pt x="279" y="592"/>
                  <a:pt x="279" y="581"/>
                </a:cubicBezTo>
                <a:cubicBezTo>
                  <a:pt x="279" y="430"/>
                  <a:pt x="279" y="430"/>
                  <a:pt x="279" y="430"/>
                </a:cubicBezTo>
                <a:cubicBezTo>
                  <a:pt x="279" y="429"/>
                  <a:pt x="280" y="429"/>
                  <a:pt x="280" y="429"/>
                </a:cubicBezTo>
                <a:cubicBezTo>
                  <a:pt x="280" y="426"/>
                  <a:pt x="281" y="423"/>
                  <a:pt x="282" y="420"/>
                </a:cubicBezTo>
                <a:cubicBezTo>
                  <a:pt x="283" y="419"/>
                  <a:pt x="283" y="419"/>
                  <a:pt x="283" y="418"/>
                </a:cubicBezTo>
                <a:cubicBezTo>
                  <a:pt x="285" y="416"/>
                  <a:pt x="287" y="414"/>
                  <a:pt x="290" y="412"/>
                </a:cubicBezTo>
                <a:cubicBezTo>
                  <a:pt x="290" y="412"/>
                  <a:pt x="290" y="412"/>
                  <a:pt x="290" y="412"/>
                </a:cubicBezTo>
                <a:cubicBezTo>
                  <a:pt x="290" y="412"/>
                  <a:pt x="290" y="412"/>
                  <a:pt x="291" y="412"/>
                </a:cubicBezTo>
                <a:cubicBezTo>
                  <a:pt x="292" y="411"/>
                  <a:pt x="294" y="410"/>
                  <a:pt x="296" y="410"/>
                </a:cubicBezTo>
                <a:cubicBezTo>
                  <a:pt x="350" y="416"/>
                  <a:pt x="400" y="459"/>
                  <a:pt x="433" y="525"/>
                </a:cubicBezTo>
                <a:cubicBezTo>
                  <a:pt x="434" y="525"/>
                  <a:pt x="434" y="525"/>
                  <a:pt x="434" y="525"/>
                </a:cubicBezTo>
                <a:cubicBezTo>
                  <a:pt x="459" y="572"/>
                  <a:pt x="493" y="602"/>
                  <a:pt x="538" y="602"/>
                </a:cubicBezTo>
                <a:cubicBezTo>
                  <a:pt x="636" y="602"/>
                  <a:pt x="688" y="451"/>
                  <a:pt x="688" y="301"/>
                </a:cubicBezTo>
                <a:cubicBezTo>
                  <a:pt x="688" y="151"/>
                  <a:pt x="636" y="0"/>
                  <a:pt x="538" y="0"/>
                </a:cubicBezTo>
                <a:close/>
                <a:moveTo>
                  <a:pt x="430" y="301"/>
                </a:moveTo>
                <a:cubicBezTo>
                  <a:pt x="430" y="279"/>
                  <a:pt x="431" y="257"/>
                  <a:pt x="434" y="237"/>
                </a:cubicBezTo>
                <a:cubicBezTo>
                  <a:pt x="495" y="237"/>
                  <a:pt x="495" y="237"/>
                  <a:pt x="495" y="237"/>
                </a:cubicBezTo>
                <a:cubicBezTo>
                  <a:pt x="518" y="237"/>
                  <a:pt x="538" y="265"/>
                  <a:pt x="538" y="301"/>
                </a:cubicBezTo>
                <a:cubicBezTo>
                  <a:pt x="538" y="337"/>
                  <a:pt x="518" y="366"/>
                  <a:pt x="495" y="366"/>
                </a:cubicBezTo>
                <a:cubicBezTo>
                  <a:pt x="434" y="366"/>
                  <a:pt x="434" y="366"/>
                  <a:pt x="434" y="366"/>
                </a:cubicBezTo>
                <a:cubicBezTo>
                  <a:pt x="431" y="345"/>
                  <a:pt x="430" y="323"/>
                  <a:pt x="430" y="301"/>
                </a:cubicBezTo>
                <a:close/>
                <a:moveTo>
                  <a:pt x="43" y="301"/>
                </a:moveTo>
                <a:cubicBezTo>
                  <a:pt x="43" y="265"/>
                  <a:pt x="62" y="237"/>
                  <a:pt x="86" y="237"/>
                </a:cubicBezTo>
                <a:cubicBezTo>
                  <a:pt x="237" y="237"/>
                  <a:pt x="237" y="237"/>
                  <a:pt x="237" y="237"/>
                </a:cubicBezTo>
                <a:cubicBezTo>
                  <a:pt x="223" y="252"/>
                  <a:pt x="215" y="275"/>
                  <a:pt x="215" y="301"/>
                </a:cubicBezTo>
                <a:cubicBezTo>
                  <a:pt x="215" y="327"/>
                  <a:pt x="223" y="350"/>
                  <a:pt x="237" y="366"/>
                </a:cubicBezTo>
                <a:cubicBezTo>
                  <a:pt x="86" y="366"/>
                  <a:pt x="86" y="366"/>
                  <a:pt x="86" y="366"/>
                </a:cubicBezTo>
                <a:cubicBezTo>
                  <a:pt x="62" y="366"/>
                  <a:pt x="43" y="337"/>
                  <a:pt x="43" y="301"/>
                </a:cubicBezTo>
                <a:close/>
                <a:moveTo>
                  <a:pt x="258" y="645"/>
                </a:moveTo>
                <a:cubicBezTo>
                  <a:pt x="172" y="645"/>
                  <a:pt x="172" y="645"/>
                  <a:pt x="172" y="645"/>
                </a:cubicBezTo>
                <a:cubicBezTo>
                  <a:pt x="172" y="452"/>
                  <a:pt x="172" y="452"/>
                  <a:pt x="172" y="452"/>
                </a:cubicBezTo>
                <a:cubicBezTo>
                  <a:pt x="172" y="436"/>
                  <a:pt x="168" y="421"/>
                  <a:pt x="160" y="409"/>
                </a:cubicBezTo>
                <a:cubicBezTo>
                  <a:pt x="175" y="409"/>
                  <a:pt x="175" y="409"/>
                  <a:pt x="175" y="409"/>
                </a:cubicBezTo>
                <a:cubicBezTo>
                  <a:pt x="175" y="409"/>
                  <a:pt x="175" y="409"/>
                  <a:pt x="175" y="409"/>
                </a:cubicBezTo>
                <a:cubicBezTo>
                  <a:pt x="240" y="409"/>
                  <a:pt x="240" y="409"/>
                  <a:pt x="240" y="409"/>
                </a:cubicBezTo>
                <a:cubicBezTo>
                  <a:pt x="238" y="415"/>
                  <a:pt x="236" y="423"/>
                  <a:pt x="236" y="430"/>
                </a:cubicBezTo>
                <a:cubicBezTo>
                  <a:pt x="236" y="581"/>
                  <a:pt x="236" y="581"/>
                  <a:pt x="236" y="581"/>
                </a:cubicBezTo>
                <a:cubicBezTo>
                  <a:pt x="236" y="601"/>
                  <a:pt x="248" y="615"/>
                  <a:pt x="255" y="623"/>
                </a:cubicBezTo>
                <a:cubicBezTo>
                  <a:pt x="256" y="624"/>
                  <a:pt x="257" y="626"/>
                  <a:pt x="258" y="627"/>
                </a:cubicBezTo>
                <a:lnTo>
                  <a:pt x="258" y="645"/>
                </a:lnTo>
                <a:close/>
                <a:moveTo>
                  <a:pt x="284" y="366"/>
                </a:moveTo>
                <a:cubicBezTo>
                  <a:pt x="280" y="366"/>
                  <a:pt x="280" y="366"/>
                  <a:pt x="280" y="366"/>
                </a:cubicBezTo>
                <a:cubicBezTo>
                  <a:pt x="280" y="366"/>
                  <a:pt x="280" y="366"/>
                  <a:pt x="280" y="366"/>
                </a:cubicBezTo>
                <a:cubicBezTo>
                  <a:pt x="256" y="366"/>
                  <a:pt x="237" y="337"/>
                  <a:pt x="237" y="301"/>
                </a:cubicBezTo>
                <a:cubicBezTo>
                  <a:pt x="237" y="265"/>
                  <a:pt x="256" y="237"/>
                  <a:pt x="280" y="237"/>
                </a:cubicBezTo>
                <a:cubicBezTo>
                  <a:pt x="284" y="237"/>
                  <a:pt x="284" y="237"/>
                  <a:pt x="284" y="237"/>
                </a:cubicBezTo>
                <a:cubicBezTo>
                  <a:pt x="325" y="237"/>
                  <a:pt x="363" y="221"/>
                  <a:pt x="396" y="193"/>
                </a:cubicBezTo>
                <a:cubicBezTo>
                  <a:pt x="390" y="228"/>
                  <a:pt x="387" y="264"/>
                  <a:pt x="387" y="301"/>
                </a:cubicBezTo>
                <a:cubicBezTo>
                  <a:pt x="387" y="338"/>
                  <a:pt x="390" y="375"/>
                  <a:pt x="396" y="409"/>
                </a:cubicBezTo>
                <a:cubicBezTo>
                  <a:pt x="363" y="382"/>
                  <a:pt x="325" y="366"/>
                  <a:pt x="284" y="366"/>
                </a:cubicBezTo>
                <a:close/>
                <a:moveTo>
                  <a:pt x="538" y="559"/>
                </a:moveTo>
                <a:cubicBezTo>
                  <a:pt x="494" y="559"/>
                  <a:pt x="457" y="497"/>
                  <a:pt x="440" y="409"/>
                </a:cubicBezTo>
                <a:cubicBezTo>
                  <a:pt x="495" y="409"/>
                  <a:pt x="495" y="409"/>
                  <a:pt x="495" y="409"/>
                </a:cubicBezTo>
                <a:cubicBezTo>
                  <a:pt x="543" y="409"/>
                  <a:pt x="581" y="361"/>
                  <a:pt x="581" y="301"/>
                </a:cubicBezTo>
                <a:cubicBezTo>
                  <a:pt x="581" y="241"/>
                  <a:pt x="543" y="194"/>
                  <a:pt x="495" y="194"/>
                </a:cubicBezTo>
                <a:cubicBezTo>
                  <a:pt x="440" y="194"/>
                  <a:pt x="440" y="194"/>
                  <a:pt x="440" y="194"/>
                </a:cubicBezTo>
                <a:cubicBezTo>
                  <a:pt x="457" y="105"/>
                  <a:pt x="494" y="43"/>
                  <a:pt x="538" y="43"/>
                </a:cubicBezTo>
                <a:cubicBezTo>
                  <a:pt x="597" y="43"/>
                  <a:pt x="645" y="159"/>
                  <a:pt x="645" y="301"/>
                </a:cubicBezTo>
                <a:cubicBezTo>
                  <a:pt x="645" y="443"/>
                  <a:pt x="597" y="559"/>
                  <a:pt x="538" y="559"/>
                </a:cubicBez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80808">
                  <a:lumMod val="75000"/>
                  <a:lumOff val="25000"/>
                </a:srgbClr>
              </a:solidFill>
              <a:effectLst/>
              <a:uLnTx/>
              <a:uFillTx/>
              <a:latin typeface="Calibri" panose="020F0502020204030204"/>
            </a:endParaRPr>
          </a:p>
        </p:txBody>
      </p:sp>
      <p:cxnSp>
        <p:nvCxnSpPr>
          <p:cNvPr id="66" name="Straight Connector 83"/>
          <p:cNvCxnSpPr/>
          <p:nvPr/>
        </p:nvCxnSpPr>
        <p:spPr>
          <a:xfrm>
            <a:off x="4563824" y="2368712"/>
            <a:ext cx="597432" cy="0"/>
          </a:xfrm>
          <a:prstGeom prst="line">
            <a:avLst/>
          </a:prstGeom>
          <a:noFill/>
          <a:ln w="12700" cap="flat" cmpd="sng" algn="ctr">
            <a:solidFill>
              <a:schemeClr val="bg1">
                <a:lumMod val="75000"/>
              </a:schemeClr>
            </a:solidFill>
            <a:prstDash val="dash"/>
            <a:headEnd type="oval"/>
          </a:ln>
          <a:effectLst/>
        </p:spPr>
      </p:cxnSp>
      <p:cxnSp>
        <p:nvCxnSpPr>
          <p:cNvPr id="67" name="Straight Connector 84"/>
          <p:cNvCxnSpPr/>
          <p:nvPr/>
        </p:nvCxnSpPr>
        <p:spPr>
          <a:xfrm>
            <a:off x="7122684" y="2368712"/>
            <a:ext cx="597432" cy="0"/>
          </a:xfrm>
          <a:prstGeom prst="line">
            <a:avLst/>
          </a:prstGeom>
          <a:noFill/>
          <a:ln w="12700" cap="flat" cmpd="sng" algn="ctr">
            <a:solidFill>
              <a:schemeClr val="bg1">
                <a:lumMod val="75000"/>
              </a:schemeClr>
            </a:solidFill>
            <a:prstDash val="dash"/>
            <a:headEnd type="none"/>
            <a:tailEnd type="oval"/>
          </a:ln>
          <a:effectLst/>
        </p:spPr>
      </p:cxnSp>
      <p:cxnSp>
        <p:nvCxnSpPr>
          <p:cNvPr id="68" name="Straight Connector 85"/>
          <p:cNvCxnSpPr/>
          <p:nvPr/>
        </p:nvCxnSpPr>
        <p:spPr>
          <a:xfrm>
            <a:off x="4563824" y="3848906"/>
            <a:ext cx="597432" cy="0"/>
          </a:xfrm>
          <a:prstGeom prst="line">
            <a:avLst/>
          </a:prstGeom>
          <a:noFill/>
          <a:ln w="12700" cap="flat" cmpd="sng" algn="ctr">
            <a:solidFill>
              <a:schemeClr val="bg1">
                <a:lumMod val="75000"/>
              </a:schemeClr>
            </a:solidFill>
            <a:prstDash val="dash"/>
            <a:headEnd type="oval"/>
          </a:ln>
          <a:effectLst/>
        </p:spPr>
      </p:cxnSp>
      <p:cxnSp>
        <p:nvCxnSpPr>
          <p:cNvPr id="69" name="Straight Connector 86"/>
          <p:cNvCxnSpPr/>
          <p:nvPr/>
        </p:nvCxnSpPr>
        <p:spPr>
          <a:xfrm>
            <a:off x="7122684" y="3848906"/>
            <a:ext cx="597432" cy="0"/>
          </a:xfrm>
          <a:prstGeom prst="line">
            <a:avLst/>
          </a:prstGeom>
          <a:noFill/>
          <a:ln w="12700" cap="flat" cmpd="sng" algn="ctr">
            <a:solidFill>
              <a:schemeClr val="bg1">
                <a:lumMod val="75000"/>
              </a:schemeClr>
            </a:solidFill>
            <a:prstDash val="dash"/>
            <a:headEnd type="none"/>
            <a:tailEnd type="oval"/>
          </a:ln>
          <a:effectLst/>
        </p:spPr>
      </p:cxnSp>
      <p:cxnSp>
        <p:nvCxnSpPr>
          <p:cNvPr id="70" name="Straight Connector 87"/>
          <p:cNvCxnSpPr/>
          <p:nvPr/>
        </p:nvCxnSpPr>
        <p:spPr>
          <a:xfrm>
            <a:off x="4563824" y="5329102"/>
            <a:ext cx="597432" cy="0"/>
          </a:xfrm>
          <a:prstGeom prst="line">
            <a:avLst/>
          </a:prstGeom>
          <a:noFill/>
          <a:ln w="12700" cap="flat" cmpd="sng" algn="ctr">
            <a:solidFill>
              <a:schemeClr val="bg1">
                <a:lumMod val="75000"/>
              </a:schemeClr>
            </a:solidFill>
            <a:prstDash val="dash"/>
            <a:headEnd type="oval"/>
          </a:ln>
          <a:effectLst/>
        </p:spPr>
      </p:cxnSp>
      <p:cxnSp>
        <p:nvCxnSpPr>
          <p:cNvPr id="71" name="Straight Connector 88"/>
          <p:cNvCxnSpPr/>
          <p:nvPr/>
        </p:nvCxnSpPr>
        <p:spPr>
          <a:xfrm>
            <a:off x="7122684" y="5329102"/>
            <a:ext cx="597432" cy="0"/>
          </a:xfrm>
          <a:prstGeom prst="line">
            <a:avLst/>
          </a:prstGeom>
          <a:noFill/>
          <a:ln w="12700" cap="flat" cmpd="sng" algn="ctr">
            <a:solidFill>
              <a:schemeClr val="bg1">
                <a:lumMod val="75000"/>
              </a:schemeClr>
            </a:solidFill>
            <a:prstDash val="dash"/>
            <a:headEnd type="none"/>
            <a:tailEnd type="oval"/>
          </a:ln>
          <a:effectLst/>
        </p:spPr>
      </p:cxnSp>
      <p:grpSp>
        <p:nvGrpSpPr>
          <p:cNvPr id="72" name="组合 71"/>
          <p:cNvGrpSpPr/>
          <p:nvPr/>
        </p:nvGrpSpPr>
        <p:grpSpPr>
          <a:xfrm>
            <a:off x="4751266" y="2226583"/>
            <a:ext cx="2711045" cy="3178251"/>
            <a:chOff x="1252538" y="2287817"/>
            <a:chExt cx="2200275" cy="2579458"/>
          </a:xfrm>
        </p:grpSpPr>
        <p:sp>
          <p:nvSpPr>
            <p:cNvPr id="73" name="任意多边形 23"/>
            <p:cNvSpPr/>
            <p:nvPr/>
          </p:nvSpPr>
          <p:spPr bwMode="auto">
            <a:xfrm>
              <a:off x="1888431" y="2287817"/>
              <a:ext cx="928488" cy="2383214"/>
            </a:xfrm>
            <a:custGeom>
              <a:avLst/>
              <a:gdLst>
                <a:gd name="connsiteX0" fmla="*/ 50834 w 266772"/>
                <a:gd name="connsiteY0" fmla="*/ 116876 h 684743"/>
                <a:gd name="connsiteX1" fmla="*/ 56483 w 266772"/>
                <a:gd name="connsiteY1" fmla="*/ 116876 h 684743"/>
                <a:gd name="connsiteX2" fmla="*/ 96021 w 266772"/>
                <a:gd name="connsiteY2" fmla="*/ 116876 h 684743"/>
                <a:gd name="connsiteX3" fmla="*/ 97324 w 266772"/>
                <a:gd name="connsiteY3" fmla="*/ 130780 h 684743"/>
                <a:gd name="connsiteX4" fmla="*/ 98628 w 266772"/>
                <a:gd name="connsiteY4" fmla="*/ 140338 h 684743"/>
                <a:gd name="connsiteX5" fmla="*/ 100365 w 266772"/>
                <a:gd name="connsiteY5" fmla="*/ 151200 h 684743"/>
                <a:gd name="connsiteX6" fmla="*/ 102538 w 266772"/>
                <a:gd name="connsiteY6" fmla="*/ 163366 h 684743"/>
                <a:gd name="connsiteX7" fmla="*/ 106014 w 266772"/>
                <a:gd name="connsiteY7" fmla="*/ 175966 h 684743"/>
                <a:gd name="connsiteX8" fmla="*/ 109924 w 266772"/>
                <a:gd name="connsiteY8" fmla="*/ 189434 h 684743"/>
                <a:gd name="connsiteX9" fmla="*/ 114703 w 266772"/>
                <a:gd name="connsiteY9" fmla="*/ 203338 h 684743"/>
                <a:gd name="connsiteX10" fmla="*/ 116441 w 266772"/>
                <a:gd name="connsiteY10" fmla="*/ 194214 h 684743"/>
                <a:gd name="connsiteX11" fmla="*/ 119048 w 266772"/>
                <a:gd name="connsiteY11" fmla="*/ 185524 h 684743"/>
                <a:gd name="connsiteX12" fmla="*/ 121221 w 266772"/>
                <a:gd name="connsiteY12" fmla="*/ 177269 h 684743"/>
                <a:gd name="connsiteX13" fmla="*/ 123828 w 266772"/>
                <a:gd name="connsiteY13" fmla="*/ 169883 h 684743"/>
                <a:gd name="connsiteX14" fmla="*/ 128172 w 266772"/>
                <a:gd name="connsiteY14" fmla="*/ 158586 h 684743"/>
                <a:gd name="connsiteX15" fmla="*/ 130345 w 266772"/>
                <a:gd name="connsiteY15" fmla="*/ 154242 h 684743"/>
                <a:gd name="connsiteX16" fmla="*/ 120786 w 266772"/>
                <a:gd name="connsiteY16" fmla="*/ 144683 h 684743"/>
                <a:gd name="connsiteX17" fmla="*/ 133386 w 266772"/>
                <a:gd name="connsiteY17" fmla="*/ 131648 h 684743"/>
                <a:gd name="connsiteX18" fmla="*/ 146421 w 266772"/>
                <a:gd name="connsiteY18" fmla="*/ 144683 h 684743"/>
                <a:gd name="connsiteX19" fmla="*/ 136862 w 266772"/>
                <a:gd name="connsiteY19" fmla="*/ 154242 h 684743"/>
                <a:gd name="connsiteX20" fmla="*/ 138600 w 266772"/>
                <a:gd name="connsiteY20" fmla="*/ 158586 h 684743"/>
                <a:gd name="connsiteX21" fmla="*/ 142945 w 266772"/>
                <a:gd name="connsiteY21" fmla="*/ 169883 h 684743"/>
                <a:gd name="connsiteX22" fmla="*/ 145552 w 266772"/>
                <a:gd name="connsiteY22" fmla="*/ 177269 h 684743"/>
                <a:gd name="connsiteX23" fmla="*/ 148159 w 266772"/>
                <a:gd name="connsiteY23" fmla="*/ 185524 h 684743"/>
                <a:gd name="connsiteX24" fmla="*/ 150331 w 266772"/>
                <a:gd name="connsiteY24" fmla="*/ 194214 h 684743"/>
                <a:gd name="connsiteX25" fmla="*/ 152069 w 266772"/>
                <a:gd name="connsiteY25" fmla="*/ 203338 h 684743"/>
                <a:gd name="connsiteX26" fmla="*/ 157283 w 266772"/>
                <a:gd name="connsiteY26" fmla="*/ 189434 h 684743"/>
                <a:gd name="connsiteX27" fmla="*/ 161193 w 266772"/>
                <a:gd name="connsiteY27" fmla="*/ 175966 h 684743"/>
                <a:gd name="connsiteX28" fmla="*/ 164234 w 266772"/>
                <a:gd name="connsiteY28" fmla="*/ 163366 h 684743"/>
                <a:gd name="connsiteX29" fmla="*/ 166841 w 266772"/>
                <a:gd name="connsiteY29" fmla="*/ 151200 h 684743"/>
                <a:gd name="connsiteX30" fmla="*/ 168579 w 266772"/>
                <a:gd name="connsiteY30" fmla="*/ 140338 h 684743"/>
                <a:gd name="connsiteX31" fmla="*/ 169883 w 266772"/>
                <a:gd name="connsiteY31" fmla="*/ 130780 h 684743"/>
                <a:gd name="connsiteX32" fmla="*/ 171186 w 266772"/>
                <a:gd name="connsiteY32" fmla="*/ 116876 h 684743"/>
                <a:gd name="connsiteX33" fmla="*/ 210289 w 266772"/>
                <a:gd name="connsiteY33" fmla="*/ 116876 h 684743"/>
                <a:gd name="connsiteX34" fmla="*/ 215938 w 266772"/>
                <a:gd name="connsiteY34" fmla="*/ 116876 h 684743"/>
                <a:gd name="connsiteX35" fmla="*/ 221586 w 266772"/>
                <a:gd name="connsiteY35" fmla="*/ 117745 h 684743"/>
                <a:gd name="connsiteX36" fmla="*/ 227234 w 266772"/>
                <a:gd name="connsiteY36" fmla="*/ 119049 h 684743"/>
                <a:gd name="connsiteX37" fmla="*/ 232448 w 266772"/>
                <a:gd name="connsiteY37" fmla="*/ 121221 h 684743"/>
                <a:gd name="connsiteX38" fmla="*/ 237227 w 266772"/>
                <a:gd name="connsiteY38" fmla="*/ 123393 h 684743"/>
                <a:gd name="connsiteX39" fmla="*/ 242007 w 266772"/>
                <a:gd name="connsiteY39" fmla="*/ 126435 h 684743"/>
                <a:gd name="connsiteX40" fmla="*/ 246351 w 266772"/>
                <a:gd name="connsiteY40" fmla="*/ 129476 h 684743"/>
                <a:gd name="connsiteX41" fmla="*/ 250262 w 266772"/>
                <a:gd name="connsiteY41" fmla="*/ 133386 h 684743"/>
                <a:gd name="connsiteX42" fmla="*/ 254172 w 266772"/>
                <a:gd name="connsiteY42" fmla="*/ 137297 h 684743"/>
                <a:gd name="connsiteX43" fmla="*/ 257214 w 266772"/>
                <a:gd name="connsiteY43" fmla="*/ 141642 h 684743"/>
                <a:gd name="connsiteX44" fmla="*/ 260255 w 266772"/>
                <a:gd name="connsiteY44" fmla="*/ 146421 h 684743"/>
                <a:gd name="connsiteX45" fmla="*/ 262427 w 266772"/>
                <a:gd name="connsiteY45" fmla="*/ 151200 h 684743"/>
                <a:gd name="connsiteX46" fmla="*/ 264600 w 266772"/>
                <a:gd name="connsiteY46" fmla="*/ 156414 h 684743"/>
                <a:gd name="connsiteX47" fmla="*/ 265903 w 266772"/>
                <a:gd name="connsiteY47" fmla="*/ 162062 h 684743"/>
                <a:gd name="connsiteX48" fmla="*/ 266772 w 266772"/>
                <a:gd name="connsiteY48" fmla="*/ 167276 h 684743"/>
                <a:gd name="connsiteX49" fmla="*/ 266772 w 266772"/>
                <a:gd name="connsiteY49" fmla="*/ 173359 h 684743"/>
                <a:gd name="connsiteX50" fmla="*/ 266772 w 266772"/>
                <a:gd name="connsiteY50" fmla="*/ 371917 h 684743"/>
                <a:gd name="connsiteX51" fmla="*/ 266338 w 266772"/>
                <a:gd name="connsiteY51" fmla="*/ 376261 h 684743"/>
                <a:gd name="connsiteX52" fmla="*/ 265034 w 266772"/>
                <a:gd name="connsiteY52" fmla="*/ 380172 h 684743"/>
                <a:gd name="connsiteX53" fmla="*/ 263296 w 266772"/>
                <a:gd name="connsiteY53" fmla="*/ 384082 h 684743"/>
                <a:gd name="connsiteX54" fmla="*/ 260689 w 266772"/>
                <a:gd name="connsiteY54" fmla="*/ 387123 h 684743"/>
                <a:gd name="connsiteX55" fmla="*/ 257214 w 266772"/>
                <a:gd name="connsiteY55" fmla="*/ 389730 h 684743"/>
                <a:gd name="connsiteX56" fmla="*/ 253738 w 266772"/>
                <a:gd name="connsiteY56" fmla="*/ 391903 h 684743"/>
                <a:gd name="connsiteX57" fmla="*/ 249827 w 266772"/>
                <a:gd name="connsiteY57" fmla="*/ 393206 h 684743"/>
                <a:gd name="connsiteX58" fmla="*/ 245048 w 266772"/>
                <a:gd name="connsiteY58" fmla="*/ 393641 h 684743"/>
                <a:gd name="connsiteX59" fmla="*/ 240703 w 266772"/>
                <a:gd name="connsiteY59" fmla="*/ 393206 h 684743"/>
                <a:gd name="connsiteX60" fmla="*/ 236793 w 266772"/>
                <a:gd name="connsiteY60" fmla="*/ 391903 h 684743"/>
                <a:gd name="connsiteX61" fmla="*/ 233317 w 266772"/>
                <a:gd name="connsiteY61" fmla="*/ 389730 h 684743"/>
                <a:gd name="connsiteX62" fmla="*/ 229841 w 266772"/>
                <a:gd name="connsiteY62" fmla="*/ 387123 h 684743"/>
                <a:gd name="connsiteX63" fmla="*/ 227234 w 266772"/>
                <a:gd name="connsiteY63" fmla="*/ 384082 h 684743"/>
                <a:gd name="connsiteX64" fmla="*/ 225062 w 266772"/>
                <a:gd name="connsiteY64" fmla="*/ 380172 h 684743"/>
                <a:gd name="connsiteX65" fmla="*/ 224193 w 266772"/>
                <a:gd name="connsiteY65" fmla="*/ 376261 h 684743"/>
                <a:gd name="connsiteX66" fmla="*/ 223758 w 266772"/>
                <a:gd name="connsiteY66" fmla="*/ 371917 h 684743"/>
                <a:gd name="connsiteX67" fmla="*/ 223758 w 266772"/>
                <a:gd name="connsiteY67" fmla="*/ 205510 h 684743"/>
                <a:gd name="connsiteX68" fmla="*/ 202469 w 266772"/>
                <a:gd name="connsiteY68" fmla="*/ 205510 h 684743"/>
                <a:gd name="connsiteX69" fmla="*/ 202469 w 266772"/>
                <a:gd name="connsiteY69" fmla="*/ 657805 h 684743"/>
                <a:gd name="connsiteX70" fmla="*/ 202469 w 266772"/>
                <a:gd name="connsiteY70" fmla="*/ 660412 h 684743"/>
                <a:gd name="connsiteX71" fmla="*/ 202034 w 266772"/>
                <a:gd name="connsiteY71" fmla="*/ 663019 h 684743"/>
                <a:gd name="connsiteX72" fmla="*/ 201165 w 266772"/>
                <a:gd name="connsiteY72" fmla="*/ 665626 h 684743"/>
                <a:gd name="connsiteX73" fmla="*/ 200296 w 266772"/>
                <a:gd name="connsiteY73" fmla="*/ 668233 h 684743"/>
                <a:gd name="connsiteX74" fmla="*/ 197689 w 266772"/>
                <a:gd name="connsiteY74" fmla="*/ 673012 h 684743"/>
                <a:gd name="connsiteX75" fmla="*/ 194648 w 266772"/>
                <a:gd name="connsiteY75" fmla="*/ 676922 h 684743"/>
                <a:gd name="connsiteX76" fmla="*/ 190303 w 266772"/>
                <a:gd name="connsiteY76" fmla="*/ 680398 h 684743"/>
                <a:gd name="connsiteX77" fmla="*/ 185958 w 266772"/>
                <a:gd name="connsiteY77" fmla="*/ 683005 h 684743"/>
                <a:gd name="connsiteX78" fmla="*/ 183352 w 266772"/>
                <a:gd name="connsiteY78" fmla="*/ 683874 h 684743"/>
                <a:gd name="connsiteX79" fmla="*/ 180745 w 266772"/>
                <a:gd name="connsiteY79" fmla="*/ 684309 h 684743"/>
                <a:gd name="connsiteX80" fmla="*/ 178138 w 266772"/>
                <a:gd name="connsiteY80" fmla="*/ 684743 h 684743"/>
                <a:gd name="connsiteX81" fmla="*/ 175096 w 266772"/>
                <a:gd name="connsiteY81" fmla="*/ 684743 h 684743"/>
                <a:gd name="connsiteX82" fmla="*/ 172490 w 266772"/>
                <a:gd name="connsiteY82" fmla="*/ 684743 h 684743"/>
                <a:gd name="connsiteX83" fmla="*/ 169883 w 266772"/>
                <a:gd name="connsiteY83" fmla="*/ 684309 h 684743"/>
                <a:gd name="connsiteX84" fmla="*/ 167276 w 266772"/>
                <a:gd name="connsiteY84" fmla="*/ 683874 h 684743"/>
                <a:gd name="connsiteX85" fmla="*/ 164669 w 266772"/>
                <a:gd name="connsiteY85" fmla="*/ 683005 h 684743"/>
                <a:gd name="connsiteX86" fmla="*/ 159890 w 266772"/>
                <a:gd name="connsiteY86" fmla="*/ 680398 h 684743"/>
                <a:gd name="connsiteX87" fmla="*/ 155979 w 266772"/>
                <a:gd name="connsiteY87" fmla="*/ 676922 h 684743"/>
                <a:gd name="connsiteX88" fmla="*/ 152503 w 266772"/>
                <a:gd name="connsiteY88" fmla="*/ 673012 h 684743"/>
                <a:gd name="connsiteX89" fmla="*/ 149896 w 266772"/>
                <a:gd name="connsiteY89" fmla="*/ 668233 h 684743"/>
                <a:gd name="connsiteX90" fmla="*/ 149027 w 266772"/>
                <a:gd name="connsiteY90" fmla="*/ 665626 h 684743"/>
                <a:gd name="connsiteX91" fmla="*/ 148593 w 266772"/>
                <a:gd name="connsiteY91" fmla="*/ 663019 h 684743"/>
                <a:gd name="connsiteX92" fmla="*/ 148159 w 266772"/>
                <a:gd name="connsiteY92" fmla="*/ 660412 h 684743"/>
                <a:gd name="connsiteX93" fmla="*/ 148159 w 266772"/>
                <a:gd name="connsiteY93" fmla="*/ 657805 h 684743"/>
                <a:gd name="connsiteX94" fmla="*/ 148159 w 266772"/>
                <a:gd name="connsiteY94" fmla="*/ 393641 h 684743"/>
                <a:gd name="connsiteX95" fmla="*/ 124262 w 266772"/>
                <a:gd name="connsiteY95" fmla="*/ 393641 h 684743"/>
                <a:gd name="connsiteX96" fmla="*/ 124262 w 266772"/>
                <a:gd name="connsiteY96" fmla="*/ 657805 h 684743"/>
                <a:gd name="connsiteX97" fmla="*/ 124262 w 266772"/>
                <a:gd name="connsiteY97" fmla="*/ 660412 h 684743"/>
                <a:gd name="connsiteX98" fmla="*/ 123828 w 266772"/>
                <a:gd name="connsiteY98" fmla="*/ 663019 h 684743"/>
                <a:gd name="connsiteX99" fmla="*/ 122959 w 266772"/>
                <a:gd name="connsiteY99" fmla="*/ 665626 h 684743"/>
                <a:gd name="connsiteX100" fmla="*/ 122090 w 266772"/>
                <a:gd name="connsiteY100" fmla="*/ 668233 h 684743"/>
                <a:gd name="connsiteX101" fmla="*/ 119483 w 266772"/>
                <a:gd name="connsiteY101" fmla="*/ 673012 h 684743"/>
                <a:gd name="connsiteX102" fmla="*/ 116007 w 266772"/>
                <a:gd name="connsiteY102" fmla="*/ 676922 h 684743"/>
                <a:gd name="connsiteX103" fmla="*/ 112097 w 266772"/>
                <a:gd name="connsiteY103" fmla="*/ 680398 h 684743"/>
                <a:gd name="connsiteX104" fmla="*/ 107752 w 266772"/>
                <a:gd name="connsiteY104" fmla="*/ 683005 h 684743"/>
                <a:gd name="connsiteX105" fmla="*/ 105145 w 266772"/>
                <a:gd name="connsiteY105" fmla="*/ 683874 h 684743"/>
                <a:gd name="connsiteX106" fmla="*/ 102538 w 266772"/>
                <a:gd name="connsiteY106" fmla="*/ 684309 h 684743"/>
                <a:gd name="connsiteX107" fmla="*/ 99931 w 266772"/>
                <a:gd name="connsiteY107" fmla="*/ 684743 h 684743"/>
                <a:gd name="connsiteX108" fmla="*/ 96890 w 266772"/>
                <a:gd name="connsiteY108" fmla="*/ 684743 h 684743"/>
                <a:gd name="connsiteX109" fmla="*/ 91676 w 266772"/>
                <a:gd name="connsiteY109" fmla="*/ 684743 h 684743"/>
                <a:gd name="connsiteX110" fmla="*/ 89069 w 266772"/>
                <a:gd name="connsiteY110" fmla="*/ 684743 h 684743"/>
                <a:gd name="connsiteX111" fmla="*/ 86462 w 266772"/>
                <a:gd name="connsiteY111" fmla="*/ 684309 h 684743"/>
                <a:gd name="connsiteX112" fmla="*/ 83855 w 266772"/>
                <a:gd name="connsiteY112" fmla="*/ 683874 h 684743"/>
                <a:gd name="connsiteX113" fmla="*/ 81248 w 266772"/>
                <a:gd name="connsiteY113" fmla="*/ 683005 h 684743"/>
                <a:gd name="connsiteX114" fmla="*/ 76469 w 266772"/>
                <a:gd name="connsiteY114" fmla="*/ 680398 h 684743"/>
                <a:gd name="connsiteX115" fmla="*/ 72558 w 266772"/>
                <a:gd name="connsiteY115" fmla="*/ 676922 h 684743"/>
                <a:gd name="connsiteX116" fmla="*/ 69083 w 266772"/>
                <a:gd name="connsiteY116" fmla="*/ 673012 h 684743"/>
                <a:gd name="connsiteX117" fmla="*/ 66476 w 266772"/>
                <a:gd name="connsiteY117" fmla="*/ 668233 h 684743"/>
                <a:gd name="connsiteX118" fmla="*/ 65607 w 266772"/>
                <a:gd name="connsiteY118" fmla="*/ 665626 h 684743"/>
                <a:gd name="connsiteX119" fmla="*/ 65172 w 266772"/>
                <a:gd name="connsiteY119" fmla="*/ 663019 h 684743"/>
                <a:gd name="connsiteX120" fmla="*/ 64738 w 266772"/>
                <a:gd name="connsiteY120" fmla="*/ 660412 h 684743"/>
                <a:gd name="connsiteX121" fmla="*/ 64738 w 266772"/>
                <a:gd name="connsiteY121" fmla="*/ 657805 h 684743"/>
                <a:gd name="connsiteX122" fmla="*/ 64738 w 266772"/>
                <a:gd name="connsiteY122" fmla="*/ 205510 h 684743"/>
                <a:gd name="connsiteX123" fmla="*/ 43448 w 266772"/>
                <a:gd name="connsiteY123" fmla="*/ 205510 h 684743"/>
                <a:gd name="connsiteX124" fmla="*/ 43448 w 266772"/>
                <a:gd name="connsiteY124" fmla="*/ 371917 h 684743"/>
                <a:gd name="connsiteX125" fmla="*/ 43014 w 266772"/>
                <a:gd name="connsiteY125" fmla="*/ 376261 h 684743"/>
                <a:gd name="connsiteX126" fmla="*/ 41710 w 266772"/>
                <a:gd name="connsiteY126" fmla="*/ 380606 h 684743"/>
                <a:gd name="connsiteX127" fmla="*/ 39538 w 266772"/>
                <a:gd name="connsiteY127" fmla="*/ 384082 h 684743"/>
                <a:gd name="connsiteX128" fmla="*/ 36931 w 266772"/>
                <a:gd name="connsiteY128" fmla="*/ 387558 h 684743"/>
                <a:gd name="connsiteX129" fmla="*/ 33455 w 266772"/>
                <a:gd name="connsiteY129" fmla="*/ 390165 h 684743"/>
                <a:gd name="connsiteX130" fmla="*/ 29979 w 266772"/>
                <a:gd name="connsiteY130" fmla="*/ 391903 h 684743"/>
                <a:gd name="connsiteX131" fmla="*/ 25634 w 266772"/>
                <a:gd name="connsiteY131" fmla="*/ 393206 h 684743"/>
                <a:gd name="connsiteX132" fmla="*/ 21290 w 266772"/>
                <a:gd name="connsiteY132" fmla="*/ 393641 h 684743"/>
                <a:gd name="connsiteX133" fmla="*/ 16945 w 266772"/>
                <a:gd name="connsiteY133" fmla="*/ 393206 h 684743"/>
                <a:gd name="connsiteX134" fmla="*/ 13034 w 266772"/>
                <a:gd name="connsiteY134" fmla="*/ 391468 h 684743"/>
                <a:gd name="connsiteX135" fmla="*/ 9559 w 266772"/>
                <a:gd name="connsiteY135" fmla="*/ 389730 h 684743"/>
                <a:gd name="connsiteX136" fmla="*/ 6083 w 266772"/>
                <a:gd name="connsiteY136" fmla="*/ 386689 h 684743"/>
                <a:gd name="connsiteX137" fmla="*/ 3476 w 266772"/>
                <a:gd name="connsiteY137" fmla="*/ 383648 h 684743"/>
                <a:gd name="connsiteX138" fmla="*/ 1738 w 266772"/>
                <a:gd name="connsiteY138" fmla="*/ 379737 h 684743"/>
                <a:gd name="connsiteX139" fmla="*/ 434 w 266772"/>
                <a:gd name="connsiteY139" fmla="*/ 375392 h 684743"/>
                <a:gd name="connsiteX140" fmla="*/ 0 w 266772"/>
                <a:gd name="connsiteY140" fmla="*/ 371048 h 684743"/>
                <a:gd name="connsiteX141" fmla="*/ 0 w 266772"/>
                <a:gd name="connsiteY141" fmla="*/ 173359 h 684743"/>
                <a:gd name="connsiteX142" fmla="*/ 434 w 266772"/>
                <a:gd name="connsiteY142" fmla="*/ 167276 h 684743"/>
                <a:gd name="connsiteX143" fmla="*/ 1303 w 266772"/>
                <a:gd name="connsiteY143" fmla="*/ 162062 h 684743"/>
                <a:gd name="connsiteX144" fmla="*/ 2607 w 266772"/>
                <a:gd name="connsiteY144" fmla="*/ 156414 h 684743"/>
                <a:gd name="connsiteX145" fmla="*/ 4345 w 266772"/>
                <a:gd name="connsiteY145" fmla="*/ 151200 h 684743"/>
                <a:gd name="connsiteX146" fmla="*/ 6952 w 266772"/>
                <a:gd name="connsiteY146" fmla="*/ 146421 h 684743"/>
                <a:gd name="connsiteX147" fmla="*/ 9559 w 266772"/>
                <a:gd name="connsiteY147" fmla="*/ 141642 h 684743"/>
                <a:gd name="connsiteX148" fmla="*/ 13034 w 266772"/>
                <a:gd name="connsiteY148" fmla="*/ 137297 h 684743"/>
                <a:gd name="connsiteX149" fmla="*/ 16510 w 266772"/>
                <a:gd name="connsiteY149" fmla="*/ 133386 h 684743"/>
                <a:gd name="connsiteX150" fmla="*/ 20855 w 266772"/>
                <a:gd name="connsiteY150" fmla="*/ 129476 h 684743"/>
                <a:gd name="connsiteX151" fmla="*/ 25200 w 266772"/>
                <a:gd name="connsiteY151" fmla="*/ 126435 h 684743"/>
                <a:gd name="connsiteX152" fmla="*/ 29545 w 266772"/>
                <a:gd name="connsiteY152" fmla="*/ 123393 h 684743"/>
                <a:gd name="connsiteX153" fmla="*/ 34759 w 266772"/>
                <a:gd name="connsiteY153" fmla="*/ 121221 h 684743"/>
                <a:gd name="connsiteX154" fmla="*/ 39972 w 266772"/>
                <a:gd name="connsiteY154" fmla="*/ 119049 h 684743"/>
                <a:gd name="connsiteX155" fmla="*/ 45186 w 266772"/>
                <a:gd name="connsiteY155" fmla="*/ 117745 h 684743"/>
                <a:gd name="connsiteX156" fmla="*/ 127738 w 266772"/>
                <a:gd name="connsiteY156" fmla="*/ 0 h 684743"/>
                <a:gd name="connsiteX157" fmla="*/ 132952 w 266772"/>
                <a:gd name="connsiteY157" fmla="*/ 0 h 684743"/>
                <a:gd name="connsiteX158" fmla="*/ 138166 w 266772"/>
                <a:gd name="connsiteY158" fmla="*/ 0 h 684743"/>
                <a:gd name="connsiteX159" fmla="*/ 143380 w 266772"/>
                <a:gd name="connsiteY159" fmla="*/ 869 h 684743"/>
                <a:gd name="connsiteX160" fmla="*/ 148594 w 266772"/>
                <a:gd name="connsiteY160" fmla="*/ 2173 h 684743"/>
                <a:gd name="connsiteX161" fmla="*/ 153373 w 266772"/>
                <a:gd name="connsiteY161" fmla="*/ 3910 h 684743"/>
                <a:gd name="connsiteX162" fmla="*/ 158152 w 266772"/>
                <a:gd name="connsiteY162" fmla="*/ 6517 h 684743"/>
                <a:gd name="connsiteX163" fmla="*/ 162497 w 266772"/>
                <a:gd name="connsiteY163" fmla="*/ 9124 h 684743"/>
                <a:gd name="connsiteX164" fmla="*/ 166407 w 266772"/>
                <a:gd name="connsiteY164" fmla="*/ 12166 h 684743"/>
                <a:gd name="connsiteX165" fmla="*/ 170318 w 266772"/>
                <a:gd name="connsiteY165" fmla="*/ 15207 h 684743"/>
                <a:gd name="connsiteX166" fmla="*/ 173794 w 266772"/>
                <a:gd name="connsiteY166" fmla="*/ 19117 h 684743"/>
                <a:gd name="connsiteX167" fmla="*/ 176835 w 266772"/>
                <a:gd name="connsiteY167" fmla="*/ 23028 h 684743"/>
                <a:gd name="connsiteX168" fmla="*/ 179442 w 266772"/>
                <a:gd name="connsiteY168" fmla="*/ 27372 h 684743"/>
                <a:gd name="connsiteX169" fmla="*/ 181614 w 266772"/>
                <a:gd name="connsiteY169" fmla="*/ 32152 h 684743"/>
                <a:gd name="connsiteX170" fmla="*/ 183352 w 266772"/>
                <a:gd name="connsiteY170" fmla="*/ 36931 h 684743"/>
                <a:gd name="connsiteX171" fmla="*/ 184656 w 266772"/>
                <a:gd name="connsiteY171" fmla="*/ 42145 h 684743"/>
                <a:gd name="connsiteX172" fmla="*/ 185525 w 266772"/>
                <a:gd name="connsiteY172" fmla="*/ 47359 h 684743"/>
                <a:gd name="connsiteX173" fmla="*/ 185959 w 266772"/>
                <a:gd name="connsiteY173" fmla="*/ 52572 h 684743"/>
                <a:gd name="connsiteX174" fmla="*/ 185525 w 266772"/>
                <a:gd name="connsiteY174" fmla="*/ 58221 h 684743"/>
                <a:gd name="connsiteX175" fmla="*/ 184656 w 266772"/>
                <a:gd name="connsiteY175" fmla="*/ 63434 h 684743"/>
                <a:gd name="connsiteX176" fmla="*/ 183352 w 266772"/>
                <a:gd name="connsiteY176" fmla="*/ 68648 h 684743"/>
                <a:gd name="connsiteX177" fmla="*/ 181614 w 266772"/>
                <a:gd name="connsiteY177" fmla="*/ 73427 h 684743"/>
                <a:gd name="connsiteX178" fmla="*/ 179442 w 266772"/>
                <a:gd name="connsiteY178" fmla="*/ 77772 h 684743"/>
                <a:gd name="connsiteX179" fmla="*/ 176835 w 266772"/>
                <a:gd name="connsiteY179" fmla="*/ 82117 h 684743"/>
                <a:gd name="connsiteX180" fmla="*/ 173794 w 266772"/>
                <a:gd name="connsiteY180" fmla="*/ 86462 h 684743"/>
                <a:gd name="connsiteX181" fmla="*/ 170318 w 266772"/>
                <a:gd name="connsiteY181" fmla="*/ 89938 h 684743"/>
                <a:gd name="connsiteX182" fmla="*/ 166407 w 266772"/>
                <a:gd name="connsiteY182" fmla="*/ 93414 h 684743"/>
                <a:gd name="connsiteX183" fmla="*/ 162497 w 266772"/>
                <a:gd name="connsiteY183" fmla="*/ 96455 h 684743"/>
                <a:gd name="connsiteX184" fmla="*/ 158152 w 266772"/>
                <a:gd name="connsiteY184" fmla="*/ 99062 h 684743"/>
                <a:gd name="connsiteX185" fmla="*/ 153373 w 266772"/>
                <a:gd name="connsiteY185" fmla="*/ 101234 h 684743"/>
                <a:gd name="connsiteX186" fmla="*/ 148594 w 266772"/>
                <a:gd name="connsiteY186" fmla="*/ 103407 h 684743"/>
                <a:gd name="connsiteX187" fmla="*/ 143380 w 266772"/>
                <a:gd name="connsiteY187" fmla="*/ 104710 h 684743"/>
                <a:gd name="connsiteX188" fmla="*/ 138166 w 266772"/>
                <a:gd name="connsiteY188" fmla="*/ 105145 h 684743"/>
                <a:gd name="connsiteX189" fmla="*/ 132952 w 266772"/>
                <a:gd name="connsiteY189" fmla="*/ 105579 h 684743"/>
                <a:gd name="connsiteX190" fmla="*/ 127738 w 266772"/>
                <a:gd name="connsiteY190" fmla="*/ 105145 h 684743"/>
                <a:gd name="connsiteX191" fmla="*/ 122090 w 266772"/>
                <a:gd name="connsiteY191" fmla="*/ 104710 h 684743"/>
                <a:gd name="connsiteX192" fmla="*/ 117311 w 266772"/>
                <a:gd name="connsiteY192" fmla="*/ 103407 h 684743"/>
                <a:gd name="connsiteX193" fmla="*/ 112531 w 266772"/>
                <a:gd name="connsiteY193" fmla="*/ 101234 h 684743"/>
                <a:gd name="connsiteX194" fmla="*/ 107752 w 266772"/>
                <a:gd name="connsiteY194" fmla="*/ 99062 h 684743"/>
                <a:gd name="connsiteX195" fmla="*/ 103407 w 266772"/>
                <a:gd name="connsiteY195" fmla="*/ 96455 h 684743"/>
                <a:gd name="connsiteX196" fmla="*/ 99497 w 266772"/>
                <a:gd name="connsiteY196" fmla="*/ 93414 h 684743"/>
                <a:gd name="connsiteX197" fmla="*/ 95587 w 266772"/>
                <a:gd name="connsiteY197" fmla="*/ 89938 h 684743"/>
                <a:gd name="connsiteX198" fmla="*/ 92111 w 266772"/>
                <a:gd name="connsiteY198" fmla="*/ 86462 h 684743"/>
                <a:gd name="connsiteX199" fmla="*/ 89069 w 266772"/>
                <a:gd name="connsiteY199" fmla="*/ 82117 h 684743"/>
                <a:gd name="connsiteX200" fmla="*/ 86462 w 266772"/>
                <a:gd name="connsiteY200" fmla="*/ 77772 h 684743"/>
                <a:gd name="connsiteX201" fmla="*/ 84290 w 266772"/>
                <a:gd name="connsiteY201" fmla="*/ 73427 h 684743"/>
                <a:gd name="connsiteX202" fmla="*/ 82552 w 266772"/>
                <a:gd name="connsiteY202" fmla="*/ 68648 h 684743"/>
                <a:gd name="connsiteX203" fmla="*/ 81249 w 266772"/>
                <a:gd name="connsiteY203" fmla="*/ 63434 h 684743"/>
                <a:gd name="connsiteX204" fmla="*/ 80380 w 266772"/>
                <a:gd name="connsiteY204" fmla="*/ 58221 h 684743"/>
                <a:gd name="connsiteX205" fmla="*/ 79945 w 266772"/>
                <a:gd name="connsiteY205" fmla="*/ 52572 h 684743"/>
                <a:gd name="connsiteX206" fmla="*/ 80380 w 266772"/>
                <a:gd name="connsiteY206" fmla="*/ 47359 h 684743"/>
                <a:gd name="connsiteX207" fmla="*/ 81249 w 266772"/>
                <a:gd name="connsiteY207" fmla="*/ 42145 h 684743"/>
                <a:gd name="connsiteX208" fmla="*/ 82552 w 266772"/>
                <a:gd name="connsiteY208" fmla="*/ 36931 h 684743"/>
                <a:gd name="connsiteX209" fmla="*/ 84290 w 266772"/>
                <a:gd name="connsiteY209" fmla="*/ 32152 h 684743"/>
                <a:gd name="connsiteX210" fmla="*/ 86462 w 266772"/>
                <a:gd name="connsiteY210" fmla="*/ 27372 h 684743"/>
                <a:gd name="connsiteX211" fmla="*/ 89069 w 266772"/>
                <a:gd name="connsiteY211" fmla="*/ 23028 h 684743"/>
                <a:gd name="connsiteX212" fmla="*/ 92111 w 266772"/>
                <a:gd name="connsiteY212" fmla="*/ 19117 h 684743"/>
                <a:gd name="connsiteX213" fmla="*/ 95587 w 266772"/>
                <a:gd name="connsiteY213" fmla="*/ 15207 h 684743"/>
                <a:gd name="connsiteX214" fmla="*/ 99497 w 266772"/>
                <a:gd name="connsiteY214" fmla="*/ 12166 h 684743"/>
                <a:gd name="connsiteX215" fmla="*/ 103407 w 266772"/>
                <a:gd name="connsiteY215" fmla="*/ 9124 h 684743"/>
                <a:gd name="connsiteX216" fmla="*/ 107752 w 266772"/>
                <a:gd name="connsiteY216" fmla="*/ 6517 h 684743"/>
                <a:gd name="connsiteX217" fmla="*/ 112531 w 266772"/>
                <a:gd name="connsiteY217" fmla="*/ 3910 h 684743"/>
                <a:gd name="connsiteX218" fmla="*/ 117311 w 266772"/>
                <a:gd name="connsiteY218" fmla="*/ 2173 h 684743"/>
                <a:gd name="connsiteX219" fmla="*/ 122090 w 266772"/>
                <a:gd name="connsiteY219" fmla="*/ 869 h 68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266772" h="684743">
                  <a:moveTo>
                    <a:pt x="50834" y="116876"/>
                  </a:moveTo>
                  <a:lnTo>
                    <a:pt x="56483" y="116876"/>
                  </a:lnTo>
                  <a:lnTo>
                    <a:pt x="96021" y="116876"/>
                  </a:lnTo>
                  <a:lnTo>
                    <a:pt x="97324" y="130780"/>
                  </a:lnTo>
                  <a:lnTo>
                    <a:pt x="98628" y="140338"/>
                  </a:lnTo>
                  <a:lnTo>
                    <a:pt x="100365" y="151200"/>
                  </a:lnTo>
                  <a:lnTo>
                    <a:pt x="102538" y="163366"/>
                  </a:lnTo>
                  <a:lnTo>
                    <a:pt x="106014" y="175966"/>
                  </a:lnTo>
                  <a:lnTo>
                    <a:pt x="109924" y="189434"/>
                  </a:lnTo>
                  <a:lnTo>
                    <a:pt x="114703" y="203338"/>
                  </a:lnTo>
                  <a:lnTo>
                    <a:pt x="116441" y="194214"/>
                  </a:lnTo>
                  <a:lnTo>
                    <a:pt x="119048" y="185524"/>
                  </a:lnTo>
                  <a:lnTo>
                    <a:pt x="121221" y="177269"/>
                  </a:lnTo>
                  <a:lnTo>
                    <a:pt x="123828" y="169883"/>
                  </a:lnTo>
                  <a:lnTo>
                    <a:pt x="128172" y="158586"/>
                  </a:lnTo>
                  <a:lnTo>
                    <a:pt x="130345" y="154242"/>
                  </a:lnTo>
                  <a:lnTo>
                    <a:pt x="120786" y="144683"/>
                  </a:lnTo>
                  <a:lnTo>
                    <a:pt x="133386" y="131648"/>
                  </a:lnTo>
                  <a:lnTo>
                    <a:pt x="146421" y="144683"/>
                  </a:lnTo>
                  <a:lnTo>
                    <a:pt x="136862" y="154242"/>
                  </a:lnTo>
                  <a:lnTo>
                    <a:pt x="138600" y="158586"/>
                  </a:lnTo>
                  <a:lnTo>
                    <a:pt x="142945" y="169883"/>
                  </a:lnTo>
                  <a:lnTo>
                    <a:pt x="145552" y="177269"/>
                  </a:lnTo>
                  <a:lnTo>
                    <a:pt x="148159" y="185524"/>
                  </a:lnTo>
                  <a:lnTo>
                    <a:pt x="150331" y="194214"/>
                  </a:lnTo>
                  <a:lnTo>
                    <a:pt x="152069" y="203338"/>
                  </a:lnTo>
                  <a:lnTo>
                    <a:pt x="157283" y="189434"/>
                  </a:lnTo>
                  <a:lnTo>
                    <a:pt x="161193" y="175966"/>
                  </a:lnTo>
                  <a:lnTo>
                    <a:pt x="164234" y="163366"/>
                  </a:lnTo>
                  <a:lnTo>
                    <a:pt x="166841" y="151200"/>
                  </a:lnTo>
                  <a:lnTo>
                    <a:pt x="168579" y="140338"/>
                  </a:lnTo>
                  <a:lnTo>
                    <a:pt x="169883" y="130780"/>
                  </a:lnTo>
                  <a:lnTo>
                    <a:pt x="171186" y="116876"/>
                  </a:lnTo>
                  <a:lnTo>
                    <a:pt x="210289" y="116876"/>
                  </a:lnTo>
                  <a:lnTo>
                    <a:pt x="215938" y="116876"/>
                  </a:lnTo>
                  <a:lnTo>
                    <a:pt x="221586" y="117745"/>
                  </a:lnTo>
                  <a:lnTo>
                    <a:pt x="227234" y="119049"/>
                  </a:lnTo>
                  <a:lnTo>
                    <a:pt x="232448" y="121221"/>
                  </a:lnTo>
                  <a:lnTo>
                    <a:pt x="237227" y="123393"/>
                  </a:lnTo>
                  <a:lnTo>
                    <a:pt x="242007" y="126435"/>
                  </a:lnTo>
                  <a:lnTo>
                    <a:pt x="246351" y="129476"/>
                  </a:lnTo>
                  <a:lnTo>
                    <a:pt x="250262" y="133386"/>
                  </a:lnTo>
                  <a:lnTo>
                    <a:pt x="254172" y="137297"/>
                  </a:lnTo>
                  <a:lnTo>
                    <a:pt x="257214" y="141642"/>
                  </a:lnTo>
                  <a:lnTo>
                    <a:pt x="260255" y="146421"/>
                  </a:lnTo>
                  <a:lnTo>
                    <a:pt x="262427" y="151200"/>
                  </a:lnTo>
                  <a:lnTo>
                    <a:pt x="264600" y="156414"/>
                  </a:lnTo>
                  <a:lnTo>
                    <a:pt x="265903" y="162062"/>
                  </a:lnTo>
                  <a:lnTo>
                    <a:pt x="266772" y="167276"/>
                  </a:lnTo>
                  <a:lnTo>
                    <a:pt x="266772" y="173359"/>
                  </a:lnTo>
                  <a:lnTo>
                    <a:pt x="266772" y="371917"/>
                  </a:lnTo>
                  <a:lnTo>
                    <a:pt x="266338" y="376261"/>
                  </a:lnTo>
                  <a:lnTo>
                    <a:pt x="265034" y="380172"/>
                  </a:lnTo>
                  <a:lnTo>
                    <a:pt x="263296" y="384082"/>
                  </a:lnTo>
                  <a:lnTo>
                    <a:pt x="260689" y="387123"/>
                  </a:lnTo>
                  <a:lnTo>
                    <a:pt x="257214" y="389730"/>
                  </a:lnTo>
                  <a:lnTo>
                    <a:pt x="253738" y="391903"/>
                  </a:lnTo>
                  <a:lnTo>
                    <a:pt x="249827" y="393206"/>
                  </a:lnTo>
                  <a:lnTo>
                    <a:pt x="245048" y="393641"/>
                  </a:lnTo>
                  <a:lnTo>
                    <a:pt x="240703" y="393206"/>
                  </a:lnTo>
                  <a:lnTo>
                    <a:pt x="236793" y="391903"/>
                  </a:lnTo>
                  <a:lnTo>
                    <a:pt x="233317" y="389730"/>
                  </a:lnTo>
                  <a:lnTo>
                    <a:pt x="229841" y="387123"/>
                  </a:lnTo>
                  <a:lnTo>
                    <a:pt x="227234" y="384082"/>
                  </a:lnTo>
                  <a:lnTo>
                    <a:pt x="225062" y="380172"/>
                  </a:lnTo>
                  <a:lnTo>
                    <a:pt x="224193" y="376261"/>
                  </a:lnTo>
                  <a:lnTo>
                    <a:pt x="223758" y="371917"/>
                  </a:lnTo>
                  <a:lnTo>
                    <a:pt x="223758" y="205510"/>
                  </a:lnTo>
                  <a:lnTo>
                    <a:pt x="202469" y="205510"/>
                  </a:lnTo>
                  <a:lnTo>
                    <a:pt x="202469" y="657805"/>
                  </a:lnTo>
                  <a:lnTo>
                    <a:pt x="202469" y="660412"/>
                  </a:lnTo>
                  <a:lnTo>
                    <a:pt x="202034" y="663019"/>
                  </a:lnTo>
                  <a:lnTo>
                    <a:pt x="201165" y="665626"/>
                  </a:lnTo>
                  <a:lnTo>
                    <a:pt x="200296" y="668233"/>
                  </a:lnTo>
                  <a:lnTo>
                    <a:pt x="197689" y="673012"/>
                  </a:lnTo>
                  <a:lnTo>
                    <a:pt x="194648" y="676922"/>
                  </a:lnTo>
                  <a:lnTo>
                    <a:pt x="190303" y="680398"/>
                  </a:lnTo>
                  <a:lnTo>
                    <a:pt x="185958" y="683005"/>
                  </a:lnTo>
                  <a:lnTo>
                    <a:pt x="183352" y="683874"/>
                  </a:lnTo>
                  <a:lnTo>
                    <a:pt x="180745" y="684309"/>
                  </a:lnTo>
                  <a:lnTo>
                    <a:pt x="178138" y="684743"/>
                  </a:lnTo>
                  <a:lnTo>
                    <a:pt x="175096" y="684743"/>
                  </a:lnTo>
                  <a:lnTo>
                    <a:pt x="172490" y="684743"/>
                  </a:lnTo>
                  <a:lnTo>
                    <a:pt x="169883" y="684309"/>
                  </a:lnTo>
                  <a:lnTo>
                    <a:pt x="167276" y="683874"/>
                  </a:lnTo>
                  <a:lnTo>
                    <a:pt x="164669" y="683005"/>
                  </a:lnTo>
                  <a:lnTo>
                    <a:pt x="159890" y="680398"/>
                  </a:lnTo>
                  <a:lnTo>
                    <a:pt x="155979" y="676922"/>
                  </a:lnTo>
                  <a:lnTo>
                    <a:pt x="152503" y="673012"/>
                  </a:lnTo>
                  <a:lnTo>
                    <a:pt x="149896" y="668233"/>
                  </a:lnTo>
                  <a:lnTo>
                    <a:pt x="149027" y="665626"/>
                  </a:lnTo>
                  <a:lnTo>
                    <a:pt x="148593" y="663019"/>
                  </a:lnTo>
                  <a:lnTo>
                    <a:pt x="148159" y="660412"/>
                  </a:lnTo>
                  <a:lnTo>
                    <a:pt x="148159" y="657805"/>
                  </a:lnTo>
                  <a:lnTo>
                    <a:pt x="148159" y="393641"/>
                  </a:lnTo>
                  <a:lnTo>
                    <a:pt x="124262" y="393641"/>
                  </a:lnTo>
                  <a:lnTo>
                    <a:pt x="124262" y="657805"/>
                  </a:lnTo>
                  <a:lnTo>
                    <a:pt x="124262" y="660412"/>
                  </a:lnTo>
                  <a:lnTo>
                    <a:pt x="123828" y="663019"/>
                  </a:lnTo>
                  <a:lnTo>
                    <a:pt x="122959" y="665626"/>
                  </a:lnTo>
                  <a:lnTo>
                    <a:pt x="122090" y="668233"/>
                  </a:lnTo>
                  <a:lnTo>
                    <a:pt x="119483" y="673012"/>
                  </a:lnTo>
                  <a:lnTo>
                    <a:pt x="116007" y="676922"/>
                  </a:lnTo>
                  <a:lnTo>
                    <a:pt x="112097" y="680398"/>
                  </a:lnTo>
                  <a:lnTo>
                    <a:pt x="107752" y="683005"/>
                  </a:lnTo>
                  <a:lnTo>
                    <a:pt x="105145" y="683874"/>
                  </a:lnTo>
                  <a:lnTo>
                    <a:pt x="102538" y="684309"/>
                  </a:lnTo>
                  <a:lnTo>
                    <a:pt x="99931" y="684743"/>
                  </a:lnTo>
                  <a:lnTo>
                    <a:pt x="96890" y="684743"/>
                  </a:lnTo>
                  <a:lnTo>
                    <a:pt x="91676" y="684743"/>
                  </a:lnTo>
                  <a:lnTo>
                    <a:pt x="89069" y="684743"/>
                  </a:lnTo>
                  <a:lnTo>
                    <a:pt x="86462" y="684309"/>
                  </a:lnTo>
                  <a:lnTo>
                    <a:pt x="83855" y="683874"/>
                  </a:lnTo>
                  <a:lnTo>
                    <a:pt x="81248" y="683005"/>
                  </a:lnTo>
                  <a:lnTo>
                    <a:pt x="76469" y="680398"/>
                  </a:lnTo>
                  <a:lnTo>
                    <a:pt x="72558" y="676922"/>
                  </a:lnTo>
                  <a:lnTo>
                    <a:pt x="69083" y="673012"/>
                  </a:lnTo>
                  <a:lnTo>
                    <a:pt x="66476" y="668233"/>
                  </a:lnTo>
                  <a:lnTo>
                    <a:pt x="65607" y="665626"/>
                  </a:lnTo>
                  <a:lnTo>
                    <a:pt x="65172" y="663019"/>
                  </a:lnTo>
                  <a:lnTo>
                    <a:pt x="64738" y="660412"/>
                  </a:lnTo>
                  <a:lnTo>
                    <a:pt x="64738" y="657805"/>
                  </a:lnTo>
                  <a:lnTo>
                    <a:pt x="64738" y="205510"/>
                  </a:lnTo>
                  <a:lnTo>
                    <a:pt x="43448" y="205510"/>
                  </a:lnTo>
                  <a:lnTo>
                    <a:pt x="43448" y="371917"/>
                  </a:lnTo>
                  <a:lnTo>
                    <a:pt x="43014" y="376261"/>
                  </a:lnTo>
                  <a:lnTo>
                    <a:pt x="41710" y="380606"/>
                  </a:lnTo>
                  <a:lnTo>
                    <a:pt x="39538" y="384082"/>
                  </a:lnTo>
                  <a:lnTo>
                    <a:pt x="36931" y="387558"/>
                  </a:lnTo>
                  <a:lnTo>
                    <a:pt x="33455" y="390165"/>
                  </a:lnTo>
                  <a:lnTo>
                    <a:pt x="29979" y="391903"/>
                  </a:lnTo>
                  <a:lnTo>
                    <a:pt x="25634" y="393206"/>
                  </a:lnTo>
                  <a:lnTo>
                    <a:pt x="21290" y="393641"/>
                  </a:lnTo>
                  <a:lnTo>
                    <a:pt x="16945" y="393206"/>
                  </a:lnTo>
                  <a:lnTo>
                    <a:pt x="13034" y="391468"/>
                  </a:lnTo>
                  <a:lnTo>
                    <a:pt x="9559" y="389730"/>
                  </a:lnTo>
                  <a:lnTo>
                    <a:pt x="6083" y="386689"/>
                  </a:lnTo>
                  <a:lnTo>
                    <a:pt x="3476" y="383648"/>
                  </a:lnTo>
                  <a:lnTo>
                    <a:pt x="1738" y="379737"/>
                  </a:lnTo>
                  <a:lnTo>
                    <a:pt x="434" y="375392"/>
                  </a:lnTo>
                  <a:lnTo>
                    <a:pt x="0" y="371048"/>
                  </a:lnTo>
                  <a:lnTo>
                    <a:pt x="0" y="173359"/>
                  </a:lnTo>
                  <a:lnTo>
                    <a:pt x="434" y="167276"/>
                  </a:lnTo>
                  <a:lnTo>
                    <a:pt x="1303" y="162062"/>
                  </a:lnTo>
                  <a:lnTo>
                    <a:pt x="2607" y="156414"/>
                  </a:lnTo>
                  <a:lnTo>
                    <a:pt x="4345" y="151200"/>
                  </a:lnTo>
                  <a:lnTo>
                    <a:pt x="6952" y="146421"/>
                  </a:lnTo>
                  <a:lnTo>
                    <a:pt x="9559" y="141642"/>
                  </a:lnTo>
                  <a:lnTo>
                    <a:pt x="13034" y="137297"/>
                  </a:lnTo>
                  <a:lnTo>
                    <a:pt x="16510" y="133386"/>
                  </a:lnTo>
                  <a:lnTo>
                    <a:pt x="20855" y="129476"/>
                  </a:lnTo>
                  <a:lnTo>
                    <a:pt x="25200" y="126435"/>
                  </a:lnTo>
                  <a:lnTo>
                    <a:pt x="29545" y="123393"/>
                  </a:lnTo>
                  <a:lnTo>
                    <a:pt x="34759" y="121221"/>
                  </a:lnTo>
                  <a:lnTo>
                    <a:pt x="39972" y="119049"/>
                  </a:lnTo>
                  <a:lnTo>
                    <a:pt x="45186" y="117745"/>
                  </a:lnTo>
                  <a:close/>
                  <a:moveTo>
                    <a:pt x="127738" y="0"/>
                  </a:moveTo>
                  <a:lnTo>
                    <a:pt x="132952" y="0"/>
                  </a:lnTo>
                  <a:lnTo>
                    <a:pt x="138166" y="0"/>
                  </a:lnTo>
                  <a:lnTo>
                    <a:pt x="143380" y="869"/>
                  </a:lnTo>
                  <a:lnTo>
                    <a:pt x="148594" y="2173"/>
                  </a:lnTo>
                  <a:lnTo>
                    <a:pt x="153373" y="3910"/>
                  </a:lnTo>
                  <a:lnTo>
                    <a:pt x="158152" y="6517"/>
                  </a:lnTo>
                  <a:lnTo>
                    <a:pt x="162497" y="9124"/>
                  </a:lnTo>
                  <a:lnTo>
                    <a:pt x="166407" y="12166"/>
                  </a:lnTo>
                  <a:lnTo>
                    <a:pt x="170318" y="15207"/>
                  </a:lnTo>
                  <a:lnTo>
                    <a:pt x="173794" y="19117"/>
                  </a:lnTo>
                  <a:lnTo>
                    <a:pt x="176835" y="23028"/>
                  </a:lnTo>
                  <a:lnTo>
                    <a:pt x="179442" y="27372"/>
                  </a:lnTo>
                  <a:lnTo>
                    <a:pt x="181614" y="32152"/>
                  </a:lnTo>
                  <a:lnTo>
                    <a:pt x="183352" y="36931"/>
                  </a:lnTo>
                  <a:lnTo>
                    <a:pt x="184656" y="42145"/>
                  </a:lnTo>
                  <a:lnTo>
                    <a:pt x="185525" y="47359"/>
                  </a:lnTo>
                  <a:lnTo>
                    <a:pt x="185959" y="52572"/>
                  </a:lnTo>
                  <a:lnTo>
                    <a:pt x="185525" y="58221"/>
                  </a:lnTo>
                  <a:lnTo>
                    <a:pt x="184656" y="63434"/>
                  </a:lnTo>
                  <a:lnTo>
                    <a:pt x="183352" y="68648"/>
                  </a:lnTo>
                  <a:lnTo>
                    <a:pt x="181614" y="73427"/>
                  </a:lnTo>
                  <a:lnTo>
                    <a:pt x="179442" y="77772"/>
                  </a:lnTo>
                  <a:lnTo>
                    <a:pt x="176835" y="82117"/>
                  </a:lnTo>
                  <a:lnTo>
                    <a:pt x="173794" y="86462"/>
                  </a:lnTo>
                  <a:lnTo>
                    <a:pt x="170318" y="89938"/>
                  </a:lnTo>
                  <a:lnTo>
                    <a:pt x="166407" y="93414"/>
                  </a:lnTo>
                  <a:lnTo>
                    <a:pt x="162497" y="96455"/>
                  </a:lnTo>
                  <a:lnTo>
                    <a:pt x="158152" y="99062"/>
                  </a:lnTo>
                  <a:lnTo>
                    <a:pt x="153373" y="101234"/>
                  </a:lnTo>
                  <a:lnTo>
                    <a:pt x="148594" y="103407"/>
                  </a:lnTo>
                  <a:lnTo>
                    <a:pt x="143380" y="104710"/>
                  </a:lnTo>
                  <a:lnTo>
                    <a:pt x="138166" y="105145"/>
                  </a:lnTo>
                  <a:lnTo>
                    <a:pt x="132952" y="105579"/>
                  </a:lnTo>
                  <a:lnTo>
                    <a:pt x="127738" y="105145"/>
                  </a:lnTo>
                  <a:lnTo>
                    <a:pt x="122090" y="104710"/>
                  </a:lnTo>
                  <a:lnTo>
                    <a:pt x="117311" y="103407"/>
                  </a:lnTo>
                  <a:lnTo>
                    <a:pt x="112531" y="101234"/>
                  </a:lnTo>
                  <a:lnTo>
                    <a:pt x="107752" y="99062"/>
                  </a:lnTo>
                  <a:lnTo>
                    <a:pt x="103407" y="96455"/>
                  </a:lnTo>
                  <a:lnTo>
                    <a:pt x="99497" y="93414"/>
                  </a:lnTo>
                  <a:lnTo>
                    <a:pt x="95587" y="89938"/>
                  </a:lnTo>
                  <a:lnTo>
                    <a:pt x="92111" y="86462"/>
                  </a:lnTo>
                  <a:lnTo>
                    <a:pt x="89069" y="82117"/>
                  </a:lnTo>
                  <a:lnTo>
                    <a:pt x="86462" y="77772"/>
                  </a:lnTo>
                  <a:lnTo>
                    <a:pt x="84290" y="73427"/>
                  </a:lnTo>
                  <a:lnTo>
                    <a:pt x="82552" y="68648"/>
                  </a:lnTo>
                  <a:lnTo>
                    <a:pt x="81249" y="63434"/>
                  </a:lnTo>
                  <a:lnTo>
                    <a:pt x="80380" y="58221"/>
                  </a:lnTo>
                  <a:lnTo>
                    <a:pt x="79945" y="52572"/>
                  </a:lnTo>
                  <a:lnTo>
                    <a:pt x="80380" y="47359"/>
                  </a:lnTo>
                  <a:lnTo>
                    <a:pt x="81249" y="42145"/>
                  </a:lnTo>
                  <a:lnTo>
                    <a:pt x="82552" y="36931"/>
                  </a:lnTo>
                  <a:lnTo>
                    <a:pt x="84290" y="32152"/>
                  </a:lnTo>
                  <a:lnTo>
                    <a:pt x="86462" y="27372"/>
                  </a:lnTo>
                  <a:lnTo>
                    <a:pt x="89069" y="23028"/>
                  </a:lnTo>
                  <a:lnTo>
                    <a:pt x="92111" y="19117"/>
                  </a:lnTo>
                  <a:lnTo>
                    <a:pt x="95587" y="15207"/>
                  </a:lnTo>
                  <a:lnTo>
                    <a:pt x="99497" y="12166"/>
                  </a:lnTo>
                  <a:lnTo>
                    <a:pt x="103407" y="9124"/>
                  </a:lnTo>
                  <a:lnTo>
                    <a:pt x="107752" y="6517"/>
                  </a:lnTo>
                  <a:lnTo>
                    <a:pt x="112531" y="3910"/>
                  </a:lnTo>
                  <a:lnTo>
                    <a:pt x="117311" y="2173"/>
                  </a:lnTo>
                  <a:lnTo>
                    <a:pt x="122090" y="869"/>
                  </a:lnTo>
                  <a:close/>
                </a:path>
              </a:pathLst>
            </a:custGeom>
            <a:solidFill>
              <a:srgbClr val="4F6BE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Autofit/>
            </a:bodyPr>
            <a:lstStyle/>
            <a:p>
              <a:endParaRPr lang="zh-CN" altLang="en-US" sz="2400" baseline="-25000">
                <a:solidFill>
                  <a:schemeClr val="accent2">
                    <a:lumMod val="20000"/>
                    <a:lumOff val="80000"/>
                  </a:schemeClr>
                </a:solidFill>
              </a:endParaRPr>
            </a:p>
          </p:txBody>
        </p:sp>
        <p:sp>
          <p:nvSpPr>
            <p:cNvPr id="74" name="任意多边形 24"/>
            <p:cNvSpPr/>
            <p:nvPr/>
          </p:nvSpPr>
          <p:spPr>
            <a:xfrm>
              <a:off x="1500996" y="2761706"/>
              <a:ext cx="652950" cy="806994"/>
            </a:xfrm>
            <a:custGeom>
              <a:avLst/>
              <a:gdLst>
                <a:gd name="connsiteX0" fmla="*/ 602447 w 652950"/>
                <a:gd name="connsiteY0" fmla="*/ 141 h 806994"/>
                <a:gd name="connsiteX1" fmla="*/ 650040 w 652950"/>
                <a:gd name="connsiteY1" fmla="*/ 36899 h 806994"/>
                <a:gd name="connsiteX2" fmla="*/ 616051 w 652950"/>
                <a:gd name="connsiteY2" fmla="*/ 105916 h 806994"/>
                <a:gd name="connsiteX3" fmla="*/ 463550 w 652950"/>
                <a:gd name="connsiteY3" fmla="*/ 157775 h 806994"/>
                <a:gd name="connsiteX4" fmla="*/ 422003 w 652950"/>
                <a:gd name="connsiteY4" fmla="*/ 155075 h 806994"/>
                <a:gd name="connsiteX5" fmla="*/ 410852 w 652950"/>
                <a:gd name="connsiteY5" fmla="*/ 146600 h 806994"/>
                <a:gd name="connsiteX6" fmla="*/ 406405 w 652950"/>
                <a:gd name="connsiteY6" fmla="*/ 148241 h 806994"/>
                <a:gd name="connsiteX7" fmla="*/ 181132 w 652950"/>
                <a:gd name="connsiteY7" fmla="*/ 467656 h 806994"/>
                <a:gd name="connsiteX8" fmla="*/ 179482 w 652950"/>
                <a:gd name="connsiteY8" fmla="*/ 518147 h 806994"/>
                <a:gd name="connsiteX9" fmla="*/ 205105 w 652950"/>
                <a:gd name="connsiteY9" fmla="*/ 523320 h 806994"/>
                <a:gd name="connsiteX10" fmla="*/ 295276 w 652950"/>
                <a:gd name="connsiteY10" fmla="*/ 659356 h 806994"/>
                <a:gd name="connsiteX11" fmla="*/ 147638 w 652950"/>
                <a:gd name="connsiteY11" fmla="*/ 806994 h 806994"/>
                <a:gd name="connsiteX12" fmla="*/ 0 w 652950"/>
                <a:gd name="connsiteY12" fmla="*/ 659356 h 806994"/>
                <a:gd name="connsiteX13" fmla="*/ 90171 w 652950"/>
                <a:gd name="connsiteY13" fmla="*/ 523320 h 806994"/>
                <a:gd name="connsiteX14" fmla="*/ 126308 w 652950"/>
                <a:gd name="connsiteY14" fmla="*/ 516025 h 806994"/>
                <a:gd name="connsiteX15" fmla="*/ 128079 w 652950"/>
                <a:gd name="connsiteY15" fmla="*/ 461832 h 806994"/>
                <a:gd name="connsiteX16" fmla="*/ 383121 w 652950"/>
                <a:gd name="connsiteY16" fmla="*/ 100210 h 806994"/>
                <a:gd name="connsiteX17" fmla="*/ 393379 w 652950"/>
                <a:gd name="connsiteY17" fmla="*/ 96425 h 806994"/>
                <a:gd name="connsiteX18" fmla="*/ 397234 w 652950"/>
                <a:gd name="connsiteY18" fmla="*/ 82239 h 806994"/>
                <a:gd name="connsiteX19" fmla="*/ 428523 w 652950"/>
                <a:gd name="connsiteY19" fmla="*/ 54770 h 806994"/>
                <a:gd name="connsiteX20" fmla="*/ 581023 w 652950"/>
                <a:gd name="connsiteY20" fmla="*/ 2911 h 806994"/>
                <a:gd name="connsiteX21" fmla="*/ 602447 w 652950"/>
                <a:gd name="connsiteY21" fmla="*/ 141 h 806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52950" h="806994">
                  <a:moveTo>
                    <a:pt x="602447" y="141"/>
                  </a:moveTo>
                  <a:cubicBezTo>
                    <a:pt x="623590" y="1673"/>
                    <a:pt x="642785" y="15566"/>
                    <a:pt x="650040" y="36899"/>
                  </a:cubicBezTo>
                  <a:cubicBezTo>
                    <a:pt x="659712" y="65343"/>
                    <a:pt x="644495" y="96243"/>
                    <a:pt x="616051" y="105916"/>
                  </a:cubicBezTo>
                  <a:lnTo>
                    <a:pt x="463550" y="157775"/>
                  </a:lnTo>
                  <a:cubicBezTo>
                    <a:pt x="449328" y="162611"/>
                    <a:pt x="434492" y="161225"/>
                    <a:pt x="422003" y="155075"/>
                  </a:cubicBezTo>
                  <a:lnTo>
                    <a:pt x="410852" y="146600"/>
                  </a:lnTo>
                  <a:lnTo>
                    <a:pt x="406405" y="148241"/>
                  </a:lnTo>
                  <a:cubicBezTo>
                    <a:pt x="283518" y="207880"/>
                    <a:pt x="196325" y="327691"/>
                    <a:pt x="181132" y="467656"/>
                  </a:cubicBezTo>
                  <a:lnTo>
                    <a:pt x="179482" y="518147"/>
                  </a:lnTo>
                  <a:lnTo>
                    <a:pt x="205105" y="523320"/>
                  </a:lnTo>
                  <a:cubicBezTo>
                    <a:pt x="258095" y="545733"/>
                    <a:pt x="295276" y="598203"/>
                    <a:pt x="295276" y="659356"/>
                  </a:cubicBezTo>
                  <a:cubicBezTo>
                    <a:pt x="295276" y="740894"/>
                    <a:pt x="229176" y="806994"/>
                    <a:pt x="147638" y="806994"/>
                  </a:cubicBezTo>
                  <a:cubicBezTo>
                    <a:pt x="66100" y="806994"/>
                    <a:pt x="0" y="740894"/>
                    <a:pt x="0" y="659356"/>
                  </a:cubicBezTo>
                  <a:cubicBezTo>
                    <a:pt x="0" y="598203"/>
                    <a:pt x="37181" y="545733"/>
                    <a:pt x="90171" y="523320"/>
                  </a:cubicBezTo>
                  <a:lnTo>
                    <a:pt x="126308" y="516025"/>
                  </a:lnTo>
                  <a:lnTo>
                    <a:pt x="128079" y="461832"/>
                  </a:lnTo>
                  <a:cubicBezTo>
                    <a:pt x="145280" y="303372"/>
                    <a:pt x="243994" y="167729"/>
                    <a:pt x="383121" y="100210"/>
                  </a:cubicBezTo>
                  <a:lnTo>
                    <a:pt x="393379" y="96425"/>
                  </a:lnTo>
                  <a:lnTo>
                    <a:pt x="397234" y="82239"/>
                  </a:lnTo>
                  <a:cubicBezTo>
                    <a:pt x="403385" y="69750"/>
                    <a:pt x="414300" y="59606"/>
                    <a:pt x="428523" y="54770"/>
                  </a:cubicBezTo>
                  <a:lnTo>
                    <a:pt x="581023" y="2911"/>
                  </a:lnTo>
                  <a:cubicBezTo>
                    <a:pt x="588134" y="492"/>
                    <a:pt x="595399" y="-371"/>
                    <a:pt x="602447" y="14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25"/>
            <p:cNvSpPr/>
            <p:nvPr/>
          </p:nvSpPr>
          <p:spPr>
            <a:xfrm>
              <a:off x="1252538" y="3390901"/>
              <a:ext cx="2200275" cy="1476374"/>
            </a:xfrm>
            <a:custGeom>
              <a:avLst/>
              <a:gdLst>
                <a:gd name="connsiteX0" fmla="*/ 35719 w 2200275"/>
                <a:gd name="connsiteY0" fmla="*/ 0 h 1476374"/>
                <a:gd name="connsiteX1" fmla="*/ 2164556 w 2200275"/>
                <a:gd name="connsiteY1" fmla="*/ 0 h 1476374"/>
                <a:gd name="connsiteX2" fmla="*/ 2200275 w 2200275"/>
                <a:gd name="connsiteY2" fmla="*/ 35719 h 1476374"/>
                <a:gd name="connsiteX3" fmla="*/ 2164556 w 2200275"/>
                <a:gd name="connsiteY3" fmla="*/ 71438 h 1476374"/>
                <a:gd name="connsiteX4" fmla="*/ 2073964 w 2200275"/>
                <a:gd name="connsiteY4" fmla="*/ 71438 h 1476374"/>
                <a:gd name="connsiteX5" fmla="*/ 1924646 w 2200275"/>
                <a:gd name="connsiteY5" fmla="*/ 319087 h 1476374"/>
                <a:gd name="connsiteX6" fmla="*/ 1609725 w 2200275"/>
                <a:gd name="connsiteY6" fmla="*/ 319087 h 1476374"/>
                <a:gd name="connsiteX7" fmla="*/ 1609725 w 2200275"/>
                <a:gd name="connsiteY7" fmla="*/ 1288256 h 1476374"/>
                <a:gd name="connsiteX8" fmla="*/ 1872853 w 2200275"/>
                <a:gd name="connsiteY8" fmla="*/ 1288256 h 1476374"/>
                <a:gd name="connsiteX9" fmla="*/ 1966912 w 2200275"/>
                <a:gd name="connsiteY9" fmla="*/ 1382315 h 1476374"/>
                <a:gd name="connsiteX10" fmla="*/ 1872853 w 2200275"/>
                <a:gd name="connsiteY10" fmla="*/ 1476374 h 1476374"/>
                <a:gd name="connsiteX11" fmla="*/ 327421 w 2200275"/>
                <a:gd name="connsiteY11" fmla="*/ 1476374 h 1476374"/>
                <a:gd name="connsiteX12" fmla="*/ 233362 w 2200275"/>
                <a:gd name="connsiteY12" fmla="*/ 1382315 h 1476374"/>
                <a:gd name="connsiteX13" fmla="*/ 327421 w 2200275"/>
                <a:gd name="connsiteY13" fmla="*/ 1288256 h 1476374"/>
                <a:gd name="connsiteX14" fmla="*/ 590550 w 2200275"/>
                <a:gd name="connsiteY14" fmla="*/ 1288256 h 1476374"/>
                <a:gd name="connsiteX15" fmla="*/ 590550 w 2200275"/>
                <a:gd name="connsiteY15" fmla="*/ 319087 h 1476374"/>
                <a:gd name="connsiteX16" fmla="*/ 275630 w 2200275"/>
                <a:gd name="connsiteY16" fmla="*/ 319087 h 1476374"/>
                <a:gd name="connsiteX17" fmla="*/ 126312 w 2200275"/>
                <a:gd name="connsiteY17" fmla="*/ 71438 h 1476374"/>
                <a:gd name="connsiteX18" fmla="*/ 35719 w 2200275"/>
                <a:gd name="connsiteY18" fmla="*/ 71438 h 1476374"/>
                <a:gd name="connsiteX19" fmla="*/ 0 w 2200275"/>
                <a:gd name="connsiteY19" fmla="*/ 35719 h 1476374"/>
                <a:gd name="connsiteX20" fmla="*/ 35719 w 2200275"/>
                <a:gd name="connsiteY20" fmla="*/ 0 h 147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00275" h="1476374">
                  <a:moveTo>
                    <a:pt x="35719" y="0"/>
                  </a:moveTo>
                  <a:lnTo>
                    <a:pt x="2164556" y="0"/>
                  </a:lnTo>
                  <a:cubicBezTo>
                    <a:pt x="2184283" y="0"/>
                    <a:pt x="2200275" y="15992"/>
                    <a:pt x="2200275" y="35719"/>
                  </a:cubicBezTo>
                  <a:cubicBezTo>
                    <a:pt x="2200275" y="55446"/>
                    <a:pt x="2184283" y="71438"/>
                    <a:pt x="2164556" y="71438"/>
                  </a:cubicBezTo>
                  <a:lnTo>
                    <a:pt x="2073964" y="71438"/>
                  </a:lnTo>
                  <a:lnTo>
                    <a:pt x="1924646" y="319087"/>
                  </a:lnTo>
                  <a:lnTo>
                    <a:pt x="1609725" y="319087"/>
                  </a:lnTo>
                  <a:lnTo>
                    <a:pt x="1609725" y="1288256"/>
                  </a:lnTo>
                  <a:lnTo>
                    <a:pt x="1872853" y="1288256"/>
                  </a:lnTo>
                  <a:cubicBezTo>
                    <a:pt x="1924800" y="1288256"/>
                    <a:pt x="1966912" y="1330368"/>
                    <a:pt x="1966912" y="1382315"/>
                  </a:cubicBezTo>
                  <a:cubicBezTo>
                    <a:pt x="1966912" y="1434262"/>
                    <a:pt x="1924800" y="1476374"/>
                    <a:pt x="1872853" y="1476374"/>
                  </a:cubicBezTo>
                  <a:lnTo>
                    <a:pt x="327421" y="1476374"/>
                  </a:lnTo>
                  <a:cubicBezTo>
                    <a:pt x="275474" y="1476374"/>
                    <a:pt x="233362" y="1434262"/>
                    <a:pt x="233362" y="1382315"/>
                  </a:cubicBezTo>
                  <a:cubicBezTo>
                    <a:pt x="233362" y="1330368"/>
                    <a:pt x="275474" y="1288256"/>
                    <a:pt x="327421" y="1288256"/>
                  </a:cubicBezTo>
                  <a:lnTo>
                    <a:pt x="590550" y="1288256"/>
                  </a:lnTo>
                  <a:lnTo>
                    <a:pt x="590550" y="319087"/>
                  </a:lnTo>
                  <a:lnTo>
                    <a:pt x="275630" y="319087"/>
                  </a:lnTo>
                  <a:lnTo>
                    <a:pt x="126312" y="71438"/>
                  </a:lnTo>
                  <a:lnTo>
                    <a:pt x="35719" y="71438"/>
                  </a:lnTo>
                  <a:cubicBezTo>
                    <a:pt x="15992" y="71438"/>
                    <a:pt x="0" y="55446"/>
                    <a:pt x="0" y="35719"/>
                  </a:cubicBezTo>
                  <a:cubicBezTo>
                    <a:pt x="0" y="15992"/>
                    <a:pt x="15992" y="0"/>
                    <a:pt x="35719"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6" name="文本框 75"/>
          <p:cNvSpPr txBox="1"/>
          <p:nvPr/>
        </p:nvSpPr>
        <p:spPr>
          <a:xfrm>
            <a:off x="611324" y="1984895"/>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远期目标管理</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标题 3"/>
          <p:cNvSpPr txBox="1"/>
          <p:nvPr/>
        </p:nvSpPr>
        <p:spPr>
          <a:xfrm>
            <a:off x="649910" y="2438590"/>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78" name="文本框 77"/>
          <p:cNvSpPr txBox="1"/>
          <p:nvPr/>
        </p:nvSpPr>
        <p:spPr>
          <a:xfrm>
            <a:off x="623498" y="3468823"/>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近期目标管理</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标题 3"/>
          <p:cNvSpPr txBox="1"/>
          <p:nvPr/>
        </p:nvSpPr>
        <p:spPr>
          <a:xfrm>
            <a:off x="662084" y="3922518"/>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80" name="文本框 79"/>
          <p:cNvSpPr txBox="1"/>
          <p:nvPr/>
        </p:nvSpPr>
        <p:spPr>
          <a:xfrm>
            <a:off x="647749" y="4969039"/>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目标不断优化</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标题 3"/>
          <p:cNvSpPr txBox="1"/>
          <p:nvPr/>
        </p:nvSpPr>
        <p:spPr>
          <a:xfrm>
            <a:off x="686335" y="5422734"/>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88" name="文本框 87"/>
          <p:cNvSpPr txBox="1"/>
          <p:nvPr/>
        </p:nvSpPr>
        <p:spPr>
          <a:xfrm>
            <a:off x="9267739" y="1984895"/>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制定详细计划</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标题 3"/>
          <p:cNvSpPr txBox="1"/>
          <p:nvPr/>
        </p:nvSpPr>
        <p:spPr>
          <a:xfrm>
            <a:off x="9306325" y="2438590"/>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90" name="文本框 89"/>
          <p:cNvSpPr txBox="1"/>
          <p:nvPr/>
        </p:nvSpPr>
        <p:spPr>
          <a:xfrm>
            <a:off x="9279913" y="3468823"/>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过程优化提升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标题 3"/>
          <p:cNvSpPr txBox="1"/>
          <p:nvPr/>
        </p:nvSpPr>
        <p:spPr>
          <a:xfrm>
            <a:off x="9318499" y="3922518"/>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92" name="文本框 91"/>
          <p:cNvSpPr txBox="1"/>
          <p:nvPr/>
        </p:nvSpPr>
        <p:spPr>
          <a:xfrm>
            <a:off x="9304164" y="4969039"/>
            <a:ext cx="2602045"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提高工作效率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标题 3"/>
          <p:cNvSpPr txBox="1"/>
          <p:nvPr/>
        </p:nvSpPr>
        <p:spPr>
          <a:xfrm>
            <a:off x="9342750" y="5422734"/>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par>
                                <p:cTn id="25" presetID="10" presetClass="entr" presetSubtype="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500"/>
                                        <p:tgtEl>
                                          <p:spTgt spid="6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animEffect transition="in" filter="fade">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1000"/>
                                        <p:tgtEl>
                                          <p:spTgt spid="76"/>
                                        </p:tgtEl>
                                      </p:cBhvr>
                                    </p:animEffect>
                                    <p:anim calcmode="lin" valueType="num">
                                      <p:cBhvr>
                                        <p:cTn id="58" dur="1000" fill="hold"/>
                                        <p:tgtEl>
                                          <p:spTgt spid="76"/>
                                        </p:tgtEl>
                                        <p:attrNameLst>
                                          <p:attrName>ppt_x</p:attrName>
                                        </p:attrNameLst>
                                      </p:cBhvr>
                                      <p:tavLst>
                                        <p:tav tm="0">
                                          <p:val>
                                            <p:strVal val="#ppt_x"/>
                                          </p:val>
                                        </p:tav>
                                        <p:tav tm="100000">
                                          <p:val>
                                            <p:strVal val="#ppt_x"/>
                                          </p:val>
                                        </p:tav>
                                      </p:tavLst>
                                    </p:anim>
                                    <p:anim calcmode="lin" valueType="num">
                                      <p:cBhvr>
                                        <p:cTn id="59" dur="1000" fill="hold"/>
                                        <p:tgtEl>
                                          <p:spTgt spid="76"/>
                                        </p:tgtEl>
                                        <p:attrNameLst>
                                          <p:attrName>ppt_y</p:attrName>
                                        </p:attrNameLst>
                                      </p:cBhvr>
                                      <p:tavLst>
                                        <p:tav tm="0">
                                          <p:val>
                                            <p:strVal val="#ppt_y+.1"/>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 calcmode="lin" valueType="num">
                                      <p:cBhvr additive="base">
                                        <p:cTn id="62" dur="500" fill="hold"/>
                                        <p:tgtEl>
                                          <p:spTgt spid="77"/>
                                        </p:tgtEl>
                                        <p:attrNameLst>
                                          <p:attrName>ppt_x</p:attrName>
                                        </p:attrNameLst>
                                      </p:cBhvr>
                                      <p:tavLst>
                                        <p:tav tm="0">
                                          <p:val>
                                            <p:strVal val="1+#ppt_w/2"/>
                                          </p:val>
                                        </p:tav>
                                        <p:tav tm="100000">
                                          <p:val>
                                            <p:strVal val="#ppt_x"/>
                                          </p:val>
                                        </p:tav>
                                      </p:tavLst>
                                    </p:anim>
                                    <p:anim calcmode="lin" valueType="num">
                                      <p:cBhvr additive="base">
                                        <p:cTn id="63"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fade">
                                      <p:cBhvr>
                                        <p:cTn id="68" dur="1000"/>
                                        <p:tgtEl>
                                          <p:spTgt spid="78"/>
                                        </p:tgtEl>
                                      </p:cBhvr>
                                    </p:animEffect>
                                    <p:anim calcmode="lin" valueType="num">
                                      <p:cBhvr>
                                        <p:cTn id="69" dur="1000" fill="hold"/>
                                        <p:tgtEl>
                                          <p:spTgt spid="78"/>
                                        </p:tgtEl>
                                        <p:attrNameLst>
                                          <p:attrName>ppt_x</p:attrName>
                                        </p:attrNameLst>
                                      </p:cBhvr>
                                      <p:tavLst>
                                        <p:tav tm="0">
                                          <p:val>
                                            <p:strVal val="#ppt_x"/>
                                          </p:val>
                                        </p:tav>
                                        <p:tav tm="100000">
                                          <p:val>
                                            <p:strVal val="#ppt_x"/>
                                          </p:val>
                                        </p:tav>
                                      </p:tavLst>
                                    </p:anim>
                                    <p:anim calcmode="lin" valueType="num">
                                      <p:cBhvr>
                                        <p:cTn id="70" dur="1000" fill="hold"/>
                                        <p:tgtEl>
                                          <p:spTgt spid="78"/>
                                        </p:tgtEl>
                                        <p:attrNameLst>
                                          <p:attrName>ppt_y</p:attrName>
                                        </p:attrNameLst>
                                      </p:cBhvr>
                                      <p:tavLst>
                                        <p:tav tm="0">
                                          <p:val>
                                            <p:strVal val="#ppt_y+.1"/>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fill="hold"/>
                                        <p:tgtEl>
                                          <p:spTgt spid="79"/>
                                        </p:tgtEl>
                                        <p:attrNameLst>
                                          <p:attrName>ppt_x</p:attrName>
                                        </p:attrNameLst>
                                      </p:cBhvr>
                                      <p:tavLst>
                                        <p:tav tm="0">
                                          <p:val>
                                            <p:strVal val="1+#ppt_w/2"/>
                                          </p:val>
                                        </p:tav>
                                        <p:tav tm="100000">
                                          <p:val>
                                            <p:strVal val="#ppt_x"/>
                                          </p:val>
                                        </p:tav>
                                      </p:tavLst>
                                    </p:anim>
                                    <p:anim calcmode="lin" valueType="num">
                                      <p:cBhvr additive="base">
                                        <p:cTn id="74"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1000"/>
                                        <p:tgtEl>
                                          <p:spTgt spid="80"/>
                                        </p:tgtEl>
                                      </p:cBhvr>
                                    </p:animEffect>
                                    <p:anim calcmode="lin" valueType="num">
                                      <p:cBhvr>
                                        <p:cTn id="80" dur="1000" fill="hold"/>
                                        <p:tgtEl>
                                          <p:spTgt spid="80"/>
                                        </p:tgtEl>
                                        <p:attrNameLst>
                                          <p:attrName>ppt_x</p:attrName>
                                        </p:attrNameLst>
                                      </p:cBhvr>
                                      <p:tavLst>
                                        <p:tav tm="0">
                                          <p:val>
                                            <p:strVal val="#ppt_x"/>
                                          </p:val>
                                        </p:tav>
                                        <p:tav tm="100000">
                                          <p:val>
                                            <p:strVal val="#ppt_x"/>
                                          </p:val>
                                        </p:tav>
                                      </p:tavLst>
                                    </p:anim>
                                    <p:anim calcmode="lin" valueType="num">
                                      <p:cBhvr>
                                        <p:cTn id="81" dur="1000" fill="hold"/>
                                        <p:tgtEl>
                                          <p:spTgt spid="80"/>
                                        </p:tgtEl>
                                        <p:attrNameLst>
                                          <p:attrName>ppt_y</p:attrName>
                                        </p:attrNameLst>
                                      </p:cBhvr>
                                      <p:tavLst>
                                        <p:tav tm="0">
                                          <p:val>
                                            <p:strVal val="#ppt_y+.1"/>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 calcmode="lin" valueType="num">
                                      <p:cBhvr additive="base">
                                        <p:cTn id="84" dur="500" fill="hold"/>
                                        <p:tgtEl>
                                          <p:spTgt spid="81"/>
                                        </p:tgtEl>
                                        <p:attrNameLst>
                                          <p:attrName>ppt_x</p:attrName>
                                        </p:attrNameLst>
                                      </p:cBhvr>
                                      <p:tavLst>
                                        <p:tav tm="0">
                                          <p:val>
                                            <p:strVal val="1+#ppt_w/2"/>
                                          </p:val>
                                        </p:tav>
                                        <p:tav tm="100000">
                                          <p:val>
                                            <p:strVal val="#ppt_x"/>
                                          </p:val>
                                        </p:tav>
                                      </p:tavLst>
                                    </p:anim>
                                    <p:anim calcmode="lin" valueType="num">
                                      <p:cBhvr additive="base">
                                        <p:cTn id="85"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fade">
                                      <p:cBhvr>
                                        <p:cTn id="90" dur="1000"/>
                                        <p:tgtEl>
                                          <p:spTgt spid="88"/>
                                        </p:tgtEl>
                                      </p:cBhvr>
                                    </p:animEffect>
                                    <p:anim calcmode="lin" valueType="num">
                                      <p:cBhvr>
                                        <p:cTn id="91" dur="1000" fill="hold"/>
                                        <p:tgtEl>
                                          <p:spTgt spid="88"/>
                                        </p:tgtEl>
                                        <p:attrNameLst>
                                          <p:attrName>ppt_x</p:attrName>
                                        </p:attrNameLst>
                                      </p:cBhvr>
                                      <p:tavLst>
                                        <p:tav tm="0">
                                          <p:val>
                                            <p:strVal val="#ppt_x"/>
                                          </p:val>
                                        </p:tav>
                                        <p:tav tm="100000">
                                          <p:val>
                                            <p:strVal val="#ppt_x"/>
                                          </p:val>
                                        </p:tav>
                                      </p:tavLst>
                                    </p:anim>
                                    <p:anim calcmode="lin" valueType="num">
                                      <p:cBhvr>
                                        <p:cTn id="92" dur="1000" fill="hold"/>
                                        <p:tgtEl>
                                          <p:spTgt spid="88"/>
                                        </p:tgtEl>
                                        <p:attrNameLst>
                                          <p:attrName>ppt_y</p:attrName>
                                        </p:attrNameLst>
                                      </p:cBhvr>
                                      <p:tavLst>
                                        <p:tav tm="0">
                                          <p:val>
                                            <p:strVal val="#ppt_y+.1"/>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 calcmode="lin" valueType="num">
                                      <p:cBhvr additive="base">
                                        <p:cTn id="95" dur="500" fill="hold"/>
                                        <p:tgtEl>
                                          <p:spTgt spid="89"/>
                                        </p:tgtEl>
                                        <p:attrNameLst>
                                          <p:attrName>ppt_x</p:attrName>
                                        </p:attrNameLst>
                                      </p:cBhvr>
                                      <p:tavLst>
                                        <p:tav tm="0">
                                          <p:val>
                                            <p:strVal val="1+#ppt_w/2"/>
                                          </p:val>
                                        </p:tav>
                                        <p:tav tm="100000">
                                          <p:val>
                                            <p:strVal val="#ppt_x"/>
                                          </p:val>
                                        </p:tav>
                                      </p:tavLst>
                                    </p:anim>
                                    <p:anim calcmode="lin" valueType="num">
                                      <p:cBhvr additive="base">
                                        <p:cTn id="96"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fade">
                                      <p:cBhvr>
                                        <p:cTn id="101" dur="1000"/>
                                        <p:tgtEl>
                                          <p:spTgt spid="90"/>
                                        </p:tgtEl>
                                      </p:cBhvr>
                                    </p:animEffect>
                                    <p:anim calcmode="lin" valueType="num">
                                      <p:cBhvr>
                                        <p:cTn id="102" dur="1000" fill="hold"/>
                                        <p:tgtEl>
                                          <p:spTgt spid="90"/>
                                        </p:tgtEl>
                                        <p:attrNameLst>
                                          <p:attrName>ppt_x</p:attrName>
                                        </p:attrNameLst>
                                      </p:cBhvr>
                                      <p:tavLst>
                                        <p:tav tm="0">
                                          <p:val>
                                            <p:strVal val="#ppt_x"/>
                                          </p:val>
                                        </p:tav>
                                        <p:tav tm="100000">
                                          <p:val>
                                            <p:strVal val="#ppt_x"/>
                                          </p:val>
                                        </p:tav>
                                      </p:tavLst>
                                    </p:anim>
                                    <p:anim calcmode="lin" valueType="num">
                                      <p:cBhvr>
                                        <p:cTn id="103" dur="1000" fill="hold"/>
                                        <p:tgtEl>
                                          <p:spTgt spid="90"/>
                                        </p:tgtEl>
                                        <p:attrNameLst>
                                          <p:attrName>ppt_y</p:attrName>
                                        </p:attrNameLst>
                                      </p:cBhvr>
                                      <p:tavLst>
                                        <p:tav tm="0">
                                          <p:val>
                                            <p:strVal val="#ppt_y+.1"/>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 calcmode="lin" valueType="num">
                                      <p:cBhvr additive="base">
                                        <p:cTn id="106" dur="500" fill="hold"/>
                                        <p:tgtEl>
                                          <p:spTgt spid="91"/>
                                        </p:tgtEl>
                                        <p:attrNameLst>
                                          <p:attrName>ppt_x</p:attrName>
                                        </p:attrNameLst>
                                      </p:cBhvr>
                                      <p:tavLst>
                                        <p:tav tm="0">
                                          <p:val>
                                            <p:strVal val="1+#ppt_w/2"/>
                                          </p:val>
                                        </p:tav>
                                        <p:tav tm="100000">
                                          <p:val>
                                            <p:strVal val="#ppt_x"/>
                                          </p:val>
                                        </p:tav>
                                      </p:tavLst>
                                    </p:anim>
                                    <p:anim calcmode="lin" valueType="num">
                                      <p:cBhvr additive="base">
                                        <p:cTn id="107"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92"/>
                                        </p:tgtEl>
                                        <p:attrNameLst>
                                          <p:attrName>style.visibility</p:attrName>
                                        </p:attrNameLst>
                                      </p:cBhvr>
                                      <p:to>
                                        <p:strVal val="visible"/>
                                      </p:to>
                                    </p:set>
                                    <p:animEffect transition="in" filter="fade">
                                      <p:cBhvr>
                                        <p:cTn id="112" dur="1000"/>
                                        <p:tgtEl>
                                          <p:spTgt spid="92"/>
                                        </p:tgtEl>
                                      </p:cBhvr>
                                    </p:animEffect>
                                    <p:anim calcmode="lin" valueType="num">
                                      <p:cBhvr>
                                        <p:cTn id="113" dur="1000" fill="hold"/>
                                        <p:tgtEl>
                                          <p:spTgt spid="92"/>
                                        </p:tgtEl>
                                        <p:attrNameLst>
                                          <p:attrName>ppt_x</p:attrName>
                                        </p:attrNameLst>
                                      </p:cBhvr>
                                      <p:tavLst>
                                        <p:tav tm="0">
                                          <p:val>
                                            <p:strVal val="#ppt_x"/>
                                          </p:val>
                                        </p:tav>
                                        <p:tav tm="100000">
                                          <p:val>
                                            <p:strVal val="#ppt_x"/>
                                          </p:val>
                                        </p:tav>
                                      </p:tavLst>
                                    </p:anim>
                                    <p:anim calcmode="lin" valueType="num">
                                      <p:cBhvr>
                                        <p:cTn id="114" dur="1000" fill="hold"/>
                                        <p:tgtEl>
                                          <p:spTgt spid="92"/>
                                        </p:tgtEl>
                                        <p:attrNameLst>
                                          <p:attrName>ppt_y</p:attrName>
                                        </p:attrNameLst>
                                      </p:cBhvr>
                                      <p:tavLst>
                                        <p:tav tm="0">
                                          <p:val>
                                            <p:strVal val="#ppt_y+.1"/>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93"/>
                                        </p:tgtEl>
                                        <p:attrNameLst>
                                          <p:attrName>style.visibility</p:attrName>
                                        </p:attrNameLst>
                                      </p:cBhvr>
                                      <p:to>
                                        <p:strVal val="visible"/>
                                      </p:to>
                                    </p:set>
                                    <p:anim calcmode="lin" valueType="num">
                                      <p:cBhvr additive="base">
                                        <p:cTn id="117" dur="500" fill="hold"/>
                                        <p:tgtEl>
                                          <p:spTgt spid="93"/>
                                        </p:tgtEl>
                                        <p:attrNameLst>
                                          <p:attrName>ppt_x</p:attrName>
                                        </p:attrNameLst>
                                      </p:cBhvr>
                                      <p:tavLst>
                                        <p:tav tm="0">
                                          <p:val>
                                            <p:strVal val="1+#ppt_w/2"/>
                                          </p:val>
                                        </p:tav>
                                        <p:tav tm="100000">
                                          <p:val>
                                            <p:strVal val="#ppt_x"/>
                                          </p:val>
                                        </p:tav>
                                      </p:tavLst>
                                    </p:anim>
                                    <p:anim calcmode="lin" valueType="num">
                                      <p:cBhvr additive="base">
                                        <p:cTn id="118"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30" grpId="0" animBg="1"/>
      <p:bldP spid="54" grpId="0" animBg="1"/>
      <p:bldP spid="55" grpId="0" animBg="1"/>
      <p:bldP spid="56" grpId="0" animBg="1"/>
      <p:bldP spid="64" grpId="0" animBg="1"/>
      <p:bldP spid="65" grpId="0" animBg="1"/>
      <p:bldP spid="76" grpId="0"/>
      <p:bldP spid="77" grpId="0"/>
      <p:bldP spid="78" grpId="0"/>
      <p:bldP spid="79" grpId="0"/>
      <p:bldP spid="80" grpId="0"/>
      <p:bldP spid="81" grpId="0"/>
      <p:bldP spid="88" grpId="0"/>
      <p:bldP spid="89" grpId="0"/>
      <p:bldP spid="90" grpId="0"/>
      <p:bldP spid="91" grpId="0"/>
      <p:bldP spid="92" grpId="0"/>
      <p:bldP spid="9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7306" y="3529270"/>
            <a:ext cx="4906122"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DATA ANALYSIS REPORT</a:t>
            </a:r>
            <a:endParaRPr lang="zh-CN" altLang="en-US" sz="2400" dirty="0">
              <a:solidFill>
                <a:schemeClr val="tx1">
                  <a:lumMod val="75000"/>
                  <a:lumOff val="25000"/>
                </a:schemeClr>
              </a:solidFill>
              <a:latin typeface="+mn-ea"/>
              <a:cs typeface="Gen Jyuu Gothic P Normal" panose="020B0202020203020207" pitchFamily="34" charset="-128"/>
            </a:endParaRPr>
          </a:p>
        </p:txBody>
      </p:sp>
      <p:sp>
        <p:nvSpPr>
          <p:cNvPr id="13" name="文本框 12"/>
          <p:cNvSpPr txBox="1"/>
          <p:nvPr/>
        </p:nvSpPr>
        <p:spPr>
          <a:xfrm>
            <a:off x="759575" y="2927363"/>
            <a:ext cx="4903854" cy="769441"/>
          </a:xfrm>
          <a:prstGeom prst="rect">
            <a:avLst/>
          </a:prstGeom>
          <a:noFill/>
        </p:spPr>
        <p:txBody>
          <a:bodyPr wrap="square" rtlCol="0">
            <a:spAutoFit/>
          </a:bodyPr>
          <a:lstStyle/>
          <a:p>
            <a:pPr algn="dist"/>
            <a:r>
              <a:rPr lang="zh-CN" altLang="en-US" sz="4400" b="1" dirty="0">
                <a:solidFill>
                  <a:srgbClr val="4F6BED"/>
                </a:solidFill>
                <a:latin typeface="微软雅黑" panose="020B0503020204020204" pitchFamily="34" charset="-122"/>
                <a:ea typeface="微软雅黑" panose="020B0503020204020204" pitchFamily="34" charset="-122"/>
              </a:rPr>
              <a:t>掌握</a:t>
            </a:r>
            <a:r>
              <a:rPr lang="zh-CN" altLang="en-US" sz="4400" b="1" dirty="0">
                <a:solidFill>
                  <a:srgbClr val="333F50"/>
                </a:solidFill>
                <a:latin typeface="微软雅黑" panose="020B0503020204020204" pitchFamily="34" charset="-122"/>
                <a:ea typeface="微软雅黑" panose="020B0503020204020204" pitchFamily="34" charset="-122"/>
              </a:rPr>
              <a:t>沟通技巧</a:t>
            </a:r>
            <a:endParaRPr lang="zh-CN" altLang="en-US" sz="4400" b="1" dirty="0">
              <a:solidFill>
                <a:srgbClr val="4F6BED"/>
              </a:solidFill>
              <a:latin typeface="微软雅黑" panose="020B0503020204020204" pitchFamily="34" charset="-122"/>
              <a:ea typeface="微软雅黑" panose="020B0503020204020204" pitchFamily="34" charset="-122"/>
            </a:endParaRPr>
          </a:p>
        </p:txBody>
      </p:sp>
      <p:sp>
        <p:nvSpPr>
          <p:cNvPr id="14" name="矩形 13"/>
          <p:cNvSpPr/>
          <p:nvPr/>
        </p:nvSpPr>
        <p:spPr>
          <a:xfrm>
            <a:off x="757306" y="4009150"/>
            <a:ext cx="3416297" cy="99219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 and often used in the title of the test, so generally referred to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24" name="文本框 23"/>
          <p:cNvSpPr txBox="1"/>
          <p:nvPr/>
        </p:nvSpPr>
        <p:spPr>
          <a:xfrm>
            <a:off x="747539" y="1974620"/>
            <a:ext cx="2209798" cy="584775"/>
          </a:xfrm>
          <a:prstGeom prst="rect">
            <a:avLst/>
          </a:prstGeom>
          <a:noFill/>
        </p:spPr>
        <p:txBody>
          <a:bodyPr wrap="square" rtlCol="0">
            <a:spAutoFit/>
          </a:bodyPr>
          <a:lstStyle/>
          <a:p>
            <a:pPr algn="dist"/>
            <a:r>
              <a:rPr lang="en-US" altLang="zh-CN" sz="3200" b="1" dirty="0">
                <a:solidFill>
                  <a:srgbClr val="4F6BED"/>
                </a:solidFill>
                <a:latin typeface="AvantGarde Md BT" panose="020B0602020202020204" pitchFamily="34" charset="0"/>
              </a:rPr>
              <a:t>COMPANY</a:t>
            </a:r>
            <a:endParaRPr lang="zh-CN" altLang="en-US" sz="6000" b="1" dirty="0">
              <a:solidFill>
                <a:srgbClr val="4F6BED"/>
              </a:solidFill>
              <a:latin typeface="AvantGarde Md BT" panose="020B0602020202020204" pitchFamily="34" charset="0"/>
              <a:ea typeface="微软雅黑" panose="020B0503020204020204" pitchFamily="34" charset="-122"/>
            </a:endParaRPr>
          </a:p>
        </p:txBody>
      </p:sp>
      <p:sp>
        <p:nvSpPr>
          <p:cNvPr id="25" name="文本框 24"/>
          <p:cNvSpPr txBox="1"/>
          <p:nvPr/>
        </p:nvSpPr>
        <p:spPr>
          <a:xfrm>
            <a:off x="770612" y="2389923"/>
            <a:ext cx="2178259" cy="307777"/>
          </a:xfrm>
          <a:prstGeom prst="rect">
            <a:avLst/>
          </a:prstGeom>
          <a:noFill/>
        </p:spPr>
        <p:txBody>
          <a:bodyPr wrap="square" rtlCol="0">
            <a:spAutoFit/>
          </a:bodyPr>
          <a:lstStyle/>
          <a:p>
            <a:pPr algn="dist"/>
            <a:r>
              <a:rPr lang="en-US" altLang="zh-CN" sz="1400" dirty="0">
                <a:solidFill>
                  <a:schemeClr val="tx1">
                    <a:lumMod val="75000"/>
                    <a:lumOff val="25000"/>
                  </a:schemeClr>
                </a:solidFill>
                <a:latin typeface="+mn-ea"/>
              </a:rPr>
              <a:t>marketing</a:t>
            </a:r>
            <a:endParaRPr lang="zh-CN" altLang="en-US" sz="1400" dirty="0">
              <a:solidFill>
                <a:schemeClr val="tx1">
                  <a:lumMod val="75000"/>
                  <a:lumOff val="25000"/>
                </a:schemeClr>
              </a:solidFill>
              <a:latin typeface="+mn-ea"/>
            </a:endParaRPr>
          </a:p>
        </p:txBody>
      </p:sp>
      <p:sp>
        <p:nvSpPr>
          <p:cNvPr id="26" name="文本框 25"/>
          <p:cNvSpPr txBox="1"/>
          <p:nvPr/>
        </p:nvSpPr>
        <p:spPr>
          <a:xfrm>
            <a:off x="1859160" y="1716539"/>
            <a:ext cx="1103948" cy="461665"/>
          </a:xfrm>
          <a:prstGeom prst="rect">
            <a:avLst/>
          </a:prstGeom>
          <a:noFill/>
        </p:spPr>
        <p:txBody>
          <a:bodyPr wrap="square" rtlCol="0">
            <a:spAutoFit/>
          </a:bodyPr>
          <a:lstStyle/>
          <a:p>
            <a:pPr algn="r"/>
            <a:r>
              <a:rPr lang="en-US" altLang="zh-CN" sz="2400" b="1" dirty="0">
                <a:solidFill>
                  <a:srgbClr val="433A41"/>
                </a:solidFill>
                <a:latin typeface="+mn-ea"/>
              </a:rPr>
              <a:t>02</a:t>
            </a:r>
            <a:endParaRPr lang="zh-CN" altLang="en-US" sz="2400" b="1" dirty="0">
              <a:solidFill>
                <a:srgbClr val="433A41"/>
              </a:solidFill>
              <a:latin typeface="+mn-ea"/>
            </a:endParaRPr>
          </a:p>
        </p:txBody>
      </p:sp>
      <p:sp>
        <p:nvSpPr>
          <p:cNvPr id="27" name="任意多边形: 形状 26"/>
          <p:cNvSpPr/>
          <p:nvPr/>
        </p:nvSpPr>
        <p:spPr>
          <a:xfrm>
            <a:off x="3085511" y="2011564"/>
            <a:ext cx="400554" cy="609600"/>
          </a:xfrm>
          <a:custGeom>
            <a:avLst/>
            <a:gdLst>
              <a:gd name="connsiteX0" fmla="*/ 0 w 400554"/>
              <a:gd name="connsiteY0" fmla="*/ 0 h 609600"/>
              <a:gd name="connsiteX1" fmla="*/ 166088 w 400554"/>
              <a:gd name="connsiteY1" fmla="*/ 0 h 609600"/>
              <a:gd name="connsiteX2" fmla="*/ 400554 w 400554"/>
              <a:gd name="connsiteY2" fmla="*/ 609600 h 609600"/>
              <a:gd name="connsiteX3" fmla="*/ 234466 w 400554"/>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0554" h="609600">
                <a:moveTo>
                  <a:pt x="0" y="0"/>
                </a:moveTo>
                <a:lnTo>
                  <a:pt x="166088" y="0"/>
                </a:lnTo>
                <a:lnTo>
                  <a:pt x="400554" y="609600"/>
                </a:lnTo>
                <a:lnTo>
                  <a:pt x="234466" y="609600"/>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rot="18808770">
            <a:off x="7172106" y="-1522683"/>
            <a:ext cx="848569" cy="7789647"/>
          </a:xfrm>
          <a:custGeom>
            <a:avLst/>
            <a:gdLst>
              <a:gd name="connsiteX0" fmla="*/ 0 w 848569"/>
              <a:gd name="connsiteY0" fmla="*/ 0 h 7789647"/>
              <a:gd name="connsiteX1" fmla="*/ 848569 w 848569"/>
              <a:gd name="connsiteY1" fmla="*/ 894847 h 7789647"/>
              <a:gd name="connsiteX2" fmla="*/ 848569 w 848569"/>
              <a:gd name="connsiteY2" fmla="*/ 7789647 h 7789647"/>
              <a:gd name="connsiteX3" fmla="*/ 0 w 848569"/>
              <a:gd name="connsiteY3" fmla="*/ 6894801 h 7789647"/>
            </a:gdLst>
            <a:ahLst/>
            <a:cxnLst>
              <a:cxn ang="0">
                <a:pos x="connsiteX0" y="connsiteY0"/>
              </a:cxn>
              <a:cxn ang="0">
                <a:pos x="connsiteX1" y="connsiteY1"/>
              </a:cxn>
              <a:cxn ang="0">
                <a:pos x="connsiteX2" y="connsiteY2"/>
              </a:cxn>
              <a:cxn ang="0">
                <a:pos x="connsiteX3" y="connsiteY3"/>
              </a:cxn>
            </a:cxnLst>
            <a:rect l="l" t="t" r="r" b="b"/>
            <a:pathLst>
              <a:path w="848569" h="7789647">
                <a:moveTo>
                  <a:pt x="0" y="0"/>
                </a:moveTo>
                <a:lnTo>
                  <a:pt x="848569" y="894847"/>
                </a:lnTo>
                <a:lnTo>
                  <a:pt x="848569" y="7789647"/>
                </a:lnTo>
                <a:lnTo>
                  <a:pt x="0" y="6894801"/>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rot="18808770">
            <a:off x="8645431" y="2816835"/>
            <a:ext cx="848569" cy="5179359"/>
          </a:xfrm>
          <a:custGeom>
            <a:avLst/>
            <a:gdLst>
              <a:gd name="connsiteX0" fmla="*/ 0 w 848569"/>
              <a:gd name="connsiteY0" fmla="*/ 0 h 5179359"/>
              <a:gd name="connsiteX1" fmla="*/ 848569 w 848569"/>
              <a:gd name="connsiteY1" fmla="*/ 894847 h 5179359"/>
              <a:gd name="connsiteX2" fmla="*/ 848569 w 848569"/>
              <a:gd name="connsiteY2" fmla="*/ 5179359 h 5179359"/>
              <a:gd name="connsiteX3" fmla="*/ 0 w 848569"/>
              <a:gd name="connsiteY3" fmla="*/ 4284513 h 5179359"/>
            </a:gdLst>
            <a:ahLst/>
            <a:cxnLst>
              <a:cxn ang="0">
                <a:pos x="connsiteX0" y="connsiteY0"/>
              </a:cxn>
              <a:cxn ang="0">
                <a:pos x="connsiteX1" y="connsiteY1"/>
              </a:cxn>
              <a:cxn ang="0">
                <a:pos x="connsiteX2" y="connsiteY2"/>
              </a:cxn>
              <a:cxn ang="0">
                <a:pos x="connsiteX3" y="connsiteY3"/>
              </a:cxn>
            </a:cxnLst>
            <a:rect l="l" t="t" r="r" b="b"/>
            <a:pathLst>
              <a:path w="848569" h="5179359">
                <a:moveTo>
                  <a:pt x="0" y="0"/>
                </a:moveTo>
                <a:lnTo>
                  <a:pt x="848569" y="894847"/>
                </a:lnTo>
                <a:lnTo>
                  <a:pt x="848569" y="5179359"/>
                </a:lnTo>
                <a:lnTo>
                  <a:pt x="0" y="4284513"/>
                </a:lnTo>
                <a:close/>
              </a:path>
            </a:pathLst>
          </a:custGeom>
          <a:solidFill>
            <a:srgbClr val="333F50"/>
          </a:solidFill>
          <a:ln>
            <a:solidFill>
              <a:srgbClr val="333F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rot="18808770">
            <a:off x="757086" y="5386222"/>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6124757" y="-156662"/>
            <a:ext cx="5958488" cy="6271797"/>
          </a:xfrm>
          <a:prstGeom prst="triangle">
            <a:avLst>
              <a:gd name="adj" fmla="val 100000"/>
            </a:avLst>
          </a:prstGeom>
          <a:blipFill dpi="0" rotWithShape="0">
            <a:blip r:embed="rId1"/>
            <a:srcRect/>
            <a:stretch>
              <a:fillRect r="-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0"/>
                                        <p:tgtEl>
                                          <p:spTgt spid="27"/>
                                        </p:tgtEl>
                                      </p:cBhvr>
                                    </p:animEffect>
                                    <p:anim calcmode="lin" valueType="num">
                                      <p:cBhvr>
                                        <p:cTn id="36" dur="2000" fill="hold"/>
                                        <p:tgtEl>
                                          <p:spTgt spid="27"/>
                                        </p:tgtEl>
                                        <p:attrNameLst>
                                          <p:attrName>ppt_w</p:attrName>
                                        </p:attrNameLst>
                                      </p:cBhvr>
                                      <p:tavLst>
                                        <p:tav tm="0" fmla="#ppt_w*sin(2.5*pi*$)">
                                          <p:val>
                                            <p:fltVal val="0"/>
                                          </p:val>
                                        </p:tav>
                                        <p:tav tm="100000">
                                          <p:val>
                                            <p:fltVal val="1"/>
                                          </p:val>
                                        </p:tav>
                                      </p:tavLst>
                                    </p:anim>
                                    <p:anim calcmode="lin" valueType="num">
                                      <p:cBhvr>
                                        <p:cTn id="37"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4" grpId="0"/>
      <p:bldP spid="26" grpId="0"/>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rPr>
              <a:t>有效沟通</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sp>
        <p:nvSpPr>
          <p:cNvPr id="96" name="Rectangle 25"/>
          <p:cNvSpPr/>
          <p:nvPr/>
        </p:nvSpPr>
        <p:spPr>
          <a:xfrm>
            <a:off x="0" y="1904068"/>
            <a:ext cx="3200400" cy="1828800"/>
          </a:xfrm>
          <a:prstGeom prst="rect">
            <a:avLst/>
          </a:prstGeom>
          <a:blipFill dpi="0" rotWithShape="1">
            <a:blip r:embed="rId1"/>
            <a:srcRect/>
            <a:stretch>
              <a:fillRect r="-4000"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97" name="Rectangle 26"/>
          <p:cNvSpPr/>
          <p:nvPr/>
        </p:nvSpPr>
        <p:spPr>
          <a:xfrm>
            <a:off x="3289080" y="1904068"/>
            <a:ext cx="3200400" cy="1828800"/>
          </a:xfrm>
          <a:prstGeom prst="rect">
            <a:avLst/>
          </a:prstGeom>
          <a:blipFill dpi="0" rotWithShape="1">
            <a:blip r:embed="rId2"/>
            <a:srcRect/>
            <a:stretch>
              <a:fillRect r="-4000" b="-1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98" name="Rectangle 27"/>
          <p:cNvSpPr/>
          <p:nvPr/>
        </p:nvSpPr>
        <p:spPr>
          <a:xfrm>
            <a:off x="0" y="3812965"/>
            <a:ext cx="3200400" cy="1828800"/>
          </a:xfrm>
          <a:prstGeom prst="rect">
            <a:avLst/>
          </a:prstGeom>
          <a:blipFill dpi="0" rotWithShape="1">
            <a:blip r:embed="rId2"/>
            <a:srcRect/>
            <a:stretch>
              <a:fillRect r="-4000" b="-1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99" name="Rectangle 28"/>
          <p:cNvSpPr/>
          <p:nvPr/>
        </p:nvSpPr>
        <p:spPr>
          <a:xfrm>
            <a:off x="3289080" y="3812965"/>
            <a:ext cx="3200400" cy="1828800"/>
          </a:xfrm>
          <a:prstGeom prst="rect">
            <a:avLst/>
          </a:prstGeom>
          <a:blipFill dpi="0" rotWithShape="1">
            <a:blip r:embed="rId1"/>
            <a:srcRect/>
            <a:stretch>
              <a:fillRect r="-4000"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00" name="Rectangle 29"/>
          <p:cNvSpPr/>
          <p:nvPr/>
        </p:nvSpPr>
        <p:spPr>
          <a:xfrm>
            <a:off x="2630880" y="3161368"/>
            <a:ext cx="571500" cy="571500"/>
          </a:xfrm>
          <a:prstGeom prst="rect">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mn-ea"/>
                <a:cs typeface="Arial" panose="020B0604020202020204" pitchFamily="34" charset="0"/>
              </a:rPr>
              <a:t>01</a:t>
            </a:r>
            <a:endParaRPr lang="en-US" dirty="0">
              <a:solidFill>
                <a:schemeClr val="bg1">
                  <a:lumMod val="95000"/>
                </a:schemeClr>
              </a:solidFill>
              <a:latin typeface="+mn-ea"/>
              <a:cs typeface="Arial" panose="020B0604020202020204" pitchFamily="34" charset="0"/>
            </a:endParaRPr>
          </a:p>
        </p:txBody>
      </p:sp>
      <p:sp>
        <p:nvSpPr>
          <p:cNvPr id="101" name="Rectangle 30"/>
          <p:cNvSpPr/>
          <p:nvPr/>
        </p:nvSpPr>
        <p:spPr>
          <a:xfrm>
            <a:off x="3287101" y="3159441"/>
            <a:ext cx="571500" cy="57150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mn-ea"/>
                <a:cs typeface="Arial" panose="020B0604020202020204" pitchFamily="34" charset="0"/>
              </a:rPr>
              <a:t>02</a:t>
            </a:r>
            <a:endParaRPr lang="en-US" dirty="0">
              <a:solidFill>
                <a:schemeClr val="bg1">
                  <a:lumMod val="95000"/>
                </a:schemeClr>
              </a:solidFill>
              <a:latin typeface="+mn-ea"/>
              <a:cs typeface="Arial" panose="020B0604020202020204" pitchFamily="34" charset="0"/>
            </a:endParaRPr>
          </a:p>
        </p:txBody>
      </p:sp>
      <p:sp>
        <p:nvSpPr>
          <p:cNvPr id="102" name="Rectangle 31"/>
          <p:cNvSpPr/>
          <p:nvPr/>
        </p:nvSpPr>
        <p:spPr>
          <a:xfrm>
            <a:off x="3287101" y="3810695"/>
            <a:ext cx="571500" cy="571500"/>
          </a:xfrm>
          <a:prstGeom prst="rect">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mn-ea"/>
                <a:cs typeface="Arial" panose="020B0604020202020204" pitchFamily="34" charset="0"/>
              </a:rPr>
              <a:t>04</a:t>
            </a:r>
            <a:endParaRPr lang="en-US" dirty="0">
              <a:solidFill>
                <a:schemeClr val="bg1">
                  <a:lumMod val="95000"/>
                </a:schemeClr>
              </a:solidFill>
              <a:latin typeface="+mn-ea"/>
              <a:cs typeface="Arial" panose="020B0604020202020204" pitchFamily="34" charset="0"/>
            </a:endParaRPr>
          </a:p>
        </p:txBody>
      </p:sp>
      <p:sp>
        <p:nvSpPr>
          <p:cNvPr id="103" name="Rectangle 32"/>
          <p:cNvSpPr/>
          <p:nvPr/>
        </p:nvSpPr>
        <p:spPr>
          <a:xfrm>
            <a:off x="2630880" y="3811038"/>
            <a:ext cx="571500" cy="57150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mn-ea"/>
                <a:cs typeface="Arial" panose="020B0604020202020204" pitchFamily="34" charset="0"/>
              </a:rPr>
              <a:t>03</a:t>
            </a:r>
            <a:endParaRPr lang="en-US" dirty="0">
              <a:solidFill>
                <a:schemeClr val="bg1">
                  <a:lumMod val="95000"/>
                </a:schemeClr>
              </a:solidFill>
              <a:latin typeface="+mn-ea"/>
              <a:cs typeface="Arial" panose="020B0604020202020204" pitchFamily="34" charset="0"/>
            </a:endParaRPr>
          </a:p>
        </p:txBody>
      </p:sp>
      <p:grpSp>
        <p:nvGrpSpPr>
          <p:cNvPr id="104" name="组合 103"/>
          <p:cNvGrpSpPr/>
          <p:nvPr/>
        </p:nvGrpSpPr>
        <p:grpSpPr>
          <a:xfrm>
            <a:off x="7010017" y="2303893"/>
            <a:ext cx="759460" cy="759460"/>
            <a:chOff x="6494145" y="2446655"/>
            <a:chExt cx="652145" cy="652145"/>
          </a:xfrm>
        </p:grpSpPr>
        <p:sp>
          <p:nvSpPr>
            <p:cNvPr id="105" name="椭圆 104"/>
            <p:cNvSpPr/>
            <p:nvPr/>
          </p:nvSpPr>
          <p:spPr>
            <a:xfrm>
              <a:off x="6494145" y="2446655"/>
              <a:ext cx="652145" cy="65214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后起之秀原创模板"/>
            <p:cNvSpPr>
              <a:spLocks noEditPoints="1"/>
            </p:cNvSpPr>
            <p:nvPr/>
          </p:nvSpPr>
          <p:spPr bwMode="auto">
            <a:xfrm>
              <a:off x="6704965" y="2588260"/>
              <a:ext cx="229870" cy="369570"/>
            </a:xfrm>
            <a:custGeom>
              <a:avLst/>
              <a:gdLst>
                <a:gd name="T0" fmla="*/ 450 w 503"/>
                <a:gd name="T1" fmla="*/ 88 h 809"/>
                <a:gd name="T2" fmla="*/ 265 w 503"/>
                <a:gd name="T3" fmla="*/ 0 h 809"/>
                <a:gd name="T4" fmla="*/ 253 w 503"/>
                <a:gd name="T5" fmla="*/ 0 h 809"/>
                <a:gd name="T6" fmla="*/ 239 w 503"/>
                <a:gd name="T7" fmla="*/ 0 h 809"/>
                <a:gd name="T8" fmla="*/ 238 w 503"/>
                <a:gd name="T9" fmla="*/ 0 h 809"/>
                <a:gd name="T10" fmla="*/ 53 w 503"/>
                <a:gd name="T11" fmla="*/ 88 h 809"/>
                <a:gd name="T12" fmla="*/ 0 w 503"/>
                <a:gd name="T13" fmla="*/ 244 h 809"/>
                <a:gd name="T14" fmla="*/ 21 w 503"/>
                <a:gd name="T15" fmla="*/ 338 h 809"/>
                <a:gd name="T16" fmla="*/ 102 w 503"/>
                <a:gd name="T17" fmla="*/ 522 h 809"/>
                <a:gd name="T18" fmla="*/ 135 w 503"/>
                <a:gd name="T19" fmla="*/ 628 h 809"/>
                <a:gd name="T20" fmla="*/ 142 w 503"/>
                <a:gd name="T21" fmla="*/ 642 h 809"/>
                <a:gd name="T22" fmla="*/ 361 w 503"/>
                <a:gd name="T23" fmla="*/ 642 h 809"/>
                <a:gd name="T24" fmla="*/ 368 w 503"/>
                <a:gd name="T25" fmla="*/ 628 h 809"/>
                <a:gd name="T26" fmla="*/ 401 w 503"/>
                <a:gd name="T27" fmla="*/ 522 h 809"/>
                <a:gd name="T28" fmla="*/ 482 w 503"/>
                <a:gd name="T29" fmla="*/ 338 h 809"/>
                <a:gd name="T30" fmla="*/ 503 w 503"/>
                <a:gd name="T31" fmla="*/ 244 h 809"/>
                <a:gd name="T32" fmla="*/ 450 w 503"/>
                <a:gd name="T33" fmla="*/ 88 h 809"/>
                <a:gd name="T34" fmla="*/ 434 w 503"/>
                <a:gd name="T35" fmla="*/ 313 h 809"/>
                <a:gd name="T36" fmla="*/ 347 w 503"/>
                <a:gd name="T37" fmla="*/ 514 h 809"/>
                <a:gd name="T38" fmla="*/ 330 w 503"/>
                <a:gd name="T39" fmla="*/ 579 h 809"/>
                <a:gd name="T40" fmla="*/ 327 w 503"/>
                <a:gd name="T41" fmla="*/ 587 h 809"/>
                <a:gd name="T42" fmla="*/ 176 w 503"/>
                <a:gd name="T43" fmla="*/ 587 h 809"/>
                <a:gd name="T44" fmla="*/ 156 w 503"/>
                <a:gd name="T45" fmla="*/ 514 h 809"/>
                <a:gd name="T46" fmla="*/ 69 w 503"/>
                <a:gd name="T47" fmla="*/ 313 h 809"/>
                <a:gd name="T48" fmla="*/ 55 w 503"/>
                <a:gd name="T49" fmla="*/ 244 h 809"/>
                <a:gd name="T50" fmla="*/ 95 w 503"/>
                <a:gd name="T51" fmla="*/ 123 h 809"/>
                <a:gd name="T52" fmla="*/ 242 w 503"/>
                <a:gd name="T53" fmla="*/ 55 h 809"/>
                <a:gd name="T54" fmla="*/ 253 w 503"/>
                <a:gd name="T55" fmla="*/ 54 h 809"/>
                <a:gd name="T56" fmla="*/ 261 w 503"/>
                <a:gd name="T57" fmla="*/ 55 h 809"/>
                <a:gd name="T58" fmla="*/ 261 w 503"/>
                <a:gd name="T59" fmla="*/ 55 h 809"/>
                <a:gd name="T60" fmla="*/ 407 w 503"/>
                <a:gd name="T61" fmla="*/ 123 h 809"/>
                <a:gd name="T62" fmla="*/ 448 w 503"/>
                <a:gd name="T63" fmla="*/ 244 h 809"/>
                <a:gd name="T64" fmla="*/ 434 w 503"/>
                <a:gd name="T65" fmla="*/ 313 h 809"/>
                <a:gd name="T66" fmla="*/ 366 w 503"/>
                <a:gd name="T67" fmla="*/ 662 h 809"/>
                <a:gd name="T68" fmla="*/ 137 w 503"/>
                <a:gd name="T69" fmla="*/ 662 h 809"/>
                <a:gd name="T70" fmla="*/ 108 w 503"/>
                <a:gd name="T71" fmla="*/ 683 h 809"/>
                <a:gd name="T72" fmla="*/ 108 w 503"/>
                <a:gd name="T73" fmla="*/ 690 h 809"/>
                <a:gd name="T74" fmla="*/ 137 w 503"/>
                <a:gd name="T75" fmla="*/ 711 h 809"/>
                <a:gd name="T76" fmla="*/ 366 w 503"/>
                <a:gd name="T77" fmla="*/ 711 h 809"/>
                <a:gd name="T78" fmla="*/ 395 w 503"/>
                <a:gd name="T79" fmla="*/ 690 h 809"/>
                <a:gd name="T80" fmla="*/ 395 w 503"/>
                <a:gd name="T81" fmla="*/ 683 h 809"/>
                <a:gd name="T82" fmla="*/ 366 w 503"/>
                <a:gd name="T83" fmla="*/ 662 h 809"/>
                <a:gd name="T84" fmla="*/ 251 w 503"/>
                <a:gd name="T85" fmla="*/ 809 h 809"/>
                <a:gd name="T86" fmla="*/ 342 w 503"/>
                <a:gd name="T87" fmla="*/ 730 h 809"/>
                <a:gd name="T88" fmla="*/ 161 w 503"/>
                <a:gd name="T89" fmla="*/ 730 h 809"/>
                <a:gd name="T90" fmla="*/ 251 w 503"/>
                <a:gd name="T91" fmla="*/ 809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3" h="809">
                  <a:moveTo>
                    <a:pt x="450" y="88"/>
                  </a:moveTo>
                  <a:cubicBezTo>
                    <a:pt x="413" y="41"/>
                    <a:pt x="351" y="5"/>
                    <a:pt x="265" y="0"/>
                  </a:cubicBezTo>
                  <a:cubicBezTo>
                    <a:pt x="261" y="0"/>
                    <a:pt x="257" y="0"/>
                    <a:pt x="253" y="0"/>
                  </a:cubicBezTo>
                  <a:cubicBezTo>
                    <a:pt x="246" y="0"/>
                    <a:pt x="239" y="0"/>
                    <a:pt x="239" y="0"/>
                  </a:cubicBezTo>
                  <a:cubicBezTo>
                    <a:pt x="238" y="0"/>
                    <a:pt x="238" y="0"/>
                    <a:pt x="238" y="0"/>
                  </a:cubicBezTo>
                  <a:cubicBezTo>
                    <a:pt x="152" y="5"/>
                    <a:pt x="90" y="41"/>
                    <a:pt x="53" y="88"/>
                  </a:cubicBezTo>
                  <a:cubicBezTo>
                    <a:pt x="15" y="136"/>
                    <a:pt x="0" y="194"/>
                    <a:pt x="0" y="244"/>
                  </a:cubicBezTo>
                  <a:cubicBezTo>
                    <a:pt x="0" y="280"/>
                    <a:pt x="7" y="313"/>
                    <a:pt x="21" y="338"/>
                  </a:cubicBezTo>
                  <a:cubicBezTo>
                    <a:pt x="59" y="409"/>
                    <a:pt x="94" y="472"/>
                    <a:pt x="102" y="522"/>
                  </a:cubicBezTo>
                  <a:cubicBezTo>
                    <a:pt x="112" y="585"/>
                    <a:pt x="134" y="626"/>
                    <a:pt x="135" y="628"/>
                  </a:cubicBezTo>
                  <a:cubicBezTo>
                    <a:pt x="142" y="642"/>
                    <a:pt x="142" y="642"/>
                    <a:pt x="142" y="642"/>
                  </a:cubicBezTo>
                  <a:cubicBezTo>
                    <a:pt x="361" y="642"/>
                    <a:pt x="361" y="642"/>
                    <a:pt x="361" y="642"/>
                  </a:cubicBezTo>
                  <a:cubicBezTo>
                    <a:pt x="368" y="628"/>
                    <a:pt x="368" y="628"/>
                    <a:pt x="368" y="628"/>
                  </a:cubicBezTo>
                  <a:cubicBezTo>
                    <a:pt x="369" y="626"/>
                    <a:pt x="391" y="585"/>
                    <a:pt x="401" y="522"/>
                  </a:cubicBezTo>
                  <a:cubicBezTo>
                    <a:pt x="409" y="472"/>
                    <a:pt x="444" y="409"/>
                    <a:pt x="482" y="338"/>
                  </a:cubicBezTo>
                  <a:cubicBezTo>
                    <a:pt x="496" y="313"/>
                    <a:pt x="503" y="280"/>
                    <a:pt x="503" y="244"/>
                  </a:cubicBezTo>
                  <a:cubicBezTo>
                    <a:pt x="503" y="194"/>
                    <a:pt x="488" y="136"/>
                    <a:pt x="450" y="88"/>
                  </a:cubicBezTo>
                  <a:close/>
                  <a:moveTo>
                    <a:pt x="434" y="313"/>
                  </a:moveTo>
                  <a:cubicBezTo>
                    <a:pt x="396" y="383"/>
                    <a:pt x="358" y="448"/>
                    <a:pt x="347" y="514"/>
                  </a:cubicBezTo>
                  <a:cubicBezTo>
                    <a:pt x="343" y="541"/>
                    <a:pt x="336" y="563"/>
                    <a:pt x="330" y="579"/>
                  </a:cubicBezTo>
                  <a:cubicBezTo>
                    <a:pt x="329" y="582"/>
                    <a:pt x="328" y="585"/>
                    <a:pt x="327" y="587"/>
                  </a:cubicBezTo>
                  <a:cubicBezTo>
                    <a:pt x="176" y="587"/>
                    <a:pt x="176" y="587"/>
                    <a:pt x="176" y="587"/>
                  </a:cubicBezTo>
                  <a:cubicBezTo>
                    <a:pt x="170" y="572"/>
                    <a:pt x="161" y="546"/>
                    <a:pt x="156" y="514"/>
                  </a:cubicBezTo>
                  <a:cubicBezTo>
                    <a:pt x="145" y="448"/>
                    <a:pt x="107" y="383"/>
                    <a:pt x="69" y="313"/>
                  </a:cubicBezTo>
                  <a:cubicBezTo>
                    <a:pt x="61" y="298"/>
                    <a:pt x="55" y="273"/>
                    <a:pt x="55" y="244"/>
                  </a:cubicBezTo>
                  <a:cubicBezTo>
                    <a:pt x="55" y="204"/>
                    <a:pt x="67" y="158"/>
                    <a:pt x="95" y="123"/>
                  </a:cubicBezTo>
                  <a:cubicBezTo>
                    <a:pt x="124" y="87"/>
                    <a:pt x="168" y="60"/>
                    <a:pt x="242" y="55"/>
                  </a:cubicBezTo>
                  <a:cubicBezTo>
                    <a:pt x="243" y="55"/>
                    <a:pt x="248" y="54"/>
                    <a:pt x="253" y="54"/>
                  </a:cubicBezTo>
                  <a:cubicBezTo>
                    <a:pt x="256" y="54"/>
                    <a:pt x="259" y="55"/>
                    <a:pt x="261" y="55"/>
                  </a:cubicBezTo>
                  <a:cubicBezTo>
                    <a:pt x="261" y="55"/>
                    <a:pt x="261" y="55"/>
                    <a:pt x="261" y="55"/>
                  </a:cubicBezTo>
                  <a:cubicBezTo>
                    <a:pt x="335" y="60"/>
                    <a:pt x="379" y="87"/>
                    <a:pt x="407" y="123"/>
                  </a:cubicBezTo>
                  <a:cubicBezTo>
                    <a:pt x="436" y="158"/>
                    <a:pt x="448" y="204"/>
                    <a:pt x="448" y="244"/>
                  </a:cubicBezTo>
                  <a:cubicBezTo>
                    <a:pt x="448" y="273"/>
                    <a:pt x="442" y="298"/>
                    <a:pt x="434" y="313"/>
                  </a:cubicBezTo>
                  <a:close/>
                  <a:moveTo>
                    <a:pt x="366" y="662"/>
                  </a:moveTo>
                  <a:cubicBezTo>
                    <a:pt x="137" y="662"/>
                    <a:pt x="137" y="662"/>
                    <a:pt x="137" y="662"/>
                  </a:cubicBezTo>
                  <a:cubicBezTo>
                    <a:pt x="121" y="662"/>
                    <a:pt x="108" y="671"/>
                    <a:pt x="108" y="683"/>
                  </a:cubicBezTo>
                  <a:cubicBezTo>
                    <a:pt x="108" y="690"/>
                    <a:pt x="108" y="690"/>
                    <a:pt x="108" y="690"/>
                  </a:cubicBezTo>
                  <a:cubicBezTo>
                    <a:pt x="108" y="701"/>
                    <a:pt x="121" y="711"/>
                    <a:pt x="137" y="711"/>
                  </a:cubicBezTo>
                  <a:cubicBezTo>
                    <a:pt x="366" y="711"/>
                    <a:pt x="366" y="711"/>
                    <a:pt x="366" y="711"/>
                  </a:cubicBezTo>
                  <a:cubicBezTo>
                    <a:pt x="382" y="711"/>
                    <a:pt x="395" y="701"/>
                    <a:pt x="395" y="690"/>
                  </a:cubicBezTo>
                  <a:cubicBezTo>
                    <a:pt x="395" y="683"/>
                    <a:pt x="395" y="683"/>
                    <a:pt x="395" y="683"/>
                  </a:cubicBezTo>
                  <a:cubicBezTo>
                    <a:pt x="395" y="671"/>
                    <a:pt x="382" y="662"/>
                    <a:pt x="366" y="662"/>
                  </a:cubicBezTo>
                  <a:close/>
                  <a:moveTo>
                    <a:pt x="251" y="809"/>
                  </a:moveTo>
                  <a:cubicBezTo>
                    <a:pt x="301" y="809"/>
                    <a:pt x="342" y="773"/>
                    <a:pt x="342" y="730"/>
                  </a:cubicBezTo>
                  <a:cubicBezTo>
                    <a:pt x="161" y="730"/>
                    <a:pt x="161" y="730"/>
                    <a:pt x="161" y="730"/>
                  </a:cubicBezTo>
                  <a:cubicBezTo>
                    <a:pt x="161" y="773"/>
                    <a:pt x="201" y="809"/>
                    <a:pt x="251" y="809"/>
                  </a:cubicBezTo>
                  <a:close/>
                </a:path>
              </a:pathLst>
            </a:custGeom>
            <a:solidFill>
              <a:schemeClr val="bg1"/>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003229"/>
                </a:solidFill>
                <a:effectLst/>
                <a:uLnTx/>
                <a:uFillTx/>
                <a:latin typeface="Calibri" panose="020F0502020204030204"/>
                <a:ea typeface="+mn-ea"/>
                <a:cs typeface="+mn-cs"/>
              </a:endParaRPr>
            </a:p>
          </p:txBody>
        </p:sp>
      </p:grpSp>
      <p:cxnSp>
        <p:nvCxnSpPr>
          <p:cNvPr id="107" name="直接连接符 106"/>
          <p:cNvCxnSpPr/>
          <p:nvPr/>
        </p:nvCxnSpPr>
        <p:spPr>
          <a:xfrm>
            <a:off x="6867775" y="3850572"/>
            <a:ext cx="484211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8" name="组合 107"/>
          <p:cNvGrpSpPr/>
          <p:nvPr/>
        </p:nvGrpSpPr>
        <p:grpSpPr>
          <a:xfrm>
            <a:off x="7010017" y="4342878"/>
            <a:ext cx="759460" cy="759460"/>
            <a:chOff x="6433820" y="4485640"/>
            <a:chExt cx="652145" cy="652145"/>
          </a:xfrm>
        </p:grpSpPr>
        <p:sp>
          <p:nvSpPr>
            <p:cNvPr id="109" name="椭圆 108"/>
            <p:cNvSpPr/>
            <p:nvPr/>
          </p:nvSpPr>
          <p:spPr>
            <a:xfrm>
              <a:off x="6433820" y="4485640"/>
              <a:ext cx="652145" cy="652145"/>
            </a:xfrm>
            <a:prstGeom prst="ellipse">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后起之秀原创模板"/>
            <p:cNvSpPr>
              <a:spLocks noEditPoints="1"/>
            </p:cNvSpPr>
            <p:nvPr/>
          </p:nvSpPr>
          <p:spPr bwMode="auto">
            <a:xfrm>
              <a:off x="6616065" y="4665980"/>
              <a:ext cx="309245" cy="290830"/>
            </a:xfrm>
            <a:custGeom>
              <a:avLst/>
              <a:gdLst>
                <a:gd name="T0" fmla="*/ 206 w 638"/>
                <a:gd name="T1" fmla="*/ 360 h 601"/>
                <a:gd name="T2" fmla="*/ 198 w 638"/>
                <a:gd name="T3" fmla="*/ 384 h 601"/>
                <a:gd name="T4" fmla="*/ 58 w 638"/>
                <a:gd name="T5" fmla="*/ 397 h 601"/>
                <a:gd name="T6" fmla="*/ 23 w 638"/>
                <a:gd name="T7" fmla="*/ 499 h 601"/>
                <a:gd name="T8" fmla="*/ 41 w 638"/>
                <a:gd name="T9" fmla="*/ 505 h 601"/>
                <a:gd name="T10" fmla="*/ 42 w 638"/>
                <a:gd name="T11" fmla="*/ 504 h 601"/>
                <a:gd name="T12" fmla="*/ 115 w 638"/>
                <a:gd name="T13" fmla="*/ 436 h 601"/>
                <a:gd name="T14" fmla="*/ 142 w 638"/>
                <a:gd name="T15" fmla="*/ 437 h 601"/>
                <a:gd name="T16" fmla="*/ 181 w 638"/>
                <a:gd name="T17" fmla="*/ 479 h 601"/>
                <a:gd name="T18" fmla="*/ 180 w 638"/>
                <a:gd name="T19" fmla="*/ 505 h 601"/>
                <a:gd name="T20" fmla="*/ 105 w 638"/>
                <a:gd name="T21" fmla="*/ 575 h 601"/>
                <a:gd name="T22" fmla="*/ 110 w 638"/>
                <a:gd name="T23" fmla="*/ 592 h 601"/>
                <a:gd name="T24" fmla="*/ 214 w 638"/>
                <a:gd name="T25" fmla="*/ 565 h 601"/>
                <a:gd name="T26" fmla="*/ 237 w 638"/>
                <a:gd name="T27" fmla="*/ 426 h 601"/>
                <a:gd name="T28" fmla="*/ 262 w 638"/>
                <a:gd name="T29" fmla="*/ 420 h 601"/>
                <a:gd name="T30" fmla="*/ 288 w 638"/>
                <a:gd name="T31" fmla="*/ 397 h 601"/>
                <a:gd name="T32" fmla="*/ 237 w 638"/>
                <a:gd name="T33" fmla="*/ 331 h 601"/>
                <a:gd name="T34" fmla="*/ 206 w 638"/>
                <a:gd name="T35" fmla="*/ 360 h 601"/>
                <a:gd name="T36" fmla="*/ 264 w 638"/>
                <a:gd name="T37" fmla="*/ 155 h 601"/>
                <a:gd name="T38" fmla="*/ 237 w 638"/>
                <a:gd name="T39" fmla="*/ 143 h 601"/>
                <a:gd name="T40" fmla="*/ 255 w 638"/>
                <a:gd name="T41" fmla="*/ 108 h 601"/>
                <a:gd name="T42" fmla="*/ 278 w 638"/>
                <a:gd name="T43" fmla="*/ 106 h 601"/>
                <a:gd name="T44" fmla="*/ 314 w 638"/>
                <a:gd name="T45" fmla="*/ 78 h 601"/>
                <a:gd name="T46" fmla="*/ 315 w 638"/>
                <a:gd name="T47" fmla="*/ 41 h 601"/>
                <a:gd name="T48" fmla="*/ 296 w 638"/>
                <a:gd name="T49" fmla="*/ 16 h 601"/>
                <a:gd name="T50" fmla="*/ 259 w 638"/>
                <a:gd name="T51" fmla="*/ 8 h 601"/>
                <a:gd name="T52" fmla="*/ 223 w 638"/>
                <a:gd name="T53" fmla="*/ 36 h 601"/>
                <a:gd name="T54" fmla="*/ 216 w 638"/>
                <a:gd name="T55" fmla="*/ 58 h 601"/>
                <a:gd name="T56" fmla="*/ 144 w 638"/>
                <a:gd name="T57" fmla="*/ 86 h 601"/>
                <a:gd name="T58" fmla="*/ 100 w 638"/>
                <a:gd name="T59" fmla="*/ 144 h 601"/>
                <a:gd name="T60" fmla="*/ 61 w 638"/>
                <a:gd name="T61" fmla="*/ 143 h 601"/>
                <a:gd name="T62" fmla="*/ 15 w 638"/>
                <a:gd name="T63" fmla="*/ 178 h 601"/>
                <a:gd name="T64" fmla="*/ 13 w 638"/>
                <a:gd name="T65" fmla="*/ 229 h 601"/>
                <a:gd name="T66" fmla="*/ 39 w 638"/>
                <a:gd name="T67" fmla="*/ 262 h 601"/>
                <a:gd name="T68" fmla="*/ 89 w 638"/>
                <a:gd name="T69" fmla="*/ 273 h 601"/>
                <a:gd name="T70" fmla="*/ 135 w 638"/>
                <a:gd name="T71" fmla="*/ 237 h 601"/>
                <a:gd name="T72" fmla="*/ 143 w 638"/>
                <a:gd name="T73" fmla="*/ 199 h 601"/>
                <a:gd name="T74" fmla="*/ 181 w 638"/>
                <a:gd name="T75" fmla="*/ 189 h 601"/>
                <a:gd name="T76" fmla="*/ 187 w 638"/>
                <a:gd name="T77" fmla="*/ 216 h 601"/>
                <a:gd name="T78" fmla="*/ 435 w 638"/>
                <a:gd name="T79" fmla="*/ 534 h 601"/>
                <a:gd name="T80" fmla="*/ 481 w 638"/>
                <a:gd name="T81" fmla="*/ 540 h 601"/>
                <a:gd name="T82" fmla="*/ 506 w 638"/>
                <a:gd name="T83" fmla="*/ 521 h 601"/>
                <a:gd name="T84" fmla="*/ 512 w 638"/>
                <a:gd name="T85" fmla="*/ 474 h 601"/>
                <a:gd name="T86" fmla="*/ 264 w 638"/>
                <a:gd name="T87" fmla="*/ 155 h 601"/>
                <a:gd name="T88" fmla="*/ 632 w 638"/>
                <a:gd name="T89" fmla="*/ 107 h 601"/>
                <a:gd name="T90" fmla="*/ 614 w 638"/>
                <a:gd name="T91" fmla="*/ 101 h 601"/>
                <a:gd name="T92" fmla="*/ 613 w 638"/>
                <a:gd name="T93" fmla="*/ 102 h 601"/>
                <a:gd name="T94" fmla="*/ 540 w 638"/>
                <a:gd name="T95" fmla="*/ 170 h 601"/>
                <a:gd name="T96" fmla="*/ 513 w 638"/>
                <a:gd name="T97" fmla="*/ 169 h 601"/>
                <a:gd name="T98" fmla="*/ 474 w 638"/>
                <a:gd name="T99" fmla="*/ 127 h 601"/>
                <a:gd name="T100" fmla="*/ 475 w 638"/>
                <a:gd name="T101" fmla="*/ 101 h 601"/>
                <a:gd name="T102" fmla="*/ 550 w 638"/>
                <a:gd name="T103" fmla="*/ 31 h 601"/>
                <a:gd name="T104" fmla="*/ 545 w 638"/>
                <a:gd name="T105" fmla="*/ 14 h 601"/>
                <a:gd name="T106" fmla="*/ 440 w 638"/>
                <a:gd name="T107" fmla="*/ 41 h 601"/>
                <a:gd name="T108" fmla="*/ 418 w 638"/>
                <a:gd name="T109" fmla="*/ 180 h 601"/>
                <a:gd name="T110" fmla="*/ 392 w 638"/>
                <a:gd name="T111" fmla="*/ 186 h 601"/>
                <a:gd name="T112" fmla="*/ 355 w 638"/>
                <a:gd name="T113" fmla="*/ 221 h 601"/>
                <a:gd name="T114" fmla="*/ 406 w 638"/>
                <a:gd name="T115" fmla="*/ 286 h 601"/>
                <a:gd name="T116" fmla="*/ 449 w 638"/>
                <a:gd name="T117" fmla="*/ 247 h 601"/>
                <a:gd name="T118" fmla="*/ 456 w 638"/>
                <a:gd name="T119" fmla="*/ 221 h 601"/>
                <a:gd name="T120" fmla="*/ 597 w 638"/>
                <a:gd name="T121" fmla="*/ 209 h 601"/>
                <a:gd name="T122" fmla="*/ 632 w 638"/>
                <a:gd name="T123" fmla="*/ 107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8" h="601">
                  <a:moveTo>
                    <a:pt x="206" y="360"/>
                  </a:moveTo>
                  <a:cubicBezTo>
                    <a:pt x="199" y="366"/>
                    <a:pt x="196" y="375"/>
                    <a:pt x="198" y="384"/>
                  </a:cubicBezTo>
                  <a:cubicBezTo>
                    <a:pt x="155" y="357"/>
                    <a:pt x="97" y="360"/>
                    <a:pt x="58" y="397"/>
                  </a:cubicBezTo>
                  <a:cubicBezTo>
                    <a:pt x="29" y="424"/>
                    <a:pt x="17" y="463"/>
                    <a:pt x="23" y="499"/>
                  </a:cubicBezTo>
                  <a:cubicBezTo>
                    <a:pt x="24" y="504"/>
                    <a:pt x="29" y="515"/>
                    <a:pt x="41" y="505"/>
                  </a:cubicBezTo>
                  <a:cubicBezTo>
                    <a:pt x="41" y="504"/>
                    <a:pt x="41" y="504"/>
                    <a:pt x="42" y="504"/>
                  </a:cubicBezTo>
                  <a:cubicBezTo>
                    <a:pt x="115" y="436"/>
                    <a:pt x="115" y="436"/>
                    <a:pt x="115" y="436"/>
                  </a:cubicBezTo>
                  <a:cubicBezTo>
                    <a:pt x="122" y="429"/>
                    <a:pt x="134" y="429"/>
                    <a:pt x="142" y="437"/>
                  </a:cubicBezTo>
                  <a:cubicBezTo>
                    <a:pt x="181" y="479"/>
                    <a:pt x="181" y="479"/>
                    <a:pt x="181" y="479"/>
                  </a:cubicBezTo>
                  <a:cubicBezTo>
                    <a:pt x="188" y="486"/>
                    <a:pt x="187" y="498"/>
                    <a:pt x="180" y="505"/>
                  </a:cubicBezTo>
                  <a:cubicBezTo>
                    <a:pt x="105" y="575"/>
                    <a:pt x="105" y="575"/>
                    <a:pt x="105" y="575"/>
                  </a:cubicBezTo>
                  <a:cubicBezTo>
                    <a:pt x="93" y="586"/>
                    <a:pt x="106" y="591"/>
                    <a:pt x="110" y="592"/>
                  </a:cubicBezTo>
                  <a:cubicBezTo>
                    <a:pt x="146" y="601"/>
                    <a:pt x="185" y="592"/>
                    <a:pt x="214" y="565"/>
                  </a:cubicBezTo>
                  <a:cubicBezTo>
                    <a:pt x="254" y="528"/>
                    <a:pt x="261" y="471"/>
                    <a:pt x="237" y="426"/>
                  </a:cubicBezTo>
                  <a:cubicBezTo>
                    <a:pt x="246" y="428"/>
                    <a:pt x="255" y="427"/>
                    <a:pt x="262" y="420"/>
                  </a:cubicBezTo>
                  <a:cubicBezTo>
                    <a:pt x="288" y="397"/>
                    <a:pt x="288" y="397"/>
                    <a:pt x="288" y="397"/>
                  </a:cubicBezTo>
                  <a:cubicBezTo>
                    <a:pt x="237" y="331"/>
                    <a:pt x="237" y="331"/>
                    <a:pt x="237" y="331"/>
                  </a:cubicBezTo>
                  <a:lnTo>
                    <a:pt x="206" y="360"/>
                  </a:lnTo>
                  <a:close/>
                  <a:moveTo>
                    <a:pt x="264" y="155"/>
                  </a:moveTo>
                  <a:cubicBezTo>
                    <a:pt x="258" y="147"/>
                    <a:pt x="247" y="143"/>
                    <a:pt x="237" y="143"/>
                  </a:cubicBezTo>
                  <a:cubicBezTo>
                    <a:pt x="246" y="131"/>
                    <a:pt x="252" y="119"/>
                    <a:pt x="255" y="108"/>
                  </a:cubicBezTo>
                  <a:cubicBezTo>
                    <a:pt x="263" y="111"/>
                    <a:pt x="271" y="111"/>
                    <a:pt x="278" y="106"/>
                  </a:cubicBezTo>
                  <a:cubicBezTo>
                    <a:pt x="314" y="78"/>
                    <a:pt x="314" y="78"/>
                    <a:pt x="314" y="78"/>
                  </a:cubicBezTo>
                  <a:cubicBezTo>
                    <a:pt x="324" y="70"/>
                    <a:pt x="325" y="53"/>
                    <a:pt x="315" y="41"/>
                  </a:cubicBezTo>
                  <a:cubicBezTo>
                    <a:pt x="296" y="16"/>
                    <a:pt x="296" y="16"/>
                    <a:pt x="296" y="16"/>
                  </a:cubicBezTo>
                  <a:cubicBezTo>
                    <a:pt x="286" y="4"/>
                    <a:pt x="270" y="0"/>
                    <a:pt x="259" y="8"/>
                  </a:cubicBezTo>
                  <a:cubicBezTo>
                    <a:pt x="223" y="36"/>
                    <a:pt x="223" y="36"/>
                    <a:pt x="223" y="36"/>
                  </a:cubicBezTo>
                  <a:cubicBezTo>
                    <a:pt x="217" y="41"/>
                    <a:pt x="215" y="50"/>
                    <a:pt x="216" y="58"/>
                  </a:cubicBezTo>
                  <a:cubicBezTo>
                    <a:pt x="194" y="58"/>
                    <a:pt x="168" y="67"/>
                    <a:pt x="144" y="86"/>
                  </a:cubicBezTo>
                  <a:cubicBezTo>
                    <a:pt x="122" y="103"/>
                    <a:pt x="107" y="124"/>
                    <a:pt x="100" y="144"/>
                  </a:cubicBezTo>
                  <a:cubicBezTo>
                    <a:pt x="88" y="135"/>
                    <a:pt x="72" y="134"/>
                    <a:pt x="61" y="143"/>
                  </a:cubicBezTo>
                  <a:cubicBezTo>
                    <a:pt x="15" y="178"/>
                    <a:pt x="15" y="178"/>
                    <a:pt x="15" y="178"/>
                  </a:cubicBezTo>
                  <a:cubicBezTo>
                    <a:pt x="1" y="189"/>
                    <a:pt x="0" y="212"/>
                    <a:pt x="13" y="229"/>
                  </a:cubicBezTo>
                  <a:cubicBezTo>
                    <a:pt x="39" y="262"/>
                    <a:pt x="39" y="262"/>
                    <a:pt x="39" y="262"/>
                  </a:cubicBezTo>
                  <a:cubicBezTo>
                    <a:pt x="52" y="279"/>
                    <a:pt x="75" y="284"/>
                    <a:pt x="89" y="273"/>
                  </a:cubicBezTo>
                  <a:cubicBezTo>
                    <a:pt x="135" y="237"/>
                    <a:pt x="135" y="237"/>
                    <a:pt x="135" y="237"/>
                  </a:cubicBezTo>
                  <a:cubicBezTo>
                    <a:pt x="146" y="229"/>
                    <a:pt x="148" y="213"/>
                    <a:pt x="143" y="199"/>
                  </a:cubicBezTo>
                  <a:cubicBezTo>
                    <a:pt x="155" y="198"/>
                    <a:pt x="168" y="195"/>
                    <a:pt x="181" y="189"/>
                  </a:cubicBezTo>
                  <a:cubicBezTo>
                    <a:pt x="179" y="198"/>
                    <a:pt x="181" y="208"/>
                    <a:pt x="187" y="216"/>
                  </a:cubicBezTo>
                  <a:cubicBezTo>
                    <a:pt x="435" y="534"/>
                    <a:pt x="435" y="534"/>
                    <a:pt x="435" y="534"/>
                  </a:cubicBezTo>
                  <a:cubicBezTo>
                    <a:pt x="446" y="549"/>
                    <a:pt x="467" y="551"/>
                    <a:pt x="481" y="540"/>
                  </a:cubicBezTo>
                  <a:cubicBezTo>
                    <a:pt x="506" y="521"/>
                    <a:pt x="506" y="521"/>
                    <a:pt x="506" y="521"/>
                  </a:cubicBezTo>
                  <a:cubicBezTo>
                    <a:pt x="521" y="509"/>
                    <a:pt x="523" y="488"/>
                    <a:pt x="512" y="474"/>
                  </a:cubicBezTo>
                  <a:lnTo>
                    <a:pt x="264" y="155"/>
                  </a:lnTo>
                  <a:close/>
                  <a:moveTo>
                    <a:pt x="632" y="107"/>
                  </a:moveTo>
                  <a:cubicBezTo>
                    <a:pt x="630" y="102"/>
                    <a:pt x="626" y="91"/>
                    <a:pt x="614" y="101"/>
                  </a:cubicBezTo>
                  <a:cubicBezTo>
                    <a:pt x="614" y="102"/>
                    <a:pt x="613" y="102"/>
                    <a:pt x="613" y="102"/>
                  </a:cubicBezTo>
                  <a:cubicBezTo>
                    <a:pt x="540" y="170"/>
                    <a:pt x="540" y="170"/>
                    <a:pt x="540" y="170"/>
                  </a:cubicBezTo>
                  <a:cubicBezTo>
                    <a:pt x="532" y="177"/>
                    <a:pt x="520" y="177"/>
                    <a:pt x="513" y="169"/>
                  </a:cubicBezTo>
                  <a:cubicBezTo>
                    <a:pt x="474" y="127"/>
                    <a:pt x="474" y="127"/>
                    <a:pt x="474" y="127"/>
                  </a:cubicBezTo>
                  <a:cubicBezTo>
                    <a:pt x="467" y="120"/>
                    <a:pt x="468" y="108"/>
                    <a:pt x="475" y="101"/>
                  </a:cubicBezTo>
                  <a:cubicBezTo>
                    <a:pt x="550" y="31"/>
                    <a:pt x="550" y="31"/>
                    <a:pt x="550" y="31"/>
                  </a:cubicBezTo>
                  <a:cubicBezTo>
                    <a:pt x="561" y="20"/>
                    <a:pt x="549" y="15"/>
                    <a:pt x="545" y="14"/>
                  </a:cubicBezTo>
                  <a:cubicBezTo>
                    <a:pt x="509" y="5"/>
                    <a:pt x="470" y="14"/>
                    <a:pt x="440" y="41"/>
                  </a:cubicBezTo>
                  <a:cubicBezTo>
                    <a:pt x="401" y="78"/>
                    <a:pt x="394" y="135"/>
                    <a:pt x="418" y="180"/>
                  </a:cubicBezTo>
                  <a:cubicBezTo>
                    <a:pt x="409" y="178"/>
                    <a:pt x="399" y="180"/>
                    <a:pt x="392" y="186"/>
                  </a:cubicBezTo>
                  <a:cubicBezTo>
                    <a:pt x="355" y="221"/>
                    <a:pt x="355" y="221"/>
                    <a:pt x="355" y="221"/>
                  </a:cubicBezTo>
                  <a:cubicBezTo>
                    <a:pt x="406" y="286"/>
                    <a:pt x="406" y="286"/>
                    <a:pt x="406" y="286"/>
                  </a:cubicBezTo>
                  <a:cubicBezTo>
                    <a:pt x="449" y="247"/>
                    <a:pt x="449" y="247"/>
                    <a:pt x="449" y="247"/>
                  </a:cubicBezTo>
                  <a:cubicBezTo>
                    <a:pt x="456" y="240"/>
                    <a:pt x="458" y="231"/>
                    <a:pt x="456" y="221"/>
                  </a:cubicBezTo>
                  <a:cubicBezTo>
                    <a:pt x="499" y="249"/>
                    <a:pt x="557" y="246"/>
                    <a:pt x="597" y="209"/>
                  </a:cubicBezTo>
                  <a:cubicBezTo>
                    <a:pt x="626" y="182"/>
                    <a:pt x="638" y="143"/>
                    <a:pt x="632" y="107"/>
                  </a:cubicBezTo>
                  <a:close/>
                </a:path>
              </a:pathLst>
            </a:custGeom>
            <a:solidFill>
              <a:schemeClr val="bg1"/>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003229"/>
                </a:solidFill>
                <a:effectLst/>
                <a:uLnTx/>
                <a:uFillTx/>
                <a:latin typeface="Calibri" panose="020F0502020204030204"/>
                <a:ea typeface="+mn-ea"/>
                <a:cs typeface="+mn-cs"/>
              </a:endParaRPr>
            </a:p>
          </p:txBody>
        </p:sp>
      </p:grpSp>
      <p:sp>
        <p:nvSpPr>
          <p:cNvPr id="113" name="文本框 112"/>
          <p:cNvSpPr txBox="1"/>
          <p:nvPr/>
        </p:nvSpPr>
        <p:spPr>
          <a:xfrm>
            <a:off x="7886244" y="2539260"/>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114" name="文本框 113"/>
          <p:cNvSpPr txBox="1"/>
          <p:nvPr/>
        </p:nvSpPr>
        <p:spPr>
          <a:xfrm>
            <a:off x="7878358" y="2206880"/>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说话技巧</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115" name="矩形 114"/>
          <p:cNvSpPr/>
          <p:nvPr/>
        </p:nvSpPr>
        <p:spPr>
          <a:xfrm>
            <a:off x="7903759" y="2848502"/>
            <a:ext cx="4021542"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我们在平时沟通传达的时候，需要注意自己的言行举止，不能表现轻佻发燥和情绪的不满。合理表达自己的意思。</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116" name="文本框 115"/>
          <p:cNvSpPr txBox="1"/>
          <p:nvPr/>
        </p:nvSpPr>
        <p:spPr>
          <a:xfrm>
            <a:off x="7860843" y="4559593"/>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117" name="文本框 116"/>
          <p:cNvSpPr txBox="1"/>
          <p:nvPr/>
        </p:nvSpPr>
        <p:spPr>
          <a:xfrm>
            <a:off x="7852957" y="4227213"/>
            <a:ext cx="1782431" cy="523220"/>
          </a:xfrm>
          <a:prstGeom prst="rect">
            <a:avLst/>
          </a:prstGeom>
          <a:noFill/>
        </p:spPr>
        <p:txBody>
          <a:bodyPr wrap="square" rtlCol="0">
            <a:spAutoFit/>
          </a:bodyPr>
          <a:lstStyle/>
          <a:p>
            <a:r>
              <a:rPr lang="zh-CN" altLang="en-US" sz="2800" b="1" dirty="0">
                <a:solidFill>
                  <a:srgbClr val="4F6BED"/>
                </a:solidFill>
                <a:latin typeface="微软雅黑" panose="020B0503020204020204" pitchFamily="34" charset="-122"/>
                <a:ea typeface="微软雅黑" panose="020B0503020204020204" pitchFamily="34" charset="-122"/>
              </a:rPr>
              <a:t>控制情绪</a:t>
            </a:r>
            <a:endParaRPr lang="zh-CN" altLang="en-US" sz="2800" b="1" dirty="0">
              <a:solidFill>
                <a:srgbClr val="4F6BED"/>
              </a:solidFill>
              <a:latin typeface="微软雅黑" panose="020B0503020204020204" pitchFamily="34" charset="-122"/>
              <a:ea typeface="微软雅黑" panose="020B0503020204020204" pitchFamily="34" charset="-122"/>
            </a:endParaRPr>
          </a:p>
        </p:txBody>
      </p:sp>
      <p:sp>
        <p:nvSpPr>
          <p:cNvPr id="118" name="矩形 117"/>
          <p:cNvSpPr/>
          <p:nvPr/>
        </p:nvSpPr>
        <p:spPr>
          <a:xfrm>
            <a:off x="7878358" y="4868835"/>
            <a:ext cx="4021542"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我们在平时沟通传达的时候，需要注意自己的言行举止，不能表现轻佻发燥和情绪的不满。</a:t>
            </a:r>
            <a:endParaRPr lang="zh-CN" altLang="en-US" sz="1000" dirty="0">
              <a:solidFill>
                <a:schemeClr val="tx1">
                  <a:lumMod val="75000"/>
                  <a:lumOff val="25000"/>
                </a:schemeClr>
              </a:solidFill>
              <a:latin typeface="+mn-ea"/>
              <a:cs typeface="Gen Jyuu Gothic P Normal" panose="020B0202020203020207" pitchFamily="34" charset="-12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4"/>
                                        </p:tgtEl>
                                        <p:attrNameLst>
                                          <p:attrName>style.visibility</p:attrName>
                                        </p:attrNameLst>
                                      </p:cBhvr>
                                      <p:to>
                                        <p:strVal val="visible"/>
                                      </p:to>
                                    </p:set>
                                    <p:anim calcmode="lin" valueType="num">
                                      <p:cBhvr additive="base">
                                        <p:cTn id="12" dur="500" fill="hold"/>
                                        <p:tgtEl>
                                          <p:spTgt spid="104"/>
                                        </p:tgtEl>
                                        <p:attrNameLst>
                                          <p:attrName>ppt_x</p:attrName>
                                        </p:attrNameLst>
                                      </p:cBhvr>
                                      <p:tavLst>
                                        <p:tav tm="0">
                                          <p:val>
                                            <p:strVal val="#ppt_x"/>
                                          </p:val>
                                        </p:tav>
                                        <p:tav tm="100000">
                                          <p:val>
                                            <p:strVal val="#ppt_x"/>
                                          </p:val>
                                        </p:tav>
                                      </p:tavLst>
                                    </p:anim>
                                    <p:anim calcmode="lin" valueType="num">
                                      <p:cBhvr additive="base">
                                        <p:cTn id="13" dur="500" fill="hold"/>
                                        <p:tgtEl>
                                          <p:spTgt spid="10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8"/>
                                        </p:tgtEl>
                                        <p:attrNameLst>
                                          <p:attrName>style.visibility</p:attrName>
                                        </p:attrNameLst>
                                      </p:cBhvr>
                                      <p:to>
                                        <p:strVal val="visible"/>
                                      </p:to>
                                    </p:set>
                                    <p:anim calcmode="lin" valueType="num">
                                      <p:cBhvr additive="base">
                                        <p:cTn id="16" dur="500" fill="hold"/>
                                        <p:tgtEl>
                                          <p:spTgt spid="108"/>
                                        </p:tgtEl>
                                        <p:attrNameLst>
                                          <p:attrName>ppt_x</p:attrName>
                                        </p:attrNameLst>
                                      </p:cBhvr>
                                      <p:tavLst>
                                        <p:tav tm="0">
                                          <p:val>
                                            <p:strVal val="#ppt_x"/>
                                          </p:val>
                                        </p:tav>
                                        <p:tav tm="100000">
                                          <p:val>
                                            <p:strVal val="#ppt_x"/>
                                          </p:val>
                                        </p:tav>
                                      </p:tavLst>
                                    </p:anim>
                                    <p:anim calcmode="lin" valueType="num">
                                      <p:cBhvr additive="base">
                                        <p:cTn id="17"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1000"/>
                                        <p:tgtEl>
                                          <p:spTgt spid="114"/>
                                        </p:tgtEl>
                                      </p:cBhvr>
                                    </p:animEffect>
                                    <p:anim calcmode="lin" valueType="num">
                                      <p:cBhvr>
                                        <p:cTn id="23" dur="1000" fill="hold"/>
                                        <p:tgtEl>
                                          <p:spTgt spid="114"/>
                                        </p:tgtEl>
                                        <p:attrNameLst>
                                          <p:attrName>ppt_x</p:attrName>
                                        </p:attrNameLst>
                                      </p:cBhvr>
                                      <p:tavLst>
                                        <p:tav tm="0">
                                          <p:val>
                                            <p:strVal val="#ppt_x"/>
                                          </p:val>
                                        </p:tav>
                                        <p:tav tm="100000">
                                          <p:val>
                                            <p:strVal val="#ppt_x"/>
                                          </p:val>
                                        </p:tav>
                                      </p:tavLst>
                                    </p:anim>
                                    <p:anim calcmode="lin" valueType="num">
                                      <p:cBhvr>
                                        <p:cTn id="24"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1000"/>
                                        <p:tgtEl>
                                          <p:spTgt spid="113"/>
                                        </p:tgtEl>
                                      </p:cBhvr>
                                    </p:animEffect>
                                    <p:anim calcmode="lin" valueType="num">
                                      <p:cBhvr>
                                        <p:cTn id="30" dur="1000" fill="hold"/>
                                        <p:tgtEl>
                                          <p:spTgt spid="113"/>
                                        </p:tgtEl>
                                        <p:attrNameLst>
                                          <p:attrName>ppt_x</p:attrName>
                                        </p:attrNameLst>
                                      </p:cBhvr>
                                      <p:tavLst>
                                        <p:tav tm="0">
                                          <p:val>
                                            <p:strVal val="#ppt_x"/>
                                          </p:val>
                                        </p:tav>
                                        <p:tav tm="100000">
                                          <p:val>
                                            <p:strVal val="#ppt_x"/>
                                          </p:val>
                                        </p:tav>
                                      </p:tavLst>
                                    </p:anim>
                                    <p:anim calcmode="lin" valueType="num">
                                      <p:cBhvr>
                                        <p:cTn id="31"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1000"/>
                                        <p:tgtEl>
                                          <p:spTgt spid="117"/>
                                        </p:tgtEl>
                                      </p:cBhvr>
                                    </p:animEffect>
                                    <p:anim calcmode="lin" valueType="num">
                                      <p:cBhvr>
                                        <p:cTn id="37" dur="1000" fill="hold"/>
                                        <p:tgtEl>
                                          <p:spTgt spid="117"/>
                                        </p:tgtEl>
                                        <p:attrNameLst>
                                          <p:attrName>ppt_x</p:attrName>
                                        </p:attrNameLst>
                                      </p:cBhvr>
                                      <p:tavLst>
                                        <p:tav tm="0">
                                          <p:val>
                                            <p:strVal val="#ppt_x"/>
                                          </p:val>
                                        </p:tav>
                                        <p:tav tm="100000">
                                          <p:val>
                                            <p:strVal val="#ppt_x"/>
                                          </p:val>
                                        </p:tav>
                                      </p:tavLst>
                                    </p:anim>
                                    <p:anim calcmode="lin" valueType="num">
                                      <p:cBhvr>
                                        <p:cTn id="38"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fade">
                                      <p:cBhvr>
                                        <p:cTn id="43" dur="1000"/>
                                        <p:tgtEl>
                                          <p:spTgt spid="116"/>
                                        </p:tgtEl>
                                      </p:cBhvr>
                                    </p:animEffect>
                                    <p:anim calcmode="lin" valueType="num">
                                      <p:cBhvr>
                                        <p:cTn id="44" dur="1000" fill="hold"/>
                                        <p:tgtEl>
                                          <p:spTgt spid="116"/>
                                        </p:tgtEl>
                                        <p:attrNameLst>
                                          <p:attrName>ppt_x</p:attrName>
                                        </p:attrNameLst>
                                      </p:cBhvr>
                                      <p:tavLst>
                                        <p:tav tm="0">
                                          <p:val>
                                            <p:strVal val="#ppt_x"/>
                                          </p:val>
                                        </p:tav>
                                        <p:tav tm="100000">
                                          <p:val>
                                            <p:strVal val="#ppt_x"/>
                                          </p:val>
                                        </p:tav>
                                      </p:tavLst>
                                    </p:anim>
                                    <p:anim calcmode="lin" valueType="num">
                                      <p:cBhvr>
                                        <p:cTn id="45"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6" grpId="0"/>
      <p:bldP spid="1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上传下达</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sp>
        <p:nvSpPr>
          <p:cNvPr id="49" name="文本框 48"/>
          <p:cNvSpPr txBox="1"/>
          <p:nvPr/>
        </p:nvSpPr>
        <p:spPr>
          <a:xfrm>
            <a:off x="361227" y="3121717"/>
            <a:ext cx="3212554" cy="523220"/>
          </a:xfrm>
          <a:prstGeom prst="rect">
            <a:avLst/>
          </a:prstGeom>
          <a:noFill/>
        </p:spPr>
        <p:txBody>
          <a:bodyPr wrap="square" rtlCol="0">
            <a:spAutoFit/>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上下级传递信息</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标题 3"/>
          <p:cNvSpPr txBox="1"/>
          <p:nvPr/>
        </p:nvSpPr>
        <p:spPr>
          <a:xfrm>
            <a:off x="399813" y="3575412"/>
            <a:ext cx="2244938" cy="25853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spc="-150">
                <a:solidFill>
                  <a:schemeClr val="tx1">
                    <a:lumMod val="75000"/>
                    <a:lumOff val="25000"/>
                  </a:schemeClr>
                </a:solidFill>
                <a:latin typeface="Montserrat" panose="00000500000000000000" pitchFamily="50" charset="0"/>
                <a:ea typeface="+mj-ea"/>
                <a:cs typeface="+mj-cs"/>
              </a:defRPr>
            </a:lvl1pPr>
          </a:lstStyle>
          <a:p>
            <a:pPr algn="dist"/>
            <a:r>
              <a:rPr lang="en-US" altLang="zh-CN" sz="1200" dirty="0">
                <a:latin typeface="+mn-ea"/>
                <a:ea typeface="+mn-ea"/>
              </a:rPr>
              <a:t>Review Of Work Content</a:t>
            </a:r>
            <a:endParaRPr lang="zh-CN" altLang="en-US" sz="1400" dirty="0">
              <a:latin typeface="+mn-ea"/>
              <a:ea typeface="+mn-ea"/>
            </a:endParaRPr>
          </a:p>
        </p:txBody>
      </p:sp>
      <p:sp>
        <p:nvSpPr>
          <p:cNvPr id="51" name="矩形 50"/>
          <p:cNvSpPr/>
          <p:nvPr/>
        </p:nvSpPr>
        <p:spPr>
          <a:xfrm>
            <a:off x="375099" y="3889550"/>
            <a:ext cx="3641641"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我们在平时沟通传达的时候，需要注意自己的言行举止，不能表现轻佻发燥和情绪的不满。</a:t>
            </a:r>
            <a:endParaRPr lang="zh-CN" altLang="en-US" sz="1000" dirty="0">
              <a:solidFill>
                <a:schemeClr val="tx1">
                  <a:lumMod val="75000"/>
                  <a:lumOff val="25000"/>
                </a:schemeClr>
              </a:solidFill>
              <a:latin typeface="+mn-ea"/>
              <a:cs typeface="Gen Jyuu Gothic P Normal" panose="020B0202020203020207" pitchFamily="34" charset="-128"/>
            </a:endParaRPr>
          </a:p>
        </p:txBody>
      </p:sp>
      <p:grpSp>
        <p:nvGrpSpPr>
          <p:cNvPr id="2" name="组合 1"/>
          <p:cNvGrpSpPr/>
          <p:nvPr/>
        </p:nvGrpSpPr>
        <p:grpSpPr>
          <a:xfrm>
            <a:off x="4190823" y="2809625"/>
            <a:ext cx="1238749" cy="1238749"/>
            <a:chOff x="7530375" y="5821045"/>
            <a:chExt cx="1905001" cy="1905001"/>
          </a:xfrm>
        </p:grpSpPr>
        <p:sp>
          <p:nvSpPr>
            <p:cNvPr id="53" name="Shape 1065"/>
            <p:cNvSpPr/>
            <p:nvPr/>
          </p:nvSpPr>
          <p:spPr>
            <a:xfrm>
              <a:off x="7530375" y="5821045"/>
              <a:ext cx="1905001" cy="1905001"/>
            </a:xfrm>
            <a:prstGeom prst="ellipse">
              <a:avLst/>
            </a:prstGeom>
            <a:ln w="25400">
              <a:solidFill>
                <a:srgbClr val="E8E8E8"/>
              </a:solidFill>
              <a:miter lim="400000"/>
            </a:ln>
          </p:spPr>
          <p:txBody>
            <a:bodyPr lIns="50800" tIns="50800" rIns="50800" bIns="50800" anchor="ctr"/>
            <a:lstStyle/>
            <a:p>
              <a:pPr>
                <a:lnSpc>
                  <a:spcPct val="100000"/>
                </a:lnSpc>
                <a:defRPr sz="3200">
                  <a:solidFill>
                    <a:srgbClr val="E8E8E8"/>
                  </a:solidFill>
                  <a:latin typeface="+mn-lt"/>
                  <a:ea typeface="+mn-ea"/>
                  <a:cs typeface="+mn-cs"/>
                  <a:sym typeface="Roboto" panose="02000000000000000000"/>
                </a:defRPr>
              </a:pPr>
              <a:endParaRPr>
                <a:latin typeface="+mn-lt"/>
                <a:ea typeface="+mn-ea"/>
                <a:cs typeface="+mn-ea"/>
                <a:sym typeface="+mn-lt"/>
              </a:endParaRPr>
            </a:p>
          </p:txBody>
        </p:sp>
        <p:sp>
          <p:nvSpPr>
            <p:cNvPr id="54" name="Shape 1066"/>
            <p:cNvSpPr/>
            <p:nvPr/>
          </p:nvSpPr>
          <p:spPr>
            <a:xfrm>
              <a:off x="8207785" y="6524655"/>
              <a:ext cx="550179" cy="497780"/>
            </a:xfrm>
            <a:custGeom>
              <a:avLst/>
              <a:gdLst/>
              <a:ahLst/>
              <a:cxnLst>
                <a:cxn ang="0">
                  <a:pos x="wd2" y="hd2"/>
                </a:cxn>
                <a:cxn ang="5400000">
                  <a:pos x="wd2" y="hd2"/>
                </a:cxn>
                <a:cxn ang="10800000">
                  <a:pos x="wd2" y="hd2"/>
                </a:cxn>
                <a:cxn ang="16200000">
                  <a:pos x="wd2" y="hd2"/>
                </a:cxn>
              </a:cxnLst>
              <a:rect l="0" t="0" r="r" b="b"/>
              <a:pathLst>
                <a:path w="21600" h="21600" extrusionOk="0">
                  <a:moveTo>
                    <a:pt x="6411" y="0"/>
                  </a:moveTo>
                  <a:cubicBezTo>
                    <a:pt x="2916" y="0"/>
                    <a:pt x="0" y="3232"/>
                    <a:pt x="0" y="7112"/>
                  </a:cubicBezTo>
                  <a:cubicBezTo>
                    <a:pt x="0" y="8844"/>
                    <a:pt x="547" y="10518"/>
                    <a:pt x="1483" y="11765"/>
                  </a:cubicBezTo>
                  <a:lnTo>
                    <a:pt x="10979" y="21600"/>
                  </a:lnTo>
                  <a:lnTo>
                    <a:pt x="11960" y="20463"/>
                  </a:lnTo>
                  <a:lnTo>
                    <a:pt x="2512" y="10787"/>
                  </a:lnTo>
                  <a:cubicBezTo>
                    <a:pt x="1763" y="9817"/>
                    <a:pt x="1340" y="8465"/>
                    <a:pt x="1340" y="7218"/>
                  </a:cubicBezTo>
                  <a:cubicBezTo>
                    <a:pt x="1340" y="4135"/>
                    <a:pt x="3665" y="1560"/>
                    <a:pt x="6411" y="1560"/>
                  </a:cubicBezTo>
                  <a:cubicBezTo>
                    <a:pt x="7908" y="1560"/>
                    <a:pt x="9295" y="2261"/>
                    <a:pt x="10262" y="3543"/>
                  </a:cubicBezTo>
                  <a:lnTo>
                    <a:pt x="10812" y="4204"/>
                  </a:lnTo>
                  <a:lnTo>
                    <a:pt x="11338" y="3543"/>
                  </a:lnTo>
                  <a:cubicBezTo>
                    <a:pt x="12274" y="2330"/>
                    <a:pt x="13699" y="1560"/>
                    <a:pt x="15165" y="1560"/>
                  </a:cubicBezTo>
                  <a:cubicBezTo>
                    <a:pt x="17942" y="1560"/>
                    <a:pt x="20260" y="4135"/>
                    <a:pt x="20260" y="7218"/>
                  </a:cubicBezTo>
                  <a:cubicBezTo>
                    <a:pt x="20260" y="8465"/>
                    <a:pt x="19861" y="9817"/>
                    <a:pt x="19112" y="10787"/>
                  </a:cubicBezTo>
                  <a:lnTo>
                    <a:pt x="11745" y="18189"/>
                  </a:lnTo>
                  <a:lnTo>
                    <a:pt x="12606" y="19353"/>
                  </a:lnTo>
                  <a:lnTo>
                    <a:pt x="20045" y="11871"/>
                  </a:lnTo>
                  <a:lnTo>
                    <a:pt x="20093" y="11765"/>
                  </a:lnTo>
                  <a:cubicBezTo>
                    <a:pt x="21060" y="10449"/>
                    <a:pt x="21600" y="8775"/>
                    <a:pt x="21600" y="7112"/>
                  </a:cubicBezTo>
                  <a:cubicBezTo>
                    <a:pt x="21600" y="3232"/>
                    <a:pt x="18691" y="0"/>
                    <a:pt x="15165" y="0"/>
                  </a:cubicBezTo>
                  <a:cubicBezTo>
                    <a:pt x="13574" y="0"/>
                    <a:pt x="11966" y="779"/>
                    <a:pt x="10812" y="1956"/>
                  </a:cubicBezTo>
                  <a:cubicBezTo>
                    <a:pt x="9657" y="675"/>
                    <a:pt x="8033" y="0"/>
                    <a:pt x="6411" y="0"/>
                  </a:cubicBezTo>
                  <a:close/>
                  <a:moveTo>
                    <a:pt x="6339" y="3067"/>
                  </a:moveTo>
                  <a:cubicBezTo>
                    <a:pt x="4306" y="3067"/>
                    <a:pt x="2631" y="4922"/>
                    <a:pt x="2631" y="7165"/>
                  </a:cubicBezTo>
                  <a:cubicBezTo>
                    <a:pt x="2631" y="8062"/>
                    <a:pt x="2904" y="8970"/>
                    <a:pt x="3373" y="9729"/>
                  </a:cubicBezTo>
                  <a:lnTo>
                    <a:pt x="10214" y="16735"/>
                  </a:lnTo>
                  <a:lnTo>
                    <a:pt x="11171" y="15625"/>
                  </a:lnTo>
                  <a:lnTo>
                    <a:pt x="4473" y="8751"/>
                  </a:lnTo>
                  <a:cubicBezTo>
                    <a:pt x="4129" y="8302"/>
                    <a:pt x="3995" y="7717"/>
                    <a:pt x="3995" y="7165"/>
                  </a:cubicBezTo>
                  <a:cubicBezTo>
                    <a:pt x="3995" y="5750"/>
                    <a:pt x="5057" y="4574"/>
                    <a:pt x="6339" y="4574"/>
                  </a:cubicBezTo>
                  <a:lnTo>
                    <a:pt x="6339" y="3067"/>
                  </a:lnTo>
                  <a:close/>
                  <a:moveTo>
                    <a:pt x="15524" y="3331"/>
                  </a:moveTo>
                  <a:cubicBezTo>
                    <a:pt x="15040" y="3267"/>
                    <a:pt x="14534" y="3299"/>
                    <a:pt x="14065" y="3437"/>
                  </a:cubicBezTo>
                  <a:cubicBezTo>
                    <a:pt x="13127" y="3748"/>
                    <a:pt x="12317" y="4401"/>
                    <a:pt x="11817" y="5367"/>
                  </a:cubicBezTo>
                  <a:lnTo>
                    <a:pt x="13037" y="6134"/>
                  </a:lnTo>
                  <a:cubicBezTo>
                    <a:pt x="13381" y="5547"/>
                    <a:pt x="13861" y="5090"/>
                    <a:pt x="14424" y="4918"/>
                  </a:cubicBezTo>
                  <a:cubicBezTo>
                    <a:pt x="15018" y="4710"/>
                    <a:pt x="15686" y="4845"/>
                    <a:pt x="16218" y="5155"/>
                  </a:cubicBezTo>
                  <a:lnTo>
                    <a:pt x="16912" y="3807"/>
                  </a:lnTo>
                  <a:cubicBezTo>
                    <a:pt x="16474" y="3548"/>
                    <a:pt x="16009" y="3396"/>
                    <a:pt x="15524" y="3331"/>
                  </a:cubicBezTo>
                  <a:close/>
                </a:path>
              </a:pathLst>
            </a:custGeom>
            <a:solidFill>
              <a:srgbClr val="4F6BED"/>
            </a:solidFill>
            <a:ln w="12700">
              <a:miter lim="400000"/>
            </a:ln>
          </p:spPr>
          <p:txBody>
            <a:bodyPr lIns="45719" rIns="45719" anchor="ctr"/>
            <a:lstStyle/>
            <a:p>
              <a:pPr algn="l" defTabSz="457200">
                <a:lnSpc>
                  <a:spcPct val="93000"/>
                </a:lnSpc>
                <a:defRPr sz="1800">
                  <a:solidFill>
                    <a:srgbClr val="000000"/>
                  </a:solidFill>
                  <a:latin typeface="+mn-lt"/>
                  <a:ea typeface="+mn-ea"/>
                  <a:cs typeface="+mn-cs"/>
                  <a:sym typeface="Roboto" panose="02000000000000000000"/>
                </a:defRPr>
              </a:pPr>
              <a:endParaRPr>
                <a:latin typeface="+mn-lt"/>
                <a:ea typeface="+mn-ea"/>
                <a:cs typeface="+mn-ea"/>
                <a:sym typeface="+mn-lt"/>
              </a:endParaRPr>
            </a:p>
          </p:txBody>
        </p:sp>
      </p:grpSp>
      <p:cxnSp>
        <p:nvCxnSpPr>
          <p:cNvPr id="4" name="直接连接符 3"/>
          <p:cNvCxnSpPr>
            <a:stCxn id="53" idx="6"/>
          </p:cNvCxnSpPr>
          <p:nvPr/>
        </p:nvCxnSpPr>
        <p:spPr>
          <a:xfrm>
            <a:off x="5429572" y="3429000"/>
            <a:ext cx="6938875"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414889"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346879"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29" name="文本框 28"/>
          <p:cNvSpPr txBox="1"/>
          <p:nvPr/>
        </p:nvSpPr>
        <p:spPr>
          <a:xfrm>
            <a:off x="6338993"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传递技巧</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30" name="矩形 29"/>
          <p:cNvSpPr/>
          <p:nvPr/>
        </p:nvSpPr>
        <p:spPr>
          <a:xfrm>
            <a:off x="6338993"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1" name="矩形 30"/>
          <p:cNvSpPr/>
          <p:nvPr/>
        </p:nvSpPr>
        <p:spPr>
          <a:xfrm>
            <a:off x="6338994"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2" name="椭圆 31"/>
          <p:cNvSpPr/>
          <p:nvPr/>
        </p:nvSpPr>
        <p:spPr>
          <a:xfrm>
            <a:off x="9425851"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9357841"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34" name="文本框 33"/>
          <p:cNvSpPr txBox="1"/>
          <p:nvPr/>
        </p:nvSpPr>
        <p:spPr>
          <a:xfrm>
            <a:off x="9349955"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文字表达</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35" name="矩形 34"/>
          <p:cNvSpPr/>
          <p:nvPr/>
        </p:nvSpPr>
        <p:spPr>
          <a:xfrm>
            <a:off x="9349955"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4" name="矩形 43"/>
          <p:cNvSpPr/>
          <p:nvPr/>
        </p:nvSpPr>
        <p:spPr>
          <a:xfrm>
            <a:off x="9349956"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1000"/>
                                        <p:tgtEl>
                                          <p:spTgt spid="35"/>
                                        </p:tgtEl>
                                      </p:cBhvr>
                                    </p:animEffect>
                                    <p:anim calcmode="lin" valueType="num">
                                      <p:cBhvr>
                                        <p:cTn id="79" dur="1000" fill="hold"/>
                                        <p:tgtEl>
                                          <p:spTgt spid="35"/>
                                        </p:tgtEl>
                                        <p:attrNameLst>
                                          <p:attrName>ppt_x</p:attrName>
                                        </p:attrNameLst>
                                      </p:cBhvr>
                                      <p:tavLst>
                                        <p:tav tm="0">
                                          <p:val>
                                            <p:strVal val="#ppt_x"/>
                                          </p:val>
                                        </p:tav>
                                        <p:tav tm="100000">
                                          <p:val>
                                            <p:strVal val="#ppt_x"/>
                                          </p:val>
                                        </p:tav>
                                      </p:tavLst>
                                    </p:anim>
                                    <p:anim calcmode="lin" valueType="num">
                                      <p:cBhvr>
                                        <p:cTn id="80" dur="1000" fill="hold"/>
                                        <p:tgtEl>
                                          <p:spTgt spid="3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1000"/>
                                        <p:tgtEl>
                                          <p:spTgt spid="44"/>
                                        </p:tgtEl>
                                      </p:cBhvr>
                                    </p:animEffect>
                                    <p:anim calcmode="lin" valueType="num">
                                      <p:cBhvr>
                                        <p:cTn id="84" dur="1000" fill="hold"/>
                                        <p:tgtEl>
                                          <p:spTgt spid="44"/>
                                        </p:tgtEl>
                                        <p:attrNameLst>
                                          <p:attrName>ppt_x</p:attrName>
                                        </p:attrNameLst>
                                      </p:cBhvr>
                                      <p:tavLst>
                                        <p:tav tm="0">
                                          <p:val>
                                            <p:strVal val="#ppt_x"/>
                                          </p:val>
                                        </p:tav>
                                        <p:tav tm="100000">
                                          <p:val>
                                            <p:strVal val="#ppt_x"/>
                                          </p:val>
                                        </p:tav>
                                      </p:tavLst>
                                    </p:anim>
                                    <p:anim calcmode="lin" valueType="num">
                                      <p:cBhvr>
                                        <p:cTn id="8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27" grpId="0" animBg="1"/>
      <p:bldP spid="28" grpId="0"/>
      <p:bldP spid="29" grpId="0"/>
      <p:bldP spid="30" grpId="0"/>
      <p:bldP spid="31" grpId="0"/>
      <p:bldP spid="32" grpId="0" animBg="1"/>
      <p:bldP spid="33" grpId="0"/>
      <p:bldP spid="34" grpId="0"/>
      <p:bldP spid="35"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上传下达</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cxnSp>
        <p:nvCxnSpPr>
          <p:cNvPr id="4" name="直接连接符 3"/>
          <p:cNvCxnSpPr/>
          <p:nvPr/>
        </p:nvCxnSpPr>
        <p:spPr>
          <a:xfrm>
            <a:off x="0" y="3429000"/>
            <a:ext cx="12192000"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265290"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97280"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30" name="文本框 29"/>
          <p:cNvSpPr txBox="1"/>
          <p:nvPr/>
        </p:nvSpPr>
        <p:spPr>
          <a:xfrm>
            <a:off x="189394"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传递技巧</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31" name="矩形 30"/>
          <p:cNvSpPr/>
          <p:nvPr/>
        </p:nvSpPr>
        <p:spPr>
          <a:xfrm>
            <a:off x="189394"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2" name="矩形 31"/>
          <p:cNvSpPr/>
          <p:nvPr/>
        </p:nvSpPr>
        <p:spPr>
          <a:xfrm>
            <a:off x="189395"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3" name="椭圆 32"/>
          <p:cNvSpPr/>
          <p:nvPr/>
        </p:nvSpPr>
        <p:spPr>
          <a:xfrm>
            <a:off x="3300966"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32956"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35" name="文本框 34"/>
          <p:cNvSpPr txBox="1"/>
          <p:nvPr/>
        </p:nvSpPr>
        <p:spPr>
          <a:xfrm>
            <a:off x="3225070"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文字表达</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44" name="矩形 43"/>
          <p:cNvSpPr/>
          <p:nvPr/>
        </p:nvSpPr>
        <p:spPr>
          <a:xfrm>
            <a:off x="3225070"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5" name="矩形 44"/>
          <p:cNvSpPr/>
          <p:nvPr/>
        </p:nvSpPr>
        <p:spPr>
          <a:xfrm>
            <a:off x="3225071"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6" name="椭圆 45"/>
          <p:cNvSpPr/>
          <p:nvPr/>
        </p:nvSpPr>
        <p:spPr>
          <a:xfrm>
            <a:off x="6414889"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6346879"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48" name="文本框 47"/>
          <p:cNvSpPr txBox="1"/>
          <p:nvPr/>
        </p:nvSpPr>
        <p:spPr>
          <a:xfrm>
            <a:off x="6338993"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传递技巧</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52" name="矩形 51"/>
          <p:cNvSpPr/>
          <p:nvPr/>
        </p:nvSpPr>
        <p:spPr>
          <a:xfrm>
            <a:off x="6338993"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55" name="矩形 54"/>
          <p:cNvSpPr/>
          <p:nvPr/>
        </p:nvSpPr>
        <p:spPr>
          <a:xfrm>
            <a:off x="6338994"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65" name="椭圆 64"/>
          <p:cNvSpPr/>
          <p:nvPr/>
        </p:nvSpPr>
        <p:spPr>
          <a:xfrm>
            <a:off x="9425851"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9357841"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67" name="文本框 66"/>
          <p:cNvSpPr txBox="1"/>
          <p:nvPr/>
        </p:nvSpPr>
        <p:spPr>
          <a:xfrm>
            <a:off x="9349955"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文字表达</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68" name="矩形 67"/>
          <p:cNvSpPr/>
          <p:nvPr/>
        </p:nvSpPr>
        <p:spPr>
          <a:xfrm>
            <a:off x="9349955"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69" name="矩形 68"/>
          <p:cNvSpPr/>
          <p:nvPr/>
        </p:nvSpPr>
        <p:spPr>
          <a:xfrm>
            <a:off x="9349956"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1000"/>
                                        <p:tgtEl>
                                          <p:spTgt spid="44"/>
                                        </p:tgtEl>
                                      </p:cBhvr>
                                    </p:animEffect>
                                    <p:anim calcmode="lin" valueType="num">
                                      <p:cBhvr>
                                        <p:cTn id="68" dur="1000" fill="hold"/>
                                        <p:tgtEl>
                                          <p:spTgt spid="44"/>
                                        </p:tgtEl>
                                        <p:attrNameLst>
                                          <p:attrName>ppt_x</p:attrName>
                                        </p:attrNameLst>
                                      </p:cBhvr>
                                      <p:tavLst>
                                        <p:tav tm="0">
                                          <p:val>
                                            <p:strVal val="#ppt_x"/>
                                          </p:val>
                                        </p:tav>
                                        <p:tav tm="100000">
                                          <p:val>
                                            <p:strVal val="#ppt_x"/>
                                          </p:val>
                                        </p:tav>
                                      </p:tavLst>
                                    </p:anim>
                                    <p:anim calcmode="lin" valueType="num">
                                      <p:cBhvr>
                                        <p:cTn id="69" dur="1000" fill="hold"/>
                                        <p:tgtEl>
                                          <p:spTgt spid="4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1000"/>
                                        <p:tgtEl>
                                          <p:spTgt spid="45"/>
                                        </p:tgtEl>
                                      </p:cBhvr>
                                    </p:animEffect>
                                    <p:anim calcmode="lin" valueType="num">
                                      <p:cBhvr>
                                        <p:cTn id="73" dur="1000" fill="hold"/>
                                        <p:tgtEl>
                                          <p:spTgt spid="45"/>
                                        </p:tgtEl>
                                        <p:attrNameLst>
                                          <p:attrName>ppt_x</p:attrName>
                                        </p:attrNameLst>
                                      </p:cBhvr>
                                      <p:tavLst>
                                        <p:tav tm="0">
                                          <p:val>
                                            <p:strVal val="#ppt_x"/>
                                          </p:val>
                                        </p:tav>
                                        <p:tav tm="100000">
                                          <p:val>
                                            <p:strVal val="#ppt_x"/>
                                          </p:val>
                                        </p:tav>
                                      </p:tavLst>
                                    </p:anim>
                                    <p:anim calcmode="lin" valueType="num">
                                      <p:cBhvr>
                                        <p:cTn id="7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1000"/>
                                        <p:tgtEl>
                                          <p:spTgt spid="48"/>
                                        </p:tgtEl>
                                      </p:cBhvr>
                                    </p:animEffect>
                                    <p:anim calcmode="lin" valueType="num">
                                      <p:cBhvr>
                                        <p:cTn id="80" dur="1000" fill="hold"/>
                                        <p:tgtEl>
                                          <p:spTgt spid="48"/>
                                        </p:tgtEl>
                                        <p:attrNameLst>
                                          <p:attrName>ppt_x</p:attrName>
                                        </p:attrNameLst>
                                      </p:cBhvr>
                                      <p:tavLst>
                                        <p:tav tm="0">
                                          <p:val>
                                            <p:strVal val="#ppt_x"/>
                                          </p:val>
                                        </p:tav>
                                        <p:tav tm="100000">
                                          <p:val>
                                            <p:strVal val="#ppt_x"/>
                                          </p:val>
                                        </p:tav>
                                      </p:tavLst>
                                    </p:anim>
                                    <p:anim calcmode="lin" valueType="num">
                                      <p:cBhvr>
                                        <p:cTn id="8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1000"/>
                                        <p:tgtEl>
                                          <p:spTgt spid="47"/>
                                        </p:tgtEl>
                                      </p:cBhvr>
                                    </p:animEffect>
                                    <p:anim calcmode="lin" valueType="num">
                                      <p:cBhvr>
                                        <p:cTn id="87" dur="1000" fill="hold"/>
                                        <p:tgtEl>
                                          <p:spTgt spid="47"/>
                                        </p:tgtEl>
                                        <p:attrNameLst>
                                          <p:attrName>ppt_x</p:attrName>
                                        </p:attrNameLst>
                                      </p:cBhvr>
                                      <p:tavLst>
                                        <p:tav tm="0">
                                          <p:val>
                                            <p:strVal val="#ppt_x"/>
                                          </p:val>
                                        </p:tav>
                                        <p:tav tm="100000">
                                          <p:val>
                                            <p:strVal val="#ppt_x"/>
                                          </p:val>
                                        </p:tav>
                                      </p:tavLst>
                                    </p:anim>
                                    <p:anim calcmode="lin" valueType="num">
                                      <p:cBhvr>
                                        <p:cTn id="8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500"/>
                                        <p:tgtEl>
                                          <p:spTgt spid="46"/>
                                        </p:tgtEl>
                                      </p:cBhvr>
                                    </p:animEffect>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anim calcmode="lin" valueType="num">
                                      <p:cBhvr>
                                        <p:cTn id="99" dur="1000" fill="hold"/>
                                        <p:tgtEl>
                                          <p:spTgt spid="52"/>
                                        </p:tgtEl>
                                        <p:attrNameLst>
                                          <p:attrName>ppt_x</p:attrName>
                                        </p:attrNameLst>
                                      </p:cBhvr>
                                      <p:tavLst>
                                        <p:tav tm="0">
                                          <p:val>
                                            <p:strVal val="#ppt_x"/>
                                          </p:val>
                                        </p:tav>
                                        <p:tav tm="100000">
                                          <p:val>
                                            <p:strVal val="#ppt_x"/>
                                          </p:val>
                                        </p:tav>
                                      </p:tavLst>
                                    </p:anim>
                                    <p:anim calcmode="lin" valueType="num">
                                      <p:cBhvr>
                                        <p:cTn id="100" dur="1000" fill="hold"/>
                                        <p:tgtEl>
                                          <p:spTgt spid="52"/>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1000"/>
                                        <p:tgtEl>
                                          <p:spTgt spid="55"/>
                                        </p:tgtEl>
                                      </p:cBhvr>
                                    </p:animEffect>
                                    <p:anim calcmode="lin" valueType="num">
                                      <p:cBhvr>
                                        <p:cTn id="104" dur="1000" fill="hold"/>
                                        <p:tgtEl>
                                          <p:spTgt spid="55"/>
                                        </p:tgtEl>
                                        <p:attrNameLst>
                                          <p:attrName>ppt_x</p:attrName>
                                        </p:attrNameLst>
                                      </p:cBhvr>
                                      <p:tavLst>
                                        <p:tav tm="0">
                                          <p:val>
                                            <p:strVal val="#ppt_x"/>
                                          </p:val>
                                        </p:tav>
                                        <p:tav tm="100000">
                                          <p:val>
                                            <p:strVal val="#ppt_x"/>
                                          </p:val>
                                        </p:tav>
                                      </p:tavLst>
                                    </p:anim>
                                    <p:anim calcmode="lin" valueType="num">
                                      <p:cBhvr>
                                        <p:cTn id="10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fade">
                                      <p:cBhvr>
                                        <p:cTn id="110" dur="1000"/>
                                        <p:tgtEl>
                                          <p:spTgt spid="67"/>
                                        </p:tgtEl>
                                      </p:cBhvr>
                                    </p:animEffect>
                                    <p:anim calcmode="lin" valueType="num">
                                      <p:cBhvr>
                                        <p:cTn id="111" dur="1000" fill="hold"/>
                                        <p:tgtEl>
                                          <p:spTgt spid="67"/>
                                        </p:tgtEl>
                                        <p:attrNameLst>
                                          <p:attrName>ppt_x</p:attrName>
                                        </p:attrNameLst>
                                      </p:cBhvr>
                                      <p:tavLst>
                                        <p:tav tm="0">
                                          <p:val>
                                            <p:strVal val="#ppt_x"/>
                                          </p:val>
                                        </p:tav>
                                        <p:tav tm="100000">
                                          <p:val>
                                            <p:strVal val="#ppt_x"/>
                                          </p:val>
                                        </p:tav>
                                      </p:tavLst>
                                    </p:anim>
                                    <p:anim calcmode="lin" valueType="num">
                                      <p:cBhvr>
                                        <p:cTn id="112"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66"/>
                                        </p:tgtEl>
                                        <p:attrNameLst>
                                          <p:attrName>style.visibility</p:attrName>
                                        </p:attrNameLst>
                                      </p:cBhvr>
                                      <p:to>
                                        <p:strVal val="visible"/>
                                      </p:to>
                                    </p:set>
                                    <p:animEffect transition="in" filter="fade">
                                      <p:cBhvr>
                                        <p:cTn id="117" dur="1000"/>
                                        <p:tgtEl>
                                          <p:spTgt spid="66"/>
                                        </p:tgtEl>
                                      </p:cBhvr>
                                    </p:animEffect>
                                    <p:anim calcmode="lin" valueType="num">
                                      <p:cBhvr>
                                        <p:cTn id="118" dur="1000" fill="hold"/>
                                        <p:tgtEl>
                                          <p:spTgt spid="66"/>
                                        </p:tgtEl>
                                        <p:attrNameLst>
                                          <p:attrName>ppt_x</p:attrName>
                                        </p:attrNameLst>
                                      </p:cBhvr>
                                      <p:tavLst>
                                        <p:tav tm="0">
                                          <p:val>
                                            <p:strVal val="#ppt_x"/>
                                          </p:val>
                                        </p:tav>
                                        <p:tav tm="100000">
                                          <p:val>
                                            <p:strVal val="#ppt_x"/>
                                          </p:val>
                                        </p:tav>
                                      </p:tavLst>
                                    </p:anim>
                                    <p:anim calcmode="lin" valueType="num">
                                      <p:cBhvr>
                                        <p:cTn id="11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65"/>
                                        </p:tgtEl>
                                        <p:attrNameLst>
                                          <p:attrName>style.visibility</p:attrName>
                                        </p:attrNameLst>
                                      </p:cBhvr>
                                      <p:to>
                                        <p:strVal val="visible"/>
                                      </p:to>
                                    </p:set>
                                    <p:animEffect transition="in" filter="fade">
                                      <p:cBhvr>
                                        <p:cTn id="124" dur="500"/>
                                        <p:tgtEl>
                                          <p:spTgt spid="65"/>
                                        </p:tgtEl>
                                      </p:cBhvr>
                                    </p:animEffect>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68"/>
                                        </p:tgtEl>
                                        <p:attrNameLst>
                                          <p:attrName>style.visibility</p:attrName>
                                        </p:attrNameLst>
                                      </p:cBhvr>
                                      <p:to>
                                        <p:strVal val="visible"/>
                                      </p:to>
                                    </p:set>
                                    <p:animEffect transition="in" filter="fade">
                                      <p:cBhvr>
                                        <p:cTn id="129" dur="1000"/>
                                        <p:tgtEl>
                                          <p:spTgt spid="68"/>
                                        </p:tgtEl>
                                      </p:cBhvr>
                                    </p:animEffect>
                                    <p:anim calcmode="lin" valueType="num">
                                      <p:cBhvr>
                                        <p:cTn id="130" dur="1000" fill="hold"/>
                                        <p:tgtEl>
                                          <p:spTgt spid="68"/>
                                        </p:tgtEl>
                                        <p:attrNameLst>
                                          <p:attrName>ppt_x</p:attrName>
                                        </p:attrNameLst>
                                      </p:cBhvr>
                                      <p:tavLst>
                                        <p:tav tm="0">
                                          <p:val>
                                            <p:strVal val="#ppt_x"/>
                                          </p:val>
                                        </p:tav>
                                        <p:tav tm="100000">
                                          <p:val>
                                            <p:strVal val="#ppt_x"/>
                                          </p:val>
                                        </p:tav>
                                      </p:tavLst>
                                    </p:anim>
                                    <p:anim calcmode="lin" valueType="num">
                                      <p:cBhvr>
                                        <p:cTn id="131" dur="1000" fill="hold"/>
                                        <p:tgtEl>
                                          <p:spTgt spid="68"/>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69"/>
                                        </p:tgtEl>
                                        <p:attrNameLst>
                                          <p:attrName>style.visibility</p:attrName>
                                        </p:attrNameLst>
                                      </p:cBhvr>
                                      <p:to>
                                        <p:strVal val="visible"/>
                                      </p:to>
                                    </p:set>
                                    <p:animEffect transition="in" filter="fade">
                                      <p:cBhvr>
                                        <p:cTn id="134" dur="1000"/>
                                        <p:tgtEl>
                                          <p:spTgt spid="69"/>
                                        </p:tgtEl>
                                      </p:cBhvr>
                                    </p:animEffect>
                                    <p:anim calcmode="lin" valueType="num">
                                      <p:cBhvr>
                                        <p:cTn id="135" dur="1000" fill="hold"/>
                                        <p:tgtEl>
                                          <p:spTgt spid="69"/>
                                        </p:tgtEl>
                                        <p:attrNameLst>
                                          <p:attrName>ppt_x</p:attrName>
                                        </p:attrNameLst>
                                      </p:cBhvr>
                                      <p:tavLst>
                                        <p:tav tm="0">
                                          <p:val>
                                            <p:strVal val="#ppt_x"/>
                                          </p:val>
                                        </p:tav>
                                        <p:tav tm="100000">
                                          <p:val>
                                            <p:strVal val="#ppt_x"/>
                                          </p:val>
                                        </p:tav>
                                      </p:tavLst>
                                    </p:anim>
                                    <p:anim calcmode="lin" valueType="num">
                                      <p:cBhvr>
                                        <p:cTn id="136"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P spid="32" grpId="0"/>
      <p:bldP spid="33" grpId="0" animBg="1"/>
      <p:bldP spid="34" grpId="0"/>
      <p:bldP spid="35" grpId="0"/>
      <p:bldP spid="44" grpId="0"/>
      <p:bldP spid="45" grpId="0"/>
      <p:bldP spid="46" grpId="0" animBg="1"/>
      <p:bldP spid="47" grpId="0"/>
      <p:bldP spid="48" grpId="0"/>
      <p:bldP spid="52" grpId="0"/>
      <p:bldP spid="55" grpId="0"/>
      <p:bldP spid="65" grpId="0" animBg="1"/>
      <p:bldP spid="66" grpId="0"/>
      <p:bldP spid="67" grpId="0"/>
      <p:bldP spid="68" grpId="0"/>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上传下达</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cxnSp>
        <p:nvCxnSpPr>
          <p:cNvPr id="4" name="直接连接符 3"/>
          <p:cNvCxnSpPr>
            <a:endCxn id="47" idx="2"/>
          </p:cNvCxnSpPr>
          <p:nvPr/>
        </p:nvCxnSpPr>
        <p:spPr>
          <a:xfrm>
            <a:off x="0" y="3429000"/>
            <a:ext cx="6484357"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265290"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97280"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30" name="文本框 29"/>
          <p:cNvSpPr txBox="1"/>
          <p:nvPr/>
        </p:nvSpPr>
        <p:spPr>
          <a:xfrm>
            <a:off x="189394"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书面传达</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31" name="矩形 30"/>
          <p:cNvSpPr/>
          <p:nvPr/>
        </p:nvSpPr>
        <p:spPr>
          <a:xfrm>
            <a:off x="189394"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2" name="矩形 31"/>
          <p:cNvSpPr/>
          <p:nvPr/>
        </p:nvSpPr>
        <p:spPr>
          <a:xfrm>
            <a:off x="189395"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33" name="椭圆 32"/>
          <p:cNvSpPr/>
          <p:nvPr/>
        </p:nvSpPr>
        <p:spPr>
          <a:xfrm>
            <a:off x="3300966" y="3332957"/>
            <a:ext cx="192085" cy="192085"/>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32956" y="278160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35" name="文本框 34"/>
          <p:cNvSpPr txBox="1"/>
          <p:nvPr/>
        </p:nvSpPr>
        <p:spPr>
          <a:xfrm>
            <a:off x="3225070" y="244922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预期效果</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44" name="矩形 43"/>
          <p:cNvSpPr/>
          <p:nvPr/>
        </p:nvSpPr>
        <p:spPr>
          <a:xfrm>
            <a:off x="3225070" y="3704677"/>
            <a:ext cx="2345444" cy="529697"/>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45" name="矩形 44"/>
          <p:cNvSpPr/>
          <p:nvPr/>
        </p:nvSpPr>
        <p:spPr>
          <a:xfrm>
            <a:off x="3225071" y="4244284"/>
            <a:ext cx="2792474" cy="761362"/>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grpSp>
        <p:nvGrpSpPr>
          <p:cNvPr id="46" name="组合 45"/>
          <p:cNvGrpSpPr/>
          <p:nvPr/>
        </p:nvGrpSpPr>
        <p:grpSpPr>
          <a:xfrm>
            <a:off x="6484357" y="2809625"/>
            <a:ext cx="1238749" cy="1238749"/>
            <a:chOff x="7530375" y="5821045"/>
            <a:chExt cx="1905001" cy="1905001"/>
          </a:xfrm>
        </p:grpSpPr>
        <p:sp>
          <p:nvSpPr>
            <p:cNvPr id="47" name="Shape 1065"/>
            <p:cNvSpPr/>
            <p:nvPr/>
          </p:nvSpPr>
          <p:spPr>
            <a:xfrm>
              <a:off x="7530375" y="5821045"/>
              <a:ext cx="1905001" cy="1905001"/>
            </a:xfrm>
            <a:prstGeom prst="ellipse">
              <a:avLst/>
            </a:prstGeom>
            <a:ln w="25400">
              <a:solidFill>
                <a:srgbClr val="E8E8E8"/>
              </a:solidFill>
              <a:miter lim="400000"/>
            </a:ln>
          </p:spPr>
          <p:txBody>
            <a:bodyPr lIns="50800" tIns="50800" rIns="50800" bIns="50800" anchor="ctr"/>
            <a:lstStyle/>
            <a:p>
              <a:pPr>
                <a:lnSpc>
                  <a:spcPct val="100000"/>
                </a:lnSpc>
                <a:defRPr sz="3200">
                  <a:solidFill>
                    <a:srgbClr val="E8E8E8"/>
                  </a:solidFill>
                  <a:latin typeface="+mn-lt"/>
                  <a:ea typeface="+mn-ea"/>
                  <a:cs typeface="+mn-cs"/>
                  <a:sym typeface="Roboto" panose="02000000000000000000"/>
                </a:defRPr>
              </a:pPr>
              <a:endParaRPr>
                <a:latin typeface="+mn-lt"/>
                <a:ea typeface="+mn-ea"/>
                <a:cs typeface="+mn-ea"/>
                <a:sym typeface="+mn-lt"/>
              </a:endParaRPr>
            </a:p>
          </p:txBody>
        </p:sp>
        <p:sp>
          <p:nvSpPr>
            <p:cNvPr id="48" name="Shape 1066"/>
            <p:cNvSpPr/>
            <p:nvPr/>
          </p:nvSpPr>
          <p:spPr>
            <a:xfrm>
              <a:off x="8207785" y="6524655"/>
              <a:ext cx="550179" cy="497780"/>
            </a:xfrm>
            <a:custGeom>
              <a:avLst/>
              <a:gdLst/>
              <a:ahLst/>
              <a:cxnLst>
                <a:cxn ang="0">
                  <a:pos x="wd2" y="hd2"/>
                </a:cxn>
                <a:cxn ang="5400000">
                  <a:pos x="wd2" y="hd2"/>
                </a:cxn>
                <a:cxn ang="10800000">
                  <a:pos x="wd2" y="hd2"/>
                </a:cxn>
                <a:cxn ang="16200000">
                  <a:pos x="wd2" y="hd2"/>
                </a:cxn>
              </a:cxnLst>
              <a:rect l="0" t="0" r="r" b="b"/>
              <a:pathLst>
                <a:path w="21600" h="21600" extrusionOk="0">
                  <a:moveTo>
                    <a:pt x="6411" y="0"/>
                  </a:moveTo>
                  <a:cubicBezTo>
                    <a:pt x="2916" y="0"/>
                    <a:pt x="0" y="3232"/>
                    <a:pt x="0" y="7112"/>
                  </a:cubicBezTo>
                  <a:cubicBezTo>
                    <a:pt x="0" y="8844"/>
                    <a:pt x="547" y="10518"/>
                    <a:pt x="1483" y="11765"/>
                  </a:cubicBezTo>
                  <a:lnTo>
                    <a:pt x="10979" y="21600"/>
                  </a:lnTo>
                  <a:lnTo>
                    <a:pt x="11960" y="20463"/>
                  </a:lnTo>
                  <a:lnTo>
                    <a:pt x="2512" y="10787"/>
                  </a:lnTo>
                  <a:cubicBezTo>
                    <a:pt x="1763" y="9817"/>
                    <a:pt x="1340" y="8465"/>
                    <a:pt x="1340" y="7218"/>
                  </a:cubicBezTo>
                  <a:cubicBezTo>
                    <a:pt x="1340" y="4135"/>
                    <a:pt x="3665" y="1560"/>
                    <a:pt x="6411" y="1560"/>
                  </a:cubicBezTo>
                  <a:cubicBezTo>
                    <a:pt x="7908" y="1560"/>
                    <a:pt x="9295" y="2261"/>
                    <a:pt x="10262" y="3543"/>
                  </a:cubicBezTo>
                  <a:lnTo>
                    <a:pt x="10812" y="4204"/>
                  </a:lnTo>
                  <a:lnTo>
                    <a:pt x="11338" y="3543"/>
                  </a:lnTo>
                  <a:cubicBezTo>
                    <a:pt x="12274" y="2330"/>
                    <a:pt x="13699" y="1560"/>
                    <a:pt x="15165" y="1560"/>
                  </a:cubicBezTo>
                  <a:cubicBezTo>
                    <a:pt x="17942" y="1560"/>
                    <a:pt x="20260" y="4135"/>
                    <a:pt x="20260" y="7218"/>
                  </a:cubicBezTo>
                  <a:cubicBezTo>
                    <a:pt x="20260" y="8465"/>
                    <a:pt x="19861" y="9817"/>
                    <a:pt x="19112" y="10787"/>
                  </a:cubicBezTo>
                  <a:lnTo>
                    <a:pt x="11745" y="18189"/>
                  </a:lnTo>
                  <a:lnTo>
                    <a:pt x="12606" y="19353"/>
                  </a:lnTo>
                  <a:lnTo>
                    <a:pt x="20045" y="11871"/>
                  </a:lnTo>
                  <a:lnTo>
                    <a:pt x="20093" y="11765"/>
                  </a:lnTo>
                  <a:cubicBezTo>
                    <a:pt x="21060" y="10449"/>
                    <a:pt x="21600" y="8775"/>
                    <a:pt x="21600" y="7112"/>
                  </a:cubicBezTo>
                  <a:cubicBezTo>
                    <a:pt x="21600" y="3232"/>
                    <a:pt x="18691" y="0"/>
                    <a:pt x="15165" y="0"/>
                  </a:cubicBezTo>
                  <a:cubicBezTo>
                    <a:pt x="13574" y="0"/>
                    <a:pt x="11966" y="779"/>
                    <a:pt x="10812" y="1956"/>
                  </a:cubicBezTo>
                  <a:cubicBezTo>
                    <a:pt x="9657" y="675"/>
                    <a:pt x="8033" y="0"/>
                    <a:pt x="6411" y="0"/>
                  </a:cubicBezTo>
                  <a:close/>
                  <a:moveTo>
                    <a:pt x="6339" y="3067"/>
                  </a:moveTo>
                  <a:cubicBezTo>
                    <a:pt x="4306" y="3067"/>
                    <a:pt x="2631" y="4922"/>
                    <a:pt x="2631" y="7165"/>
                  </a:cubicBezTo>
                  <a:cubicBezTo>
                    <a:pt x="2631" y="8062"/>
                    <a:pt x="2904" y="8970"/>
                    <a:pt x="3373" y="9729"/>
                  </a:cubicBezTo>
                  <a:lnTo>
                    <a:pt x="10214" y="16735"/>
                  </a:lnTo>
                  <a:lnTo>
                    <a:pt x="11171" y="15625"/>
                  </a:lnTo>
                  <a:lnTo>
                    <a:pt x="4473" y="8751"/>
                  </a:lnTo>
                  <a:cubicBezTo>
                    <a:pt x="4129" y="8302"/>
                    <a:pt x="3995" y="7717"/>
                    <a:pt x="3995" y="7165"/>
                  </a:cubicBezTo>
                  <a:cubicBezTo>
                    <a:pt x="3995" y="5750"/>
                    <a:pt x="5057" y="4574"/>
                    <a:pt x="6339" y="4574"/>
                  </a:cubicBezTo>
                  <a:lnTo>
                    <a:pt x="6339" y="3067"/>
                  </a:lnTo>
                  <a:close/>
                  <a:moveTo>
                    <a:pt x="15524" y="3331"/>
                  </a:moveTo>
                  <a:cubicBezTo>
                    <a:pt x="15040" y="3267"/>
                    <a:pt x="14534" y="3299"/>
                    <a:pt x="14065" y="3437"/>
                  </a:cubicBezTo>
                  <a:cubicBezTo>
                    <a:pt x="13127" y="3748"/>
                    <a:pt x="12317" y="4401"/>
                    <a:pt x="11817" y="5367"/>
                  </a:cubicBezTo>
                  <a:lnTo>
                    <a:pt x="13037" y="6134"/>
                  </a:lnTo>
                  <a:cubicBezTo>
                    <a:pt x="13381" y="5547"/>
                    <a:pt x="13861" y="5090"/>
                    <a:pt x="14424" y="4918"/>
                  </a:cubicBezTo>
                  <a:cubicBezTo>
                    <a:pt x="15018" y="4710"/>
                    <a:pt x="15686" y="4845"/>
                    <a:pt x="16218" y="5155"/>
                  </a:cubicBezTo>
                  <a:lnTo>
                    <a:pt x="16912" y="3807"/>
                  </a:lnTo>
                  <a:cubicBezTo>
                    <a:pt x="16474" y="3548"/>
                    <a:pt x="16009" y="3396"/>
                    <a:pt x="15524" y="3331"/>
                  </a:cubicBezTo>
                  <a:close/>
                </a:path>
              </a:pathLst>
            </a:custGeom>
            <a:solidFill>
              <a:srgbClr val="4F6BED"/>
            </a:solidFill>
            <a:ln w="12700">
              <a:miter lim="400000"/>
            </a:ln>
          </p:spPr>
          <p:txBody>
            <a:bodyPr lIns="45719" rIns="45719" anchor="ctr"/>
            <a:lstStyle/>
            <a:p>
              <a:pPr algn="l" defTabSz="457200">
                <a:lnSpc>
                  <a:spcPct val="93000"/>
                </a:lnSpc>
                <a:defRPr sz="1800">
                  <a:solidFill>
                    <a:srgbClr val="000000"/>
                  </a:solidFill>
                  <a:latin typeface="+mn-lt"/>
                  <a:ea typeface="+mn-ea"/>
                  <a:cs typeface="+mn-cs"/>
                  <a:sym typeface="Roboto" panose="02000000000000000000"/>
                </a:defRPr>
              </a:pPr>
              <a:endParaRPr>
                <a:latin typeface="+mn-lt"/>
                <a:ea typeface="+mn-ea"/>
                <a:cs typeface="+mn-ea"/>
                <a:sym typeface="+mn-lt"/>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1000"/>
                                        <p:tgtEl>
                                          <p:spTgt spid="44"/>
                                        </p:tgtEl>
                                      </p:cBhvr>
                                    </p:animEffect>
                                    <p:anim calcmode="lin" valueType="num">
                                      <p:cBhvr>
                                        <p:cTn id="68" dur="1000" fill="hold"/>
                                        <p:tgtEl>
                                          <p:spTgt spid="44"/>
                                        </p:tgtEl>
                                        <p:attrNameLst>
                                          <p:attrName>ppt_x</p:attrName>
                                        </p:attrNameLst>
                                      </p:cBhvr>
                                      <p:tavLst>
                                        <p:tav tm="0">
                                          <p:val>
                                            <p:strVal val="#ppt_x"/>
                                          </p:val>
                                        </p:tav>
                                        <p:tav tm="100000">
                                          <p:val>
                                            <p:strVal val="#ppt_x"/>
                                          </p:val>
                                        </p:tav>
                                      </p:tavLst>
                                    </p:anim>
                                    <p:anim calcmode="lin" valueType="num">
                                      <p:cBhvr>
                                        <p:cTn id="69" dur="1000" fill="hold"/>
                                        <p:tgtEl>
                                          <p:spTgt spid="4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1000"/>
                                        <p:tgtEl>
                                          <p:spTgt spid="45"/>
                                        </p:tgtEl>
                                      </p:cBhvr>
                                    </p:animEffect>
                                    <p:anim calcmode="lin" valueType="num">
                                      <p:cBhvr>
                                        <p:cTn id="73" dur="1000" fill="hold"/>
                                        <p:tgtEl>
                                          <p:spTgt spid="45"/>
                                        </p:tgtEl>
                                        <p:attrNameLst>
                                          <p:attrName>ppt_x</p:attrName>
                                        </p:attrNameLst>
                                      </p:cBhvr>
                                      <p:tavLst>
                                        <p:tav tm="0">
                                          <p:val>
                                            <p:strVal val="#ppt_x"/>
                                          </p:val>
                                        </p:tav>
                                        <p:tav tm="100000">
                                          <p:val>
                                            <p:strVal val="#ppt_x"/>
                                          </p:val>
                                        </p:tav>
                                      </p:tavLst>
                                    </p:anim>
                                    <p:anim calcmode="lin" valueType="num">
                                      <p:cBhvr>
                                        <p:cTn id="7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P spid="32" grpId="0"/>
      <p:bldP spid="33" grpId="0" animBg="1"/>
      <p:bldP spid="34" grpId="0"/>
      <p:bldP spid="35"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7306" y="3529270"/>
            <a:ext cx="4906122"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DATA ANALYSIS REPORT</a:t>
            </a:r>
            <a:endParaRPr lang="zh-CN" altLang="en-US" sz="2400" dirty="0">
              <a:solidFill>
                <a:schemeClr val="tx1">
                  <a:lumMod val="75000"/>
                  <a:lumOff val="25000"/>
                </a:schemeClr>
              </a:solidFill>
              <a:latin typeface="+mn-ea"/>
              <a:cs typeface="Gen Jyuu Gothic P Normal" panose="020B0202020203020207" pitchFamily="34" charset="-128"/>
            </a:endParaRPr>
          </a:p>
        </p:txBody>
      </p:sp>
      <p:sp>
        <p:nvSpPr>
          <p:cNvPr id="13" name="文本框 12"/>
          <p:cNvSpPr txBox="1"/>
          <p:nvPr/>
        </p:nvSpPr>
        <p:spPr>
          <a:xfrm>
            <a:off x="759575" y="2927363"/>
            <a:ext cx="4903854" cy="769441"/>
          </a:xfrm>
          <a:prstGeom prst="rect">
            <a:avLst/>
          </a:prstGeom>
          <a:noFill/>
        </p:spPr>
        <p:txBody>
          <a:bodyPr wrap="square" rtlCol="0">
            <a:spAutoFit/>
          </a:bodyPr>
          <a:lstStyle/>
          <a:p>
            <a:pPr algn="dist"/>
            <a:r>
              <a:rPr lang="zh-CN" altLang="en-US" sz="4400" b="1" dirty="0">
                <a:solidFill>
                  <a:srgbClr val="4F6BED"/>
                </a:solidFill>
                <a:latin typeface="微软雅黑" panose="020B0503020204020204" pitchFamily="34" charset="-122"/>
                <a:ea typeface="微软雅黑" panose="020B0503020204020204" pitchFamily="34" charset="-122"/>
              </a:rPr>
              <a:t>提升</a:t>
            </a:r>
            <a:r>
              <a:rPr lang="zh-CN" altLang="en-US" sz="4400" b="1" dirty="0">
                <a:solidFill>
                  <a:srgbClr val="333F50"/>
                </a:solidFill>
                <a:latin typeface="微软雅黑" panose="020B0503020204020204" pitchFamily="34" charset="-122"/>
                <a:ea typeface="微软雅黑" panose="020B0503020204020204" pitchFamily="34" charset="-122"/>
              </a:rPr>
              <a:t>岗位能力</a:t>
            </a:r>
            <a:endParaRPr lang="zh-CN" altLang="en-US" sz="4400" b="1" dirty="0">
              <a:solidFill>
                <a:srgbClr val="4F6BED"/>
              </a:solidFill>
              <a:latin typeface="微软雅黑" panose="020B0503020204020204" pitchFamily="34" charset="-122"/>
              <a:ea typeface="微软雅黑" panose="020B0503020204020204" pitchFamily="34" charset="-122"/>
            </a:endParaRPr>
          </a:p>
        </p:txBody>
      </p:sp>
      <p:sp>
        <p:nvSpPr>
          <p:cNvPr id="14" name="矩形 13"/>
          <p:cNvSpPr/>
          <p:nvPr/>
        </p:nvSpPr>
        <p:spPr>
          <a:xfrm>
            <a:off x="757306" y="4009150"/>
            <a:ext cx="3416297" cy="99219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 and often used in the title of the test, so generally referred to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24" name="文本框 23"/>
          <p:cNvSpPr txBox="1"/>
          <p:nvPr/>
        </p:nvSpPr>
        <p:spPr>
          <a:xfrm>
            <a:off x="747539" y="1974620"/>
            <a:ext cx="2209798" cy="584775"/>
          </a:xfrm>
          <a:prstGeom prst="rect">
            <a:avLst/>
          </a:prstGeom>
          <a:noFill/>
        </p:spPr>
        <p:txBody>
          <a:bodyPr wrap="square" rtlCol="0">
            <a:spAutoFit/>
          </a:bodyPr>
          <a:lstStyle/>
          <a:p>
            <a:pPr algn="dist"/>
            <a:r>
              <a:rPr lang="en-US" altLang="zh-CN" sz="3200" b="1" dirty="0">
                <a:solidFill>
                  <a:srgbClr val="4F6BED"/>
                </a:solidFill>
                <a:latin typeface="AvantGarde Md BT" panose="020B0602020202020204" pitchFamily="34" charset="0"/>
              </a:rPr>
              <a:t>COMPANY</a:t>
            </a:r>
            <a:endParaRPr lang="zh-CN" altLang="en-US" sz="6000" b="1" dirty="0">
              <a:solidFill>
                <a:srgbClr val="4F6BED"/>
              </a:solidFill>
              <a:latin typeface="AvantGarde Md BT" panose="020B0602020202020204" pitchFamily="34" charset="0"/>
              <a:ea typeface="微软雅黑" panose="020B0503020204020204" pitchFamily="34" charset="-122"/>
            </a:endParaRPr>
          </a:p>
        </p:txBody>
      </p:sp>
      <p:sp>
        <p:nvSpPr>
          <p:cNvPr id="25" name="文本框 24"/>
          <p:cNvSpPr txBox="1"/>
          <p:nvPr/>
        </p:nvSpPr>
        <p:spPr>
          <a:xfrm>
            <a:off x="770612" y="2389923"/>
            <a:ext cx="2178259" cy="307777"/>
          </a:xfrm>
          <a:prstGeom prst="rect">
            <a:avLst/>
          </a:prstGeom>
          <a:noFill/>
        </p:spPr>
        <p:txBody>
          <a:bodyPr wrap="square" rtlCol="0">
            <a:spAutoFit/>
          </a:bodyPr>
          <a:lstStyle/>
          <a:p>
            <a:pPr algn="dist"/>
            <a:r>
              <a:rPr lang="en-US" altLang="zh-CN" sz="1400" dirty="0">
                <a:solidFill>
                  <a:schemeClr val="tx1">
                    <a:lumMod val="75000"/>
                    <a:lumOff val="25000"/>
                  </a:schemeClr>
                </a:solidFill>
                <a:latin typeface="+mn-ea"/>
              </a:rPr>
              <a:t>marketing</a:t>
            </a:r>
            <a:endParaRPr lang="zh-CN" altLang="en-US" sz="1400" dirty="0">
              <a:solidFill>
                <a:schemeClr val="tx1">
                  <a:lumMod val="75000"/>
                  <a:lumOff val="25000"/>
                </a:schemeClr>
              </a:solidFill>
              <a:latin typeface="+mn-ea"/>
            </a:endParaRPr>
          </a:p>
        </p:txBody>
      </p:sp>
      <p:sp>
        <p:nvSpPr>
          <p:cNvPr id="26" name="文本框 25"/>
          <p:cNvSpPr txBox="1"/>
          <p:nvPr/>
        </p:nvSpPr>
        <p:spPr>
          <a:xfrm>
            <a:off x="1859160" y="1716539"/>
            <a:ext cx="1103948" cy="461665"/>
          </a:xfrm>
          <a:prstGeom prst="rect">
            <a:avLst/>
          </a:prstGeom>
          <a:noFill/>
        </p:spPr>
        <p:txBody>
          <a:bodyPr wrap="square" rtlCol="0">
            <a:spAutoFit/>
          </a:bodyPr>
          <a:lstStyle/>
          <a:p>
            <a:pPr algn="r"/>
            <a:r>
              <a:rPr lang="en-US" altLang="zh-CN" sz="2400" b="1" dirty="0">
                <a:solidFill>
                  <a:srgbClr val="433A41"/>
                </a:solidFill>
                <a:latin typeface="+mn-ea"/>
              </a:rPr>
              <a:t>03</a:t>
            </a:r>
            <a:endParaRPr lang="zh-CN" altLang="en-US" sz="2400" b="1" dirty="0">
              <a:solidFill>
                <a:srgbClr val="433A41"/>
              </a:solidFill>
              <a:latin typeface="+mn-ea"/>
            </a:endParaRPr>
          </a:p>
        </p:txBody>
      </p:sp>
      <p:sp>
        <p:nvSpPr>
          <p:cNvPr id="27" name="任意多边形: 形状 26"/>
          <p:cNvSpPr/>
          <p:nvPr/>
        </p:nvSpPr>
        <p:spPr>
          <a:xfrm>
            <a:off x="3085511" y="2011564"/>
            <a:ext cx="400554" cy="609600"/>
          </a:xfrm>
          <a:custGeom>
            <a:avLst/>
            <a:gdLst>
              <a:gd name="connsiteX0" fmla="*/ 0 w 400554"/>
              <a:gd name="connsiteY0" fmla="*/ 0 h 609600"/>
              <a:gd name="connsiteX1" fmla="*/ 166088 w 400554"/>
              <a:gd name="connsiteY1" fmla="*/ 0 h 609600"/>
              <a:gd name="connsiteX2" fmla="*/ 400554 w 400554"/>
              <a:gd name="connsiteY2" fmla="*/ 609600 h 609600"/>
              <a:gd name="connsiteX3" fmla="*/ 234466 w 400554"/>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0554" h="609600">
                <a:moveTo>
                  <a:pt x="0" y="0"/>
                </a:moveTo>
                <a:lnTo>
                  <a:pt x="166088" y="0"/>
                </a:lnTo>
                <a:lnTo>
                  <a:pt x="400554" y="609600"/>
                </a:lnTo>
                <a:lnTo>
                  <a:pt x="234466" y="609600"/>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rot="18808770">
            <a:off x="7172106" y="-1522683"/>
            <a:ext cx="848569" cy="7789647"/>
          </a:xfrm>
          <a:custGeom>
            <a:avLst/>
            <a:gdLst>
              <a:gd name="connsiteX0" fmla="*/ 0 w 848569"/>
              <a:gd name="connsiteY0" fmla="*/ 0 h 7789647"/>
              <a:gd name="connsiteX1" fmla="*/ 848569 w 848569"/>
              <a:gd name="connsiteY1" fmla="*/ 894847 h 7789647"/>
              <a:gd name="connsiteX2" fmla="*/ 848569 w 848569"/>
              <a:gd name="connsiteY2" fmla="*/ 7789647 h 7789647"/>
              <a:gd name="connsiteX3" fmla="*/ 0 w 848569"/>
              <a:gd name="connsiteY3" fmla="*/ 6894801 h 7789647"/>
            </a:gdLst>
            <a:ahLst/>
            <a:cxnLst>
              <a:cxn ang="0">
                <a:pos x="connsiteX0" y="connsiteY0"/>
              </a:cxn>
              <a:cxn ang="0">
                <a:pos x="connsiteX1" y="connsiteY1"/>
              </a:cxn>
              <a:cxn ang="0">
                <a:pos x="connsiteX2" y="connsiteY2"/>
              </a:cxn>
              <a:cxn ang="0">
                <a:pos x="connsiteX3" y="connsiteY3"/>
              </a:cxn>
            </a:cxnLst>
            <a:rect l="l" t="t" r="r" b="b"/>
            <a:pathLst>
              <a:path w="848569" h="7789647">
                <a:moveTo>
                  <a:pt x="0" y="0"/>
                </a:moveTo>
                <a:lnTo>
                  <a:pt x="848569" y="894847"/>
                </a:lnTo>
                <a:lnTo>
                  <a:pt x="848569" y="7789647"/>
                </a:lnTo>
                <a:lnTo>
                  <a:pt x="0" y="6894801"/>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rot="18808770">
            <a:off x="8645431" y="2816835"/>
            <a:ext cx="848569" cy="5179359"/>
          </a:xfrm>
          <a:custGeom>
            <a:avLst/>
            <a:gdLst>
              <a:gd name="connsiteX0" fmla="*/ 0 w 848569"/>
              <a:gd name="connsiteY0" fmla="*/ 0 h 5179359"/>
              <a:gd name="connsiteX1" fmla="*/ 848569 w 848569"/>
              <a:gd name="connsiteY1" fmla="*/ 894847 h 5179359"/>
              <a:gd name="connsiteX2" fmla="*/ 848569 w 848569"/>
              <a:gd name="connsiteY2" fmla="*/ 5179359 h 5179359"/>
              <a:gd name="connsiteX3" fmla="*/ 0 w 848569"/>
              <a:gd name="connsiteY3" fmla="*/ 4284513 h 5179359"/>
            </a:gdLst>
            <a:ahLst/>
            <a:cxnLst>
              <a:cxn ang="0">
                <a:pos x="connsiteX0" y="connsiteY0"/>
              </a:cxn>
              <a:cxn ang="0">
                <a:pos x="connsiteX1" y="connsiteY1"/>
              </a:cxn>
              <a:cxn ang="0">
                <a:pos x="connsiteX2" y="connsiteY2"/>
              </a:cxn>
              <a:cxn ang="0">
                <a:pos x="connsiteX3" y="connsiteY3"/>
              </a:cxn>
            </a:cxnLst>
            <a:rect l="l" t="t" r="r" b="b"/>
            <a:pathLst>
              <a:path w="848569" h="5179359">
                <a:moveTo>
                  <a:pt x="0" y="0"/>
                </a:moveTo>
                <a:lnTo>
                  <a:pt x="848569" y="894847"/>
                </a:lnTo>
                <a:lnTo>
                  <a:pt x="848569" y="5179359"/>
                </a:lnTo>
                <a:lnTo>
                  <a:pt x="0" y="4284513"/>
                </a:lnTo>
                <a:close/>
              </a:path>
            </a:pathLst>
          </a:custGeom>
          <a:solidFill>
            <a:srgbClr val="333F50"/>
          </a:solidFill>
          <a:ln>
            <a:solidFill>
              <a:srgbClr val="333F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rot="18808770">
            <a:off x="757086" y="5386222"/>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6124757" y="-156662"/>
            <a:ext cx="5958488" cy="6271797"/>
          </a:xfrm>
          <a:prstGeom prst="triangle">
            <a:avLst>
              <a:gd name="adj" fmla="val 100000"/>
            </a:avLst>
          </a:prstGeom>
          <a:blipFill dpi="0" rotWithShape="0">
            <a:blip r:embed="rId1"/>
            <a:srcRect/>
            <a:stretch>
              <a:fillRect r="-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0"/>
                                        <p:tgtEl>
                                          <p:spTgt spid="27"/>
                                        </p:tgtEl>
                                      </p:cBhvr>
                                    </p:animEffect>
                                    <p:anim calcmode="lin" valueType="num">
                                      <p:cBhvr>
                                        <p:cTn id="36" dur="2000" fill="hold"/>
                                        <p:tgtEl>
                                          <p:spTgt spid="27"/>
                                        </p:tgtEl>
                                        <p:attrNameLst>
                                          <p:attrName>ppt_w</p:attrName>
                                        </p:attrNameLst>
                                      </p:cBhvr>
                                      <p:tavLst>
                                        <p:tav tm="0" fmla="#ppt_w*sin(2.5*pi*$)">
                                          <p:val>
                                            <p:fltVal val="0"/>
                                          </p:val>
                                        </p:tav>
                                        <p:tav tm="100000">
                                          <p:val>
                                            <p:fltVal val="1"/>
                                          </p:val>
                                        </p:tav>
                                      </p:tavLst>
                                    </p:anim>
                                    <p:anim calcmode="lin" valueType="num">
                                      <p:cBhvr>
                                        <p:cTn id="37"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4" grpId="0"/>
      <p:bldP spid="26" grpId="0"/>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rPr>
              <a:t>提升能力</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grpSp>
        <p:nvGrpSpPr>
          <p:cNvPr id="24" name="组合 23"/>
          <p:cNvGrpSpPr/>
          <p:nvPr/>
        </p:nvGrpSpPr>
        <p:grpSpPr>
          <a:xfrm>
            <a:off x="0" y="1761546"/>
            <a:ext cx="6291727" cy="4002148"/>
            <a:chOff x="442913" y="1726376"/>
            <a:chExt cx="5740864" cy="4002148"/>
          </a:xfrm>
          <a:blipFill dpi="0" rotWithShape="1">
            <a:blip r:embed="rId1"/>
            <a:srcRect/>
            <a:stretch>
              <a:fillRect/>
            </a:stretch>
          </a:blipFill>
        </p:grpSpPr>
        <p:sp>
          <p:nvSpPr>
            <p:cNvPr id="25" name="矩形 24"/>
            <p:cNvSpPr/>
            <p:nvPr/>
          </p:nvSpPr>
          <p:spPr>
            <a:xfrm>
              <a:off x="442913" y="1726376"/>
              <a:ext cx="1842052" cy="40021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84357" y="1726376"/>
              <a:ext cx="1842052" cy="40021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341725" y="1726376"/>
              <a:ext cx="1842052" cy="40021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5960422" y="1993514"/>
            <a:ext cx="1059906" cy="769441"/>
          </a:xfrm>
          <a:prstGeom prst="rect">
            <a:avLst/>
          </a:prstGeom>
          <a:solidFill>
            <a:srgbClr val="4F6BED"/>
          </a:solidFill>
        </p:spPr>
        <p:txBody>
          <a:bodyPr wrap="none" rtlCol="0">
            <a:spAutoFit/>
          </a:bodyPr>
          <a:lstStyle/>
          <a:p>
            <a:r>
              <a:rPr lang="en-US" altLang="zh-CN" sz="4400" dirty="0">
                <a:solidFill>
                  <a:schemeClr val="bg1"/>
                </a:solidFill>
                <a:latin typeface="+mn-ea"/>
                <a:cs typeface="Gen Jyuu Gothic P Normal" panose="020B0202020203020207" pitchFamily="34" charset="-128"/>
              </a:rPr>
              <a:t>50%</a:t>
            </a:r>
            <a:endParaRPr lang="zh-CN" altLang="en-US" sz="4400" dirty="0">
              <a:solidFill>
                <a:schemeClr val="bg1"/>
              </a:solidFill>
              <a:latin typeface="+mn-ea"/>
              <a:cs typeface="Gen Jyuu Gothic P Normal" panose="020B0202020203020207" pitchFamily="34" charset="-128"/>
            </a:endParaRPr>
          </a:p>
        </p:txBody>
      </p:sp>
      <p:sp>
        <p:nvSpPr>
          <p:cNvPr id="62" name="文本框 61"/>
          <p:cNvSpPr txBox="1"/>
          <p:nvPr/>
        </p:nvSpPr>
        <p:spPr>
          <a:xfrm>
            <a:off x="7221746" y="2522181"/>
            <a:ext cx="1562556"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63" name="文本框 62"/>
          <p:cNvSpPr txBox="1"/>
          <p:nvPr/>
        </p:nvSpPr>
        <p:spPr>
          <a:xfrm>
            <a:off x="7213860" y="2189801"/>
            <a:ext cx="1782431" cy="523220"/>
          </a:xfrm>
          <a:prstGeom prst="rect">
            <a:avLst/>
          </a:prstGeom>
          <a:noFill/>
        </p:spPr>
        <p:txBody>
          <a:bodyPr wrap="square" rtlCol="0">
            <a:spAutoFit/>
          </a:bodyPr>
          <a:lstStyle/>
          <a:p>
            <a:r>
              <a:rPr lang="zh-CN" altLang="en-US" sz="2800" b="1" dirty="0">
                <a:solidFill>
                  <a:srgbClr val="333F50"/>
                </a:solidFill>
                <a:latin typeface="微软雅黑" panose="020B0503020204020204" pitchFamily="34" charset="-122"/>
                <a:ea typeface="微软雅黑" panose="020B0503020204020204" pitchFamily="34" charset="-122"/>
              </a:rPr>
              <a:t>不断学习</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64" name="矩形 63"/>
          <p:cNvSpPr/>
          <p:nvPr/>
        </p:nvSpPr>
        <p:spPr>
          <a:xfrm>
            <a:off x="7239260" y="2944989"/>
            <a:ext cx="4709723" cy="760529"/>
          </a:xfrm>
          <a:prstGeom prst="rect">
            <a:avLst/>
          </a:prstGeom>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在未来的时间需要不断的自我提升技巧和能力，锻炼自己的能力。我们在平时沟通传达的时候，需要注意自己的言行举止，不能表现轻佻发燥和情绪的不满。合理表达自己的意思。</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65" name="矩形 64"/>
          <p:cNvSpPr/>
          <p:nvPr/>
        </p:nvSpPr>
        <p:spPr>
          <a:xfrm>
            <a:off x="7227606" y="3682368"/>
            <a:ext cx="4684305" cy="5305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grpSp>
        <p:nvGrpSpPr>
          <p:cNvPr id="5" name="组合 4"/>
          <p:cNvGrpSpPr/>
          <p:nvPr/>
        </p:nvGrpSpPr>
        <p:grpSpPr>
          <a:xfrm>
            <a:off x="5960422" y="4436322"/>
            <a:ext cx="6497319" cy="1369915"/>
            <a:chOff x="-343657" y="1667910"/>
            <a:chExt cx="9770948" cy="2060137"/>
          </a:xfrm>
        </p:grpSpPr>
        <p:sp>
          <p:nvSpPr>
            <p:cNvPr id="86" name="Freeform 494"/>
            <p:cNvSpPr>
              <a:spLocks noEditPoints="1"/>
            </p:cNvSpPr>
            <p:nvPr/>
          </p:nvSpPr>
          <p:spPr bwMode="auto">
            <a:xfrm>
              <a:off x="1555651" y="1919472"/>
              <a:ext cx="270194" cy="342648"/>
            </a:xfrm>
            <a:custGeom>
              <a:avLst/>
              <a:gdLst>
                <a:gd name="T0" fmla="*/ 724 w 5566"/>
                <a:gd name="T1" fmla="*/ 3294 h 7056"/>
                <a:gd name="T2" fmla="*/ 1077 w 5566"/>
                <a:gd name="T3" fmla="*/ 4221 h 7056"/>
                <a:gd name="T4" fmla="*/ 1442 w 5566"/>
                <a:gd name="T5" fmla="*/ 4794 h 7056"/>
                <a:gd name="T6" fmla="*/ 1588 w 5566"/>
                <a:gd name="T7" fmla="*/ 5090 h 7056"/>
                <a:gd name="T8" fmla="*/ 1468 w 5566"/>
                <a:gd name="T9" fmla="*/ 6036 h 7056"/>
                <a:gd name="T10" fmla="*/ 1889 w 5566"/>
                <a:gd name="T11" fmla="*/ 5525 h 7056"/>
                <a:gd name="T12" fmla="*/ 4004 w 5566"/>
                <a:gd name="T13" fmla="*/ 4997 h 7056"/>
                <a:gd name="T14" fmla="*/ 4260 w 5566"/>
                <a:gd name="T15" fmla="*/ 4601 h 7056"/>
                <a:gd name="T16" fmla="*/ 4638 w 5566"/>
                <a:gd name="T17" fmla="*/ 3908 h 7056"/>
                <a:gd name="T18" fmla="*/ 4889 w 5566"/>
                <a:gd name="T19" fmla="*/ 3064 h 7056"/>
                <a:gd name="T20" fmla="*/ 4901 w 5566"/>
                <a:gd name="T21" fmla="*/ 2523 h 7056"/>
                <a:gd name="T22" fmla="*/ 4729 w 5566"/>
                <a:gd name="T23" fmla="*/ 1915 h 7056"/>
                <a:gd name="T24" fmla="*/ 4397 w 5566"/>
                <a:gd name="T25" fmla="*/ 1397 h 7056"/>
                <a:gd name="T26" fmla="*/ 3933 w 5566"/>
                <a:gd name="T27" fmla="*/ 995 h 7056"/>
                <a:gd name="T28" fmla="*/ 3367 w 5566"/>
                <a:gd name="T29" fmla="*/ 739 h 7056"/>
                <a:gd name="T30" fmla="*/ 2783 w 5566"/>
                <a:gd name="T31" fmla="*/ 658 h 7056"/>
                <a:gd name="T32" fmla="*/ 2148 w 5566"/>
                <a:gd name="T33" fmla="*/ 755 h 7056"/>
                <a:gd name="T34" fmla="*/ 1589 w 5566"/>
                <a:gd name="T35" fmla="*/ 1024 h 7056"/>
                <a:gd name="T36" fmla="*/ 1135 w 5566"/>
                <a:gd name="T37" fmla="*/ 1436 h 7056"/>
                <a:gd name="T38" fmla="*/ 814 w 5566"/>
                <a:gd name="T39" fmla="*/ 1963 h 7056"/>
                <a:gd name="T40" fmla="*/ 658 w 5566"/>
                <a:gd name="T41" fmla="*/ 2575 h 7056"/>
                <a:gd name="T42" fmla="*/ 3399 w 5566"/>
                <a:gd name="T43" fmla="*/ 3583 h 7056"/>
                <a:gd name="T44" fmla="*/ 4651 w 5566"/>
                <a:gd name="T45" fmla="*/ 3091 h 7056"/>
                <a:gd name="T46" fmla="*/ 4388 w 5566"/>
                <a:gd name="T47" fmla="*/ 3908 h 7056"/>
                <a:gd name="T48" fmla="*/ 4005 w 5566"/>
                <a:gd name="T49" fmla="*/ 4567 h 7056"/>
                <a:gd name="T50" fmla="*/ 3770 w 5566"/>
                <a:gd name="T51" fmla="*/ 4977 h 7056"/>
                <a:gd name="T52" fmla="*/ 3591 w 5566"/>
                <a:gd name="T53" fmla="*/ 3231 h 7056"/>
                <a:gd name="T54" fmla="*/ 1849 w 5566"/>
                <a:gd name="T55" fmla="*/ 5226 h 7056"/>
                <a:gd name="T56" fmla="*/ 1715 w 5566"/>
                <a:gd name="T57" fmla="*/ 4784 h 7056"/>
                <a:gd name="T58" fmla="*/ 1409 w 5566"/>
                <a:gd name="T59" fmla="*/ 4339 h 7056"/>
                <a:gd name="T60" fmla="*/ 1025 w 5566"/>
                <a:gd name="T61" fmla="*/ 3521 h 7056"/>
                <a:gd name="T62" fmla="*/ 879 w 5566"/>
                <a:gd name="T63" fmla="*/ 2838 h 7056"/>
                <a:gd name="T64" fmla="*/ 925 w 5566"/>
                <a:gd name="T65" fmla="*/ 2364 h 7056"/>
                <a:gd name="T66" fmla="*/ 1130 w 5566"/>
                <a:gd name="T67" fmla="*/ 1846 h 7056"/>
                <a:gd name="T68" fmla="*/ 1468 w 5566"/>
                <a:gd name="T69" fmla="*/ 1415 h 7056"/>
                <a:gd name="T70" fmla="*/ 1915 w 5566"/>
                <a:gd name="T71" fmla="*/ 1096 h 7056"/>
                <a:gd name="T72" fmla="*/ 2446 w 5566"/>
                <a:gd name="T73" fmla="*/ 918 h 7056"/>
                <a:gd name="T74" fmla="*/ 2977 w 5566"/>
                <a:gd name="T75" fmla="*/ 898 h 7056"/>
                <a:gd name="T76" fmla="*/ 3524 w 5566"/>
                <a:gd name="T77" fmla="*/ 1038 h 7056"/>
                <a:gd name="T78" fmla="*/ 3995 w 5566"/>
                <a:gd name="T79" fmla="*/ 1324 h 7056"/>
                <a:gd name="T80" fmla="*/ 4363 w 5566"/>
                <a:gd name="T81" fmla="*/ 1729 h 7056"/>
                <a:gd name="T82" fmla="*/ 4603 w 5566"/>
                <a:gd name="T83" fmla="*/ 2228 h 7056"/>
                <a:gd name="T84" fmla="*/ 4688 w 5566"/>
                <a:gd name="T85" fmla="*/ 2794 h 7056"/>
                <a:gd name="T86" fmla="*/ 2507 w 5566"/>
                <a:gd name="T87" fmla="*/ 1452 h 7056"/>
                <a:gd name="T88" fmla="*/ 2130 w 5566"/>
                <a:gd name="T89" fmla="*/ 1589 h 7056"/>
                <a:gd name="T90" fmla="*/ 1814 w 5566"/>
                <a:gd name="T91" fmla="*/ 1824 h 7056"/>
                <a:gd name="T92" fmla="*/ 1578 w 5566"/>
                <a:gd name="T93" fmla="*/ 2138 h 7056"/>
                <a:gd name="T94" fmla="*/ 1441 w 5566"/>
                <a:gd name="T95" fmla="*/ 2512 h 7056"/>
                <a:gd name="T96" fmla="*/ 1184 w 5566"/>
                <a:gd name="T97" fmla="*/ 2704 h 7056"/>
                <a:gd name="T98" fmla="*/ 1280 w 5566"/>
                <a:gd name="T99" fmla="*/ 2239 h 7056"/>
                <a:gd name="T100" fmla="*/ 1501 w 5566"/>
                <a:gd name="T101" fmla="*/ 1834 h 7056"/>
                <a:gd name="T102" fmla="*/ 1827 w 5566"/>
                <a:gd name="T103" fmla="*/ 1511 h 7056"/>
                <a:gd name="T104" fmla="*/ 2234 w 5566"/>
                <a:gd name="T105" fmla="*/ 1291 h 7056"/>
                <a:gd name="T106" fmla="*/ 2701 w 5566"/>
                <a:gd name="T107" fmla="*/ 1196 h 7056"/>
                <a:gd name="T108" fmla="*/ 2898 w 5566"/>
                <a:gd name="T109" fmla="*/ 0 h 7056"/>
                <a:gd name="T110" fmla="*/ 1017 w 5566"/>
                <a:gd name="T111" fmla="*/ 1180 h 7056"/>
                <a:gd name="T112" fmla="*/ 452 w 5566"/>
                <a:gd name="T113" fmla="*/ 2277 h 7056"/>
                <a:gd name="T114" fmla="*/ 452 w 5566"/>
                <a:gd name="T115" fmla="*/ 3288 h 7056"/>
                <a:gd name="T116" fmla="*/ 4832 w 5566"/>
                <a:gd name="T117" fmla="*/ 4668 h 7056"/>
                <a:gd name="T118" fmla="*/ 5500 w 5566"/>
                <a:gd name="T119" fmla="*/ 3391 h 7056"/>
                <a:gd name="T120" fmla="*/ 4789 w 5566"/>
                <a:gd name="T121" fmla="*/ 1493 h 7056"/>
                <a:gd name="T122" fmla="*/ 4075 w 5566"/>
                <a:gd name="T123" fmla="*/ 315 h 7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66" h="7056">
                  <a:moveTo>
                    <a:pt x="647" y="2794"/>
                  </a:moveTo>
                  <a:lnTo>
                    <a:pt x="647" y="2794"/>
                  </a:lnTo>
                  <a:lnTo>
                    <a:pt x="647" y="2807"/>
                  </a:lnTo>
                  <a:lnTo>
                    <a:pt x="649" y="2842"/>
                  </a:lnTo>
                  <a:lnTo>
                    <a:pt x="654" y="2897"/>
                  </a:lnTo>
                  <a:lnTo>
                    <a:pt x="663" y="2972"/>
                  </a:lnTo>
                  <a:lnTo>
                    <a:pt x="669" y="3015"/>
                  </a:lnTo>
                  <a:lnTo>
                    <a:pt x="676" y="3064"/>
                  </a:lnTo>
                  <a:lnTo>
                    <a:pt x="686" y="3115"/>
                  </a:lnTo>
                  <a:lnTo>
                    <a:pt x="696" y="3172"/>
                  </a:lnTo>
                  <a:lnTo>
                    <a:pt x="709" y="3231"/>
                  </a:lnTo>
                  <a:lnTo>
                    <a:pt x="724" y="3294"/>
                  </a:lnTo>
                  <a:lnTo>
                    <a:pt x="741" y="3361"/>
                  </a:lnTo>
                  <a:lnTo>
                    <a:pt x="760" y="3432"/>
                  </a:lnTo>
                  <a:lnTo>
                    <a:pt x="781" y="3504"/>
                  </a:lnTo>
                  <a:lnTo>
                    <a:pt x="805" y="3580"/>
                  </a:lnTo>
                  <a:lnTo>
                    <a:pt x="831" y="3658"/>
                  </a:lnTo>
                  <a:lnTo>
                    <a:pt x="860" y="3739"/>
                  </a:lnTo>
                  <a:lnTo>
                    <a:pt x="892" y="3823"/>
                  </a:lnTo>
                  <a:lnTo>
                    <a:pt x="927" y="3908"/>
                  </a:lnTo>
                  <a:lnTo>
                    <a:pt x="966" y="3996"/>
                  </a:lnTo>
                  <a:lnTo>
                    <a:pt x="1007" y="4084"/>
                  </a:lnTo>
                  <a:lnTo>
                    <a:pt x="1053" y="4175"/>
                  </a:lnTo>
                  <a:lnTo>
                    <a:pt x="1077" y="4221"/>
                  </a:lnTo>
                  <a:lnTo>
                    <a:pt x="1102" y="4268"/>
                  </a:lnTo>
                  <a:lnTo>
                    <a:pt x="1128" y="4314"/>
                  </a:lnTo>
                  <a:lnTo>
                    <a:pt x="1155" y="4361"/>
                  </a:lnTo>
                  <a:lnTo>
                    <a:pt x="1182" y="4409"/>
                  </a:lnTo>
                  <a:lnTo>
                    <a:pt x="1211" y="4456"/>
                  </a:lnTo>
                  <a:lnTo>
                    <a:pt x="1241" y="4504"/>
                  </a:lnTo>
                  <a:lnTo>
                    <a:pt x="1272" y="4552"/>
                  </a:lnTo>
                  <a:lnTo>
                    <a:pt x="1304" y="4600"/>
                  </a:lnTo>
                  <a:lnTo>
                    <a:pt x="1336" y="4648"/>
                  </a:lnTo>
                  <a:lnTo>
                    <a:pt x="1371" y="4697"/>
                  </a:lnTo>
                  <a:lnTo>
                    <a:pt x="1406" y="4745"/>
                  </a:lnTo>
                  <a:lnTo>
                    <a:pt x="1442" y="4794"/>
                  </a:lnTo>
                  <a:lnTo>
                    <a:pt x="1480" y="4843"/>
                  </a:lnTo>
                  <a:lnTo>
                    <a:pt x="1480" y="4843"/>
                  </a:lnTo>
                  <a:lnTo>
                    <a:pt x="1493" y="4862"/>
                  </a:lnTo>
                  <a:lnTo>
                    <a:pt x="1506" y="4882"/>
                  </a:lnTo>
                  <a:lnTo>
                    <a:pt x="1518" y="4903"/>
                  </a:lnTo>
                  <a:lnTo>
                    <a:pt x="1530" y="4927"/>
                  </a:lnTo>
                  <a:lnTo>
                    <a:pt x="1541" y="4951"/>
                  </a:lnTo>
                  <a:lnTo>
                    <a:pt x="1551" y="4976"/>
                  </a:lnTo>
                  <a:lnTo>
                    <a:pt x="1562" y="5003"/>
                  </a:lnTo>
                  <a:lnTo>
                    <a:pt x="1571" y="5031"/>
                  </a:lnTo>
                  <a:lnTo>
                    <a:pt x="1580" y="5060"/>
                  </a:lnTo>
                  <a:lnTo>
                    <a:pt x="1588" y="5090"/>
                  </a:lnTo>
                  <a:lnTo>
                    <a:pt x="1596" y="5122"/>
                  </a:lnTo>
                  <a:lnTo>
                    <a:pt x="1603" y="5154"/>
                  </a:lnTo>
                  <a:lnTo>
                    <a:pt x="1609" y="5188"/>
                  </a:lnTo>
                  <a:lnTo>
                    <a:pt x="1616" y="5223"/>
                  </a:lnTo>
                  <a:lnTo>
                    <a:pt x="1621" y="5259"/>
                  </a:lnTo>
                  <a:lnTo>
                    <a:pt x="1625" y="5296"/>
                  </a:lnTo>
                  <a:lnTo>
                    <a:pt x="1468" y="5296"/>
                  </a:lnTo>
                  <a:lnTo>
                    <a:pt x="1468" y="5525"/>
                  </a:lnTo>
                  <a:lnTo>
                    <a:pt x="1659" y="5525"/>
                  </a:lnTo>
                  <a:lnTo>
                    <a:pt x="1659" y="5806"/>
                  </a:lnTo>
                  <a:lnTo>
                    <a:pt x="1468" y="5806"/>
                  </a:lnTo>
                  <a:lnTo>
                    <a:pt x="1468" y="6036"/>
                  </a:lnTo>
                  <a:lnTo>
                    <a:pt x="1659" y="6036"/>
                  </a:lnTo>
                  <a:lnTo>
                    <a:pt x="1659" y="6316"/>
                  </a:lnTo>
                  <a:lnTo>
                    <a:pt x="1468" y="6316"/>
                  </a:lnTo>
                  <a:lnTo>
                    <a:pt x="1468" y="6546"/>
                  </a:lnTo>
                  <a:lnTo>
                    <a:pt x="4097" y="6546"/>
                  </a:lnTo>
                  <a:lnTo>
                    <a:pt x="4097" y="6316"/>
                  </a:lnTo>
                  <a:lnTo>
                    <a:pt x="1889" y="6316"/>
                  </a:lnTo>
                  <a:lnTo>
                    <a:pt x="1889" y="6036"/>
                  </a:lnTo>
                  <a:lnTo>
                    <a:pt x="4097" y="6036"/>
                  </a:lnTo>
                  <a:lnTo>
                    <a:pt x="4097" y="5806"/>
                  </a:lnTo>
                  <a:lnTo>
                    <a:pt x="1889" y="5806"/>
                  </a:lnTo>
                  <a:lnTo>
                    <a:pt x="1889" y="5525"/>
                  </a:lnTo>
                  <a:lnTo>
                    <a:pt x="4097" y="5525"/>
                  </a:lnTo>
                  <a:lnTo>
                    <a:pt x="4097" y="5296"/>
                  </a:lnTo>
                  <a:lnTo>
                    <a:pt x="3938" y="5296"/>
                  </a:lnTo>
                  <a:lnTo>
                    <a:pt x="3938" y="5296"/>
                  </a:lnTo>
                  <a:lnTo>
                    <a:pt x="3945" y="5235"/>
                  </a:lnTo>
                  <a:lnTo>
                    <a:pt x="3956" y="5175"/>
                  </a:lnTo>
                  <a:lnTo>
                    <a:pt x="3962" y="5145"/>
                  </a:lnTo>
                  <a:lnTo>
                    <a:pt x="3969" y="5115"/>
                  </a:lnTo>
                  <a:lnTo>
                    <a:pt x="3977" y="5085"/>
                  </a:lnTo>
                  <a:lnTo>
                    <a:pt x="3985" y="5055"/>
                  </a:lnTo>
                  <a:lnTo>
                    <a:pt x="3995" y="5026"/>
                  </a:lnTo>
                  <a:lnTo>
                    <a:pt x="4004" y="4997"/>
                  </a:lnTo>
                  <a:lnTo>
                    <a:pt x="4016" y="4969"/>
                  </a:lnTo>
                  <a:lnTo>
                    <a:pt x="4027" y="4942"/>
                  </a:lnTo>
                  <a:lnTo>
                    <a:pt x="4040" y="4916"/>
                  </a:lnTo>
                  <a:lnTo>
                    <a:pt x="4054" y="4891"/>
                  </a:lnTo>
                  <a:lnTo>
                    <a:pt x="4068" y="4867"/>
                  </a:lnTo>
                  <a:lnTo>
                    <a:pt x="4084" y="4844"/>
                  </a:lnTo>
                  <a:lnTo>
                    <a:pt x="4084" y="4844"/>
                  </a:lnTo>
                  <a:lnTo>
                    <a:pt x="4122" y="4796"/>
                  </a:lnTo>
                  <a:lnTo>
                    <a:pt x="4158" y="4746"/>
                  </a:lnTo>
                  <a:lnTo>
                    <a:pt x="4194" y="4698"/>
                  </a:lnTo>
                  <a:lnTo>
                    <a:pt x="4228" y="4649"/>
                  </a:lnTo>
                  <a:lnTo>
                    <a:pt x="4260" y="4601"/>
                  </a:lnTo>
                  <a:lnTo>
                    <a:pt x="4293" y="4552"/>
                  </a:lnTo>
                  <a:lnTo>
                    <a:pt x="4324" y="4505"/>
                  </a:lnTo>
                  <a:lnTo>
                    <a:pt x="4353" y="4456"/>
                  </a:lnTo>
                  <a:lnTo>
                    <a:pt x="4383" y="4409"/>
                  </a:lnTo>
                  <a:lnTo>
                    <a:pt x="4410" y="4361"/>
                  </a:lnTo>
                  <a:lnTo>
                    <a:pt x="4436" y="4315"/>
                  </a:lnTo>
                  <a:lnTo>
                    <a:pt x="4463" y="4268"/>
                  </a:lnTo>
                  <a:lnTo>
                    <a:pt x="4488" y="4221"/>
                  </a:lnTo>
                  <a:lnTo>
                    <a:pt x="4512" y="4176"/>
                  </a:lnTo>
                  <a:lnTo>
                    <a:pt x="4558" y="4084"/>
                  </a:lnTo>
                  <a:lnTo>
                    <a:pt x="4599" y="3996"/>
                  </a:lnTo>
                  <a:lnTo>
                    <a:pt x="4638" y="3908"/>
                  </a:lnTo>
                  <a:lnTo>
                    <a:pt x="4673" y="3823"/>
                  </a:lnTo>
                  <a:lnTo>
                    <a:pt x="4705" y="3739"/>
                  </a:lnTo>
                  <a:lnTo>
                    <a:pt x="4735" y="3658"/>
                  </a:lnTo>
                  <a:lnTo>
                    <a:pt x="4761" y="3580"/>
                  </a:lnTo>
                  <a:lnTo>
                    <a:pt x="4784" y="3504"/>
                  </a:lnTo>
                  <a:lnTo>
                    <a:pt x="4805" y="3432"/>
                  </a:lnTo>
                  <a:lnTo>
                    <a:pt x="4824" y="3361"/>
                  </a:lnTo>
                  <a:lnTo>
                    <a:pt x="4841" y="3294"/>
                  </a:lnTo>
                  <a:lnTo>
                    <a:pt x="4856" y="3231"/>
                  </a:lnTo>
                  <a:lnTo>
                    <a:pt x="4869" y="3171"/>
                  </a:lnTo>
                  <a:lnTo>
                    <a:pt x="4879" y="3115"/>
                  </a:lnTo>
                  <a:lnTo>
                    <a:pt x="4889" y="3064"/>
                  </a:lnTo>
                  <a:lnTo>
                    <a:pt x="4896" y="3015"/>
                  </a:lnTo>
                  <a:lnTo>
                    <a:pt x="4902" y="2972"/>
                  </a:lnTo>
                  <a:lnTo>
                    <a:pt x="4911" y="2897"/>
                  </a:lnTo>
                  <a:lnTo>
                    <a:pt x="4916" y="2842"/>
                  </a:lnTo>
                  <a:lnTo>
                    <a:pt x="4918" y="2807"/>
                  </a:lnTo>
                  <a:lnTo>
                    <a:pt x="4918" y="2794"/>
                  </a:lnTo>
                  <a:lnTo>
                    <a:pt x="4918" y="2794"/>
                  </a:lnTo>
                  <a:lnTo>
                    <a:pt x="4918" y="2739"/>
                  </a:lnTo>
                  <a:lnTo>
                    <a:pt x="4916" y="2684"/>
                  </a:lnTo>
                  <a:lnTo>
                    <a:pt x="4912" y="2630"/>
                  </a:lnTo>
                  <a:lnTo>
                    <a:pt x="4908" y="2575"/>
                  </a:lnTo>
                  <a:lnTo>
                    <a:pt x="4901" y="2523"/>
                  </a:lnTo>
                  <a:lnTo>
                    <a:pt x="4894" y="2469"/>
                  </a:lnTo>
                  <a:lnTo>
                    <a:pt x="4886" y="2416"/>
                  </a:lnTo>
                  <a:lnTo>
                    <a:pt x="4875" y="2364"/>
                  </a:lnTo>
                  <a:lnTo>
                    <a:pt x="4863" y="2312"/>
                  </a:lnTo>
                  <a:lnTo>
                    <a:pt x="4852" y="2261"/>
                  </a:lnTo>
                  <a:lnTo>
                    <a:pt x="4837" y="2210"/>
                  </a:lnTo>
                  <a:lnTo>
                    <a:pt x="4822" y="2159"/>
                  </a:lnTo>
                  <a:lnTo>
                    <a:pt x="4806" y="2109"/>
                  </a:lnTo>
                  <a:lnTo>
                    <a:pt x="4789" y="2060"/>
                  </a:lnTo>
                  <a:lnTo>
                    <a:pt x="4771" y="2011"/>
                  </a:lnTo>
                  <a:lnTo>
                    <a:pt x="4751" y="1963"/>
                  </a:lnTo>
                  <a:lnTo>
                    <a:pt x="4729" y="1915"/>
                  </a:lnTo>
                  <a:lnTo>
                    <a:pt x="4707" y="1869"/>
                  </a:lnTo>
                  <a:lnTo>
                    <a:pt x="4684" y="1823"/>
                  </a:lnTo>
                  <a:lnTo>
                    <a:pt x="4661" y="1776"/>
                  </a:lnTo>
                  <a:lnTo>
                    <a:pt x="4636" y="1732"/>
                  </a:lnTo>
                  <a:lnTo>
                    <a:pt x="4609" y="1688"/>
                  </a:lnTo>
                  <a:lnTo>
                    <a:pt x="4582" y="1643"/>
                  </a:lnTo>
                  <a:lnTo>
                    <a:pt x="4553" y="1600"/>
                  </a:lnTo>
                  <a:lnTo>
                    <a:pt x="4524" y="1558"/>
                  </a:lnTo>
                  <a:lnTo>
                    <a:pt x="4493" y="1517"/>
                  </a:lnTo>
                  <a:lnTo>
                    <a:pt x="4463" y="1476"/>
                  </a:lnTo>
                  <a:lnTo>
                    <a:pt x="4430" y="1436"/>
                  </a:lnTo>
                  <a:lnTo>
                    <a:pt x="4397" y="1397"/>
                  </a:lnTo>
                  <a:lnTo>
                    <a:pt x="4364" y="1359"/>
                  </a:lnTo>
                  <a:lnTo>
                    <a:pt x="4328" y="1321"/>
                  </a:lnTo>
                  <a:lnTo>
                    <a:pt x="4292" y="1284"/>
                  </a:lnTo>
                  <a:lnTo>
                    <a:pt x="4256" y="1248"/>
                  </a:lnTo>
                  <a:lnTo>
                    <a:pt x="4218" y="1213"/>
                  </a:lnTo>
                  <a:lnTo>
                    <a:pt x="4180" y="1180"/>
                  </a:lnTo>
                  <a:lnTo>
                    <a:pt x="4140" y="1147"/>
                  </a:lnTo>
                  <a:lnTo>
                    <a:pt x="4101" y="1114"/>
                  </a:lnTo>
                  <a:lnTo>
                    <a:pt x="4060" y="1083"/>
                  </a:lnTo>
                  <a:lnTo>
                    <a:pt x="4019" y="1053"/>
                  </a:lnTo>
                  <a:lnTo>
                    <a:pt x="3976" y="1024"/>
                  </a:lnTo>
                  <a:lnTo>
                    <a:pt x="3933" y="995"/>
                  </a:lnTo>
                  <a:lnTo>
                    <a:pt x="3889" y="968"/>
                  </a:lnTo>
                  <a:lnTo>
                    <a:pt x="3845" y="941"/>
                  </a:lnTo>
                  <a:lnTo>
                    <a:pt x="3799" y="916"/>
                  </a:lnTo>
                  <a:lnTo>
                    <a:pt x="3754" y="892"/>
                  </a:lnTo>
                  <a:lnTo>
                    <a:pt x="3708" y="870"/>
                  </a:lnTo>
                  <a:lnTo>
                    <a:pt x="3661" y="847"/>
                  </a:lnTo>
                  <a:lnTo>
                    <a:pt x="3613" y="826"/>
                  </a:lnTo>
                  <a:lnTo>
                    <a:pt x="3565" y="806"/>
                  </a:lnTo>
                  <a:lnTo>
                    <a:pt x="3516" y="788"/>
                  </a:lnTo>
                  <a:lnTo>
                    <a:pt x="3467" y="770"/>
                  </a:lnTo>
                  <a:lnTo>
                    <a:pt x="3417" y="755"/>
                  </a:lnTo>
                  <a:lnTo>
                    <a:pt x="3367" y="739"/>
                  </a:lnTo>
                  <a:lnTo>
                    <a:pt x="3315" y="725"/>
                  </a:lnTo>
                  <a:lnTo>
                    <a:pt x="3265" y="712"/>
                  </a:lnTo>
                  <a:lnTo>
                    <a:pt x="3212" y="702"/>
                  </a:lnTo>
                  <a:lnTo>
                    <a:pt x="3160" y="691"/>
                  </a:lnTo>
                  <a:lnTo>
                    <a:pt x="3108" y="683"/>
                  </a:lnTo>
                  <a:lnTo>
                    <a:pt x="3054" y="676"/>
                  </a:lnTo>
                  <a:lnTo>
                    <a:pt x="3000" y="669"/>
                  </a:lnTo>
                  <a:lnTo>
                    <a:pt x="2946" y="664"/>
                  </a:lnTo>
                  <a:lnTo>
                    <a:pt x="2893" y="661"/>
                  </a:lnTo>
                  <a:lnTo>
                    <a:pt x="2838" y="659"/>
                  </a:lnTo>
                  <a:lnTo>
                    <a:pt x="2783" y="658"/>
                  </a:lnTo>
                  <a:lnTo>
                    <a:pt x="2783" y="658"/>
                  </a:lnTo>
                  <a:lnTo>
                    <a:pt x="2727" y="659"/>
                  </a:lnTo>
                  <a:lnTo>
                    <a:pt x="2673" y="661"/>
                  </a:lnTo>
                  <a:lnTo>
                    <a:pt x="2619" y="664"/>
                  </a:lnTo>
                  <a:lnTo>
                    <a:pt x="2565" y="669"/>
                  </a:lnTo>
                  <a:lnTo>
                    <a:pt x="2511" y="676"/>
                  </a:lnTo>
                  <a:lnTo>
                    <a:pt x="2458" y="683"/>
                  </a:lnTo>
                  <a:lnTo>
                    <a:pt x="2406" y="691"/>
                  </a:lnTo>
                  <a:lnTo>
                    <a:pt x="2353" y="702"/>
                  </a:lnTo>
                  <a:lnTo>
                    <a:pt x="2301" y="712"/>
                  </a:lnTo>
                  <a:lnTo>
                    <a:pt x="2249" y="725"/>
                  </a:lnTo>
                  <a:lnTo>
                    <a:pt x="2199" y="739"/>
                  </a:lnTo>
                  <a:lnTo>
                    <a:pt x="2148" y="755"/>
                  </a:lnTo>
                  <a:lnTo>
                    <a:pt x="2099" y="770"/>
                  </a:lnTo>
                  <a:lnTo>
                    <a:pt x="2049" y="788"/>
                  </a:lnTo>
                  <a:lnTo>
                    <a:pt x="2001" y="806"/>
                  </a:lnTo>
                  <a:lnTo>
                    <a:pt x="1952" y="826"/>
                  </a:lnTo>
                  <a:lnTo>
                    <a:pt x="1905" y="847"/>
                  </a:lnTo>
                  <a:lnTo>
                    <a:pt x="1857" y="870"/>
                  </a:lnTo>
                  <a:lnTo>
                    <a:pt x="1811" y="892"/>
                  </a:lnTo>
                  <a:lnTo>
                    <a:pt x="1765" y="916"/>
                  </a:lnTo>
                  <a:lnTo>
                    <a:pt x="1720" y="941"/>
                  </a:lnTo>
                  <a:lnTo>
                    <a:pt x="1676" y="968"/>
                  </a:lnTo>
                  <a:lnTo>
                    <a:pt x="1633" y="995"/>
                  </a:lnTo>
                  <a:lnTo>
                    <a:pt x="1589" y="1024"/>
                  </a:lnTo>
                  <a:lnTo>
                    <a:pt x="1547" y="1053"/>
                  </a:lnTo>
                  <a:lnTo>
                    <a:pt x="1505" y="1083"/>
                  </a:lnTo>
                  <a:lnTo>
                    <a:pt x="1465" y="1114"/>
                  </a:lnTo>
                  <a:lnTo>
                    <a:pt x="1425" y="1147"/>
                  </a:lnTo>
                  <a:lnTo>
                    <a:pt x="1386" y="1180"/>
                  </a:lnTo>
                  <a:lnTo>
                    <a:pt x="1347" y="1213"/>
                  </a:lnTo>
                  <a:lnTo>
                    <a:pt x="1310" y="1248"/>
                  </a:lnTo>
                  <a:lnTo>
                    <a:pt x="1273" y="1284"/>
                  </a:lnTo>
                  <a:lnTo>
                    <a:pt x="1237" y="1321"/>
                  </a:lnTo>
                  <a:lnTo>
                    <a:pt x="1202" y="1359"/>
                  </a:lnTo>
                  <a:lnTo>
                    <a:pt x="1169" y="1397"/>
                  </a:lnTo>
                  <a:lnTo>
                    <a:pt x="1135" y="1436"/>
                  </a:lnTo>
                  <a:lnTo>
                    <a:pt x="1103" y="1476"/>
                  </a:lnTo>
                  <a:lnTo>
                    <a:pt x="1072" y="1517"/>
                  </a:lnTo>
                  <a:lnTo>
                    <a:pt x="1041" y="1558"/>
                  </a:lnTo>
                  <a:lnTo>
                    <a:pt x="1012" y="1600"/>
                  </a:lnTo>
                  <a:lnTo>
                    <a:pt x="984" y="1643"/>
                  </a:lnTo>
                  <a:lnTo>
                    <a:pt x="957" y="1688"/>
                  </a:lnTo>
                  <a:lnTo>
                    <a:pt x="930" y="1732"/>
                  </a:lnTo>
                  <a:lnTo>
                    <a:pt x="905" y="1776"/>
                  </a:lnTo>
                  <a:lnTo>
                    <a:pt x="881" y="1823"/>
                  </a:lnTo>
                  <a:lnTo>
                    <a:pt x="858" y="1869"/>
                  </a:lnTo>
                  <a:lnTo>
                    <a:pt x="835" y="1915"/>
                  </a:lnTo>
                  <a:lnTo>
                    <a:pt x="814" y="1963"/>
                  </a:lnTo>
                  <a:lnTo>
                    <a:pt x="795" y="2011"/>
                  </a:lnTo>
                  <a:lnTo>
                    <a:pt x="776" y="2060"/>
                  </a:lnTo>
                  <a:lnTo>
                    <a:pt x="760" y="2109"/>
                  </a:lnTo>
                  <a:lnTo>
                    <a:pt x="743" y="2159"/>
                  </a:lnTo>
                  <a:lnTo>
                    <a:pt x="728" y="2210"/>
                  </a:lnTo>
                  <a:lnTo>
                    <a:pt x="714" y="2261"/>
                  </a:lnTo>
                  <a:lnTo>
                    <a:pt x="702" y="2312"/>
                  </a:lnTo>
                  <a:lnTo>
                    <a:pt x="690" y="2364"/>
                  </a:lnTo>
                  <a:lnTo>
                    <a:pt x="680" y="2416"/>
                  </a:lnTo>
                  <a:lnTo>
                    <a:pt x="671" y="2469"/>
                  </a:lnTo>
                  <a:lnTo>
                    <a:pt x="664" y="2523"/>
                  </a:lnTo>
                  <a:lnTo>
                    <a:pt x="658" y="2575"/>
                  </a:lnTo>
                  <a:lnTo>
                    <a:pt x="653" y="2630"/>
                  </a:lnTo>
                  <a:lnTo>
                    <a:pt x="650" y="2684"/>
                  </a:lnTo>
                  <a:lnTo>
                    <a:pt x="648" y="2739"/>
                  </a:lnTo>
                  <a:lnTo>
                    <a:pt x="647" y="2794"/>
                  </a:lnTo>
                  <a:lnTo>
                    <a:pt x="647" y="2794"/>
                  </a:lnTo>
                  <a:close/>
                  <a:moveTo>
                    <a:pt x="2342" y="5271"/>
                  </a:moveTo>
                  <a:lnTo>
                    <a:pt x="2026" y="3513"/>
                  </a:lnTo>
                  <a:lnTo>
                    <a:pt x="2166" y="3583"/>
                  </a:lnTo>
                  <a:lnTo>
                    <a:pt x="2474" y="3429"/>
                  </a:lnTo>
                  <a:lnTo>
                    <a:pt x="2782" y="3583"/>
                  </a:lnTo>
                  <a:lnTo>
                    <a:pt x="3091" y="3429"/>
                  </a:lnTo>
                  <a:lnTo>
                    <a:pt x="3399" y="3583"/>
                  </a:lnTo>
                  <a:lnTo>
                    <a:pt x="3540" y="3513"/>
                  </a:lnTo>
                  <a:lnTo>
                    <a:pt x="3223" y="5271"/>
                  </a:lnTo>
                  <a:lnTo>
                    <a:pt x="2342" y="5271"/>
                  </a:lnTo>
                  <a:close/>
                  <a:moveTo>
                    <a:pt x="4688" y="2794"/>
                  </a:moveTo>
                  <a:lnTo>
                    <a:pt x="4688" y="2794"/>
                  </a:lnTo>
                  <a:lnTo>
                    <a:pt x="4688" y="2806"/>
                  </a:lnTo>
                  <a:lnTo>
                    <a:pt x="4686" y="2838"/>
                  </a:lnTo>
                  <a:lnTo>
                    <a:pt x="4682" y="2889"/>
                  </a:lnTo>
                  <a:lnTo>
                    <a:pt x="4674" y="2957"/>
                  </a:lnTo>
                  <a:lnTo>
                    <a:pt x="4667" y="2998"/>
                  </a:lnTo>
                  <a:lnTo>
                    <a:pt x="4661" y="3042"/>
                  </a:lnTo>
                  <a:lnTo>
                    <a:pt x="4651" y="3091"/>
                  </a:lnTo>
                  <a:lnTo>
                    <a:pt x="4642" y="3143"/>
                  </a:lnTo>
                  <a:lnTo>
                    <a:pt x="4629" y="3197"/>
                  </a:lnTo>
                  <a:lnTo>
                    <a:pt x="4616" y="3257"/>
                  </a:lnTo>
                  <a:lnTo>
                    <a:pt x="4601" y="3319"/>
                  </a:lnTo>
                  <a:lnTo>
                    <a:pt x="4583" y="3383"/>
                  </a:lnTo>
                  <a:lnTo>
                    <a:pt x="4563" y="3451"/>
                  </a:lnTo>
                  <a:lnTo>
                    <a:pt x="4540" y="3521"/>
                  </a:lnTo>
                  <a:lnTo>
                    <a:pt x="4515" y="3594"/>
                  </a:lnTo>
                  <a:lnTo>
                    <a:pt x="4487" y="3670"/>
                  </a:lnTo>
                  <a:lnTo>
                    <a:pt x="4457" y="3747"/>
                  </a:lnTo>
                  <a:lnTo>
                    <a:pt x="4424" y="3827"/>
                  </a:lnTo>
                  <a:lnTo>
                    <a:pt x="4388" y="3908"/>
                  </a:lnTo>
                  <a:lnTo>
                    <a:pt x="4348" y="3991"/>
                  </a:lnTo>
                  <a:lnTo>
                    <a:pt x="4305" y="4077"/>
                  </a:lnTo>
                  <a:lnTo>
                    <a:pt x="4259" y="4163"/>
                  </a:lnTo>
                  <a:lnTo>
                    <a:pt x="4234" y="4207"/>
                  </a:lnTo>
                  <a:lnTo>
                    <a:pt x="4209" y="4251"/>
                  </a:lnTo>
                  <a:lnTo>
                    <a:pt x="4183" y="4295"/>
                  </a:lnTo>
                  <a:lnTo>
                    <a:pt x="4156" y="4340"/>
                  </a:lnTo>
                  <a:lnTo>
                    <a:pt x="4127" y="4385"/>
                  </a:lnTo>
                  <a:lnTo>
                    <a:pt x="4098" y="4430"/>
                  </a:lnTo>
                  <a:lnTo>
                    <a:pt x="4068" y="4475"/>
                  </a:lnTo>
                  <a:lnTo>
                    <a:pt x="4037" y="4521"/>
                  </a:lnTo>
                  <a:lnTo>
                    <a:pt x="4005" y="4567"/>
                  </a:lnTo>
                  <a:lnTo>
                    <a:pt x="3971" y="4612"/>
                  </a:lnTo>
                  <a:lnTo>
                    <a:pt x="3938" y="4659"/>
                  </a:lnTo>
                  <a:lnTo>
                    <a:pt x="3902" y="4705"/>
                  </a:lnTo>
                  <a:lnTo>
                    <a:pt x="3902" y="4705"/>
                  </a:lnTo>
                  <a:lnTo>
                    <a:pt x="3881" y="4735"/>
                  </a:lnTo>
                  <a:lnTo>
                    <a:pt x="3861" y="4766"/>
                  </a:lnTo>
                  <a:lnTo>
                    <a:pt x="3843" y="4799"/>
                  </a:lnTo>
                  <a:lnTo>
                    <a:pt x="3825" y="4833"/>
                  </a:lnTo>
                  <a:lnTo>
                    <a:pt x="3809" y="4867"/>
                  </a:lnTo>
                  <a:lnTo>
                    <a:pt x="3795" y="4903"/>
                  </a:lnTo>
                  <a:lnTo>
                    <a:pt x="3782" y="4940"/>
                  </a:lnTo>
                  <a:lnTo>
                    <a:pt x="3770" y="4977"/>
                  </a:lnTo>
                  <a:lnTo>
                    <a:pt x="3758" y="5014"/>
                  </a:lnTo>
                  <a:lnTo>
                    <a:pt x="3749" y="5051"/>
                  </a:lnTo>
                  <a:lnTo>
                    <a:pt x="3739" y="5089"/>
                  </a:lnTo>
                  <a:lnTo>
                    <a:pt x="3732" y="5126"/>
                  </a:lnTo>
                  <a:lnTo>
                    <a:pt x="3725" y="5163"/>
                  </a:lnTo>
                  <a:lnTo>
                    <a:pt x="3718" y="5200"/>
                  </a:lnTo>
                  <a:lnTo>
                    <a:pt x="3713" y="5235"/>
                  </a:lnTo>
                  <a:lnTo>
                    <a:pt x="3709" y="5271"/>
                  </a:lnTo>
                  <a:lnTo>
                    <a:pt x="3457" y="5271"/>
                  </a:lnTo>
                  <a:lnTo>
                    <a:pt x="3833" y="3181"/>
                  </a:lnTo>
                  <a:lnTo>
                    <a:pt x="3608" y="3139"/>
                  </a:lnTo>
                  <a:lnTo>
                    <a:pt x="3591" y="3231"/>
                  </a:lnTo>
                  <a:lnTo>
                    <a:pt x="3399" y="3326"/>
                  </a:lnTo>
                  <a:lnTo>
                    <a:pt x="3090" y="3173"/>
                  </a:lnTo>
                  <a:lnTo>
                    <a:pt x="2782" y="3326"/>
                  </a:lnTo>
                  <a:lnTo>
                    <a:pt x="2474" y="3173"/>
                  </a:lnTo>
                  <a:lnTo>
                    <a:pt x="2166" y="3326"/>
                  </a:lnTo>
                  <a:lnTo>
                    <a:pt x="1975" y="3231"/>
                  </a:lnTo>
                  <a:lnTo>
                    <a:pt x="1958" y="3139"/>
                  </a:lnTo>
                  <a:lnTo>
                    <a:pt x="1732" y="3181"/>
                  </a:lnTo>
                  <a:lnTo>
                    <a:pt x="2109" y="5271"/>
                  </a:lnTo>
                  <a:lnTo>
                    <a:pt x="1854" y="5271"/>
                  </a:lnTo>
                  <a:lnTo>
                    <a:pt x="1854" y="5271"/>
                  </a:lnTo>
                  <a:lnTo>
                    <a:pt x="1849" y="5226"/>
                  </a:lnTo>
                  <a:lnTo>
                    <a:pt x="1842" y="5183"/>
                  </a:lnTo>
                  <a:lnTo>
                    <a:pt x="1835" y="5139"/>
                  </a:lnTo>
                  <a:lnTo>
                    <a:pt x="1827" y="5098"/>
                  </a:lnTo>
                  <a:lnTo>
                    <a:pt x="1817" y="5058"/>
                  </a:lnTo>
                  <a:lnTo>
                    <a:pt x="1808" y="5019"/>
                  </a:lnTo>
                  <a:lnTo>
                    <a:pt x="1797" y="4982"/>
                  </a:lnTo>
                  <a:lnTo>
                    <a:pt x="1786" y="4946"/>
                  </a:lnTo>
                  <a:lnTo>
                    <a:pt x="1773" y="4911"/>
                  </a:lnTo>
                  <a:lnTo>
                    <a:pt x="1759" y="4878"/>
                  </a:lnTo>
                  <a:lnTo>
                    <a:pt x="1745" y="4845"/>
                  </a:lnTo>
                  <a:lnTo>
                    <a:pt x="1731" y="4815"/>
                  </a:lnTo>
                  <a:lnTo>
                    <a:pt x="1715" y="4784"/>
                  </a:lnTo>
                  <a:lnTo>
                    <a:pt x="1698" y="4757"/>
                  </a:lnTo>
                  <a:lnTo>
                    <a:pt x="1680" y="4729"/>
                  </a:lnTo>
                  <a:lnTo>
                    <a:pt x="1662" y="4704"/>
                  </a:lnTo>
                  <a:lnTo>
                    <a:pt x="1662" y="4704"/>
                  </a:lnTo>
                  <a:lnTo>
                    <a:pt x="1627" y="4658"/>
                  </a:lnTo>
                  <a:lnTo>
                    <a:pt x="1593" y="4611"/>
                  </a:lnTo>
                  <a:lnTo>
                    <a:pt x="1560" y="4566"/>
                  </a:lnTo>
                  <a:lnTo>
                    <a:pt x="1527" y="4521"/>
                  </a:lnTo>
                  <a:lnTo>
                    <a:pt x="1497" y="4474"/>
                  </a:lnTo>
                  <a:lnTo>
                    <a:pt x="1466" y="4430"/>
                  </a:lnTo>
                  <a:lnTo>
                    <a:pt x="1438" y="4385"/>
                  </a:lnTo>
                  <a:lnTo>
                    <a:pt x="1409" y="4339"/>
                  </a:lnTo>
                  <a:lnTo>
                    <a:pt x="1382" y="4295"/>
                  </a:lnTo>
                  <a:lnTo>
                    <a:pt x="1355" y="4251"/>
                  </a:lnTo>
                  <a:lnTo>
                    <a:pt x="1330" y="4206"/>
                  </a:lnTo>
                  <a:lnTo>
                    <a:pt x="1306" y="4163"/>
                  </a:lnTo>
                  <a:lnTo>
                    <a:pt x="1259" y="4077"/>
                  </a:lnTo>
                  <a:lnTo>
                    <a:pt x="1217" y="3991"/>
                  </a:lnTo>
                  <a:lnTo>
                    <a:pt x="1177" y="3908"/>
                  </a:lnTo>
                  <a:lnTo>
                    <a:pt x="1141" y="3827"/>
                  </a:lnTo>
                  <a:lnTo>
                    <a:pt x="1109" y="3747"/>
                  </a:lnTo>
                  <a:lnTo>
                    <a:pt x="1078" y="3670"/>
                  </a:lnTo>
                  <a:lnTo>
                    <a:pt x="1051" y="3594"/>
                  </a:lnTo>
                  <a:lnTo>
                    <a:pt x="1025" y="3521"/>
                  </a:lnTo>
                  <a:lnTo>
                    <a:pt x="1003" y="3451"/>
                  </a:lnTo>
                  <a:lnTo>
                    <a:pt x="983" y="3383"/>
                  </a:lnTo>
                  <a:lnTo>
                    <a:pt x="965" y="3319"/>
                  </a:lnTo>
                  <a:lnTo>
                    <a:pt x="949" y="3257"/>
                  </a:lnTo>
                  <a:lnTo>
                    <a:pt x="936" y="3199"/>
                  </a:lnTo>
                  <a:lnTo>
                    <a:pt x="924" y="3143"/>
                  </a:lnTo>
                  <a:lnTo>
                    <a:pt x="914" y="3091"/>
                  </a:lnTo>
                  <a:lnTo>
                    <a:pt x="905" y="3042"/>
                  </a:lnTo>
                  <a:lnTo>
                    <a:pt x="898" y="2998"/>
                  </a:lnTo>
                  <a:lnTo>
                    <a:pt x="891" y="2958"/>
                  </a:lnTo>
                  <a:lnTo>
                    <a:pt x="884" y="2890"/>
                  </a:lnTo>
                  <a:lnTo>
                    <a:pt x="879" y="2838"/>
                  </a:lnTo>
                  <a:lnTo>
                    <a:pt x="877" y="2806"/>
                  </a:lnTo>
                  <a:lnTo>
                    <a:pt x="877" y="2794"/>
                  </a:lnTo>
                  <a:lnTo>
                    <a:pt x="877" y="2794"/>
                  </a:lnTo>
                  <a:lnTo>
                    <a:pt x="878" y="2745"/>
                  </a:lnTo>
                  <a:lnTo>
                    <a:pt x="879" y="2696"/>
                  </a:lnTo>
                  <a:lnTo>
                    <a:pt x="882" y="2647"/>
                  </a:lnTo>
                  <a:lnTo>
                    <a:pt x="886" y="2600"/>
                  </a:lnTo>
                  <a:lnTo>
                    <a:pt x="892" y="2551"/>
                  </a:lnTo>
                  <a:lnTo>
                    <a:pt x="899" y="2504"/>
                  </a:lnTo>
                  <a:lnTo>
                    <a:pt x="906" y="2457"/>
                  </a:lnTo>
                  <a:lnTo>
                    <a:pt x="916" y="2410"/>
                  </a:lnTo>
                  <a:lnTo>
                    <a:pt x="925" y="2364"/>
                  </a:lnTo>
                  <a:lnTo>
                    <a:pt x="937" y="2318"/>
                  </a:lnTo>
                  <a:lnTo>
                    <a:pt x="949" y="2273"/>
                  </a:lnTo>
                  <a:lnTo>
                    <a:pt x="962" y="2228"/>
                  </a:lnTo>
                  <a:lnTo>
                    <a:pt x="977" y="2183"/>
                  </a:lnTo>
                  <a:lnTo>
                    <a:pt x="993" y="2139"/>
                  </a:lnTo>
                  <a:lnTo>
                    <a:pt x="1009" y="2096"/>
                  </a:lnTo>
                  <a:lnTo>
                    <a:pt x="1026" y="2053"/>
                  </a:lnTo>
                  <a:lnTo>
                    <a:pt x="1045" y="2010"/>
                  </a:lnTo>
                  <a:lnTo>
                    <a:pt x="1064" y="1968"/>
                  </a:lnTo>
                  <a:lnTo>
                    <a:pt x="1085" y="1927"/>
                  </a:lnTo>
                  <a:lnTo>
                    <a:pt x="1106" y="1886"/>
                  </a:lnTo>
                  <a:lnTo>
                    <a:pt x="1130" y="1846"/>
                  </a:lnTo>
                  <a:lnTo>
                    <a:pt x="1153" y="1806"/>
                  </a:lnTo>
                  <a:lnTo>
                    <a:pt x="1177" y="1768"/>
                  </a:lnTo>
                  <a:lnTo>
                    <a:pt x="1202" y="1729"/>
                  </a:lnTo>
                  <a:lnTo>
                    <a:pt x="1229" y="1691"/>
                  </a:lnTo>
                  <a:lnTo>
                    <a:pt x="1256" y="1654"/>
                  </a:lnTo>
                  <a:lnTo>
                    <a:pt x="1284" y="1618"/>
                  </a:lnTo>
                  <a:lnTo>
                    <a:pt x="1312" y="1582"/>
                  </a:lnTo>
                  <a:lnTo>
                    <a:pt x="1342" y="1547"/>
                  </a:lnTo>
                  <a:lnTo>
                    <a:pt x="1372" y="1513"/>
                  </a:lnTo>
                  <a:lnTo>
                    <a:pt x="1404" y="1480"/>
                  </a:lnTo>
                  <a:lnTo>
                    <a:pt x="1435" y="1446"/>
                  </a:lnTo>
                  <a:lnTo>
                    <a:pt x="1468" y="1415"/>
                  </a:lnTo>
                  <a:lnTo>
                    <a:pt x="1502" y="1384"/>
                  </a:lnTo>
                  <a:lnTo>
                    <a:pt x="1536" y="1354"/>
                  </a:lnTo>
                  <a:lnTo>
                    <a:pt x="1570" y="1324"/>
                  </a:lnTo>
                  <a:lnTo>
                    <a:pt x="1606" y="1294"/>
                  </a:lnTo>
                  <a:lnTo>
                    <a:pt x="1643" y="1267"/>
                  </a:lnTo>
                  <a:lnTo>
                    <a:pt x="1680" y="1240"/>
                  </a:lnTo>
                  <a:lnTo>
                    <a:pt x="1718" y="1214"/>
                  </a:lnTo>
                  <a:lnTo>
                    <a:pt x="1756" y="1189"/>
                  </a:lnTo>
                  <a:lnTo>
                    <a:pt x="1795" y="1164"/>
                  </a:lnTo>
                  <a:lnTo>
                    <a:pt x="1835" y="1141"/>
                  </a:lnTo>
                  <a:lnTo>
                    <a:pt x="1875" y="1118"/>
                  </a:lnTo>
                  <a:lnTo>
                    <a:pt x="1915" y="1096"/>
                  </a:lnTo>
                  <a:lnTo>
                    <a:pt x="1957" y="1076"/>
                  </a:lnTo>
                  <a:lnTo>
                    <a:pt x="1999" y="1056"/>
                  </a:lnTo>
                  <a:lnTo>
                    <a:pt x="2042" y="1038"/>
                  </a:lnTo>
                  <a:lnTo>
                    <a:pt x="2084" y="1020"/>
                  </a:lnTo>
                  <a:lnTo>
                    <a:pt x="2128" y="1003"/>
                  </a:lnTo>
                  <a:lnTo>
                    <a:pt x="2171" y="989"/>
                  </a:lnTo>
                  <a:lnTo>
                    <a:pt x="2217" y="974"/>
                  </a:lnTo>
                  <a:lnTo>
                    <a:pt x="2261" y="960"/>
                  </a:lnTo>
                  <a:lnTo>
                    <a:pt x="2306" y="948"/>
                  </a:lnTo>
                  <a:lnTo>
                    <a:pt x="2353" y="937"/>
                  </a:lnTo>
                  <a:lnTo>
                    <a:pt x="2399" y="927"/>
                  </a:lnTo>
                  <a:lnTo>
                    <a:pt x="2446" y="918"/>
                  </a:lnTo>
                  <a:lnTo>
                    <a:pt x="2493" y="910"/>
                  </a:lnTo>
                  <a:lnTo>
                    <a:pt x="2540" y="903"/>
                  </a:lnTo>
                  <a:lnTo>
                    <a:pt x="2588" y="898"/>
                  </a:lnTo>
                  <a:lnTo>
                    <a:pt x="2636" y="894"/>
                  </a:lnTo>
                  <a:lnTo>
                    <a:pt x="2685" y="891"/>
                  </a:lnTo>
                  <a:lnTo>
                    <a:pt x="2733" y="889"/>
                  </a:lnTo>
                  <a:lnTo>
                    <a:pt x="2783" y="888"/>
                  </a:lnTo>
                  <a:lnTo>
                    <a:pt x="2783" y="888"/>
                  </a:lnTo>
                  <a:lnTo>
                    <a:pt x="2832" y="889"/>
                  </a:lnTo>
                  <a:lnTo>
                    <a:pt x="2881" y="891"/>
                  </a:lnTo>
                  <a:lnTo>
                    <a:pt x="2930" y="894"/>
                  </a:lnTo>
                  <a:lnTo>
                    <a:pt x="2977" y="898"/>
                  </a:lnTo>
                  <a:lnTo>
                    <a:pt x="3026" y="903"/>
                  </a:lnTo>
                  <a:lnTo>
                    <a:pt x="3073" y="910"/>
                  </a:lnTo>
                  <a:lnTo>
                    <a:pt x="3119" y="918"/>
                  </a:lnTo>
                  <a:lnTo>
                    <a:pt x="3167" y="927"/>
                  </a:lnTo>
                  <a:lnTo>
                    <a:pt x="3212" y="937"/>
                  </a:lnTo>
                  <a:lnTo>
                    <a:pt x="3259" y="948"/>
                  </a:lnTo>
                  <a:lnTo>
                    <a:pt x="3304" y="960"/>
                  </a:lnTo>
                  <a:lnTo>
                    <a:pt x="3349" y="974"/>
                  </a:lnTo>
                  <a:lnTo>
                    <a:pt x="3394" y="989"/>
                  </a:lnTo>
                  <a:lnTo>
                    <a:pt x="3438" y="1003"/>
                  </a:lnTo>
                  <a:lnTo>
                    <a:pt x="3481" y="1020"/>
                  </a:lnTo>
                  <a:lnTo>
                    <a:pt x="3524" y="1038"/>
                  </a:lnTo>
                  <a:lnTo>
                    <a:pt x="3566" y="1056"/>
                  </a:lnTo>
                  <a:lnTo>
                    <a:pt x="3609" y="1076"/>
                  </a:lnTo>
                  <a:lnTo>
                    <a:pt x="3650" y="1096"/>
                  </a:lnTo>
                  <a:lnTo>
                    <a:pt x="3691" y="1118"/>
                  </a:lnTo>
                  <a:lnTo>
                    <a:pt x="3731" y="1141"/>
                  </a:lnTo>
                  <a:lnTo>
                    <a:pt x="3770" y="1164"/>
                  </a:lnTo>
                  <a:lnTo>
                    <a:pt x="3809" y="1189"/>
                  </a:lnTo>
                  <a:lnTo>
                    <a:pt x="3848" y="1214"/>
                  </a:lnTo>
                  <a:lnTo>
                    <a:pt x="3885" y="1240"/>
                  </a:lnTo>
                  <a:lnTo>
                    <a:pt x="3923" y="1267"/>
                  </a:lnTo>
                  <a:lnTo>
                    <a:pt x="3959" y="1294"/>
                  </a:lnTo>
                  <a:lnTo>
                    <a:pt x="3995" y="1324"/>
                  </a:lnTo>
                  <a:lnTo>
                    <a:pt x="4029" y="1354"/>
                  </a:lnTo>
                  <a:lnTo>
                    <a:pt x="4064" y="1384"/>
                  </a:lnTo>
                  <a:lnTo>
                    <a:pt x="4097" y="1415"/>
                  </a:lnTo>
                  <a:lnTo>
                    <a:pt x="4129" y="1446"/>
                  </a:lnTo>
                  <a:lnTo>
                    <a:pt x="4162" y="1480"/>
                  </a:lnTo>
                  <a:lnTo>
                    <a:pt x="4193" y="1513"/>
                  </a:lnTo>
                  <a:lnTo>
                    <a:pt x="4223" y="1547"/>
                  </a:lnTo>
                  <a:lnTo>
                    <a:pt x="4253" y="1582"/>
                  </a:lnTo>
                  <a:lnTo>
                    <a:pt x="4281" y="1618"/>
                  </a:lnTo>
                  <a:lnTo>
                    <a:pt x="4310" y="1654"/>
                  </a:lnTo>
                  <a:lnTo>
                    <a:pt x="4337" y="1691"/>
                  </a:lnTo>
                  <a:lnTo>
                    <a:pt x="4363" y="1729"/>
                  </a:lnTo>
                  <a:lnTo>
                    <a:pt x="4388" y="1768"/>
                  </a:lnTo>
                  <a:lnTo>
                    <a:pt x="4412" y="1806"/>
                  </a:lnTo>
                  <a:lnTo>
                    <a:pt x="4436" y="1846"/>
                  </a:lnTo>
                  <a:lnTo>
                    <a:pt x="4458" y="1886"/>
                  </a:lnTo>
                  <a:lnTo>
                    <a:pt x="4480" y="1927"/>
                  </a:lnTo>
                  <a:lnTo>
                    <a:pt x="4501" y="1968"/>
                  </a:lnTo>
                  <a:lnTo>
                    <a:pt x="4521" y="2010"/>
                  </a:lnTo>
                  <a:lnTo>
                    <a:pt x="4539" y="2053"/>
                  </a:lnTo>
                  <a:lnTo>
                    <a:pt x="4557" y="2096"/>
                  </a:lnTo>
                  <a:lnTo>
                    <a:pt x="4573" y="2139"/>
                  </a:lnTo>
                  <a:lnTo>
                    <a:pt x="4588" y="2183"/>
                  </a:lnTo>
                  <a:lnTo>
                    <a:pt x="4603" y="2228"/>
                  </a:lnTo>
                  <a:lnTo>
                    <a:pt x="4617" y="2273"/>
                  </a:lnTo>
                  <a:lnTo>
                    <a:pt x="4628" y="2318"/>
                  </a:lnTo>
                  <a:lnTo>
                    <a:pt x="4640" y="2364"/>
                  </a:lnTo>
                  <a:lnTo>
                    <a:pt x="4650" y="2410"/>
                  </a:lnTo>
                  <a:lnTo>
                    <a:pt x="4659" y="2457"/>
                  </a:lnTo>
                  <a:lnTo>
                    <a:pt x="4667" y="2504"/>
                  </a:lnTo>
                  <a:lnTo>
                    <a:pt x="4674" y="2551"/>
                  </a:lnTo>
                  <a:lnTo>
                    <a:pt x="4679" y="2600"/>
                  </a:lnTo>
                  <a:lnTo>
                    <a:pt x="4683" y="2647"/>
                  </a:lnTo>
                  <a:lnTo>
                    <a:pt x="4686" y="2696"/>
                  </a:lnTo>
                  <a:lnTo>
                    <a:pt x="4688" y="2745"/>
                  </a:lnTo>
                  <a:lnTo>
                    <a:pt x="4688" y="2794"/>
                  </a:lnTo>
                  <a:lnTo>
                    <a:pt x="4688" y="2794"/>
                  </a:lnTo>
                  <a:close/>
                  <a:moveTo>
                    <a:pt x="2783" y="1194"/>
                  </a:moveTo>
                  <a:lnTo>
                    <a:pt x="2783" y="1424"/>
                  </a:lnTo>
                  <a:lnTo>
                    <a:pt x="2783" y="1424"/>
                  </a:lnTo>
                  <a:lnTo>
                    <a:pt x="2747" y="1424"/>
                  </a:lnTo>
                  <a:lnTo>
                    <a:pt x="2712" y="1426"/>
                  </a:lnTo>
                  <a:lnTo>
                    <a:pt x="2678" y="1428"/>
                  </a:lnTo>
                  <a:lnTo>
                    <a:pt x="2643" y="1432"/>
                  </a:lnTo>
                  <a:lnTo>
                    <a:pt x="2608" y="1435"/>
                  </a:lnTo>
                  <a:lnTo>
                    <a:pt x="2574" y="1440"/>
                  </a:lnTo>
                  <a:lnTo>
                    <a:pt x="2540" y="1445"/>
                  </a:lnTo>
                  <a:lnTo>
                    <a:pt x="2507" y="1452"/>
                  </a:lnTo>
                  <a:lnTo>
                    <a:pt x="2474" y="1459"/>
                  </a:lnTo>
                  <a:lnTo>
                    <a:pt x="2440" y="1467"/>
                  </a:lnTo>
                  <a:lnTo>
                    <a:pt x="2408" y="1476"/>
                  </a:lnTo>
                  <a:lnTo>
                    <a:pt x="2376" y="1485"/>
                  </a:lnTo>
                  <a:lnTo>
                    <a:pt x="2343" y="1496"/>
                  </a:lnTo>
                  <a:lnTo>
                    <a:pt x="2312" y="1506"/>
                  </a:lnTo>
                  <a:lnTo>
                    <a:pt x="2281" y="1519"/>
                  </a:lnTo>
                  <a:lnTo>
                    <a:pt x="2249" y="1532"/>
                  </a:lnTo>
                  <a:lnTo>
                    <a:pt x="2219" y="1544"/>
                  </a:lnTo>
                  <a:lnTo>
                    <a:pt x="2189" y="1558"/>
                  </a:lnTo>
                  <a:lnTo>
                    <a:pt x="2160" y="1573"/>
                  </a:lnTo>
                  <a:lnTo>
                    <a:pt x="2130" y="1589"/>
                  </a:lnTo>
                  <a:lnTo>
                    <a:pt x="2101" y="1604"/>
                  </a:lnTo>
                  <a:lnTo>
                    <a:pt x="2072" y="1621"/>
                  </a:lnTo>
                  <a:lnTo>
                    <a:pt x="2045" y="1639"/>
                  </a:lnTo>
                  <a:lnTo>
                    <a:pt x="2017" y="1657"/>
                  </a:lnTo>
                  <a:lnTo>
                    <a:pt x="1990" y="1676"/>
                  </a:lnTo>
                  <a:lnTo>
                    <a:pt x="1964" y="1695"/>
                  </a:lnTo>
                  <a:lnTo>
                    <a:pt x="1937" y="1715"/>
                  </a:lnTo>
                  <a:lnTo>
                    <a:pt x="1912" y="1735"/>
                  </a:lnTo>
                  <a:lnTo>
                    <a:pt x="1887" y="1756"/>
                  </a:lnTo>
                  <a:lnTo>
                    <a:pt x="1862" y="1778"/>
                  </a:lnTo>
                  <a:lnTo>
                    <a:pt x="1838" y="1801"/>
                  </a:lnTo>
                  <a:lnTo>
                    <a:pt x="1814" y="1824"/>
                  </a:lnTo>
                  <a:lnTo>
                    <a:pt x="1792" y="1847"/>
                  </a:lnTo>
                  <a:lnTo>
                    <a:pt x="1769" y="1871"/>
                  </a:lnTo>
                  <a:lnTo>
                    <a:pt x="1748" y="1895"/>
                  </a:lnTo>
                  <a:lnTo>
                    <a:pt x="1725" y="1921"/>
                  </a:lnTo>
                  <a:lnTo>
                    <a:pt x="1705" y="1946"/>
                  </a:lnTo>
                  <a:lnTo>
                    <a:pt x="1685" y="1971"/>
                  </a:lnTo>
                  <a:lnTo>
                    <a:pt x="1665" y="1998"/>
                  </a:lnTo>
                  <a:lnTo>
                    <a:pt x="1647" y="2025"/>
                  </a:lnTo>
                  <a:lnTo>
                    <a:pt x="1628" y="2053"/>
                  </a:lnTo>
                  <a:lnTo>
                    <a:pt x="1612" y="2080"/>
                  </a:lnTo>
                  <a:lnTo>
                    <a:pt x="1595" y="2108"/>
                  </a:lnTo>
                  <a:lnTo>
                    <a:pt x="1578" y="2138"/>
                  </a:lnTo>
                  <a:lnTo>
                    <a:pt x="1563" y="2166"/>
                  </a:lnTo>
                  <a:lnTo>
                    <a:pt x="1548" y="2196"/>
                  </a:lnTo>
                  <a:lnTo>
                    <a:pt x="1534" y="2226"/>
                  </a:lnTo>
                  <a:lnTo>
                    <a:pt x="1521" y="2257"/>
                  </a:lnTo>
                  <a:lnTo>
                    <a:pt x="1508" y="2288"/>
                  </a:lnTo>
                  <a:lnTo>
                    <a:pt x="1496" y="2318"/>
                  </a:lnTo>
                  <a:lnTo>
                    <a:pt x="1485" y="2350"/>
                  </a:lnTo>
                  <a:lnTo>
                    <a:pt x="1474" y="2381"/>
                  </a:lnTo>
                  <a:lnTo>
                    <a:pt x="1465" y="2414"/>
                  </a:lnTo>
                  <a:lnTo>
                    <a:pt x="1455" y="2446"/>
                  </a:lnTo>
                  <a:lnTo>
                    <a:pt x="1448" y="2479"/>
                  </a:lnTo>
                  <a:lnTo>
                    <a:pt x="1441" y="2512"/>
                  </a:lnTo>
                  <a:lnTo>
                    <a:pt x="1434" y="2546"/>
                  </a:lnTo>
                  <a:lnTo>
                    <a:pt x="1428" y="2579"/>
                  </a:lnTo>
                  <a:lnTo>
                    <a:pt x="1424" y="2613"/>
                  </a:lnTo>
                  <a:lnTo>
                    <a:pt x="1420" y="2647"/>
                  </a:lnTo>
                  <a:lnTo>
                    <a:pt x="1416" y="2682"/>
                  </a:lnTo>
                  <a:lnTo>
                    <a:pt x="1414" y="2717"/>
                  </a:lnTo>
                  <a:lnTo>
                    <a:pt x="1413" y="2752"/>
                  </a:lnTo>
                  <a:lnTo>
                    <a:pt x="1412" y="2786"/>
                  </a:lnTo>
                  <a:lnTo>
                    <a:pt x="1182" y="2786"/>
                  </a:lnTo>
                  <a:lnTo>
                    <a:pt x="1182" y="2786"/>
                  </a:lnTo>
                  <a:lnTo>
                    <a:pt x="1183" y="2745"/>
                  </a:lnTo>
                  <a:lnTo>
                    <a:pt x="1184" y="2704"/>
                  </a:lnTo>
                  <a:lnTo>
                    <a:pt x="1188" y="2664"/>
                  </a:lnTo>
                  <a:lnTo>
                    <a:pt x="1191" y="2624"/>
                  </a:lnTo>
                  <a:lnTo>
                    <a:pt x="1196" y="2584"/>
                  </a:lnTo>
                  <a:lnTo>
                    <a:pt x="1201" y="2544"/>
                  </a:lnTo>
                  <a:lnTo>
                    <a:pt x="1208" y="2505"/>
                  </a:lnTo>
                  <a:lnTo>
                    <a:pt x="1215" y="2466"/>
                  </a:lnTo>
                  <a:lnTo>
                    <a:pt x="1224" y="2427"/>
                  </a:lnTo>
                  <a:lnTo>
                    <a:pt x="1233" y="2389"/>
                  </a:lnTo>
                  <a:lnTo>
                    <a:pt x="1244" y="2351"/>
                  </a:lnTo>
                  <a:lnTo>
                    <a:pt x="1255" y="2313"/>
                  </a:lnTo>
                  <a:lnTo>
                    <a:pt x="1267" y="2276"/>
                  </a:lnTo>
                  <a:lnTo>
                    <a:pt x="1280" y="2239"/>
                  </a:lnTo>
                  <a:lnTo>
                    <a:pt x="1294" y="2203"/>
                  </a:lnTo>
                  <a:lnTo>
                    <a:pt x="1309" y="2167"/>
                  </a:lnTo>
                  <a:lnTo>
                    <a:pt x="1325" y="2132"/>
                  </a:lnTo>
                  <a:lnTo>
                    <a:pt x="1341" y="2097"/>
                  </a:lnTo>
                  <a:lnTo>
                    <a:pt x="1358" y="2062"/>
                  </a:lnTo>
                  <a:lnTo>
                    <a:pt x="1376" y="2028"/>
                  </a:lnTo>
                  <a:lnTo>
                    <a:pt x="1395" y="1995"/>
                  </a:lnTo>
                  <a:lnTo>
                    <a:pt x="1414" y="1962"/>
                  </a:lnTo>
                  <a:lnTo>
                    <a:pt x="1435" y="1929"/>
                  </a:lnTo>
                  <a:lnTo>
                    <a:pt x="1457" y="1896"/>
                  </a:lnTo>
                  <a:lnTo>
                    <a:pt x="1479" y="1865"/>
                  </a:lnTo>
                  <a:lnTo>
                    <a:pt x="1501" y="1834"/>
                  </a:lnTo>
                  <a:lnTo>
                    <a:pt x="1525" y="1804"/>
                  </a:lnTo>
                  <a:lnTo>
                    <a:pt x="1548" y="1774"/>
                  </a:lnTo>
                  <a:lnTo>
                    <a:pt x="1574" y="1745"/>
                  </a:lnTo>
                  <a:lnTo>
                    <a:pt x="1599" y="1716"/>
                  </a:lnTo>
                  <a:lnTo>
                    <a:pt x="1625" y="1689"/>
                  </a:lnTo>
                  <a:lnTo>
                    <a:pt x="1652" y="1661"/>
                  </a:lnTo>
                  <a:lnTo>
                    <a:pt x="1679" y="1634"/>
                  </a:lnTo>
                  <a:lnTo>
                    <a:pt x="1707" y="1609"/>
                  </a:lnTo>
                  <a:lnTo>
                    <a:pt x="1736" y="1583"/>
                  </a:lnTo>
                  <a:lnTo>
                    <a:pt x="1765" y="1558"/>
                  </a:lnTo>
                  <a:lnTo>
                    <a:pt x="1796" y="1534"/>
                  </a:lnTo>
                  <a:lnTo>
                    <a:pt x="1827" y="1511"/>
                  </a:lnTo>
                  <a:lnTo>
                    <a:pt x="1857" y="1488"/>
                  </a:lnTo>
                  <a:lnTo>
                    <a:pt x="1889" y="1466"/>
                  </a:lnTo>
                  <a:lnTo>
                    <a:pt x="1922" y="1445"/>
                  </a:lnTo>
                  <a:lnTo>
                    <a:pt x="1954" y="1425"/>
                  </a:lnTo>
                  <a:lnTo>
                    <a:pt x="1987" y="1405"/>
                  </a:lnTo>
                  <a:lnTo>
                    <a:pt x="2021" y="1386"/>
                  </a:lnTo>
                  <a:lnTo>
                    <a:pt x="2055" y="1368"/>
                  </a:lnTo>
                  <a:lnTo>
                    <a:pt x="2090" y="1351"/>
                  </a:lnTo>
                  <a:lnTo>
                    <a:pt x="2125" y="1336"/>
                  </a:lnTo>
                  <a:lnTo>
                    <a:pt x="2161" y="1320"/>
                  </a:lnTo>
                  <a:lnTo>
                    <a:pt x="2197" y="1305"/>
                  </a:lnTo>
                  <a:lnTo>
                    <a:pt x="2234" y="1291"/>
                  </a:lnTo>
                  <a:lnTo>
                    <a:pt x="2271" y="1278"/>
                  </a:lnTo>
                  <a:lnTo>
                    <a:pt x="2307" y="1266"/>
                  </a:lnTo>
                  <a:lnTo>
                    <a:pt x="2345" y="1254"/>
                  </a:lnTo>
                  <a:lnTo>
                    <a:pt x="2383" y="1245"/>
                  </a:lnTo>
                  <a:lnTo>
                    <a:pt x="2421" y="1235"/>
                  </a:lnTo>
                  <a:lnTo>
                    <a:pt x="2460" y="1227"/>
                  </a:lnTo>
                  <a:lnTo>
                    <a:pt x="2499" y="1220"/>
                  </a:lnTo>
                  <a:lnTo>
                    <a:pt x="2539" y="1212"/>
                  </a:lnTo>
                  <a:lnTo>
                    <a:pt x="2579" y="1207"/>
                  </a:lnTo>
                  <a:lnTo>
                    <a:pt x="2620" y="1203"/>
                  </a:lnTo>
                  <a:lnTo>
                    <a:pt x="2660" y="1199"/>
                  </a:lnTo>
                  <a:lnTo>
                    <a:pt x="2701" y="1196"/>
                  </a:lnTo>
                  <a:lnTo>
                    <a:pt x="2742" y="1194"/>
                  </a:lnTo>
                  <a:lnTo>
                    <a:pt x="2783" y="1194"/>
                  </a:lnTo>
                  <a:lnTo>
                    <a:pt x="2783" y="1194"/>
                  </a:lnTo>
                  <a:close/>
                  <a:moveTo>
                    <a:pt x="3739" y="7056"/>
                  </a:moveTo>
                  <a:lnTo>
                    <a:pt x="1826" y="7056"/>
                  </a:lnTo>
                  <a:lnTo>
                    <a:pt x="1826" y="6826"/>
                  </a:lnTo>
                  <a:lnTo>
                    <a:pt x="3739" y="6826"/>
                  </a:lnTo>
                  <a:lnTo>
                    <a:pt x="3739" y="7056"/>
                  </a:lnTo>
                  <a:close/>
                  <a:moveTo>
                    <a:pt x="2898" y="400"/>
                  </a:moveTo>
                  <a:lnTo>
                    <a:pt x="2668" y="400"/>
                  </a:lnTo>
                  <a:lnTo>
                    <a:pt x="2668" y="0"/>
                  </a:lnTo>
                  <a:lnTo>
                    <a:pt x="2898" y="0"/>
                  </a:lnTo>
                  <a:lnTo>
                    <a:pt x="2898" y="400"/>
                  </a:lnTo>
                  <a:close/>
                  <a:moveTo>
                    <a:pt x="2277" y="452"/>
                  </a:moveTo>
                  <a:lnTo>
                    <a:pt x="2055" y="511"/>
                  </a:lnTo>
                  <a:lnTo>
                    <a:pt x="1952" y="124"/>
                  </a:lnTo>
                  <a:lnTo>
                    <a:pt x="2174" y="65"/>
                  </a:lnTo>
                  <a:lnTo>
                    <a:pt x="2277" y="452"/>
                  </a:lnTo>
                  <a:close/>
                  <a:moveTo>
                    <a:pt x="1692" y="662"/>
                  </a:moveTo>
                  <a:lnTo>
                    <a:pt x="1492" y="777"/>
                  </a:lnTo>
                  <a:lnTo>
                    <a:pt x="1292" y="430"/>
                  </a:lnTo>
                  <a:lnTo>
                    <a:pt x="1491" y="315"/>
                  </a:lnTo>
                  <a:lnTo>
                    <a:pt x="1692" y="662"/>
                  </a:lnTo>
                  <a:close/>
                  <a:moveTo>
                    <a:pt x="1017" y="1180"/>
                  </a:moveTo>
                  <a:lnTo>
                    <a:pt x="734" y="896"/>
                  </a:lnTo>
                  <a:lnTo>
                    <a:pt x="897" y="734"/>
                  </a:lnTo>
                  <a:lnTo>
                    <a:pt x="1179" y="1017"/>
                  </a:lnTo>
                  <a:lnTo>
                    <a:pt x="1017" y="1180"/>
                  </a:lnTo>
                  <a:close/>
                  <a:moveTo>
                    <a:pt x="431" y="1291"/>
                  </a:moveTo>
                  <a:lnTo>
                    <a:pt x="777" y="1492"/>
                  </a:lnTo>
                  <a:lnTo>
                    <a:pt x="663" y="1691"/>
                  </a:lnTo>
                  <a:lnTo>
                    <a:pt x="316" y="1491"/>
                  </a:lnTo>
                  <a:lnTo>
                    <a:pt x="431" y="1291"/>
                  </a:lnTo>
                  <a:close/>
                  <a:moveTo>
                    <a:pt x="125" y="1951"/>
                  </a:moveTo>
                  <a:lnTo>
                    <a:pt x="512" y="2055"/>
                  </a:lnTo>
                  <a:lnTo>
                    <a:pt x="452" y="2277"/>
                  </a:lnTo>
                  <a:lnTo>
                    <a:pt x="65" y="2173"/>
                  </a:lnTo>
                  <a:lnTo>
                    <a:pt x="125" y="1951"/>
                  </a:lnTo>
                  <a:close/>
                  <a:moveTo>
                    <a:pt x="0" y="2667"/>
                  </a:moveTo>
                  <a:lnTo>
                    <a:pt x="401" y="2667"/>
                  </a:lnTo>
                  <a:lnTo>
                    <a:pt x="401" y="2897"/>
                  </a:lnTo>
                  <a:lnTo>
                    <a:pt x="0" y="2897"/>
                  </a:lnTo>
                  <a:lnTo>
                    <a:pt x="0" y="2667"/>
                  </a:lnTo>
                  <a:close/>
                  <a:moveTo>
                    <a:pt x="452" y="3288"/>
                  </a:moveTo>
                  <a:lnTo>
                    <a:pt x="512" y="3510"/>
                  </a:lnTo>
                  <a:lnTo>
                    <a:pt x="125" y="3613"/>
                  </a:lnTo>
                  <a:lnTo>
                    <a:pt x="65" y="3391"/>
                  </a:lnTo>
                  <a:lnTo>
                    <a:pt x="452" y="3288"/>
                  </a:lnTo>
                  <a:close/>
                  <a:moveTo>
                    <a:pt x="663" y="3873"/>
                  </a:moveTo>
                  <a:lnTo>
                    <a:pt x="777" y="4073"/>
                  </a:lnTo>
                  <a:lnTo>
                    <a:pt x="431" y="4273"/>
                  </a:lnTo>
                  <a:lnTo>
                    <a:pt x="316" y="4074"/>
                  </a:lnTo>
                  <a:lnTo>
                    <a:pt x="663" y="3873"/>
                  </a:lnTo>
                  <a:close/>
                  <a:moveTo>
                    <a:pt x="897" y="4831"/>
                  </a:moveTo>
                  <a:lnTo>
                    <a:pt x="734" y="4668"/>
                  </a:lnTo>
                  <a:lnTo>
                    <a:pt x="1017" y="4386"/>
                  </a:lnTo>
                  <a:lnTo>
                    <a:pt x="1179" y="4548"/>
                  </a:lnTo>
                  <a:lnTo>
                    <a:pt x="897" y="4831"/>
                  </a:lnTo>
                  <a:close/>
                  <a:moveTo>
                    <a:pt x="4548" y="4386"/>
                  </a:moveTo>
                  <a:lnTo>
                    <a:pt x="4832" y="4668"/>
                  </a:lnTo>
                  <a:lnTo>
                    <a:pt x="4669" y="4831"/>
                  </a:lnTo>
                  <a:lnTo>
                    <a:pt x="4386" y="4548"/>
                  </a:lnTo>
                  <a:lnTo>
                    <a:pt x="4548" y="4386"/>
                  </a:lnTo>
                  <a:close/>
                  <a:moveTo>
                    <a:pt x="4902" y="3874"/>
                  </a:moveTo>
                  <a:lnTo>
                    <a:pt x="5250" y="4075"/>
                  </a:lnTo>
                  <a:lnTo>
                    <a:pt x="5135" y="4273"/>
                  </a:lnTo>
                  <a:lnTo>
                    <a:pt x="4789" y="4073"/>
                  </a:lnTo>
                  <a:lnTo>
                    <a:pt x="4902" y="3874"/>
                  </a:lnTo>
                  <a:close/>
                  <a:moveTo>
                    <a:pt x="5441" y="3614"/>
                  </a:moveTo>
                  <a:lnTo>
                    <a:pt x="5054" y="3510"/>
                  </a:lnTo>
                  <a:lnTo>
                    <a:pt x="5113" y="3288"/>
                  </a:lnTo>
                  <a:lnTo>
                    <a:pt x="5500" y="3391"/>
                  </a:lnTo>
                  <a:lnTo>
                    <a:pt x="5441" y="3614"/>
                  </a:lnTo>
                  <a:close/>
                  <a:moveTo>
                    <a:pt x="5165" y="2667"/>
                  </a:moveTo>
                  <a:lnTo>
                    <a:pt x="5566" y="2667"/>
                  </a:lnTo>
                  <a:lnTo>
                    <a:pt x="5566" y="2897"/>
                  </a:lnTo>
                  <a:lnTo>
                    <a:pt x="5165" y="2897"/>
                  </a:lnTo>
                  <a:lnTo>
                    <a:pt x="5165" y="2667"/>
                  </a:lnTo>
                  <a:close/>
                  <a:moveTo>
                    <a:pt x="5054" y="2055"/>
                  </a:moveTo>
                  <a:lnTo>
                    <a:pt x="5441" y="1951"/>
                  </a:lnTo>
                  <a:lnTo>
                    <a:pt x="5500" y="2174"/>
                  </a:lnTo>
                  <a:lnTo>
                    <a:pt x="5113" y="2277"/>
                  </a:lnTo>
                  <a:lnTo>
                    <a:pt x="5054" y="2055"/>
                  </a:lnTo>
                  <a:close/>
                  <a:moveTo>
                    <a:pt x="4789" y="1493"/>
                  </a:moveTo>
                  <a:lnTo>
                    <a:pt x="5135" y="1292"/>
                  </a:lnTo>
                  <a:lnTo>
                    <a:pt x="5250" y="1491"/>
                  </a:lnTo>
                  <a:lnTo>
                    <a:pt x="4903" y="1691"/>
                  </a:lnTo>
                  <a:lnTo>
                    <a:pt x="4789" y="1493"/>
                  </a:lnTo>
                  <a:close/>
                  <a:moveTo>
                    <a:pt x="4548" y="1180"/>
                  </a:moveTo>
                  <a:lnTo>
                    <a:pt x="4386" y="1017"/>
                  </a:lnTo>
                  <a:lnTo>
                    <a:pt x="4669" y="734"/>
                  </a:lnTo>
                  <a:lnTo>
                    <a:pt x="4832" y="896"/>
                  </a:lnTo>
                  <a:lnTo>
                    <a:pt x="4548" y="1180"/>
                  </a:lnTo>
                  <a:close/>
                  <a:moveTo>
                    <a:pt x="4074" y="777"/>
                  </a:moveTo>
                  <a:lnTo>
                    <a:pt x="3874" y="663"/>
                  </a:lnTo>
                  <a:lnTo>
                    <a:pt x="4075" y="315"/>
                  </a:lnTo>
                  <a:lnTo>
                    <a:pt x="4274" y="430"/>
                  </a:lnTo>
                  <a:lnTo>
                    <a:pt x="4074" y="777"/>
                  </a:lnTo>
                  <a:close/>
                  <a:moveTo>
                    <a:pt x="3511" y="511"/>
                  </a:moveTo>
                  <a:lnTo>
                    <a:pt x="3288" y="452"/>
                  </a:lnTo>
                  <a:lnTo>
                    <a:pt x="3392" y="65"/>
                  </a:lnTo>
                  <a:lnTo>
                    <a:pt x="3614" y="124"/>
                  </a:lnTo>
                  <a:lnTo>
                    <a:pt x="3511" y="511"/>
                  </a:lnTo>
                  <a:close/>
                </a:path>
              </a:pathLst>
            </a:custGeom>
            <a:solidFill>
              <a:srgbClr val="4F6BED"/>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87" name="文本框 86"/>
            <p:cNvSpPr txBox="1"/>
            <p:nvPr/>
          </p:nvSpPr>
          <p:spPr>
            <a:xfrm>
              <a:off x="-343657" y="2749830"/>
              <a:ext cx="4142931" cy="575474"/>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Thinking Inertia</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88" name="文本框 87"/>
            <p:cNvSpPr txBox="1"/>
            <p:nvPr/>
          </p:nvSpPr>
          <p:spPr>
            <a:xfrm>
              <a:off x="836594" y="2402949"/>
              <a:ext cx="1782432" cy="601703"/>
            </a:xfrm>
            <a:prstGeom prst="rect">
              <a:avLst/>
            </a:prstGeom>
            <a:noFill/>
          </p:spPr>
          <p:txBody>
            <a:bodyPr wrap="square" rtlCol="0">
              <a:spAutoFit/>
            </a:bodyPr>
            <a:lstStyle/>
            <a:p>
              <a:pPr algn="ctr"/>
              <a:r>
                <a:rPr lang="zh-CN" altLang="en-US" sz="2000" b="1" dirty="0">
                  <a:solidFill>
                    <a:srgbClr val="4F6BED"/>
                  </a:solidFill>
                  <a:latin typeface="微软雅黑" panose="020B0503020204020204" pitchFamily="34" charset="-122"/>
                  <a:ea typeface="微软雅黑" panose="020B0503020204020204" pitchFamily="34" charset="-122"/>
                </a:rPr>
                <a:t>英语</a:t>
              </a:r>
              <a:endParaRPr lang="zh-CN" altLang="en-US" sz="2000" b="1" dirty="0">
                <a:solidFill>
                  <a:srgbClr val="4F6BED"/>
                </a:solidFill>
                <a:latin typeface="微软雅黑" panose="020B0503020204020204" pitchFamily="34" charset="-122"/>
                <a:ea typeface="微软雅黑" panose="020B0503020204020204" pitchFamily="34" charset="-122"/>
              </a:endParaRPr>
            </a:p>
          </p:txBody>
        </p:sp>
        <p:sp>
          <p:nvSpPr>
            <p:cNvPr id="89" name="Freeform 511"/>
            <p:cNvSpPr>
              <a:spLocks noEditPoints="1"/>
            </p:cNvSpPr>
            <p:nvPr/>
          </p:nvSpPr>
          <p:spPr bwMode="auto">
            <a:xfrm>
              <a:off x="4228414" y="1919472"/>
              <a:ext cx="328856" cy="366345"/>
            </a:xfrm>
            <a:custGeom>
              <a:avLst/>
              <a:gdLst>
                <a:gd name="T0" fmla="*/ 2445 w 6774"/>
                <a:gd name="T1" fmla="*/ 869 h 7544"/>
                <a:gd name="T2" fmla="*/ 2530 w 6774"/>
                <a:gd name="T3" fmla="*/ 2858 h 7544"/>
                <a:gd name="T4" fmla="*/ 5014 w 6774"/>
                <a:gd name="T5" fmla="*/ 1231 h 7544"/>
                <a:gd name="T6" fmla="*/ 6773 w 6774"/>
                <a:gd name="T7" fmla="*/ 3703 h 7544"/>
                <a:gd name="T8" fmla="*/ 6660 w 6774"/>
                <a:gd name="T9" fmla="*/ 3393 h 7544"/>
                <a:gd name="T10" fmla="*/ 6401 w 6774"/>
                <a:gd name="T11" fmla="*/ 3199 h 7544"/>
                <a:gd name="T12" fmla="*/ 4872 w 6774"/>
                <a:gd name="T13" fmla="*/ 3168 h 7544"/>
                <a:gd name="T14" fmla="*/ 4585 w 6774"/>
                <a:gd name="T15" fmla="*/ 1849 h 7544"/>
                <a:gd name="T16" fmla="*/ 4352 w 6774"/>
                <a:gd name="T17" fmla="*/ 1536 h 7544"/>
                <a:gd name="T18" fmla="*/ 3979 w 6774"/>
                <a:gd name="T19" fmla="*/ 1401 h 7544"/>
                <a:gd name="T20" fmla="*/ 2541 w 6774"/>
                <a:gd name="T21" fmla="*/ 3588 h 7544"/>
                <a:gd name="T22" fmla="*/ 2363 w 6774"/>
                <a:gd name="T23" fmla="*/ 3905 h 7544"/>
                <a:gd name="T24" fmla="*/ 2608 w 6774"/>
                <a:gd name="T25" fmla="*/ 3914 h 7544"/>
                <a:gd name="T26" fmla="*/ 3846 w 6774"/>
                <a:gd name="T27" fmla="*/ 2423 h 7544"/>
                <a:gd name="T28" fmla="*/ 4139 w 6774"/>
                <a:gd name="T29" fmla="*/ 1676 h 7544"/>
                <a:gd name="T30" fmla="*/ 4331 w 6774"/>
                <a:gd name="T31" fmla="*/ 1849 h 7544"/>
                <a:gd name="T32" fmla="*/ 4396 w 6774"/>
                <a:gd name="T33" fmla="*/ 2707 h 7544"/>
                <a:gd name="T34" fmla="*/ 6257 w 6774"/>
                <a:gd name="T35" fmla="*/ 3398 h 7544"/>
                <a:gd name="T36" fmla="*/ 6432 w 6774"/>
                <a:gd name="T37" fmla="*/ 3483 h 7544"/>
                <a:gd name="T38" fmla="*/ 6533 w 6774"/>
                <a:gd name="T39" fmla="*/ 3648 h 7544"/>
                <a:gd name="T40" fmla="*/ 6528 w 6774"/>
                <a:gd name="T41" fmla="*/ 3833 h 7544"/>
                <a:gd name="T42" fmla="*/ 6421 w 6774"/>
                <a:gd name="T43" fmla="*/ 3994 h 7544"/>
                <a:gd name="T44" fmla="*/ 6240 w 6774"/>
                <a:gd name="T45" fmla="*/ 4069 h 7544"/>
                <a:gd name="T46" fmla="*/ 6080 w 6774"/>
                <a:gd name="T47" fmla="*/ 4321 h 7544"/>
                <a:gd name="T48" fmla="*/ 6235 w 6774"/>
                <a:gd name="T49" fmla="*/ 4437 h 7544"/>
                <a:gd name="T50" fmla="*/ 6301 w 6774"/>
                <a:gd name="T51" fmla="*/ 4621 h 7544"/>
                <a:gd name="T52" fmla="*/ 6261 w 6774"/>
                <a:gd name="T53" fmla="*/ 4800 h 7544"/>
                <a:gd name="T54" fmla="*/ 6124 w 6774"/>
                <a:gd name="T55" fmla="*/ 4936 h 7544"/>
                <a:gd name="T56" fmla="*/ 5843 w 6774"/>
                <a:gd name="T57" fmla="*/ 5207 h 7544"/>
                <a:gd name="T58" fmla="*/ 6018 w 6774"/>
                <a:gd name="T59" fmla="*/ 5256 h 7544"/>
                <a:gd name="T60" fmla="*/ 6147 w 6774"/>
                <a:gd name="T61" fmla="*/ 5399 h 7544"/>
                <a:gd name="T62" fmla="*/ 6179 w 6774"/>
                <a:gd name="T63" fmla="*/ 5580 h 7544"/>
                <a:gd name="T64" fmla="*/ 6104 w 6774"/>
                <a:gd name="T65" fmla="*/ 5761 h 7544"/>
                <a:gd name="T66" fmla="*/ 5943 w 6774"/>
                <a:gd name="T67" fmla="*/ 5868 h 7544"/>
                <a:gd name="T68" fmla="*/ 5532 w 6774"/>
                <a:gd name="T69" fmla="*/ 6117 h 7544"/>
                <a:gd name="T70" fmla="*/ 5708 w 6774"/>
                <a:gd name="T71" fmla="*/ 6202 h 7544"/>
                <a:gd name="T72" fmla="*/ 5808 w 6774"/>
                <a:gd name="T73" fmla="*/ 6368 h 7544"/>
                <a:gd name="T74" fmla="*/ 5803 w 6774"/>
                <a:gd name="T75" fmla="*/ 6553 h 7544"/>
                <a:gd name="T76" fmla="*/ 5695 w 6774"/>
                <a:gd name="T77" fmla="*/ 6713 h 7544"/>
                <a:gd name="T78" fmla="*/ 5515 w 6774"/>
                <a:gd name="T79" fmla="*/ 6789 h 7544"/>
                <a:gd name="T80" fmla="*/ 3204 w 6774"/>
                <a:gd name="T81" fmla="*/ 6769 h 7544"/>
                <a:gd name="T82" fmla="*/ 2925 w 6774"/>
                <a:gd name="T83" fmla="*/ 6649 h 7544"/>
                <a:gd name="T84" fmla="*/ 2701 w 6774"/>
                <a:gd name="T85" fmla="*/ 6436 h 7544"/>
                <a:gd name="T86" fmla="*/ 2706 w 6774"/>
                <a:gd name="T87" fmla="*/ 6772 h 7544"/>
                <a:gd name="T88" fmla="*/ 3019 w 6774"/>
                <a:gd name="T89" fmla="*/ 6952 h 7544"/>
                <a:gd name="T90" fmla="*/ 3378 w 6774"/>
                <a:gd name="T91" fmla="*/ 7022 h 7544"/>
                <a:gd name="T92" fmla="*/ 5700 w 6774"/>
                <a:gd name="T93" fmla="*/ 6975 h 7544"/>
                <a:gd name="T94" fmla="*/ 5951 w 6774"/>
                <a:gd name="T95" fmla="*/ 6770 h 7544"/>
                <a:gd name="T96" fmla="*/ 6048 w 6774"/>
                <a:gd name="T97" fmla="*/ 6453 h 7544"/>
                <a:gd name="T98" fmla="*/ 5990 w 6774"/>
                <a:gd name="T99" fmla="*/ 6204 h 7544"/>
                <a:gd name="T100" fmla="*/ 6076 w 6774"/>
                <a:gd name="T101" fmla="*/ 6064 h 7544"/>
                <a:gd name="T102" fmla="*/ 6304 w 6774"/>
                <a:gd name="T103" fmla="*/ 5878 h 7544"/>
                <a:gd name="T104" fmla="*/ 6409 w 6774"/>
                <a:gd name="T105" fmla="*/ 5599 h 7544"/>
                <a:gd name="T106" fmla="*/ 6352 w 6774"/>
                <a:gd name="T107" fmla="*/ 5294 h 7544"/>
                <a:gd name="T108" fmla="*/ 6357 w 6774"/>
                <a:gd name="T109" fmla="*/ 5048 h 7544"/>
                <a:gd name="T110" fmla="*/ 6520 w 6774"/>
                <a:gd name="T111" fmla="*/ 4756 h 7544"/>
                <a:gd name="T112" fmla="*/ 6518 w 6774"/>
                <a:gd name="T113" fmla="*/ 4511 h 7544"/>
                <a:gd name="T114" fmla="*/ 6394 w 6774"/>
                <a:gd name="T115" fmla="*/ 4268 h 7544"/>
                <a:gd name="T116" fmla="*/ 6611 w 6774"/>
                <a:gd name="T117" fmla="*/ 4130 h 7544"/>
                <a:gd name="T118" fmla="*/ 6745 w 6774"/>
                <a:gd name="T119" fmla="*/ 3910 h 7544"/>
                <a:gd name="T120" fmla="*/ 1778 w 6774"/>
                <a:gd name="T121" fmla="*/ 3748 h 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74" h="7544">
                  <a:moveTo>
                    <a:pt x="4011" y="616"/>
                  </a:moveTo>
                  <a:lnTo>
                    <a:pt x="3782" y="616"/>
                  </a:lnTo>
                  <a:lnTo>
                    <a:pt x="3782" y="0"/>
                  </a:lnTo>
                  <a:lnTo>
                    <a:pt x="4011" y="0"/>
                  </a:lnTo>
                  <a:lnTo>
                    <a:pt x="4011" y="616"/>
                  </a:lnTo>
                  <a:close/>
                  <a:moveTo>
                    <a:pt x="3420" y="758"/>
                  </a:moveTo>
                  <a:lnTo>
                    <a:pt x="3112" y="225"/>
                  </a:lnTo>
                  <a:lnTo>
                    <a:pt x="2914" y="340"/>
                  </a:lnTo>
                  <a:lnTo>
                    <a:pt x="3220" y="873"/>
                  </a:lnTo>
                  <a:lnTo>
                    <a:pt x="3420" y="758"/>
                  </a:lnTo>
                  <a:close/>
                  <a:moveTo>
                    <a:pt x="2979" y="1177"/>
                  </a:moveTo>
                  <a:lnTo>
                    <a:pt x="2445" y="869"/>
                  </a:lnTo>
                  <a:lnTo>
                    <a:pt x="2330" y="1068"/>
                  </a:lnTo>
                  <a:lnTo>
                    <a:pt x="2864" y="1376"/>
                  </a:lnTo>
                  <a:lnTo>
                    <a:pt x="2979" y="1177"/>
                  </a:lnTo>
                  <a:close/>
                  <a:moveTo>
                    <a:pt x="2190" y="1990"/>
                  </a:moveTo>
                  <a:lnTo>
                    <a:pt x="2806" y="1990"/>
                  </a:lnTo>
                  <a:lnTo>
                    <a:pt x="2806" y="1760"/>
                  </a:lnTo>
                  <a:lnTo>
                    <a:pt x="2190" y="1760"/>
                  </a:lnTo>
                  <a:lnTo>
                    <a:pt x="2190" y="1990"/>
                  </a:lnTo>
                  <a:close/>
                  <a:moveTo>
                    <a:pt x="3062" y="2551"/>
                  </a:moveTo>
                  <a:lnTo>
                    <a:pt x="2947" y="2352"/>
                  </a:lnTo>
                  <a:lnTo>
                    <a:pt x="2415" y="2659"/>
                  </a:lnTo>
                  <a:lnTo>
                    <a:pt x="2530" y="2858"/>
                  </a:lnTo>
                  <a:lnTo>
                    <a:pt x="3062" y="2551"/>
                  </a:lnTo>
                  <a:close/>
                  <a:moveTo>
                    <a:pt x="4983" y="2405"/>
                  </a:moveTo>
                  <a:lnTo>
                    <a:pt x="5516" y="2713"/>
                  </a:lnTo>
                  <a:lnTo>
                    <a:pt x="5631" y="2515"/>
                  </a:lnTo>
                  <a:lnTo>
                    <a:pt x="5098" y="2207"/>
                  </a:lnTo>
                  <a:lnTo>
                    <a:pt x="4983" y="2405"/>
                  </a:lnTo>
                  <a:close/>
                  <a:moveTo>
                    <a:pt x="5771" y="1592"/>
                  </a:moveTo>
                  <a:lnTo>
                    <a:pt x="5156" y="1592"/>
                  </a:lnTo>
                  <a:lnTo>
                    <a:pt x="5156" y="1822"/>
                  </a:lnTo>
                  <a:lnTo>
                    <a:pt x="5771" y="1822"/>
                  </a:lnTo>
                  <a:lnTo>
                    <a:pt x="5771" y="1592"/>
                  </a:lnTo>
                  <a:close/>
                  <a:moveTo>
                    <a:pt x="5014" y="1231"/>
                  </a:moveTo>
                  <a:lnTo>
                    <a:pt x="5548" y="923"/>
                  </a:lnTo>
                  <a:lnTo>
                    <a:pt x="5433" y="723"/>
                  </a:lnTo>
                  <a:lnTo>
                    <a:pt x="4899" y="1031"/>
                  </a:lnTo>
                  <a:lnTo>
                    <a:pt x="5014" y="1231"/>
                  </a:lnTo>
                  <a:close/>
                  <a:moveTo>
                    <a:pt x="4396" y="674"/>
                  </a:moveTo>
                  <a:lnTo>
                    <a:pt x="4595" y="789"/>
                  </a:lnTo>
                  <a:lnTo>
                    <a:pt x="4903" y="255"/>
                  </a:lnTo>
                  <a:lnTo>
                    <a:pt x="4704" y="142"/>
                  </a:lnTo>
                  <a:lnTo>
                    <a:pt x="4396" y="674"/>
                  </a:lnTo>
                  <a:close/>
                  <a:moveTo>
                    <a:pt x="6774" y="3732"/>
                  </a:moveTo>
                  <a:lnTo>
                    <a:pt x="6774" y="3732"/>
                  </a:lnTo>
                  <a:lnTo>
                    <a:pt x="6773" y="3703"/>
                  </a:lnTo>
                  <a:lnTo>
                    <a:pt x="6771" y="3674"/>
                  </a:lnTo>
                  <a:lnTo>
                    <a:pt x="6766" y="3646"/>
                  </a:lnTo>
                  <a:lnTo>
                    <a:pt x="6762" y="3619"/>
                  </a:lnTo>
                  <a:lnTo>
                    <a:pt x="6756" y="3590"/>
                  </a:lnTo>
                  <a:lnTo>
                    <a:pt x="6747" y="3564"/>
                  </a:lnTo>
                  <a:lnTo>
                    <a:pt x="6739" y="3537"/>
                  </a:lnTo>
                  <a:lnTo>
                    <a:pt x="6728" y="3511"/>
                  </a:lnTo>
                  <a:lnTo>
                    <a:pt x="6717" y="3487"/>
                  </a:lnTo>
                  <a:lnTo>
                    <a:pt x="6704" y="3462"/>
                  </a:lnTo>
                  <a:lnTo>
                    <a:pt x="6690" y="3438"/>
                  </a:lnTo>
                  <a:lnTo>
                    <a:pt x="6676" y="3415"/>
                  </a:lnTo>
                  <a:lnTo>
                    <a:pt x="6660" y="3393"/>
                  </a:lnTo>
                  <a:lnTo>
                    <a:pt x="6643" y="3371"/>
                  </a:lnTo>
                  <a:lnTo>
                    <a:pt x="6625" y="3351"/>
                  </a:lnTo>
                  <a:lnTo>
                    <a:pt x="6607" y="3331"/>
                  </a:lnTo>
                  <a:lnTo>
                    <a:pt x="6587" y="3312"/>
                  </a:lnTo>
                  <a:lnTo>
                    <a:pt x="6566" y="3294"/>
                  </a:lnTo>
                  <a:lnTo>
                    <a:pt x="6545" y="3277"/>
                  </a:lnTo>
                  <a:lnTo>
                    <a:pt x="6523" y="3261"/>
                  </a:lnTo>
                  <a:lnTo>
                    <a:pt x="6500" y="3246"/>
                  </a:lnTo>
                  <a:lnTo>
                    <a:pt x="6475" y="3233"/>
                  </a:lnTo>
                  <a:lnTo>
                    <a:pt x="6451" y="3220"/>
                  </a:lnTo>
                  <a:lnTo>
                    <a:pt x="6426" y="3210"/>
                  </a:lnTo>
                  <a:lnTo>
                    <a:pt x="6401" y="3199"/>
                  </a:lnTo>
                  <a:lnTo>
                    <a:pt x="6374" y="3189"/>
                  </a:lnTo>
                  <a:lnTo>
                    <a:pt x="6347" y="3182"/>
                  </a:lnTo>
                  <a:lnTo>
                    <a:pt x="6319" y="3176"/>
                  </a:lnTo>
                  <a:lnTo>
                    <a:pt x="6292" y="3171"/>
                  </a:lnTo>
                  <a:lnTo>
                    <a:pt x="6263" y="3167"/>
                  </a:lnTo>
                  <a:lnTo>
                    <a:pt x="6235" y="3165"/>
                  </a:lnTo>
                  <a:lnTo>
                    <a:pt x="6205" y="3164"/>
                  </a:lnTo>
                  <a:lnTo>
                    <a:pt x="4936" y="3164"/>
                  </a:lnTo>
                  <a:lnTo>
                    <a:pt x="4936" y="3164"/>
                  </a:lnTo>
                  <a:lnTo>
                    <a:pt x="4915" y="3165"/>
                  </a:lnTo>
                  <a:lnTo>
                    <a:pt x="4894" y="3166"/>
                  </a:lnTo>
                  <a:lnTo>
                    <a:pt x="4872" y="3168"/>
                  </a:lnTo>
                  <a:lnTo>
                    <a:pt x="4851" y="3172"/>
                  </a:lnTo>
                  <a:lnTo>
                    <a:pt x="4504" y="3172"/>
                  </a:lnTo>
                  <a:lnTo>
                    <a:pt x="4626" y="2738"/>
                  </a:lnTo>
                  <a:lnTo>
                    <a:pt x="4626" y="2084"/>
                  </a:lnTo>
                  <a:lnTo>
                    <a:pt x="4626" y="2084"/>
                  </a:lnTo>
                  <a:lnTo>
                    <a:pt x="4625" y="2049"/>
                  </a:lnTo>
                  <a:lnTo>
                    <a:pt x="4623" y="2014"/>
                  </a:lnTo>
                  <a:lnTo>
                    <a:pt x="4619" y="1980"/>
                  </a:lnTo>
                  <a:lnTo>
                    <a:pt x="4612" y="1946"/>
                  </a:lnTo>
                  <a:lnTo>
                    <a:pt x="4605" y="1914"/>
                  </a:lnTo>
                  <a:lnTo>
                    <a:pt x="4595" y="1881"/>
                  </a:lnTo>
                  <a:lnTo>
                    <a:pt x="4585" y="1849"/>
                  </a:lnTo>
                  <a:lnTo>
                    <a:pt x="4572" y="1818"/>
                  </a:lnTo>
                  <a:lnTo>
                    <a:pt x="4558" y="1788"/>
                  </a:lnTo>
                  <a:lnTo>
                    <a:pt x="4544" y="1759"/>
                  </a:lnTo>
                  <a:lnTo>
                    <a:pt x="4527" y="1730"/>
                  </a:lnTo>
                  <a:lnTo>
                    <a:pt x="4509" y="1702"/>
                  </a:lnTo>
                  <a:lnTo>
                    <a:pt x="4490" y="1676"/>
                  </a:lnTo>
                  <a:lnTo>
                    <a:pt x="4470" y="1650"/>
                  </a:lnTo>
                  <a:lnTo>
                    <a:pt x="4449" y="1625"/>
                  </a:lnTo>
                  <a:lnTo>
                    <a:pt x="4426" y="1602"/>
                  </a:lnTo>
                  <a:lnTo>
                    <a:pt x="4402" y="1579"/>
                  </a:lnTo>
                  <a:lnTo>
                    <a:pt x="4377" y="1557"/>
                  </a:lnTo>
                  <a:lnTo>
                    <a:pt x="4352" y="1536"/>
                  </a:lnTo>
                  <a:lnTo>
                    <a:pt x="4324" y="1517"/>
                  </a:lnTo>
                  <a:lnTo>
                    <a:pt x="4297" y="1501"/>
                  </a:lnTo>
                  <a:lnTo>
                    <a:pt x="4268" y="1484"/>
                  </a:lnTo>
                  <a:lnTo>
                    <a:pt x="4239" y="1469"/>
                  </a:lnTo>
                  <a:lnTo>
                    <a:pt x="4208" y="1455"/>
                  </a:lnTo>
                  <a:lnTo>
                    <a:pt x="4178" y="1443"/>
                  </a:lnTo>
                  <a:lnTo>
                    <a:pt x="4146" y="1432"/>
                  </a:lnTo>
                  <a:lnTo>
                    <a:pt x="4113" y="1422"/>
                  </a:lnTo>
                  <a:lnTo>
                    <a:pt x="4081" y="1415"/>
                  </a:lnTo>
                  <a:lnTo>
                    <a:pt x="4047" y="1409"/>
                  </a:lnTo>
                  <a:lnTo>
                    <a:pt x="4012" y="1405"/>
                  </a:lnTo>
                  <a:lnTo>
                    <a:pt x="3979" y="1401"/>
                  </a:lnTo>
                  <a:lnTo>
                    <a:pt x="3943" y="1401"/>
                  </a:lnTo>
                  <a:lnTo>
                    <a:pt x="3754" y="1401"/>
                  </a:lnTo>
                  <a:lnTo>
                    <a:pt x="3754" y="1401"/>
                  </a:lnTo>
                  <a:lnTo>
                    <a:pt x="3724" y="1402"/>
                  </a:lnTo>
                  <a:lnTo>
                    <a:pt x="3616" y="1409"/>
                  </a:lnTo>
                  <a:lnTo>
                    <a:pt x="3616" y="2349"/>
                  </a:lnTo>
                  <a:lnTo>
                    <a:pt x="3421" y="2623"/>
                  </a:lnTo>
                  <a:lnTo>
                    <a:pt x="2601" y="3518"/>
                  </a:lnTo>
                  <a:lnTo>
                    <a:pt x="2601" y="3518"/>
                  </a:lnTo>
                  <a:lnTo>
                    <a:pt x="2581" y="3542"/>
                  </a:lnTo>
                  <a:lnTo>
                    <a:pt x="2560" y="3565"/>
                  </a:lnTo>
                  <a:lnTo>
                    <a:pt x="2541" y="3588"/>
                  </a:lnTo>
                  <a:lnTo>
                    <a:pt x="2522" y="3612"/>
                  </a:lnTo>
                  <a:lnTo>
                    <a:pt x="2504" y="3637"/>
                  </a:lnTo>
                  <a:lnTo>
                    <a:pt x="2487" y="3662"/>
                  </a:lnTo>
                  <a:lnTo>
                    <a:pt x="2471" y="3687"/>
                  </a:lnTo>
                  <a:lnTo>
                    <a:pt x="2454" y="3712"/>
                  </a:lnTo>
                  <a:lnTo>
                    <a:pt x="2439" y="3739"/>
                  </a:lnTo>
                  <a:lnTo>
                    <a:pt x="2424" y="3766"/>
                  </a:lnTo>
                  <a:lnTo>
                    <a:pt x="2411" y="3793"/>
                  </a:lnTo>
                  <a:lnTo>
                    <a:pt x="2398" y="3820"/>
                  </a:lnTo>
                  <a:lnTo>
                    <a:pt x="2385" y="3848"/>
                  </a:lnTo>
                  <a:lnTo>
                    <a:pt x="2374" y="3877"/>
                  </a:lnTo>
                  <a:lnTo>
                    <a:pt x="2363" y="3905"/>
                  </a:lnTo>
                  <a:lnTo>
                    <a:pt x="2353" y="3934"/>
                  </a:lnTo>
                  <a:lnTo>
                    <a:pt x="2104" y="3934"/>
                  </a:lnTo>
                  <a:lnTo>
                    <a:pt x="2104" y="4164"/>
                  </a:lnTo>
                  <a:lnTo>
                    <a:pt x="2530" y="4164"/>
                  </a:lnTo>
                  <a:lnTo>
                    <a:pt x="2551" y="4076"/>
                  </a:lnTo>
                  <a:lnTo>
                    <a:pt x="2551" y="4076"/>
                  </a:lnTo>
                  <a:lnTo>
                    <a:pt x="2558" y="4048"/>
                  </a:lnTo>
                  <a:lnTo>
                    <a:pt x="2566" y="4020"/>
                  </a:lnTo>
                  <a:lnTo>
                    <a:pt x="2575" y="3993"/>
                  </a:lnTo>
                  <a:lnTo>
                    <a:pt x="2586" y="3967"/>
                  </a:lnTo>
                  <a:lnTo>
                    <a:pt x="2596" y="3939"/>
                  </a:lnTo>
                  <a:lnTo>
                    <a:pt x="2608" y="3914"/>
                  </a:lnTo>
                  <a:lnTo>
                    <a:pt x="2620" y="3887"/>
                  </a:lnTo>
                  <a:lnTo>
                    <a:pt x="2633" y="3862"/>
                  </a:lnTo>
                  <a:lnTo>
                    <a:pt x="2648" y="3837"/>
                  </a:lnTo>
                  <a:lnTo>
                    <a:pt x="2663" y="3813"/>
                  </a:lnTo>
                  <a:lnTo>
                    <a:pt x="2678" y="3788"/>
                  </a:lnTo>
                  <a:lnTo>
                    <a:pt x="2695" y="3765"/>
                  </a:lnTo>
                  <a:lnTo>
                    <a:pt x="2713" y="3742"/>
                  </a:lnTo>
                  <a:lnTo>
                    <a:pt x="2731" y="3719"/>
                  </a:lnTo>
                  <a:lnTo>
                    <a:pt x="2750" y="3697"/>
                  </a:lnTo>
                  <a:lnTo>
                    <a:pt x="2770" y="3676"/>
                  </a:lnTo>
                  <a:lnTo>
                    <a:pt x="3595" y="2774"/>
                  </a:lnTo>
                  <a:lnTo>
                    <a:pt x="3846" y="2423"/>
                  </a:lnTo>
                  <a:lnTo>
                    <a:pt x="3846" y="1631"/>
                  </a:lnTo>
                  <a:lnTo>
                    <a:pt x="3943" y="1631"/>
                  </a:lnTo>
                  <a:lnTo>
                    <a:pt x="3943" y="1631"/>
                  </a:lnTo>
                  <a:lnTo>
                    <a:pt x="3966" y="1631"/>
                  </a:lnTo>
                  <a:lnTo>
                    <a:pt x="3989" y="1633"/>
                  </a:lnTo>
                  <a:lnTo>
                    <a:pt x="4012" y="1637"/>
                  </a:lnTo>
                  <a:lnTo>
                    <a:pt x="4034" y="1640"/>
                  </a:lnTo>
                  <a:lnTo>
                    <a:pt x="4057" y="1645"/>
                  </a:lnTo>
                  <a:lnTo>
                    <a:pt x="4078" y="1651"/>
                  </a:lnTo>
                  <a:lnTo>
                    <a:pt x="4099" y="1659"/>
                  </a:lnTo>
                  <a:lnTo>
                    <a:pt x="4119" y="1666"/>
                  </a:lnTo>
                  <a:lnTo>
                    <a:pt x="4139" y="1676"/>
                  </a:lnTo>
                  <a:lnTo>
                    <a:pt x="4159" y="1685"/>
                  </a:lnTo>
                  <a:lnTo>
                    <a:pt x="4178" y="1697"/>
                  </a:lnTo>
                  <a:lnTo>
                    <a:pt x="4196" y="1708"/>
                  </a:lnTo>
                  <a:lnTo>
                    <a:pt x="4214" y="1721"/>
                  </a:lnTo>
                  <a:lnTo>
                    <a:pt x="4232" y="1735"/>
                  </a:lnTo>
                  <a:lnTo>
                    <a:pt x="4247" y="1748"/>
                  </a:lnTo>
                  <a:lnTo>
                    <a:pt x="4263" y="1764"/>
                  </a:lnTo>
                  <a:lnTo>
                    <a:pt x="4278" y="1779"/>
                  </a:lnTo>
                  <a:lnTo>
                    <a:pt x="4293" y="1796"/>
                  </a:lnTo>
                  <a:lnTo>
                    <a:pt x="4306" y="1813"/>
                  </a:lnTo>
                  <a:lnTo>
                    <a:pt x="4319" y="1831"/>
                  </a:lnTo>
                  <a:lnTo>
                    <a:pt x="4331" y="1849"/>
                  </a:lnTo>
                  <a:lnTo>
                    <a:pt x="4341" y="1868"/>
                  </a:lnTo>
                  <a:lnTo>
                    <a:pt x="4352" y="1887"/>
                  </a:lnTo>
                  <a:lnTo>
                    <a:pt x="4360" y="1907"/>
                  </a:lnTo>
                  <a:lnTo>
                    <a:pt x="4369" y="1929"/>
                  </a:lnTo>
                  <a:lnTo>
                    <a:pt x="4376" y="1950"/>
                  </a:lnTo>
                  <a:lnTo>
                    <a:pt x="4382" y="1971"/>
                  </a:lnTo>
                  <a:lnTo>
                    <a:pt x="4387" y="1993"/>
                  </a:lnTo>
                  <a:lnTo>
                    <a:pt x="4391" y="2015"/>
                  </a:lnTo>
                  <a:lnTo>
                    <a:pt x="4394" y="2037"/>
                  </a:lnTo>
                  <a:lnTo>
                    <a:pt x="4396" y="2060"/>
                  </a:lnTo>
                  <a:lnTo>
                    <a:pt x="4396" y="2084"/>
                  </a:lnTo>
                  <a:lnTo>
                    <a:pt x="4396" y="2707"/>
                  </a:lnTo>
                  <a:lnTo>
                    <a:pt x="4200" y="3401"/>
                  </a:lnTo>
                  <a:lnTo>
                    <a:pt x="4860" y="3401"/>
                  </a:lnTo>
                  <a:lnTo>
                    <a:pt x="4879" y="3399"/>
                  </a:lnTo>
                  <a:lnTo>
                    <a:pt x="4879" y="3399"/>
                  </a:lnTo>
                  <a:lnTo>
                    <a:pt x="4909" y="3395"/>
                  </a:lnTo>
                  <a:lnTo>
                    <a:pt x="4922" y="3394"/>
                  </a:lnTo>
                  <a:lnTo>
                    <a:pt x="4936" y="3394"/>
                  </a:lnTo>
                  <a:lnTo>
                    <a:pt x="6205" y="3394"/>
                  </a:lnTo>
                  <a:lnTo>
                    <a:pt x="6205" y="3394"/>
                  </a:lnTo>
                  <a:lnTo>
                    <a:pt x="6222" y="3394"/>
                  </a:lnTo>
                  <a:lnTo>
                    <a:pt x="6240" y="3396"/>
                  </a:lnTo>
                  <a:lnTo>
                    <a:pt x="6257" y="3398"/>
                  </a:lnTo>
                  <a:lnTo>
                    <a:pt x="6274" y="3401"/>
                  </a:lnTo>
                  <a:lnTo>
                    <a:pt x="6290" y="3405"/>
                  </a:lnTo>
                  <a:lnTo>
                    <a:pt x="6306" y="3409"/>
                  </a:lnTo>
                  <a:lnTo>
                    <a:pt x="6321" y="3415"/>
                  </a:lnTo>
                  <a:lnTo>
                    <a:pt x="6337" y="3420"/>
                  </a:lnTo>
                  <a:lnTo>
                    <a:pt x="6352" y="3428"/>
                  </a:lnTo>
                  <a:lnTo>
                    <a:pt x="6367" y="3435"/>
                  </a:lnTo>
                  <a:lnTo>
                    <a:pt x="6380" y="3444"/>
                  </a:lnTo>
                  <a:lnTo>
                    <a:pt x="6394" y="3452"/>
                  </a:lnTo>
                  <a:lnTo>
                    <a:pt x="6408" y="3462"/>
                  </a:lnTo>
                  <a:lnTo>
                    <a:pt x="6421" y="3471"/>
                  </a:lnTo>
                  <a:lnTo>
                    <a:pt x="6432" y="3483"/>
                  </a:lnTo>
                  <a:lnTo>
                    <a:pt x="6445" y="3493"/>
                  </a:lnTo>
                  <a:lnTo>
                    <a:pt x="6455" y="3505"/>
                  </a:lnTo>
                  <a:lnTo>
                    <a:pt x="6466" y="3517"/>
                  </a:lnTo>
                  <a:lnTo>
                    <a:pt x="6476" y="3530"/>
                  </a:lnTo>
                  <a:lnTo>
                    <a:pt x="6486" y="3544"/>
                  </a:lnTo>
                  <a:lnTo>
                    <a:pt x="6494" y="3557"/>
                  </a:lnTo>
                  <a:lnTo>
                    <a:pt x="6503" y="3571"/>
                  </a:lnTo>
                  <a:lnTo>
                    <a:pt x="6510" y="3586"/>
                  </a:lnTo>
                  <a:lnTo>
                    <a:pt x="6517" y="3601"/>
                  </a:lnTo>
                  <a:lnTo>
                    <a:pt x="6523" y="3616"/>
                  </a:lnTo>
                  <a:lnTo>
                    <a:pt x="6528" y="3632"/>
                  </a:lnTo>
                  <a:lnTo>
                    <a:pt x="6533" y="3648"/>
                  </a:lnTo>
                  <a:lnTo>
                    <a:pt x="6537" y="3664"/>
                  </a:lnTo>
                  <a:lnTo>
                    <a:pt x="6540" y="3681"/>
                  </a:lnTo>
                  <a:lnTo>
                    <a:pt x="6542" y="3698"/>
                  </a:lnTo>
                  <a:lnTo>
                    <a:pt x="6543" y="3715"/>
                  </a:lnTo>
                  <a:lnTo>
                    <a:pt x="6544" y="3732"/>
                  </a:lnTo>
                  <a:lnTo>
                    <a:pt x="6544" y="3732"/>
                  </a:lnTo>
                  <a:lnTo>
                    <a:pt x="6543" y="3749"/>
                  </a:lnTo>
                  <a:lnTo>
                    <a:pt x="6542" y="3767"/>
                  </a:lnTo>
                  <a:lnTo>
                    <a:pt x="6540" y="3784"/>
                  </a:lnTo>
                  <a:lnTo>
                    <a:pt x="6537" y="3801"/>
                  </a:lnTo>
                  <a:lnTo>
                    <a:pt x="6533" y="3817"/>
                  </a:lnTo>
                  <a:lnTo>
                    <a:pt x="6528" y="3833"/>
                  </a:lnTo>
                  <a:lnTo>
                    <a:pt x="6523" y="3848"/>
                  </a:lnTo>
                  <a:lnTo>
                    <a:pt x="6517" y="3864"/>
                  </a:lnTo>
                  <a:lnTo>
                    <a:pt x="6510" y="3879"/>
                  </a:lnTo>
                  <a:lnTo>
                    <a:pt x="6503" y="3894"/>
                  </a:lnTo>
                  <a:lnTo>
                    <a:pt x="6494" y="3907"/>
                  </a:lnTo>
                  <a:lnTo>
                    <a:pt x="6486" y="3921"/>
                  </a:lnTo>
                  <a:lnTo>
                    <a:pt x="6476" y="3935"/>
                  </a:lnTo>
                  <a:lnTo>
                    <a:pt x="6466" y="3948"/>
                  </a:lnTo>
                  <a:lnTo>
                    <a:pt x="6455" y="3960"/>
                  </a:lnTo>
                  <a:lnTo>
                    <a:pt x="6445" y="3972"/>
                  </a:lnTo>
                  <a:lnTo>
                    <a:pt x="6432" y="3983"/>
                  </a:lnTo>
                  <a:lnTo>
                    <a:pt x="6421" y="3994"/>
                  </a:lnTo>
                  <a:lnTo>
                    <a:pt x="6408" y="4003"/>
                  </a:lnTo>
                  <a:lnTo>
                    <a:pt x="6394" y="4013"/>
                  </a:lnTo>
                  <a:lnTo>
                    <a:pt x="6380" y="4021"/>
                  </a:lnTo>
                  <a:lnTo>
                    <a:pt x="6367" y="4030"/>
                  </a:lnTo>
                  <a:lnTo>
                    <a:pt x="6352" y="4037"/>
                  </a:lnTo>
                  <a:lnTo>
                    <a:pt x="6337" y="4045"/>
                  </a:lnTo>
                  <a:lnTo>
                    <a:pt x="6321" y="4050"/>
                  </a:lnTo>
                  <a:lnTo>
                    <a:pt x="6306" y="4056"/>
                  </a:lnTo>
                  <a:lnTo>
                    <a:pt x="6290" y="4060"/>
                  </a:lnTo>
                  <a:lnTo>
                    <a:pt x="6274" y="4064"/>
                  </a:lnTo>
                  <a:lnTo>
                    <a:pt x="6257" y="4067"/>
                  </a:lnTo>
                  <a:lnTo>
                    <a:pt x="6240" y="4069"/>
                  </a:lnTo>
                  <a:lnTo>
                    <a:pt x="6222" y="4071"/>
                  </a:lnTo>
                  <a:lnTo>
                    <a:pt x="6205" y="4071"/>
                  </a:lnTo>
                  <a:lnTo>
                    <a:pt x="5963" y="4071"/>
                  </a:lnTo>
                  <a:lnTo>
                    <a:pt x="5963" y="4301"/>
                  </a:lnTo>
                  <a:lnTo>
                    <a:pt x="5963" y="4301"/>
                  </a:lnTo>
                  <a:lnTo>
                    <a:pt x="5981" y="4301"/>
                  </a:lnTo>
                  <a:lnTo>
                    <a:pt x="5998" y="4303"/>
                  </a:lnTo>
                  <a:lnTo>
                    <a:pt x="6015" y="4305"/>
                  </a:lnTo>
                  <a:lnTo>
                    <a:pt x="6031" y="4307"/>
                  </a:lnTo>
                  <a:lnTo>
                    <a:pt x="6048" y="4311"/>
                  </a:lnTo>
                  <a:lnTo>
                    <a:pt x="6064" y="4315"/>
                  </a:lnTo>
                  <a:lnTo>
                    <a:pt x="6080" y="4321"/>
                  </a:lnTo>
                  <a:lnTo>
                    <a:pt x="6095" y="4327"/>
                  </a:lnTo>
                  <a:lnTo>
                    <a:pt x="6111" y="4334"/>
                  </a:lnTo>
                  <a:lnTo>
                    <a:pt x="6124" y="4342"/>
                  </a:lnTo>
                  <a:lnTo>
                    <a:pt x="6139" y="4349"/>
                  </a:lnTo>
                  <a:lnTo>
                    <a:pt x="6153" y="4359"/>
                  </a:lnTo>
                  <a:lnTo>
                    <a:pt x="6165" y="4368"/>
                  </a:lnTo>
                  <a:lnTo>
                    <a:pt x="6179" y="4378"/>
                  </a:lnTo>
                  <a:lnTo>
                    <a:pt x="6191" y="4388"/>
                  </a:lnTo>
                  <a:lnTo>
                    <a:pt x="6202" y="4400"/>
                  </a:lnTo>
                  <a:lnTo>
                    <a:pt x="6214" y="4411"/>
                  </a:lnTo>
                  <a:lnTo>
                    <a:pt x="6224" y="4424"/>
                  </a:lnTo>
                  <a:lnTo>
                    <a:pt x="6235" y="4437"/>
                  </a:lnTo>
                  <a:lnTo>
                    <a:pt x="6244" y="4450"/>
                  </a:lnTo>
                  <a:lnTo>
                    <a:pt x="6253" y="4464"/>
                  </a:lnTo>
                  <a:lnTo>
                    <a:pt x="6261" y="4478"/>
                  </a:lnTo>
                  <a:lnTo>
                    <a:pt x="6269" y="4493"/>
                  </a:lnTo>
                  <a:lnTo>
                    <a:pt x="6275" y="4507"/>
                  </a:lnTo>
                  <a:lnTo>
                    <a:pt x="6281" y="4523"/>
                  </a:lnTo>
                  <a:lnTo>
                    <a:pt x="6287" y="4538"/>
                  </a:lnTo>
                  <a:lnTo>
                    <a:pt x="6291" y="4555"/>
                  </a:lnTo>
                  <a:lnTo>
                    <a:pt x="6295" y="4571"/>
                  </a:lnTo>
                  <a:lnTo>
                    <a:pt x="6298" y="4588"/>
                  </a:lnTo>
                  <a:lnTo>
                    <a:pt x="6300" y="4604"/>
                  </a:lnTo>
                  <a:lnTo>
                    <a:pt x="6301" y="4621"/>
                  </a:lnTo>
                  <a:lnTo>
                    <a:pt x="6302" y="4639"/>
                  </a:lnTo>
                  <a:lnTo>
                    <a:pt x="6302" y="4639"/>
                  </a:lnTo>
                  <a:lnTo>
                    <a:pt x="6301" y="4656"/>
                  </a:lnTo>
                  <a:lnTo>
                    <a:pt x="6300" y="4674"/>
                  </a:lnTo>
                  <a:lnTo>
                    <a:pt x="6298" y="4691"/>
                  </a:lnTo>
                  <a:lnTo>
                    <a:pt x="6295" y="4707"/>
                  </a:lnTo>
                  <a:lnTo>
                    <a:pt x="6291" y="4724"/>
                  </a:lnTo>
                  <a:lnTo>
                    <a:pt x="6287" y="4739"/>
                  </a:lnTo>
                  <a:lnTo>
                    <a:pt x="6281" y="4755"/>
                  </a:lnTo>
                  <a:lnTo>
                    <a:pt x="6275" y="4771"/>
                  </a:lnTo>
                  <a:lnTo>
                    <a:pt x="6269" y="4786"/>
                  </a:lnTo>
                  <a:lnTo>
                    <a:pt x="6261" y="4800"/>
                  </a:lnTo>
                  <a:lnTo>
                    <a:pt x="6253" y="4814"/>
                  </a:lnTo>
                  <a:lnTo>
                    <a:pt x="6244" y="4828"/>
                  </a:lnTo>
                  <a:lnTo>
                    <a:pt x="6235" y="4842"/>
                  </a:lnTo>
                  <a:lnTo>
                    <a:pt x="6224" y="4854"/>
                  </a:lnTo>
                  <a:lnTo>
                    <a:pt x="6214" y="4866"/>
                  </a:lnTo>
                  <a:lnTo>
                    <a:pt x="6202" y="4878"/>
                  </a:lnTo>
                  <a:lnTo>
                    <a:pt x="6191" y="4889"/>
                  </a:lnTo>
                  <a:lnTo>
                    <a:pt x="6179" y="4900"/>
                  </a:lnTo>
                  <a:lnTo>
                    <a:pt x="6165" y="4910"/>
                  </a:lnTo>
                  <a:lnTo>
                    <a:pt x="6153" y="4920"/>
                  </a:lnTo>
                  <a:lnTo>
                    <a:pt x="6139" y="4928"/>
                  </a:lnTo>
                  <a:lnTo>
                    <a:pt x="6124" y="4936"/>
                  </a:lnTo>
                  <a:lnTo>
                    <a:pt x="6111" y="4944"/>
                  </a:lnTo>
                  <a:lnTo>
                    <a:pt x="6095" y="4950"/>
                  </a:lnTo>
                  <a:lnTo>
                    <a:pt x="6080" y="4957"/>
                  </a:lnTo>
                  <a:lnTo>
                    <a:pt x="6064" y="4962"/>
                  </a:lnTo>
                  <a:lnTo>
                    <a:pt x="6048" y="4967"/>
                  </a:lnTo>
                  <a:lnTo>
                    <a:pt x="6031" y="4970"/>
                  </a:lnTo>
                  <a:lnTo>
                    <a:pt x="6015" y="4973"/>
                  </a:lnTo>
                  <a:lnTo>
                    <a:pt x="5998" y="4975"/>
                  </a:lnTo>
                  <a:lnTo>
                    <a:pt x="5981" y="4977"/>
                  </a:lnTo>
                  <a:lnTo>
                    <a:pt x="5963" y="4978"/>
                  </a:lnTo>
                  <a:lnTo>
                    <a:pt x="5843" y="4978"/>
                  </a:lnTo>
                  <a:lnTo>
                    <a:pt x="5843" y="5207"/>
                  </a:lnTo>
                  <a:lnTo>
                    <a:pt x="5843" y="5207"/>
                  </a:lnTo>
                  <a:lnTo>
                    <a:pt x="5860" y="5207"/>
                  </a:lnTo>
                  <a:lnTo>
                    <a:pt x="5878" y="5208"/>
                  </a:lnTo>
                  <a:lnTo>
                    <a:pt x="5894" y="5211"/>
                  </a:lnTo>
                  <a:lnTo>
                    <a:pt x="5911" y="5214"/>
                  </a:lnTo>
                  <a:lnTo>
                    <a:pt x="5927" y="5218"/>
                  </a:lnTo>
                  <a:lnTo>
                    <a:pt x="5943" y="5222"/>
                  </a:lnTo>
                  <a:lnTo>
                    <a:pt x="5959" y="5227"/>
                  </a:lnTo>
                  <a:lnTo>
                    <a:pt x="5975" y="5234"/>
                  </a:lnTo>
                  <a:lnTo>
                    <a:pt x="5989" y="5240"/>
                  </a:lnTo>
                  <a:lnTo>
                    <a:pt x="6004" y="5247"/>
                  </a:lnTo>
                  <a:lnTo>
                    <a:pt x="6018" y="5256"/>
                  </a:lnTo>
                  <a:lnTo>
                    <a:pt x="6031" y="5265"/>
                  </a:lnTo>
                  <a:lnTo>
                    <a:pt x="6045" y="5274"/>
                  </a:lnTo>
                  <a:lnTo>
                    <a:pt x="6058" y="5284"/>
                  </a:lnTo>
                  <a:lnTo>
                    <a:pt x="6070" y="5295"/>
                  </a:lnTo>
                  <a:lnTo>
                    <a:pt x="6082" y="5307"/>
                  </a:lnTo>
                  <a:lnTo>
                    <a:pt x="6093" y="5318"/>
                  </a:lnTo>
                  <a:lnTo>
                    <a:pt x="6104" y="5331"/>
                  </a:lnTo>
                  <a:lnTo>
                    <a:pt x="6114" y="5343"/>
                  </a:lnTo>
                  <a:lnTo>
                    <a:pt x="6123" y="5356"/>
                  </a:lnTo>
                  <a:lnTo>
                    <a:pt x="6132" y="5370"/>
                  </a:lnTo>
                  <a:lnTo>
                    <a:pt x="6140" y="5385"/>
                  </a:lnTo>
                  <a:lnTo>
                    <a:pt x="6147" y="5399"/>
                  </a:lnTo>
                  <a:lnTo>
                    <a:pt x="6155" y="5414"/>
                  </a:lnTo>
                  <a:lnTo>
                    <a:pt x="6160" y="5429"/>
                  </a:lnTo>
                  <a:lnTo>
                    <a:pt x="6166" y="5445"/>
                  </a:lnTo>
                  <a:lnTo>
                    <a:pt x="6171" y="5462"/>
                  </a:lnTo>
                  <a:lnTo>
                    <a:pt x="6174" y="5477"/>
                  </a:lnTo>
                  <a:lnTo>
                    <a:pt x="6177" y="5494"/>
                  </a:lnTo>
                  <a:lnTo>
                    <a:pt x="6179" y="5511"/>
                  </a:lnTo>
                  <a:lnTo>
                    <a:pt x="6181" y="5528"/>
                  </a:lnTo>
                  <a:lnTo>
                    <a:pt x="6181" y="5546"/>
                  </a:lnTo>
                  <a:lnTo>
                    <a:pt x="6181" y="5546"/>
                  </a:lnTo>
                  <a:lnTo>
                    <a:pt x="6181" y="5563"/>
                  </a:lnTo>
                  <a:lnTo>
                    <a:pt x="6179" y="5580"/>
                  </a:lnTo>
                  <a:lnTo>
                    <a:pt x="6177" y="5598"/>
                  </a:lnTo>
                  <a:lnTo>
                    <a:pt x="6174" y="5613"/>
                  </a:lnTo>
                  <a:lnTo>
                    <a:pt x="6171" y="5630"/>
                  </a:lnTo>
                  <a:lnTo>
                    <a:pt x="6166" y="5646"/>
                  </a:lnTo>
                  <a:lnTo>
                    <a:pt x="6160" y="5662"/>
                  </a:lnTo>
                  <a:lnTo>
                    <a:pt x="6155" y="5678"/>
                  </a:lnTo>
                  <a:lnTo>
                    <a:pt x="6147" y="5692"/>
                  </a:lnTo>
                  <a:lnTo>
                    <a:pt x="6140" y="5707"/>
                  </a:lnTo>
                  <a:lnTo>
                    <a:pt x="6132" y="5721"/>
                  </a:lnTo>
                  <a:lnTo>
                    <a:pt x="6123" y="5735"/>
                  </a:lnTo>
                  <a:lnTo>
                    <a:pt x="6114" y="5748"/>
                  </a:lnTo>
                  <a:lnTo>
                    <a:pt x="6104" y="5761"/>
                  </a:lnTo>
                  <a:lnTo>
                    <a:pt x="6093" y="5773"/>
                  </a:lnTo>
                  <a:lnTo>
                    <a:pt x="6082" y="5785"/>
                  </a:lnTo>
                  <a:lnTo>
                    <a:pt x="6070" y="5796"/>
                  </a:lnTo>
                  <a:lnTo>
                    <a:pt x="6058" y="5806"/>
                  </a:lnTo>
                  <a:lnTo>
                    <a:pt x="6045" y="5817"/>
                  </a:lnTo>
                  <a:lnTo>
                    <a:pt x="6031" y="5826"/>
                  </a:lnTo>
                  <a:lnTo>
                    <a:pt x="6018" y="5835"/>
                  </a:lnTo>
                  <a:lnTo>
                    <a:pt x="6004" y="5843"/>
                  </a:lnTo>
                  <a:lnTo>
                    <a:pt x="5989" y="5851"/>
                  </a:lnTo>
                  <a:lnTo>
                    <a:pt x="5975" y="5857"/>
                  </a:lnTo>
                  <a:lnTo>
                    <a:pt x="5959" y="5863"/>
                  </a:lnTo>
                  <a:lnTo>
                    <a:pt x="5943" y="5868"/>
                  </a:lnTo>
                  <a:lnTo>
                    <a:pt x="5927" y="5874"/>
                  </a:lnTo>
                  <a:lnTo>
                    <a:pt x="5911" y="5877"/>
                  </a:lnTo>
                  <a:lnTo>
                    <a:pt x="5894" y="5880"/>
                  </a:lnTo>
                  <a:lnTo>
                    <a:pt x="5878" y="5882"/>
                  </a:lnTo>
                  <a:lnTo>
                    <a:pt x="5860" y="5883"/>
                  </a:lnTo>
                  <a:lnTo>
                    <a:pt x="5843" y="5884"/>
                  </a:lnTo>
                  <a:lnTo>
                    <a:pt x="5480" y="5884"/>
                  </a:lnTo>
                  <a:lnTo>
                    <a:pt x="5480" y="6114"/>
                  </a:lnTo>
                  <a:lnTo>
                    <a:pt x="5480" y="6114"/>
                  </a:lnTo>
                  <a:lnTo>
                    <a:pt x="5497" y="6114"/>
                  </a:lnTo>
                  <a:lnTo>
                    <a:pt x="5515" y="6115"/>
                  </a:lnTo>
                  <a:lnTo>
                    <a:pt x="5532" y="6117"/>
                  </a:lnTo>
                  <a:lnTo>
                    <a:pt x="5549" y="6120"/>
                  </a:lnTo>
                  <a:lnTo>
                    <a:pt x="5564" y="6125"/>
                  </a:lnTo>
                  <a:lnTo>
                    <a:pt x="5580" y="6129"/>
                  </a:lnTo>
                  <a:lnTo>
                    <a:pt x="5596" y="6134"/>
                  </a:lnTo>
                  <a:lnTo>
                    <a:pt x="5612" y="6140"/>
                  </a:lnTo>
                  <a:lnTo>
                    <a:pt x="5627" y="6147"/>
                  </a:lnTo>
                  <a:lnTo>
                    <a:pt x="5641" y="6154"/>
                  </a:lnTo>
                  <a:lnTo>
                    <a:pt x="5655" y="6163"/>
                  </a:lnTo>
                  <a:lnTo>
                    <a:pt x="5669" y="6172"/>
                  </a:lnTo>
                  <a:lnTo>
                    <a:pt x="5682" y="6181"/>
                  </a:lnTo>
                  <a:lnTo>
                    <a:pt x="5695" y="6191"/>
                  </a:lnTo>
                  <a:lnTo>
                    <a:pt x="5708" y="6202"/>
                  </a:lnTo>
                  <a:lnTo>
                    <a:pt x="5719" y="6213"/>
                  </a:lnTo>
                  <a:lnTo>
                    <a:pt x="5730" y="6225"/>
                  </a:lnTo>
                  <a:lnTo>
                    <a:pt x="5742" y="6237"/>
                  </a:lnTo>
                  <a:lnTo>
                    <a:pt x="5751" y="6250"/>
                  </a:lnTo>
                  <a:lnTo>
                    <a:pt x="5760" y="6263"/>
                  </a:lnTo>
                  <a:lnTo>
                    <a:pt x="5769" y="6276"/>
                  </a:lnTo>
                  <a:lnTo>
                    <a:pt x="5777" y="6291"/>
                  </a:lnTo>
                  <a:lnTo>
                    <a:pt x="5785" y="6306"/>
                  </a:lnTo>
                  <a:lnTo>
                    <a:pt x="5792" y="6321"/>
                  </a:lnTo>
                  <a:lnTo>
                    <a:pt x="5797" y="6336"/>
                  </a:lnTo>
                  <a:lnTo>
                    <a:pt x="5803" y="6351"/>
                  </a:lnTo>
                  <a:lnTo>
                    <a:pt x="5808" y="6368"/>
                  </a:lnTo>
                  <a:lnTo>
                    <a:pt x="5811" y="6384"/>
                  </a:lnTo>
                  <a:lnTo>
                    <a:pt x="5814" y="6401"/>
                  </a:lnTo>
                  <a:lnTo>
                    <a:pt x="5816" y="6418"/>
                  </a:lnTo>
                  <a:lnTo>
                    <a:pt x="5817" y="6435"/>
                  </a:lnTo>
                  <a:lnTo>
                    <a:pt x="5818" y="6453"/>
                  </a:lnTo>
                  <a:lnTo>
                    <a:pt x="5818" y="6453"/>
                  </a:lnTo>
                  <a:lnTo>
                    <a:pt x="5817" y="6469"/>
                  </a:lnTo>
                  <a:lnTo>
                    <a:pt x="5816" y="6486"/>
                  </a:lnTo>
                  <a:lnTo>
                    <a:pt x="5814" y="6504"/>
                  </a:lnTo>
                  <a:lnTo>
                    <a:pt x="5811" y="6520"/>
                  </a:lnTo>
                  <a:lnTo>
                    <a:pt x="5808" y="6537"/>
                  </a:lnTo>
                  <a:lnTo>
                    <a:pt x="5803" y="6553"/>
                  </a:lnTo>
                  <a:lnTo>
                    <a:pt x="5797" y="6569"/>
                  </a:lnTo>
                  <a:lnTo>
                    <a:pt x="5792" y="6583"/>
                  </a:lnTo>
                  <a:lnTo>
                    <a:pt x="5785" y="6599"/>
                  </a:lnTo>
                  <a:lnTo>
                    <a:pt x="5777" y="6614"/>
                  </a:lnTo>
                  <a:lnTo>
                    <a:pt x="5769" y="6628"/>
                  </a:lnTo>
                  <a:lnTo>
                    <a:pt x="5760" y="6641"/>
                  </a:lnTo>
                  <a:lnTo>
                    <a:pt x="5751" y="6655"/>
                  </a:lnTo>
                  <a:lnTo>
                    <a:pt x="5742" y="6668"/>
                  </a:lnTo>
                  <a:lnTo>
                    <a:pt x="5730" y="6679"/>
                  </a:lnTo>
                  <a:lnTo>
                    <a:pt x="5719" y="6692"/>
                  </a:lnTo>
                  <a:lnTo>
                    <a:pt x="5708" y="6702"/>
                  </a:lnTo>
                  <a:lnTo>
                    <a:pt x="5695" y="6713"/>
                  </a:lnTo>
                  <a:lnTo>
                    <a:pt x="5682" y="6724"/>
                  </a:lnTo>
                  <a:lnTo>
                    <a:pt x="5669" y="6733"/>
                  </a:lnTo>
                  <a:lnTo>
                    <a:pt x="5655" y="6741"/>
                  </a:lnTo>
                  <a:lnTo>
                    <a:pt x="5641" y="6750"/>
                  </a:lnTo>
                  <a:lnTo>
                    <a:pt x="5627" y="6757"/>
                  </a:lnTo>
                  <a:lnTo>
                    <a:pt x="5612" y="6764"/>
                  </a:lnTo>
                  <a:lnTo>
                    <a:pt x="5596" y="6770"/>
                  </a:lnTo>
                  <a:lnTo>
                    <a:pt x="5580" y="6775"/>
                  </a:lnTo>
                  <a:lnTo>
                    <a:pt x="5564" y="6779"/>
                  </a:lnTo>
                  <a:lnTo>
                    <a:pt x="5549" y="6784"/>
                  </a:lnTo>
                  <a:lnTo>
                    <a:pt x="5532" y="6787"/>
                  </a:lnTo>
                  <a:lnTo>
                    <a:pt x="5515" y="6789"/>
                  </a:lnTo>
                  <a:lnTo>
                    <a:pt x="5497" y="6790"/>
                  </a:lnTo>
                  <a:lnTo>
                    <a:pt x="5480" y="6791"/>
                  </a:lnTo>
                  <a:lnTo>
                    <a:pt x="3409" y="6793"/>
                  </a:lnTo>
                  <a:lnTo>
                    <a:pt x="3409" y="6793"/>
                  </a:lnTo>
                  <a:lnTo>
                    <a:pt x="3383" y="6792"/>
                  </a:lnTo>
                  <a:lnTo>
                    <a:pt x="3356" y="6791"/>
                  </a:lnTo>
                  <a:lnTo>
                    <a:pt x="3331" y="6789"/>
                  </a:lnTo>
                  <a:lnTo>
                    <a:pt x="3305" y="6787"/>
                  </a:lnTo>
                  <a:lnTo>
                    <a:pt x="3279" y="6784"/>
                  </a:lnTo>
                  <a:lnTo>
                    <a:pt x="3254" y="6779"/>
                  </a:lnTo>
                  <a:lnTo>
                    <a:pt x="3229" y="6774"/>
                  </a:lnTo>
                  <a:lnTo>
                    <a:pt x="3204" y="6769"/>
                  </a:lnTo>
                  <a:lnTo>
                    <a:pt x="3179" y="6763"/>
                  </a:lnTo>
                  <a:lnTo>
                    <a:pt x="3155" y="6756"/>
                  </a:lnTo>
                  <a:lnTo>
                    <a:pt x="3131" y="6748"/>
                  </a:lnTo>
                  <a:lnTo>
                    <a:pt x="3107" y="6739"/>
                  </a:lnTo>
                  <a:lnTo>
                    <a:pt x="3082" y="6731"/>
                  </a:lnTo>
                  <a:lnTo>
                    <a:pt x="3059" y="6721"/>
                  </a:lnTo>
                  <a:lnTo>
                    <a:pt x="3036" y="6711"/>
                  </a:lnTo>
                  <a:lnTo>
                    <a:pt x="3014" y="6699"/>
                  </a:lnTo>
                  <a:lnTo>
                    <a:pt x="2991" y="6688"/>
                  </a:lnTo>
                  <a:lnTo>
                    <a:pt x="2968" y="6675"/>
                  </a:lnTo>
                  <a:lnTo>
                    <a:pt x="2947" y="6662"/>
                  </a:lnTo>
                  <a:lnTo>
                    <a:pt x="2925" y="6649"/>
                  </a:lnTo>
                  <a:lnTo>
                    <a:pt x="2904" y="6634"/>
                  </a:lnTo>
                  <a:lnTo>
                    <a:pt x="2884" y="6619"/>
                  </a:lnTo>
                  <a:lnTo>
                    <a:pt x="2863" y="6603"/>
                  </a:lnTo>
                  <a:lnTo>
                    <a:pt x="2844" y="6588"/>
                  </a:lnTo>
                  <a:lnTo>
                    <a:pt x="2824" y="6571"/>
                  </a:lnTo>
                  <a:lnTo>
                    <a:pt x="2805" y="6553"/>
                  </a:lnTo>
                  <a:lnTo>
                    <a:pt x="2787" y="6535"/>
                  </a:lnTo>
                  <a:lnTo>
                    <a:pt x="2768" y="6517"/>
                  </a:lnTo>
                  <a:lnTo>
                    <a:pt x="2751" y="6497"/>
                  </a:lnTo>
                  <a:lnTo>
                    <a:pt x="2733" y="6478"/>
                  </a:lnTo>
                  <a:lnTo>
                    <a:pt x="2717" y="6457"/>
                  </a:lnTo>
                  <a:lnTo>
                    <a:pt x="2701" y="6436"/>
                  </a:lnTo>
                  <a:lnTo>
                    <a:pt x="2667" y="6390"/>
                  </a:lnTo>
                  <a:lnTo>
                    <a:pt x="2104" y="6390"/>
                  </a:lnTo>
                  <a:lnTo>
                    <a:pt x="2104" y="6620"/>
                  </a:lnTo>
                  <a:lnTo>
                    <a:pt x="2553" y="6620"/>
                  </a:lnTo>
                  <a:lnTo>
                    <a:pt x="2553" y="6620"/>
                  </a:lnTo>
                  <a:lnTo>
                    <a:pt x="2573" y="6643"/>
                  </a:lnTo>
                  <a:lnTo>
                    <a:pt x="2594" y="6667"/>
                  </a:lnTo>
                  <a:lnTo>
                    <a:pt x="2615" y="6689"/>
                  </a:lnTo>
                  <a:lnTo>
                    <a:pt x="2637" y="6711"/>
                  </a:lnTo>
                  <a:lnTo>
                    <a:pt x="2659" y="6732"/>
                  </a:lnTo>
                  <a:lnTo>
                    <a:pt x="2683" y="6752"/>
                  </a:lnTo>
                  <a:lnTo>
                    <a:pt x="2706" y="6772"/>
                  </a:lnTo>
                  <a:lnTo>
                    <a:pt x="2730" y="6791"/>
                  </a:lnTo>
                  <a:lnTo>
                    <a:pt x="2754" y="6809"/>
                  </a:lnTo>
                  <a:lnTo>
                    <a:pt x="2779" y="6827"/>
                  </a:lnTo>
                  <a:lnTo>
                    <a:pt x="2804" y="6844"/>
                  </a:lnTo>
                  <a:lnTo>
                    <a:pt x="2829" y="6860"/>
                  </a:lnTo>
                  <a:lnTo>
                    <a:pt x="2856" y="6875"/>
                  </a:lnTo>
                  <a:lnTo>
                    <a:pt x="2882" y="6890"/>
                  </a:lnTo>
                  <a:lnTo>
                    <a:pt x="2908" y="6904"/>
                  </a:lnTo>
                  <a:lnTo>
                    <a:pt x="2936" y="6918"/>
                  </a:lnTo>
                  <a:lnTo>
                    <a:pt x="2963" y="6930"/>
                  </a:lnTo>
                  <a:lnTo>
                    <a:pt x="2991" y="6942"/>
                  </a:lnTo>
                  <a:lnTo>
                    <a:pt x="3019" y="6952"/>
                  </a:lnTo>
                  <a:lnTo>
                    <a:pt x="3047" y="6963"/>
                  </a:lnTo>
                  <a:lnTo>
                    <a:pt x="3076" y="6972"/>
                  </a:lnTo>
                  <a:lnTo>
                    <a:pt x="3105" y="6981"/>
                  </a:lnTo>
                  <a:lnTo>
                    <a:pt x="3135" y="6989"/>
                  </a:lnTo>
                  <a:lnTo>
                    <a:pt x="3165" y="6996"/>
                  </a:lnTo>
                  <a:lnTo>
                    <a:pt x="3194" y="7002"/>
                  </a:lnTo>
                  <a:lnTo>
                    <a:pt x="3225" y="7007"/>
                  </a:lnTo>
                  <a:lnTo>
                    <a:pt x="3254" y="7012"/>
                  </a:lnTo>
                  <a:lnTo>
                    <a:pt x="3285" y="7016"/>
                  </a:lnTo>
                  <a:lnTo>
                    <a:pt x="3316" y="7019"/>
                  </a:lnTo>
                  <a:lnTo>
                    <a:pt x="3347" y="7021"/>
                  </a:lnTo>
                  <a:lnTo>
                    <a:pt x="3378" y="7022"/>
                  </a:lnTo>
                  <a:lnTo>
                    <a:pt x="3409" y="7023"/>
                  </a:lnTo>
                  <a:lnTo>
                    <a:pt x="5081" y="7023"/>
                  </a:lnTo>
                  <a:lnTo>
                    <a:pt x="5480" y="7021"/>
                  </a:lnTo>
                  <a:lnTo>
                    <a:pt x="5480" y="7021"/>
                  </a:lnTo>
                  <a:lnTo>
                    <a:pt x="5510" y="7020"/>
                  </a:lnTo>
                  <a:lnTo>
                    <a:pt x="5538" y="7018"/>
                  </a:lnTo>
                  <a:lnTo>
                    <a:pt x="5566" y="7013"/>
                  </a:lnTo>
                  <a:lnTo>
                    <a:pt x="5594" y="7009"/>
                  </a:lnTo>
                  <a:lnTo>
                    <a:pt x="5621" y="7003"/>
                  </a:lnTo>
                  <a:lnTo>
                    <a:pt x="5649" y="6994"/>
                  </a:lnTo>
                  <a:lnTo>
                    <a:pt x="5675" y="6986"/>
                  </a:lnTo>
                  <a:lnTo>
                    <a:pt x="5700" y="6975"/>
                  </a:lnTo>
                  <a:lnTo>
                    <a:pt x="5726" y="6964"/>
                  </a:lnTo>
                  <a:lnTo>
                    <a:pt x="5751" y="6951"/>
                  </a:lnTo>
                  <a:lnTo>
                    <a:pt x="5774" y="6938"/>
                  </a:lnTo>
                  <a:lnTo>
                    <a:pt x="5797" y="6923"/>
                  </a:lnTo>
                  <a:lnTo>
                    <a:pt x="5820" y="6907"/>
                  </a:lnTo>
                  <a:lnTo>
                    <a:pt x="5841" y="6890"/>
                  </a:lnTo>
                  <a:lnTo>
                    <a:pt x="5862" y="6872"/>
                  </a:lnTo>
                  <a:lnTo>
                    <a:pt x="5882" y="6853"/>
                  </a:lnTo>
                  <a:lnTo>
                    <a:pt x="5901" y="6834"/>
                  </a:lnTo>
                  <a:lnTo>
                    <a:pt x="5919" y="6813"/>
                  </a:lnTo>
                  <a:lnTo>
                    <a:pt x="5936" y="6792"/>
                  </a:lnTo>
                  <a:lnTo>
                    <a:pt x="5951" y="6770"/>
                  </a:lnTo>
                  <a:lnTo>
                    <a:pt x="5966" y="6747"/>
                  </a:lnTo>
                  <a:lnTo>
                    <a:pt x="5980" y="6722"/>
                  </a:lnTo>
                  <a:lnTo>
                    <a:pt x="5992" y="6698"/>
                  </a:lnTo>
                  <a:lnTo>
                    <a:pt x="6003" y="6673"/>
                  </a:lnTo>
                  <a:lnTo>
                    <a:pt x="6014" y="6648"/>
                  </a:lnTo>
                  <a:lnTo>
                    <a:pt x="6023" y="6621"/>
                  </a:lnTo>
                  <a:lnTo>
                    <a:pt x="6030" y="6594"/>
                  </a:lnTo>
                  <a:lnTo>
                    <a:pt x="6037" y="6566"/>
                  </a:lnTo>
                  <a:lnTo>
                    <a:pt x="6042" y="6539"/>
                  </a:lnTo>
                  <a:lnTo>
                    <a:pt x="6045" y="6511"/>
                  </a:lnTo>
                  <a:lnTo>
                    <a:pt x="6047" y="6481"/>
                  </a:lnTo>
                  <a:lnTo>
                    <a:pt x="6048" y="6453"/>
                  </a:lnTo>
                  <a:lnTo>
                    <a:pt x="6048" y="6453"/>
                  </a:lnTo>
                  <a:lnTo>
                    <a:pt x="6047" y="6428"/>
                  </a:lnTo>
                  <a:lnTo>
                    <a:pt x="6046" y="6404"/>
                  </a:lnTo>
                  <a:lnTo>
                    <a:pt x="6043" y="6381"/>
                  </a:lnTo>
                  <a:lnTo>
                    <a:pt x="6040" y="6357"/>
                  </a:lnTo>
                  <a:lnTo>
                    <a:pt x="6036" y="6333"/>
                  </a:lnTo>
                  <a:lnTo>
                    <a:pt x="6030" y="6311"/>
                  </a:lnTo>
                  <a:lnTo>
                    <a:pt x="6024" y="6289"/>
                  </a:lnTo>
                  <a:lnTo>
                    <a:pt x="6017" y="6267"/>
                  </a:lnTo>
                  <a:lnTo>
                    <a:pt x="6009" y="6245"/>
                  </a:lnTo>
                  <a:lnTo>
                    <a:pt x="6000" y="6224"/>
                  </a:lnTo>
                  <a:lnTo>
                    <a:pt x="5990" y="6204"/>
                  </a:lnTo>
                  <a:lnTo>
                    <a:pt x="5980" y="6183"/>
                  </a:lnTo>
                  <a:lnTo>
                    <a:pt x="5969" y="6164"/>
                  </a:lnTo>
                  <a:lnTo>
                    <a:pt x="5957" y="6144"/>
                  </a:lnTo>
                  <a:lnTo>
                    <a:pt x="5944" y="6125"/>
                  </a:lnTo>
                  <a:lnTo>
                    <a:pt x="5931" y="6107"/>
                  </a:lnTo>
                  <a:lnTo>
                    <a:pt x="5931" y="6107"/>
                  </a:lnTo>
                  <a:lnTo>
                    <a:pt x="5957" y="6103"/>
                  </a:lnTo>
                  <a:lnTo>
                    <a:pt x="5981" y="6097"/>
                  </a:lnTo>
                  <a:lnTo>
                    <a:pt x="6005" y="6090"/>
                  </a:lnTo>
                  <a:lnTo>
                    <a:pt x="6029" y="6083"/>
                  </a:lnTo>
                  <a:lnTo>
                    <a:pt x="6053" y="6073"/>
                  </a:lnTo>
                  <a:lnTo>
                    <a:pt x="6076" y="6064"/>
                  </a:lnTo>
                  <a:lnTo>
                    <a:pt x="6099" y="6053"/>
                  </a:lnTo>
                  <a:lnTo>
                    <a:pt x="6120" y="6041"/>
                  </a:lnTo>
                  <a:lnTo>
                    <a:pt x="6142" y="6029"/>
                  </a:lnTo>
                  <a:lnTo>
                    <a:pt x="6162" y="6015"/>
                  </a:lnTo>
                  <a:lnTo>
                    <a:pt x="6182" y="6000"/>
                  </a:lnTo>
                  <a:lnTo>
                    <a:pt x="6202" y="5986"/>
                  </a:lnTo>
                  <a:lnTo>
                    <a:pt x="6221" y="5970"/>
                  </a:lnTo>
                  <a:lnTo>
                    <a:pt x="6239" y="5953"/>
                  </a:lnTo>
                  <a:lnTo>
                    <a:pt x="6256" y="5935"/>
                  </a:lnTo>
                  <a:lnTo>
                    <a:pt x="6273" y="5917"/>
                  </a:lnTo>
                  <a:lnTo>
                    <a:pt x="6289" y="5898"/>
                  </a:lnTo>
                  <a:lnTo>
                    <a:pt x="6304" y="5878"/>
                  </a:lnTo>
                  <a:lnTo>
                    <a:pt x="6317" y="5858"/>
                  </a:lnTo>
                  <a:lnTo>
                    <a:pt x="6331" y="5837"/>
                  </a:lnTo>
                  <a:lnTo>
                    <a:pt x="6343" y="5815"/>
                  </a:lnTo>
                  <a:lnTo>
                    <a:pt x="6354" y="5793"/>
                  </a:lnTo>
                  <a:lnTo>
                    <a:pt x="6365" y="5770"/>
                  </a:lnTo>
                  <a:lnTo>
                    <a:pt x="6374" y="5747"/>
                  </a:lnTo>
                  <a:lnTo>
                    <a:pt x="6383" y="5723"/>
                  </a:lnTo>
                  <a:lnTo>
                    <a:pt x="6390" y="5699"/>
                  </a:lnTo>
                  <a:lnTo>
                    <a:pt x="6396" y="5674"/>
                  </a:lnTo>
                  <a:lnTo>
                    <a:pt x="6402" y="5649"/>
                  </a:lnTo>
                  <a:lnTo>
                    <a:pt x="6406" y="5624"/>
                  </a:lnTo>
                  <a:lnTo>
                    <a:pt x="6409" y="5599"/>
                  </a:lnTo>
                  <a:lnTo>
                    <a:pt x="6410" y="5572"/>
                  </a:lnTo>
                  <a:lnTo>
                    <a:pt x="6411" y="5546"/>
                  </a:lnTo>
                  <a:lnTo>
                    <a:pt x="6411" y="5546"/>
                  </a:lnTo>
                  <a:lnTo>
                    <a:pt x="6410" y="5515"/>
                  </a:lnTo>
                  <a:lnTo>
                    <a:pt x="6408" y="5486"/>
                  </a:lnTo>
                  <a:lnTo>
                    <a:pt x="6404" y="5457"/>
                  </a:lnTo>
                  <a:lnTo>
                    <a:pt x="6398" y="5429"/>
                  </a:lnTo>
                  <a:lnTo>
                    <a:pt x="6392" y="5400"/>
                  </a:lnTo>
                  <a:lnTo>
                    <a:pt x="6384" y="5373"/>
                  </a:lnTo>
                  <a:lnTo>
                    <a:pt x="6375" y="5347"/>
                  </a:lnTo>
                  <a:lnTo>
                    <a:pt x="6365" y="5320"/>
                  </a:lnTo>
                  <a:lnTo>
                    <a:pt x="6352" y="5294"/>
                  </a:lnTo>
                  <a:lnTo>
                    <a:pt x="6339" y="5270"/>
                  </a:lnTo>
                  <a:lnTo>
                    <a:pt x="6325" y="5245"/>
                  </a:lnTo>
                  <a:lnTo>
                    <a:pt x="6310" y="5222"/>
                  </a:lnTo>
                  <a:lnTo>
                    <a:pt x="6293" y="5199"/>
                  </a:lnTo>
                  <a:lnTo>
                    <a:pt x="6275" y="5178"/>
                  </a:lnTo>
                  <a:lnTo>
                    <a:pt x="6257" y="5157"/>
                  </a:lnTo>
                  <a:lnTo>
                    <a:pt x="6237" y="5137"/>
                  </a:lnTo>
                  <a:lnTo>
                    <a:pt x="6237" y="5137"/>
                  </a:lnTo>
                  <a:lnTo>
                    <a:pt x="6270" y="5118"/>
                  </a:lnTo>
                  <a:lnTo>
                    <a:pt x="6300" y="5097"/>
                  </a:lnTo>
                  <a:lnTo>
                    <a:pt x="6330" y="5074"/>
                  </a:lnTo>
                  <a:lnTo>
                    <a:pt x="6357" y="5048"/>
                  </a:lnTo>
                  <a:lnTo>
                    <a:pt x="6384" y="5022"/>
                  </a:lnTo>
                  <a:lnTo>
                    <a:pt x="6408" y="4993"/>
                  </a:lnTo>
                  <a:lnTo>
                    <a:pt x="6430" y="4963"/>
                  </a:lnTo>
                  <a:lnTo>
                    <a:pt x="6450" y="4932"/>
                  </a:lnTo>
                  <a:lnTo>
                    <a:pt x="6469" y="4900"/>
                  </a:lnTo>
                  <a:lnTo>
                    <a:pt x="6485" y="4865"/>
                  </a:lnTo>
                  <a:lnTo>
                    <a:pt x="6492" y="4848"/>
                  </a:lnTo>
                  <a:lnTo>
                    <a:pt x="6499" y="4830"/>
                  </a:lnTo>
                  <a:lnTo>
                    <a:pt x="6505" y="4812"/>
                  </a:lnTo>
                  <a:lnTo>
                    <a:pt x="6510" y="4793"/>
                  </a:lnTo>
                  <a:lnTo>
                    <a:pt x="6515" y="4775"/>
                  </a:lnTo>
                  <a:lnTo>
                    <a:pt x="6520" y="4756"/>
                  </a:lnTo>
                  <a:lnTo>
                    <a:pt x="6523" y="4737"/>
                  </a:lnTo>
                  <a:lnTo>
                    <a:pt x="6526" y="4718"/>
                  </a:lnTo>
                  <a:lnTo>
                    <a:pt x="6529" y="4698"/>
                  </a:lnTo>
                  <a:lnTo>
                    <a:pt x="6530" y="4679"/>
                  </a:lnTo>
                  <a:lnTo>
                    <a:pt x="6531" y="4659"/>
                  </a:lnTo>
                  <a:lnTo>
                    <a:pt x="6531" y="4639"/>
                  </a:lnTo>
                  <a:lnTo>
                    <a:pt x="6531" y="4639"/>
                  </a:lnTo>
                  <a:lnTo>
                    <a:pt x="6531" y="4613"/>
                  </a:lnTo>
                  <a:lnTo>
                    <a:pt x="6529" y="4586"/>
                  </a:lnTo>
                  <a:lnTo>
                    <a:pt x="6526" y="4561"/>
                  </a:lnTo>
                  <a:lnTo>
                    <a:pt x="6522" y="4536"/>
                  </a:lnTo>
                  <a:lnTo>
                    <a:pt x="6518" y="4511"/>
                  </a:lnTo>
                  <a:lnTo>
                    <a:pt x="6511" y="4486"/>
                  </a:lnTo>
                  <a:lnTo>
                    <a:pt x="6504" y="4462"/>
                  </a:lnTo>
                  <a:lnTo>
                    <a:pt x="6495" y="4438"/>
                  </a:lnTo>
                  <a:lnTo>
                    <a:pt x="6486" y="4415"/>
                  </a:lnTo>
                  <a:lnTo>
                    <a:pt x="6475" y="4392"/>
                  </a:lnTo>
                  <a:lnTo>
                    <a:pt x="6464" y="4370"/>
                  </a:lnTo>
                  <a:lnTo>
                    <a:pt x="6451" y="4348"/>
                  </a:lnTo>
                  <a:lnTo>
                    <a:pt x="6438" y="4327"/>
                  </a:lnTo>
                  <a:lnTo>
                    <a:pt x="6425" y="4307"/>
                  </a:lnTo>
                  <a:lnTo>
                    <a:pt x="6410" y="4287"/>
                  </a:lnTo>
                  <a:lnTo>
                    <a:pt x="6394" y="4268"/>
                  </a:lnTo>
                  <a:lnTo>
                    <a:pt x="6394" y="4268"/>
                  </a:lnTo>
                  <a:lnTo>
                    <a:pt x="6414" y="4261"/>
                  </a:lnTo>
                  <a:lnTo>
                    <a:pt x="6434" y="4252"/>
                  </a:lnTo>
                  <a:lnTo>
                    <a:pt x="6454" y="4243"/>
                  </a:lnTo>
                  <a:lnTo>
                    <a:pt x="6473" y="4233"/>
                  </a:lnTo>
                  <a:lnTo>
                    <a:pt x="6492" y="4223"/>
                  </a:lnTo>
                  <a:lnTo>
                    <a:pt x="6511" y="4211"/>
                  </a:lnTo>
                  <a:lnTo>
                    <a:pt x="6529" y="4200"/>
                  </a:lnTo>
                  <a:lnTo>
                    <a:pt x="6546" y="4187"/>
                  </a:lnTo>
                  <a:lnTo>
                    <a:pt x="6563" y="4173"/>
                  </a:lnTo>
                  <a:lnTo>
                    <a:pt x="6580" y="4159"/>
                  </a:lnTo>
                  <a:lnTo>
                    <a:pt x="6596" y="4145"/>
                  </a:lnTo>
                  <a:lnTo>
                    <a:pt x="6611" y="4130"/>
                  </a:lnTo>
                  <a:lnTo>
                    <a:pt x="6626" y="4114"/>
                  </a:lnTo>
                  <a:lnTo>
                    <a:pt x="6640" y="4098"/>
                  </a:lnTo>
                  <a:lnTo>
                    <a:pt x="6654" y="4081"/>
                  </a:lnTo>
                  <a:lnTo>
                    <a:pt x="6666" y="4064"/>
                  </a:lnTo>
                  <a:lnTo>
                    <a:pt x="6679" y="4047"/>
                  </a:lnTo>
                  <a:lnTo>
                    <a:pt x="6690" y="4028"/>
                  </a:lnTo>
                  <a:lnTo>
                    <a:pt x="6701" y="4010"/>
                  </a:lnTo>
                  <a:lnTo>
                    <a:pt x="6712" y="3990"/>
                  </a:lnTo>
                  <a:lnTo>
                    <a:pt x="6721" y="3971"/>
                  </a:lnTo>
                  <a:lnTo>
                    <a:pt x="6730" y="3951"/>
                  </a:lnTo>
                  <a:lnTo>
                    <a:pt x="6738" y="3931"/>
                  </a:lnTo>
                  <a:lnTo>
                    <a:pt x="6745" y="3910"/>
                  </a:lnTo>
                  <a:lnTo>
                    <a:pt x="6752" y="3889"/>
                  </a:lnTo>
                  <a:lnTo>
                    <a:pt x="6757" y="3867"/>
                  </a:lnTo>
                  <a:lnTo>
                    <a:pt x="6762" y="3845"/>
                  </a:lnTo>
                  <a:lnTo>
                    <a:pt x="6766" y="3823"/>
                  </a:lnTo>
                  <a:lnTo>
                    <a:pt x="6770" y="3801"/>
                  </a:lnTo>
                  <a:lnTo>
                    <a:pt x="6772" y="3778"/>
                  </a:lnTo>
                  <a:lnTo>
                    <a:pt x="6773" y="3756"/>
                  </a:lnTo>
                  <a:lnTo>
                    <a:pt x="6774" y="3732"/>
                  </a:lnTo>
                  <a:lnTo>
                    <a:pt x="6774" y="3732"/>
                  </a:lnTo>
                  <a:close/>
                  <a:moveTo>
                    <a:pt x="0" y="7544"/>
                  </a:moveTo>
                  <a:lnTo>
                    <a:pt x="1778" y="7544"/>
                  </a:lnTo>
                  <a:lnTo>
                    <a:pt x="1778" y="3748"/>
                  </a:lnTo>
                  <a:lnTo>
                    <a:pt x="0" y="3748"/>
                  </a:lnTo>
                  <a:lnTo>
                    <a:pt x="0" y="3978"/>
                  </a:lnTo>
                  <a:lnTo>
                    <a:pt x="1548" y="3978"/>
                  </a:lnTo>
                  <a:lnTo>
                    <a:pt x="1548" y="7314"/>
                  </a:lnTo>
                  <a:lnTo>
                    <a:pt x="0" y="7314"/>
                  </a:lnTo>
                  <a:lnTo>
                    <a:pt x="0" y="7544"/>
                  </a:lnTo>
                  <a:close/>
                  <a:moveTo>
                    <a:pt x="939" y="6804"/>
                  </a:moveTo>
                  <a:lnTo>
                    <a:pt x="939" y="7033"/>
                  </a:lnTo>
                  <a:lnTo>
                    <a:pt x="1250" y="7033"/>
                  </a:lnTo>
                  <a:lnTo>
                    <a:pt x="1250" y="6804"/>
                  </a:lnTo>
                  <a:lnTo>
                    <a:pt x="939" y="6804"/>
                  </a:lnTo>
                  <a:close/>
                </a:path>
              </a:pathLst>
            </a:custGeom>
            <a:solidFill>
              <a:srgbClr val="4F6BED"/>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90" name="文本框 89"/>
            <p:cNvSpPr txBox="1"/>
            <p:nvPr/>
          </p:nvSpPr>
          <p:spPr>
            <a:xfrm>
              <a:off x="2317935" y="2749830"/>
              <a:ext cx="4142931" cy="575474"/>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Mentality Problem</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91" name="文本框 90"/>
            <p:cNvSpPr txBox="1"/>
            <p:nvPr/>
          </p:nvSpPr>
          <p:spPr>
            <a:xfrm>
              <a:off x="3498184" y="2402949"/>
              <a:ext cx="1782432" cy="601703"/>
            </a:xfrm>
            <a:prstGeom prst="rect">
              <a:avLst/>
            </a:prstGeom>
            <a:noFill/>
          </p:spPr>
          <p:txBody>
            <a:bodyPr wrap="square" rtlCol="0">
              <a:spAutoFit/>
            </a:bodyPr>
            <a:lstStyle/>
            <a:p>
              <a:pPr algn="ctr"/>
              <a:r>
                <a:rPr lang="zh-CN" altLang="en-US" sz="2000" b="1" dirty="0">
                  <a:solidFill>
                    <a:srgbClr val="4F6BED"/>
                  </a:solidFill>
                  <a:latin typeface="微软雅黑" panose="020B0503020204020204" pitchFamily="34" charset="-122"/>
                  <a:ea typeface="微软雅黑" panose="020B0503020204020204" pitchFamily="34" charset="-122"/>
                </a:rPr>
                <a:t>技能</a:t>
              </a:r>
              <a:endParaRPr lang="zh-CN" altLang="en-US" sz="2000" b="1" dirty="0">
                <a:solidFill>
                  <a:srgbClr val="4F6BED"/>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5284360" y="2749830"/>
              <a:ext cx="4142931" cy="575474"/>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Code Of Conduct</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93" name="文本框 92"/>
            <p:cNvSpPr txBox="1"/>
            <p:nvPr/>
          </p:nvSpPr>
          <p:spPr>
            <a:xfrm>
              <a:off x="6464610" y="2402949"/>
              <a:ext cx="1782431" cy="601703"/>
            </a:xfrm>
            <a:prstGeom prst="rect">
              <a:avLst/>
            </a:prstGeom>
            <a:noFill/>
          </p:spPr>
          <p:txBody>
            <a:bodyPr wrap="square" rtlCol="0">
              <a:spAutoFit/>
            </a:bodyPr>
            <a:lstStyle/>
            <a:p>
              <a:pPr algn="ctr"/>
              <a:r>
                <a:rPr lang="zh-CN" altLang="en-US" sz="2000" b="1" dirty="0">
                  <a:solidFill>
                    <a:srgbClr val="4F6BED"/>
                  </a:solidFill>
                  <a:latin typeface="微软雅黑" panose="020B0503020204020204" pitchFamily="34" charset="-122"/>
                  <a:ea typeface="微软雅黑" panose="020B0503020204020204" pitchFamily="34" charset="-122"/>
                </a:rPr>
                <a:t>专业</a:t>
              </a:r>
              <a:endParaRPr lang="zh-CN" altLang="en-US" sz="2000" b="1" dirty="0">
                <a:solidFill>
                  <a:srgbClr val="4F6BED"/>
                </a:solidFill>
                <a:latin typeface="微软雅黑" panose="020B0503020204020204" pitchFamily="34" charset="-122"/>
                <a:ea typeface="微软雅黑" panose="020B0503020204020204" pitchFamily="34" charset="-122"/>
              </a:endParaRPr>
            </a:p>
          </p:txBody>
        </p:sp>
        <p:sp>
          <p:nvSpPr>
            <p:cNvPr id="94" name="Freeform 469"/>
            <p:cNvSpPr>
              <a:spLocks noEditPoints="1"/>
            </p:cNvSpPr>
            <p:nvPr/>
          </p:nvSpPr>
          <p:spPr bwMode="auto">
            <a:xfrm>
              <a:off x="7145720" y="1944234"/>
              <a:ext cx="395093" cy="355856"/>
            </a:xfrm>
            <a:custGeom>
              <a:avLst/>
              <a:gdLst>
                <a:gd name="T0" fmla="*/ 4461 w 8136"/>
                <a:gd name="T1" fmla="*/ 1653 h 7326"/>
                <a:gd name="T2" fmla="*/ 3626 w 8136"/>
                <a:gd name="T3" fmla="*/ 1164 h 7326"/>
                <a:gd name="T4" fmla="*/ 2674 w 8136"/>
                <a:gd name="T5" fmla="*/ 1341 h 7326"/>
                <a:gd name="T6" fmla="*/ 2069 w 8136"/>
                <a:gd name="T7" fmla="*/ 2097 h 7326"/>
                <a:gd name="T8" fmla="*/ 2104 w 8136"/>
                <a:gd name="T9" fmla="*/ 3064 h 7326"/>
                <a:gd name="T10" fmla="*/ 2764 w 8136"/>
                <a:gd name="T11" fmla="*/ 3773 h 7326"/>
                <a:gd name="T12" fmla="*/ 3661 w 8136"/>
                <a:gd name="T13" fmla="*/ 3893 h 7326"/>
                <a:gd name="T14" fmla="*/ 4484 w 8136"/>
                <a:gd name="T15" fmla="*/ 3382 h 7326"/>
                <a:gd name="T16" fmla="*/ 3387 w 8136"/>
                <a:gd name="T17" fmla="*/ 3690 h 7326"/>
                <a:gd name="T18" fmla="*/ 2654 w 8136"/>
                <a:gd name="T19" fmla="*/ 3428 h 7326"/>
                <a:gd name="T20" fmla="*/ 2246 w 8136"/>
                <a:gd name="T21" fmla="*/ 2732 h 7326"/>
                <a:gd name="T22" fmla="*/ 2391 w 8136"/>
                <a:gd name="T23" fmla="*/ 1940 h 7326"/>
                <a:gd name="T24" fmla="*/ 3022 w 8136"/>
                <a:gd name="T25" fmla="*/ 1432 h 7326"/>
                <a:gd name="T26" fmla="*/ 3831 w 8136"/>
                <a:gd name="T27" fmla="*/ 1461 h 7326"/>
                <a:gd name="T28" fmla="*/ 4423 w 8136"/>
                <a:gd name="T29" fmla="*/ 2011 h 7326"/>
                <a:gd name="T30" fmla="*/ 4512 w 8136"/>
                <a:gd name="T31" fmla="*/ 2814 h 7326"/>
                <a:gd name="T32" fmla="*/ 4054 w 8136"/>
                <a:gd name="T33" fmla="*/ 3479 h 7326"/>
                <a:gd name="T34" fmla="*/ 3847 w 8136"/>
                <a:gd name="T35" fmla="*/ 4382 h 7326"/>
                <a:gd name="T36" fmla="*/ 5071 w 8136"/>
                <a:gd name="T37" fmla="*/ 3428 h 7326"/>
                <a:gd name="T38" fmla="*/ 5247 w 8136"/>
                <a:gd name="T39" fmla="*/ 2111 h 7326"/>
                <a:gd name="T40" fmla="*/ 4520 w 8136"/>
                <a:gd name="T41" fmla="*/ 998 h 7326"/>
                <a:gd name="T42" fmla="*/ 3336 w 8136"/>
                <a:gd name="T43" fmla="*/ 627 h 7326"/>
                <a:gd name="T44" fmla="*/ 2073 w 8136"/>
                <a:gd name="T45" fmla="*/ 1151 h 7326"/>
                <a:gd name="T46" fmla="*/ 1491 w 8136"/>
                <a:gd name="T47" fmla="*/ 2342 h 7326"/>
                <a:gd name="T48" fmla="*/ 1827 w 8136"/>
                <a:gd name="T49" fmla="*/ 3628 h 7326"/>
                <a:gd name="T50" fmla="*/ 3933 w 8136"/>
                <a:gd name="T51" fmla="*/ 6838 h 7326"/>
                <a:gd name="T52" fmla="*/ 1729 w 8136"/>
                <a:gd name="T53" fmla="*/ 2781 h 7326"/>
                <a:gd name="T54" fmla="*/ 1970 w 8136"/>
                <a:gd name="T55" fmla="*/ 1636 h 7326"/>
                <a:gd name="T56" fmla="*/ 2897 w 8136"/>
                <a:gd name="T57" fmla="*/ 929 h 7326"/>
                <a:gd name="T58" fmla="*/ 3992 w 8136"/>
                <a:gd name="T59" fmla="*/ 967 h 7326"/>
                <a:gd name="T60" fmla="*/ 4866 w 8136"/>
                <a:gd name="T61" fmla="*/ 1742 h 7326"/>
                <a:gd name="T62" fmla="*/ 5023 w 8136"/>
                <a:gd name="T63" fmla="*/ 2901 h 7326"/>
                <a:gd name="T64" fmla="*/ 4385 w 8136"/>
                <a:gd name="T65" fmla="*/ 3880 h 7326"/>
                <a:gd name="T66" fmla="*/ 3347 w 8136"/>
                <a:gd name="T67" fmla="*/ 4206 h 7326"/>
                <a:gd name="T68" fmla="*/ 2232 w 8136"/>
                <a:gd name="T69" fmla="*/ 3746 h 7326"/>
                <a:gd name="T70" fmla="*/ 3812 w 8136"/>
                <a:gd name="T71" fmla="*/ 7163 h 7326"/>
                <a:gd name="T72" fmla="*/ 3037 w 8136"/>
                <a:gd name="T73" fmla="*/ 7221 h 7326"/>
                <a:gd name="T74" fmla="*/ 3422 w 8136"/>
                <a:gd name="T75" fmla="*/ 7095 h 7326"/>
                <a:gd name="T76" fmla="*/ 7985 w 8136"/>
                <a:gd name="T77" fmla="*/ 4761 h 7326"/>
                <a:gd name="T78" fmla="*/ 7353 w 8136"/>
                <a:gd name="T79" fmla="*/ 4854 h 7326"/>
                <a:gd name="T80" fmla="*/ 7903 w 8136"/>
                <a:gd name="T81" fmla="*/ 4357 h 7326"/>
                <a:gd name="T82" fmla="*/ 7505 w 8136"/>
                <a:gd name="T83" fmla="*/ 3769 h 7326"/>
                <a:gd name="T84" fmla="*/ 7150 w 8136"/>
                <a:gd name="T85" fmla="*/ 2909 h 7326"/>
                <a:gd name="T86" fmla="*/ 6478 w 8136"/>
                <a:gd name="T87" fmla="*/ 2236 h 7326"/>
                <a:gd name="T88" fmla="*/ 5579 w 8136"/>
                <a:gd name="T89" fmla="*/ 1841 h 7326"/>
                <a:gd name="T90" fmla="*/ 4926 w 8136"/>
                <a:gd name="T91" fmla="*/ 824 h 7326"/>
                <a:gd name="T92" fmla="*/ 3383 w 8136"/>
                <a:gd name="T93" fmla="*/ 230 h 7326"/>
                <a:gd name="T94" fmla="*/ 1967 w 8136"/>
                <a:gd name="T95" fmla="*/ 716 h 7326"/>
                <a:gd name="T96" fmla="*/ 1140 w 8136"/>
                <a:gd name="T97" fmla="*/ 2015 h 7326"/>
                <a:gd name="T98" fmla="*/ 374 w 8136"/>
                <a:gd name="T99" fmla="*/ 3097 h 7326"/>
                <a:gd name="T100" fmla="*/ 324 w 8136"/>
                <a:gd name="T101" fmla="*/ 4125 h 7326"/>
                <a:gd name="T102" fmla="*/ 905 w 8136"/>
                <a:gd name="T103" fmla="*/ 4736 h 7326"/>
                <a:gd name="T104" fmla="*/ 1135 w 8136"/>
                <a:gd name="T105" fmla="*/ 5054 h 7326"/>
                <a:gd name="T106" fmla="*/ 283 w 8136"/>
                <a:gd name="T107" fmla="*/ 4512 h 7326"/>
                <a:gd name="T108" fmla="*/ 8 w 8136"/>
                <a:gd name="T109" fmla="*/ 3504 h 7326"/>
                <a:gd name="T110" fmla="*/ 857 w 8136"/>
                <a:gd name="T111" fmla="*/ 2359 h 7326"/>
                <a:gd name="T112" fmla="*/ 1512 w 8136"/>
                <a:gd name="T113" fmla="*/ 824 h 7326"/>
                <a:gd name="T114" fmla="*/ 3064 w 8136"/>
                <a:gd name="T115" fmla="*/ 20 h 7326"/>
                <a:gd name="T116" fmla="*/ 4786 w 8136"/>
                <a:gd name="T117" fmla="*/ 423 h 7326"/>
                <a:gd name="T118" fmla="*/ 5676 w 8136"/>
                <a:gd name="T119" fmla="*/ 1458 h 7326"/>
                <a:gd name="T120" fmla="*/ 6502 w 8136"/>
                <a:gd name="T121" fmla="*/ 1997 h 7326"/>
                <a:gd name="T122" fmla="*/ 7326 w 8136"/>
                <a:gd name="T123" fmla="*/ 2745 h 7326"/>
                <a:gd name="T124" fmla="*/ 7723 w 8136"/>
                <a:gd name="T125" fmla="*/ 3610 h 7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36" h="7326">
                  <a:moveTo>
                    <a:pt x="4776" y="2531"/>
                  </a:moveTo>
                  <a:lnTo>
                    <a:pt x="4776" y="2531"/>
                  </a:lnTo>
                  <a:lnTo>
                    <a:pt x="4776" y="2496"/>
                  </a:lnTo>
                  <a:lnTo>
                    <a:pt x="4774" y="2463"/>
                  </a:lnTo>
                  <a:lnTo>
                    <a:pt x="4772" y="2428"/>
                  </a:lnTo>
                  <a:lnTo>
                    <a:pt x="4769" y="2394"/>
                  </a:lnTo>
                  <a:lnTo>
                    <a:pt x="4765" y="2359"/>
                  </a:lnTo>
                  <a:lnTo>
                    <a:pt x="4761" y="2326"/>
                  </a:lnTo>
                  <a:lnTo>
                    <a:pt x="4755" y="2292"/>
                  </a:lnTo>
                  <a:lnTo>
                    <a:pt x="4749" y="2259"/>
                  </a:lnTo>
                  <a:lnTo>
                    <a:pt x="4742" y="2225"/>
                  </a:lnTo>
                  <a:lnTo>
                    <a:pt x="4734" y="2193"/>
                  </a:lnTo>
                  <a:lnTo>
                    <a:pt x="4726" y="2160"/>
                  </a:lnTo>
                  <a:lnTo>
                    <a:pt x="4716" y="2127"/>
                  </a:lnTo>
                  <a:lnTo>
                    <a:pt x="4706" y="2095"/>
                  </a:lnTo>
                  <a:lnTo>
                    <a:pt x="4695" y="2063"/>
                  </a:lnTo>
                  <a:lnTo>
                    <a:pt x="4683" y="2031"/>
                  </a:lnTo>
                  <a:lnTo>
                    <a:pt x="4670" y="2001"/>
                  </a:lnTo>
                  <a:lnTo>
                    <a:pt x="4657" y="1969"/>
                  </a:lnTo>
                  <a:lnTo>
                    <a:pt x="4643" y="1939"/>
                  </a:lnTo>
                  <a:lnTo>
                    <a:pt x="4628" y="1908"/>
                  </a:lnTo>
                  <a:lnTo>
                    <a:pt x="4613" y="1879"/>
                  </a:lnTo>
                  <a:lnTo>
                    <a:pt x="4596" y="1849"/>
                  </a:lnTo>
                  <a:lnTo>
                    <a:pt x="4579" y="1820"/>
                  </a:lnTo>
                  <a:lnTo>
                    <a:pt x="4561" y="1791"/>
                  </a:lnTo>
                  <a:lnTo>
                    <a:pt x="4542" y="1763"/>
                  </a:lnTo>
                  <a:lnTo>
                    <a:pt x="4524" y="1734"/>
                  </a:lnTo>
                  <a:lnTo>
                    <a:pt x="4503" y="1707"/>
                  </a:lnTo>
                  <a:lnTo>
                    <a:pt x="4482" y="1679"/>
                  </a:lnTo>
                  <a:lnTo>
                    <a:pt x="4461" y="1653"/>
                  </a:lnTo>
                  <a:lnTo>
                    <a:pt x="4439" y="1627"/>
                  </a:lnTo>
                  <a:lnTo>
                    <a:pt x="4416" y="1600"/>
                  </a:lnTo>
                  <a:lnTo>
                    <a:pt x="4393" y="1575"/>
                  </a:lnTo>
                  <a:lnTo>
                    <a:pt x="4369" y="1551"/>
                  </a:lnTo>
                  <a:lnTo>
                    <a:pt x="4369" y="1551"/>
                  </a:lnTo>
                  <a:lnTo>
                    <a:pt x="4343" y="1526"/>
                  </a:lnTo>
                  <a:lnTo>
                    <a:pt x="4318" y="1503"/>
                  </a:lnTo>
                  <a:lnTo>
                    <a:pt x="4293" y="1480"/>
                  </a:lnTo>
                  <a:lnTo>
                    <a:pt x="4266" y="1458"/>
                  </a:lnTo>
                  <a:lnTo>
                    <a:pt x="4240" y="1437"/>
                  </a:lnTo>
                  <a:lnTo>
                    <a:pt x="4212" y="1416"/>
                  </a:lnTo>
                  <a:lnTo>
                    <a:pt x="4185" y="1396"/>
                  </a:lnTo>
                  <a:lnTo>
                    <a:pt x="4157" y="1377"/>
                  </a:lnTo>
                  <a:lnTo>
                    <a:pt x="4128" y="1358"/>
                  </a:lnTo>
                  <a:lnTo>
                    <a:pt x="4100" y="1340"/>
                  </a:lnTo>
                  <a:lnTo>
                    <a:pt x="4070" y="1323"/>
                  </a:lnTo>
                  <a:lnTo>
                    <a:pt x="4041" y="1306"/>
                  </a:lnTo>
                  <a:lnTo>
                    <a:pt x="4010" y="1291"/>
                  </a:lnTo>
                  <a:lnTo>
                    <a:pt x="3980" y="1277"/>
                  </a:lnTo>
                  <a:lnTo>
                    <a:pt x="3950" y="1262"/>
                  </a:lnTo>
                  <a:lnTo>
                    <a:pt x="3918" y="1249"/>
                  </a:lnTo>
                  <a:lnTo>
                    <a:pt x="3887" y="1237"/>
                  </a:lnTo>
                  <a:lnTo>
                    <a:pt x="3855" y="1225"/>
                  </a:lnTo>
                  <a:lnTo>
                    <a:pt x="3823" y="1213"/>
                  </a:lnTo>
                  <a:lnTo>
                    <a:pt x="3792" y="1203"/>
                  </a:lnTo>
                  <a:lnTo>
                    <a:pt x="3759" y="1194"/>
                  </a:lnTo>
                  <a:lnTo>
                    <a:pt x="3726" y="1185"/>
                  </a:lnTo>
                  <a:lnTo>
                    <a:pt x="3693" y="1177"/>
                  </a:lnTo>
                  <a:lnTo>
                    <a:pt x="3660" y="1170"/>
                  </a:lnTo>
                  <a:lnTo>
                    <a:pt x="3626" y="1164"/>
                  </a:lnTo>
                  <a:lnTo>
                    <a:pt x="3592" y="1159"/>
                  </a:lnTo>
                  <a:lnTo>
                    <a:pt x="3559" y="1154"/>
                  </a:lnTo>
                  <a:lnTo>
                    <a:pt x="3525" y="1150"/>
                  </a:lnTo>
                  <a:lnTo>
                    <a:pt x="3490" y="1148"/>
                  </a:lnTo>
                  <a:lnTo>
                    <a:pt x="3456" y="1146"/>
                  </a:lnTo>
                  <a:lnTo>
                    <a:pt x="3422" y="1144"/>
                  </a:lnTo>
                  <a:lnTo>
                    <a:pt x="3387" y="1144"/>
                  </a:lnTo>
                  <a:lnTo>
                    <a:pt x="3387" y="1144"/>
                  </a:lnTo>
                  <a:lnTo>
                    <a:pt x="3352" y="1144"/>
                  </a:lnTo>
                  <a:lnTo>
                    <a:pt x="3317" y="1146"/>
                  </a:lnTo>
                  <a:lnTo>
                    <a:pt x="3284" y="1148"/>
                  </a:lnTo>
                  <a:lnTo>
                    <a:pt x="3249" y="1150"/>
                  </a:lnTo>
                  <a:lnTo>
                    <a:pt x="3215" y="1154"/>
                  </a:lnTo>
                  <a:lnTo>
                    <a:pt x="3181" y="1159"/>
                  </a:lnTo>
                  <a:lnTo>
                    <a:pt x="3147" y="1165"/>
                  </a:lnTo>
                  <a:lnTo>
                    <a:pt x="3114" y="1170"/>
                  </a:lnTo>
                  <a:lnTo>
                    <a:pt x="3080" y="1177"/>
                  </a:lnTo>
                  <a:lnTo>
                    <a:pt x="3047" y="1186"/>
                  </a:lnTo>
                  <a:lnTo>
                    <a:pt x="3015" y="1194"/>
                  </a:lnTo>
                  <a:lnTo>
                    <a:pt x="2982" y="1204"/>
                  </a:lnTo>
                  <a:lnTo>
                    <a:pt x="2950" y="1214"/>
                  </a:lnTo>
                  <a:lnTo>
                    <a:pt x="2918" y="1225"/>
                  </a:lnTo>
                  <a:lnTo>
                    <a:pt x="2886" y="1237"/>
                  </a:lnTo>
                  <a:lnTo>
                    <a:pt x="2854" y="1249"/>
                  </a:lnTo>
                  <a:lnTo>
                    <a:pt x="2824" y="1263"/>
                  </a:lnTo>
                  <a:lnTo>
                    <a:pt x="2793" y="1277"/>
                  </a:lnTo>
                  <a:lnTo>
                    <a:pt x="2763" y="1291"/>
                  </a:lnTo>
                  <a:lnTo>
                    <a:pt x="2733" y="1307"/>
                  </a:lnTo>
                  <a:lnTo>
                    <a:pt x="2703" y="1324"/>
                  </a:lnTo>
                  <a:lnTo>
                    <a:pt x="2674" y="1341"/>
                  </a:lnTo>
                  <a:lnTo>
                    <a:pt x="2645" y="1359"/>
                  </a:lnTo>
                  <a:lnTo>
                    <a:pt x="2616" y="1378"/>
                  </a:lnTo>
                  <a:lnTo>
                    <a:pt x="2589" y="1397"/>
                  </a:lnTo>
                  <a:lnTo>
                    <a:pt x="2560" y="1417"/>
                  </a:lnTo>
                  <a:lnTo>
                    <a:pt x="2534" y="1438"/>
                  </a:lnTo>
                  <a:lnTo>
                    <a:pt x="2506" y="1459"/>
                  </a:lnTo>
                  <a:lnTo>
                    <a:pt x="2480" y="1482"/>
                  </a:lnTo>
                  <a:lnTo>
                    <a:pt x="2455" y="1504"/>
                  </a:lnTo>
                  <a:lnTo>
                    <a:pt x="2429" y="1529"/>
                  </a:lnTo>
                  <a:lnTo>
                    <a:pt x="2404" y="1553"/>
                  </a:lnTo>
                  <a:lnTo>
                    <a:pt x="2404" y="1553"/>
                  </a:lnTo>
                  <a:lnTo>
                    <a:pt x="2380" y="1578"/>
                  </a:lnTo>
                  <a:lnTo>
                    <a:pt x="2357" y="1603"/>
                  </a:lnTo>
                  <a:lnTo>
                    <a:pt x="2333" y="1629"/>
                  </a:lnTo>
                  <a:lnTo>
                    <a:pt x="2311" y="1655"/>
                  </a:lnTo>
                  <a:lnTo>
                    <a:pt x="2290" y="1681"/>
                  </a:lnTo>
                  <a:lnTo>
                    <a:pt x="2270" y="1709"/>
                  </a:lnTo>
                  <a:lnTo>
                    <a:pt x="2250" y="1736"/>
                  </a:lnTo>
                  <a:lnTo>
                    <a:pt x="2230" y="1765"/>
                  </a:lnTo>
                  <a:lnTo>
                    <a:pt x="2212" y="1793"/>
                  </a:lnTo>
                  <a:lnTo>
                    <a:pt x="2194" y="1822"/>
                  </a:lnTo>
                  <a:lnTo>
                    <a:pt x="2177" y="1851"/>
                  </a:lnTo>
                  <a:lnTo>
                    <a:pt x="2162" y="1881"/>
                  </a:lnTo>
                  <a:lnTo>
                    <a:pt x="2146" y="1910"/>
                  </a:lnTo>
                  <a:lnTo>
                    <a:pt x="2131" y="1941"/>
                  </a:lnTo>
                  <a:lnTo>
                    <a:pt x="2117" y="1971"/>
                  </a:lnTo>
                  <a:lnTo>
                    <a:pt x="2104" y="2002"/>
                  </a:lnTo>
                  <a:lnTo>
                    <a:pt x="2091" y="2034"/>
                  </a:lnTo>
                  <a:lnTo>
                    <a:pt x="2079" y="2065"/>
                  </a:lnTo>
                  <a:lnTo>
                    <a:pt x="2069" y="2097"/>
                  </a:lnTo>
                  <a:lnTo>
                    <a:pt x="2058" y="2130"/>
                  </a:lnTo>
                  <a:lnTo>
                    <a:pt x="2049" y="2161"/>
                  </a:lnTo>
                  <a:lnTo>
                    <a:pt x="2040" y="2194"/>
                  </a:lnTo>
                  <a:lnTo>
                    <a:pt x="2033" y="2228"/>
                  </a:lnTo>
                  <a:lnTo>
                    <a:pt x="2026" y="2260"/>
                  </a:lnTo>
                  <a:lnTo>
                    <a:pt x="2019" y="2294"/>
                  </a:lnTo>
                  <a:lnTo>
                    <a:pt x="2014" y="2327"/>
                  </a:lnTo>
                  <a:lnTo>
                    <a:pt x="2010" y="2360"/>
                  </a:lnTo>
                  <a:lnTo>
                    <a:pt x="2006" y="2395"/>
                  </a:lnTo>
                  <a:lnTo>
                    <a:pt x="2002" y="2429"/>
                  </a:lnTo>
                  <a:lnTo>
                    <a:pt x="2000" y="2464"/>
                  </a:lnTo>
                  <a:lnTo>
                    <a:pt x="1999" y="2497"/>
                  </a:lnTo>
                  <a:lnTo>
                    <a:pt x="1999" y="2532"/>
                  </a:lnTo>
                  <a:lnTo>
                    <a:pt x="1999" y="2532"/>
                  </a:lnTo>
                  <a:lnTo>
                    <a:pt x="1999" y="2567"/>
                  </a:lnTo>
                  <a:lnTo>
                    <a:pt x="2000" y="2602"/>
                  </a:lnTo>
                  <a:lnTo>
                    <a:pt x="2002" y="2636"/>
                  </a:lnTo>
                  <a:lnTo>
                    <a:pt x="2006" y="2670"/>
                  </a:lnTo>
                  <a:lnTo>
                    <a:pt x="2010" y="2704"/>
                  </a:lnTo>
                  <a:lnTo>
                    <a:pt x="2014" y="2738"/>
                  </a:lnTo>
                  <a:lnTo>
                    <a:pt x="2019" y="2772"/>
                  </a:lnTo>
                  <a:lnTo>
                    <a:pt x="2026" y="2805"/>
                  </a:lnTo>
                  <a:lnTo>
                    <a:pt x="2033" y="2838"/>
                  </a:lnTo>
                  <a:lnTo>
                    <a:pt x="2040" y="2871"/>
                  </a:lnTo>
                  <a:lnTo>
                    <a:pt x="2049" y="2903"/>
                  </a:lnTo>
                  <a:lnTo>
                    <a:pt x="2058" y="2936"/>
                  </a:lnTo>
                  <a:lnTo>
                    <a:pt x="2069" y="2969"/>
                  </a:lnTo>
                  <a:lnTo>
                    <a:pt x="2079" y="3000"/>
                  </a:lnTo>
                  <a:lnTo>
                    <a:pt x="2092" y="3032"/>
                  </a:lnTo>
                  <a:lnTo>
                    <a:pt x="2104" y="3064"/>
                  </a:lnTo>
                  <a:lnTo>
                    <a:pt x="2117" y="3094"/>
                  </a:lnTo>
                  <a:lnTo>
                    <a:pt x="2131" y="3125"/>
                  </a:lnTo>
                  <a:lnTo>
                    <a:pt x="2146" y="3155"/>
                  </a:lnTo>
                  <a:lnTo>
                    <a:pt x="2162" y="3185"/>
                  </a:lnTo>
                  <a:lnTo>
                    <a:pt x="2178" y="3215"/>
                  </a:lnTo>
                  <a:lnTo>
                    <a:pt x="2195" y="3244"/>
                  </a:lnTo>
                  <a:lnTo>
                    <a:pt x="2213" y="3273"/>
                  </a:lnTo>
                  <a:lnTo>
                    <a:pt x="2231" y="3302"/>
                  </a:lnTo>
                  <a:lnTo>
                    <a:pt x="2251" y="3329"/>
                  </a:lnTo>
                  <a:lnTo>
                    <a:pt x="2271" y="3358"/>
                  </a:lnTo>
                  <a:lnTo>
                    <a:pt x="2291" y="3384"/>
                  </a:lnTo>
                  <a:lnTo>
                    <a:pt x="2313" y="3412"/>
                  </a:lnTo>
                  <a:lnTo>
                    <a:pt x="2336" y="3438"/>
                  </a:lnTo>
                  <a:lnTo>
                    <a:pt x="2358" y="3463"/>
                  </a:lnTo>
                  <a:lnTo>
                    <a:pt x="2382" y="3489"/>
                  </a:lnTo>
                  <a:lnTo>
                    <a:pt x="2406" y="3514"/>
                  </a:lnTo>
                  <a:lnTo>
                    <a:pt x="2406" y="3514"/>
                  </a:lnTo>
                  <a:lnTo>
                    <a:pt x="2430" y="3538"/>
                  </a:lnTo>
                  <a:lnTo>
                    <a:pt x="2456" y="3561"/>
                  </a:lnTo>
                  <a:lnTo>
                    <a:pt x="2482" y="3584"/>
                  </a:lnTo>
                  <a:lnTo>
                    <a:pt x="2509" y="3607"/>
                  </a:lnTo>
                  <a:lnTo>
                    <a:pt x="2535" y="3628"/>
                  </a:lnTo>
                  <a:lnTo>
                    <a:pt x="2562" y="3649"/>
                  </a:lnTo>
                  <a:lnTo>
                    <a:pt x="2590" y="3669"/>
                  </a:lnTo>
                  <a:lnTo>
                    <a:pt x="2618" y="3688"/>
                  </a:lnTo>
                  <a:lnTo>
                    <a:pt x="2647" y="3706"/>
                  </a:lnTo>
                  <a:lnTo>
                    <a:pt x="2675" y="3724"/>
                  </a:lnTo>
                  <a:lnTo>
                    <a:pt x="2705" y="3740"/>
                  </a:lnTo>
                  <a:lnTo>
                    <a:pt x="2734" y="3757"/>
                  </a:lnTo>
                  <a:lnTo>
                    <a:pt x="2764" y="3773"/>
                  </a:lnTo>
                  <a:lnTo>
                    <a:pt x="2794" y="3788"/>
                  </a:lnTo>
                  <a:lnTo>
                    <a:pt x="2825" y="3802"/>
                  </a:lnTo>
                  <a:lnTo>
                    <a:pt x="2855" y="3815"/>
                  </a:lnTo>
                  <a:lnTo>
                    <a:pt x="2887" y="3827"/>
                  </a:lnTo>
                  <a:lnTo>
                    <a:pt x="2919" y="3840"/>
                  </a:lnTo>
                  <a:lnTo>
                    <a:pt x="2950" y="3850"/>
                  </a:lnTo>
                  <a:lnTo>
                    <a:pt x="2983" y="3861"/>
                  </a:lnTo>
                  <a:lnTo>
                    <a:pt x="3015" y="3870"/>
                  </a:lnTo>
                  <a:lnTo>
                    <a:pt x="3047" y="3879"/>
                  </a:lnTo>
                  <a:lnTo>
                    <a:pt x="3081" y="3886"/>
                  </a:lnTo>
                  <a:lnTo>
                    <a:pt x="3114" y="3893"/>
                  </a:lnTo>
                  <a:lnTo>
                    <a:pt x="3147" y="3900"/>
                  </a:lnTo>
                  <a:lnTo>
                    <a:pt x="3181" y="3905"/>
                  </a:lnTo>
                  <a:lnTo>
                    <a:pt x="3215" y="3909"/>
                  </a:lnTo>
                  <a:lnTo>
                    <a:pt x="3249" y="3913"/>
                  </a:lnTo>
                  <a:lnTo>
                    <a:pt x="3282" y="3916"/>
                  </a:lnTo>
                  <a:lnTo>
                    <a:pt x="3317" y="3918"/>
                  </a:lnTo>
                  <a:lnTo>
                    <a:pt x="3352" y="3920"/>
                  </a:lnTo>
                  <a:lnTo>
                    <a:pt x="3386" y="3920"/>
                  </a:lnTo>
                  <a:lnTo>
                    <a:pt x="3386" y="3920"/>
                  </a:lnTo>
                  <a:lnTo>
                    <a:pt x="3388" y="3920"/>
                  </a:lnTo>
                  <a:lnTo>
                    <a:pt x="3388" y="3920"/>
                  </a:lnTo>
                  <a:lnTo>
                    <a:pt x="3422" y="3920"/>
                  </a:lnTo>
                  <a:lnTo>
                    <a:pt x="3456" y="3918"/>
                  </a:lnTo>
                  <a:lnTo>
                    <a:pt x="3491" y="3916"/>
                  </a:lnTo>
                  <a:lnTo>
                    <a:pt x="3526" y="3913"/>
                  </a:lnTo>
                  <a:lnTo>
                    <a:pt x="3560" y="3909"/>
                  </a:lnTo>
                  <a:lnTo>
                    <a:pt x="3594" y="3905"/>
                  </a:lnTo>
                  <a:lnTo>
                    <a:pt x="3627" y="3900"/>
                  </a:lnTo>
                  <a:lnTo>
                    <a:pt x="3661" y="3893"/>
                  </a:lnTo>
                  <a:lnTo>
                    <a:pt x="3694" y="3886"/>
                  </a:lnTo>
                  <a:lnTo>
                    <a:pt x="3727" y="3878"/>
                  </a:lnTo>
                  <a:lnTo>
                    <a:pt x="3760" y="3869"/>
                  </a:lnTo>
                  <a:lnTo>
                    <a:pt x="3793" y="3860"/>
                  </a:lnTo>
                  <a:lnTo>
                    <a:pt x="3824" y="3849"/>
                  </a:lnTo>
                  <a:lnTo>
                    <a:pt x="3857" y="3839"/>
                  </a:lnTo>
                  <a:lnTo>
                    <a:pt x="3889" y="3827"/>
                  </a:lnTo>
                  <a:lnTo>
                    <a:pt x="3920" y="3814"/>
                  </a:lnTo>
                  <a:lnTo>
                    <a:pt x="3951" y="3801"/>
                  </a:lnTo>
                  <a:lnTo>
                    <a:pt x="3982" y="3787"/>
                  </a:lnTo>
                  <a:lnTo>
                    <a:pt x="4012" y="3772"/>
                  </a:lnTo>
                  <a:lnTo>
                    <a:pt x="4042" y="3756"/>
                  </a:lnTo>
                  <a:lnTo>
                    <a:pt x="4072" y="3739"/>
                  </a:lnTo>
                  <a:lnTo>
                    <a:pt x="4101" y="3723"/>
                  </a:lnTo>
                  <a:lnTo>
                    <a:pt x="4130" y="3705"/>
                  </a:lnTo>
                  <a:lnTo>
                    <a:pt x="4159" y="3686"/>
                  </a:lnTo>
                  <a:lnTo>
                    <a:pt x="4187" y="3667"/>
                  </a:lnTo>
                  <a:lnTo>
                    <a:pt x="4215" y="3647"/>
                  </a:lnTo>
                  <a:lnTo>
                    <a:pt x="4242" y="3626"/>
                  </a:lnTo>
                  <a:lnTo>
                    <a:pt x="4268" y="3603"/>
                  </a:lnTo>
                  <a:lnTo>
                    <a:pt x="4295" y="3581"/>
                  </a:lnTo>
                  <a:lnTo>
                    <a:pt x="4321" y="3559"/>
                  </a:lnTo>
                  <a:lnTo>
                    <a:pt x="4346" y="3535"/>
                  </a:lnTo>
                  <a:lnTo>
                    <a:pt x="4371" y="3511"/>
                  </a:lnTo>
                  <a:lnTo>
                    <a:pt x="4371" y="3511"/>
                  </a:lnTo>
                  <a:lnTo>
                    <a:pt x="4395" y="3485"/>
                  </a:lnTo>
                  <a:lnTo>
                    <a:pt x="4418" y="3460"/>
                  </a:lnTo>
                  <a:lnTo>
                    <a:pt x="4441" y="3435"/>
                  </a:lnTo>
                  <a:lnTo>
                    <a:pt x="4463" y="3408"/>
                  </a:lnTo>
                  <a:lnTo>
                    <a:pt x="4484" y="3382"/>
                  </a:lnTo>
                  <a:lnTo>
                    <a:pt x="4506" y="3355"/>
                  </a:lnTo>
                  <a:lnTo>
                    <a:pt x="4526" y="3327"/>
                  </a:lnTo>
                  <a:lnTo>
                    <a:pt x="4545" y="3299"/>
                  </a:lnTo>
                  <a:lnTo>
                    <a:pt x="4563" y="3270"/>
                  </a:lnTo>
                  <a:lnTo>
                    <a:pt x="4580" y="3242"/>
                  </a:lnTo>
                  <a:lnTo>
                    <a:pt x="4597" y="3212"/>
                  </a:lnTo>
                  <a:lnTo>
                    <a:pt x="4614" y="3183"/>
                  </a:lnTo>
                  <a:lnTo>
                    <a:pt x="4630" y="3153"/>
                  </a:lnTo>
                  <a:lnTo>
                    <a:pt x="4645" y="3123"/>
                  </a:lnTo>
                  <a:lnTo>
                    <a:pt x="4658" y="3092"/>
                  </a:lnTo>
                  <a:lnTo>
                    <a:pt x="4671" y="3062"/>
                  </a:lnTo>
                  <a:lnTo>
                    <a:pt x="4684" y="3030"/>
                  </a:lnTo>
                  <a:lnTo>
                    <a:pt x="4695" y="2998"/>
                  </a:lnTo>
                  <a:lnTo>
                    <a:pt x="4707" y="2967"/>
                  </a:lnTo>
                  <a:lnTo>
                    <a:pt x="4716" y="2934"/>
                  </a:lnTo>
                  <a:lnTo>
                    <a:pt x="4726" y="2902"/>
                  </a:lnTo>
                  <a:lnTo>
                    <a:pt x="4734" y="2870"/>
                  </a:lnTo>
                  <a:lnTo>
                    <a:pt x="4743" y="2837"/>
                  </a:lnTo>
                  <a:lnTo>
                    <a:pt x="4749" y="2803"/>
                  </a:lnTo>
                  <a:lnTo>
                    <a:pt x="4755" y="2769"/>
                  </a:lnTo>
                  <a:lnTo>
                    <a:pt x="4761" y="2737"/>
                  </a:lnTo>
                  <a:lnTo>
                    <a:pt x="4766" y="2703"/>
                  </a:lnTo>
                  <a:lnTo>
                    <a:pt x="4769" y="2668"/>
                  </a:lnTo>
                  <a:lnTo>
                    <a:pt x="4772" y="2635"/>
                  </a:lnTo>
                  <a:lnTo>
                    <a:pt x="4774" y="2601"/>
                  </a:lnTo>
                  <a:lnTo>
                    <a:pt x="4776" y="2566"/>
                  </a:lnTo>
                  <a:lnTo>
                    <a:pt x="4776" y="2531"/>
                  </a:lnTo>
                  <a:lnTo>
                    <a:pt x="4776" y="2531"/>
                  </a:lnTo>
                  <a:close/>
                  <a:moveTo>
                    <a:pt x="3387" y="3690"/>
                  </a:moveTo>
                  <a:lnTo>
                    <a:pt x="3387" y="3690"/>
                  </a:lnTo>
                  <a:lnTo>
                    <a:pt x="3386" y="3690"/>
                  </a:lnTo>
                  <a:lnTo>
                    <a:pt x="3386" y="3690"/>
                  </a:lnTo>
                  <a:lnTo>
                    <a:pt x="3357" y="3690"/>
                  </a:lnTo>
                  <a:lnTo>
                    <a:pt x="3329" y="3689"/>
                  </a:lnTo>
                  <a:lnTo>
                    <a:pt x="3300" y="3687"/>
                  </a:lnTo>
                  <a:lnTo>
                    <a:pt x="3272" y="3685"/>
                  </a:lnTo>
                  <a:lnTo>
                    <a:pt x="3243" y="3681"/>
                  </a:lnTo>
                  <a:lnTo>
                    <a:pt x="3215" y="3677"/>
                  </a:lnTo>
                  <a:lnTo>
                    <a:pt x="3187" y="3673"/>
                  </a:lnTo>
                  <a:lnTo>
                    <a:pt x="3159" y="3668"/>
                  </a:lnTo>
                  <a:lnTo>
                    <a:pt x="3132" y="3662"/>
                  </a:lnTo>
                  <a:lnTo>
                    <a:pt x="3104" y="3655"/>
                  </a:lnTo>
                  <a:lnTo>
                    <a:pt x="3077" y="3649"/>
                  </a:lnTo>
                  <a:lnTo>
                    <a:pt x="3049" y="3640"/>
                  </a:lnTo>
                  <a:lnTo>
                    <a:pt x="3023" y="3632"/>
                  </a:lnTo>
                  <a:lnTo>
                    <a:pt x="2997" y="3622"/>
                  </a:lnTo>
                  <a:lnTo>
                    <a:pt x="2970" y="3613"/>
                  </a:lnTo>
                  <a:lnTo>
                    <a:pt x="2944" y="3602"/>
                  </a:lnTo>
                  <a:lnTo>
                    <a:pt x="2918" y="3592"/>
                  </a:lnTo>
                  <a:lnTo>
                    <a:pt x="2892" y="3579"/>
                  </a:lnTo>
                  <a:lnTo>
                    <a:pt x="2867" y="3568"/>
                  </a:lnTo>
                  <a:lnTo>
                    <a:pt x="2842" y="3554"/>
                  </a:lnTo>
                  <a:lnTo>
                    <a:pt x="2817" y="3541"/>
                  </a:lnTo>
                  <a:lnTo>
                    <a:pt x="2793" y="3526"/>
                  </a:lnTo>
                  <a:lnTo>
                    <a:pt x="2769" y="3512"/>
                  </a:lnTo>
                  <a:lnTo>
                    <a:pt x="2746" y="3496"/>
                  </a:lnTo>
                  <a:lnTo>
                    <a:pt x="2722" y="3480"/>
                  </a:lnTo>
                  <a:lnTo>
                    <a:pt x="2698" y="3463"/>
                  </a:lnTo>
                  <a:lnTo>
                    <a:pt x="2676" y="3446"/>
                  </a:lnTo>
                  <a:lnTo>
                    <a:pt x="2654" y="3428"/>
                  </a:lnTo>
                  <a:lnTo>
                    <a:pt x="2632" y="3409"/>
                  </a:lnTo>
                  <a:lnTo>
                    <a:pt x="2611" y="3390"/>
                  </a:lnTo>
                  <a:lnTo>
                    <a:pt x="2590" y="3371"/>
                  </a:lnTo>
                  <a:lnTo>
                    <a:pt x="2569" y="3351"/>
                  </a:lnTo>
                  <a:lnTo>
                    <a:pt x="2569" y="3351"/>
                  </a:lnTo>
                  <a:lnTo>
                    <a:pt x="2549" y="3330"/>
                  </a:lnTo>
                  <a:lnTo>
                    <a:pt x="2529" y="3309"/>
                  </a:lnTo>
                  <a:lnTo>
                    <a:pt x="2510" y="3287"/>
                  </a:lnTo>
                  <a:lnTo>
                    <a:pt x="2491" y="3266"/>
                  </a:lnTo>
                  <a:lnTo>
                    <a:pt x="2473" y="3243"/>
                  </a:lnTo>
                  <a:lnTo>
                    <a:pt x="2456" y="3221"/>
                  </a:lnTo>
                  <a:lnTo>
                    <a:pt x="2439" y="3198"/>
                  </a:lnTo>
                  <a:lnTo>
                    <a:pt x="2423" y="3174"/>
                  </a:lnTo>
                  <a:lnTo>
                    <a:pt x="2407" y="3150"/>
                  </a:lnTo>
                  <a:lnTo>
                    <a:pt x="2393" y="3126"/>
                  </a:lnTo>
                  <a:lnTo>
                    <a:pt x="2379" y="3102"/>
                  </a:lnTo>
                  <a:lnTo>
                    <a:pt x="2365" y="3077"/>
                  </a:lnTo>
                  <a:lnTo>
                    <a:pt x="2351" y="3052"/>
                  </a:lnTo>
                  <a:lnTo>
                    <a:pt x="2340" y="3027"/>
                  </a:lnTo>
                  <a:lnTo>
                    <a:pt x="2327" y="3001"/>
                  </a:lnTo>
                  <a:lnTo>
                    <a:pt x="2317" y="2975"/>
                  </a:lnTo>
                  <a:lnTo>
                    <a:pt x="2306" y="2949"/>
                  </a:lnTo>
                  <a:lnTo>
                    <a:pt x="2297" y="2922"/>
                  </a:lnTo>
                  <a:lnTo>
                    <a:pt x="2287" y="2896"/>
                  </a:lnTo>
                  <a:lnTo>
                    <a:pt x="2279" y="2870"/>
                  </a:lnTo>
                  <a:lnTo>
                    <a:pt x="2270" y="2842"/>
                  </a:lnTo>
                  <a:lnTo>
                    <a:pt x="2264" y="2815"/>
                  </a:lnTo>
                  <a:lnTo>
                    <a:pt x="2257" y="2787"/>
                  </a:lnTo>
                  <a:lnTo>
                    <a:pt x="2251" y="2760"/>
                  </a:lnTo>
                  <a:lnTo>
                    <a:pt x="2246" y="2732"/>
                  </a:lnTo>
                  <a:lnTo>
                    <a:pt x="2242" y="2704"/>
                  </a:lnTo>
                  <a:lnTo>
                    <a:pt x="2238" y="2676"/>
                  </a:lnTo>
                  <a:lnTo>
                    <a:pt x="2234" y="2647"/>
                  </a:lnTo>
                  <a:lnTo>
                    <a:pt x="2232" y="2619"/>
                  </a:lnTo>
                  <a:lnTo>
                    <a:pt x="2230" y="2590"/>
                  </a:lnTo>
                  <a:lnTo>
                    <a:pt x="2229" y="2561"/>
                  </a:lnTo>
                  <a:lnTo>
                    <a:pt x="2229" y="2532"/>
                  </a:lnTo>
                  <a:lnTo>
                    <a:pt x="2229" y="2532"/>
                  </a:lnTo>
                  <a:lnTo>
                    <a:pt x="2229" y="2504"/>
                  </a:lnTo>
                  <a:lnTo>
                    <a:pt x="2230" y="2474"/>
                  </a:lnTo>
                  <a:lnTo>
                    <a:pt x="2232" y="2446"/>
                  </a:lnTo>
                  <a:lnTo>
                    <a:pt x="2234" y="2417"/>
                  </a:lnTo>
                  <a:lnTo>
                    <a:pt x="2238" y="2389"/>
                  </a:lnTo>
                  <a:lnTo>
                    <a:pt x="2242" y="2361"/>
                  </a:lnTo>
                  <a:lnTo>
                    <a:pt x="2246" y="2333"/>
                  </a:lnTo>
                  <a:lnTo>
                    <a:pt x="2251" y="2306"/>
                  </a:lnTo>
                  <a:lnTo>
                    <a:pt x="2257" y="2278"/>
                  </a:lnTo>
                  <a:lnTo>
                    <a:pt x="2263" y="2250"/>
                  </a:lnTo>
                  <a:lnTo>
                    <a:pt x="2270" y="2223"/>
                  </a:lnTo>
                  <a:lnTo>
                    <a:pt x="2279" y="2196"/>
                  </a:lnTo>
                  <a:lnTo>
                    <a:pt x="2287" y="2170"/>
                  </a:lnTo>
                  <a:lnTo>
                    <a:pt x="2296" y="2142"/>
                  </a:lnTo>
                  <a:lnTo>
                    <a:pt x="2306" y="2116"/>
                  </a:lnTo>
                  <a:lnTo>
                    <a:pt x="2317" y="2091"/>
                  </a:lnTo>
                  <a:lnTo>
                    <a:pt x="2327" y="2064"/>
                  </a:lnTo>
                  <a:lnTo>
                    <a:pt x="2339" y="2039"/>
                  </a:lnTo>
                  <a:lnTo>
                    <a:pt x="2351" y="2014"/>
                  </a:lnTo>
                  <a:lnTo>
                    <a:pt x="2364" y="1988"/>
                  </a:lnTo>
                  <a:lnTo>
                    <a:pt x="2378" y="1964"/>
                  </a:lnTo>
                  <a:lnTo>
                    <a:pt x="2391" y="1940"/>
                  </a:lnTo>
                  <a:lnTo>
                    <a:pt x="2406" y="1915"/>
                  </a:lnTo>
                  <a:lnTo>
                    <a:pt x="2422" y="1891"/>
                  </a:lnTo>
                  <a:lnTo>
                    <a:pt x="2438" y="1868"/>
                  </a:lnTo>
                  <a:lnTo>
                    <a:pt x="2455" y="1845"/>
                  </a:lnTo>
                  <a:lnTo>
                    <a:pt x="2472" y="1823"/>
                  </a:lnTo>
                  <a:lnTo>
                    <a:pt x="2490" y="1801"/>
                  </a:lnTo>
                  <a:lnTo>
                    <a:pt x="2509" y="1778"/>
                  </a:lnTo>
                  <a:lnTo>
                    <a:pt x="2527" y="1756"/>
                  </a:lnTo>
                  <a:lnTo>
                    <a:pt x="2546" y="1735"/>
                  </a:lnTo>
                  <a:lnTo>
                    <a:pt x="2567" y="1715"/>
                  </a:lnTo>
                  <a:lnTo>
                    <a:pt x="2567" y="1715"/>
                  </a:lnTo>
                  <a:lnTo>
                    <a:pt x="2588" y="1694"/>
                  </a:lnTo>
                  <a:lnTo>
                    <a:pt x="2609" y="1675"/>
                  </a:lnTo>
                  <a:lnTo>
                    <a:pt x="2631" y="1656"/>
                  </a:lnTo>
                  <a:lnTo>
                    <a:pt x="2652" y="1637"/>
                  </a:lnTo>
                  <a:lnTo>
                    <a:pt x="2675" y="1619"/>
                  </a:lnTo>
                  <a:lnTo>
                    <a:pt x="2697" y="1601"/>
                  </a:lnTo>
                  <a:lnTo>
                    <a:pt x="2720" y="1584"/>
                  </a:lnTo>
                  <a:lnTo>
                    <a:pt x="2744" y="1569"/>
                  </a:lnTo>
                  <a:lnTo>
                    <a:pt x="2768" y="1553"/>
                  </a:lnTo>
                  <a:lnTo>
                    <a:pt x="2792" y="1538"/>
                  </a:lnTo>
                  <a:lnTo>
                    <a:pt x="2816" y="1524"/>
                  </a:lnTo>
                  <a:lnTo>
                    <a:pt x="2841" y="1511"/>
                  </a:lnTo>
                  <a:lnTo>
                    <a:pt x="2866" y="1497"/>
                  </a:lnTo>
                  <a:lnTo>
                    <a:pt x="2891" y="1484"/>
                  </a:lnTo>
                  <a:lnTo>
                    <a:pt x="2918" y="1473"/>
                  </a:lnTo>
                  <a:lnTo>
                    <a:pt x="2943" y="1462"/>
                  </a:lnTo>
                  <a:lnTo>
                    <a:pt x="2969" y="1452"/>
                  </a:lnTo>
                  <a:lnTo>
                    <a:pt x="2996" y="1441"/>
                  </a:lnTo>
                  <a:lnTo>
                    <a:pt x="3022" y="1432"/>
                  </a:lnTo>
                  <a:lnTo>
                    <a:pt x="3049" y="1423"/>
                  </a:lnTo>
                  <a:lnTo>
                    <a:pt x="3077" y="1416"/>
                  </a:lnTo>
                  <a:lnTo>
                    <a:pt x="3103" y="1408"/>
                  </a:lnTo>
                  <a:lnTo>
                    <a:pt x="3132" y="1402"/>
                  </a:lnTo>
                  <a:lnTo>
                    <a:pt x="3159" y="1396"/>
                  </a:lnTo>
                  <a:lnTo>
                    <a:pt x="3187" y="1390"/>
                  </a:lnTo>
                  <a:lnTo>
                    <a:pt x="3215" y="1386"/>
                  </a:lnTo>
                  <a:lnTo>
                    <a:pt x="3243" y="1382"/>
                  </a:lnTo>
                  <a:lnTo>
                    <a:pt x="3272" y="1379"/>
                  </a:lnTo>
                  <a:lnTo>
                    <a:pt x="3300" y="1377"/>
                  </a:lnTo>
                  <a:lnTo>
                    <a:pt x="3329" y="1375"/>
                  </a:lnTo>
                  <a:lnTo>
                    <a:pt x="3358" y="1374"/>
                  </a:lnTo>
                  <a:lnTo>
                    <a:pt x="3387" y="1374"/>
                  </a:lnTo>
                  <a:lnTo>
                    <a:pt x="3387" y="1374"/>
                  </a:lnTo>
                  <a:lnTo>
                    <a:pt x="3416" y="1374"/>
                  </a:lnTo>
                  <a:lnTo>
                    <a:pt x="3445" y="1375"/>
                  </a:lnTo>
                  <a:lnTo>
                    <a:pt x="3473" y="1377"/>
                  </a:lnTo>
                  <a:lnTo>
                    <a:pt x="3502" y="1379"/>
                  </a:lnTo>
                  <a:lnTo>
                    <a:pt x="3530" y="1382"/>
                  </a:lnTo>
                  <a:lnTo>
                    <a:pt x="3559" y="1386"/>
                  </a:lnTo>
                  <a:lnTo>
                    <a:pt x="3587" y="1390"/>
                  </a:lnTo>
                  <a:lnTo>
                    <a:pt x="3615" y="1396"/>
                  </a:lnTo>
                  <a:lnTo>
                    <a:pt x="3642" y="1402"/>
                  </a:lnTo>
                  <a:lnTo>
                    <a:pt x="3669" y="1408"/>
                  </a:lnTo>
                  <a:lnTo>
                    <a:pt x="3697" y="1416"/>
                  </a:lnTo>
                  <a:lnTo>
                    <a:pt x="3724" y="1423"/>
                  </a:lnTo>
                  <a:lnTo>
                    <a:pt x="3752" y="1432"/>
                  </a:lnTo>
                  <a:lnTo>
                    <a:pt x="3778" y="1441"/>
                  </a:lnTo>
                  <a:lnTo>
                    <a:pt x="3804" y="1451"/>
                  </a:lnTo>
                  <a:lnTo>
                    <a:pt x="3831" y="1461"/>
                  </a:lnTo>
                  <a:lnTo>
                    <a:pt x="3856" y="1473"/>
                  </a:lnTo>
                  <a:lnTo>
                    <a:pt x="3881" y="1484"/>
                  </a:lnTo>
                  <a:lnTo>
                    <a:pt x="3908" y="1496"/>
                  </a:lnTo>
                  <a:lnTo>
                    <a:pt x="3932" y="1510"/>
                  </a:lnTo>
                  <a:lnTo>
                    <a:pt x="3957" y="1523"/>
                  </a:lnTo>
                  <a:lnTo>
                    <a:pt x="3982" y="1537"/>
                  </a:lnTo>
                  <a:lnTo>
                    <a:pt x="4006" y="1552"/>
                  </a:lnTo>
                  <a:lnTo>
                    <a:pt x="4029" y="1568"/>
                  </a:lnTo>
                  <a:lnTo>
                    <a:pt x="4052" y="1583"/>
                  </a:lnTo>
                  <a:lnTo>
                    <a:pt x="4075" y="1600"/>
                  </a:lnTo>
                  <a:lnTo>
                    <a:pt x="4099" y="1618"/>
                  </a:lnTo>
                  <a:lnTo>
                    <a:pt x="4121" y="1636"/>
                  </a:lnTo>
                  <a:lnTo>
                    <a:pt x="4143" y="1654"/>
                  </a:lnTo>
                  <a:lnTo>
                    <a:pt x="4164" y="1673"/>
                  </a:lnTo>
                  <a:lnTo>
                    <a:pt x="4185" y="1693"/>
                  </a:lnTo>
                  <a:lnTo>
                    <a:pt x="4206" y="1713"/>
                  </a:lnTo>
                  <a:lnTo>
                    <a:pt x="4206" y="1713"/>
                  </a:lnTo>
                  <a:lnTo>
                    <a:pt x="4226" y="1734"/>
                  </a:lnTo>
                  <a:lnTo>
                    <a:pt x="4246" y="1755"/>
                  </a:lnTo>
                  <a:lnTo>
                    <a:pt x="4265" y="1776"/>
                  </a:lnTo>
                  <a:lnTo>
                    <a:pt x="4284" y="1798"/>
                  </a:lnTo>
                  <a:lnTo>
                    <a:pt x="4301" y="1821"/>
                  </a:lnTo>
                  <a:lnTo>
                    <a:pt x="4319" y="1844"/>
                  </a:lnTo>
                  <a:lnTo>
                    <a:pt x="4336" y="1866"/>
                  </a:lnTo>
                  <a:lnTo>
                    <a:pt x="4352" y="1890"/>
                  </a:lnTo>
                  <a:lnTo>
                    <a:pt x="4367" y="1913"/>
                  </a:lnTo>
                  <a:lnTo>
                    <a:pt x="4382" y="1938"/>
                  </a:lnTo>
                  <a:lnTo>
                    <a:pt x="4396" y="1962"/>
                  </a:lnTo>
                  <a:lnTo>
                    <a:pt x="4410" y="1987"/>
                  </a:lnTo>
                  <a:lnTo>
                    <a:pt x="4423" y="2011"/>
                  </a:lnTo>
                  <a:lnTo>
                    <a:pt x="4435" y="2037"/>
                  </a:lnTo>
                  <a:lnTo>
                    <a:pt x="4448" y="2063"/>
                  </a:lnTo>
                  <a:lnTo>
                    <a:pt x="4458" y="2088"/>
                  </a:lnTo>
                  <a:lnTo>
                    <a:pt x="4469" y="2115"/>
                  </a:lnTo>
                  <a:lnTo>
                    <a:pt x="4478" y="2141"/>
                  </a:lnTo>
                  <a:lnTo>
                    <a:pt x="4488" y="2167"/>
                  </a:lnTo>
                  <a:lnTo>
                    <a:pt x="4496" y="2195"/>
                  </a:lnTo>
                  <a:lnTo>
                    <a:pt x="4505" y="2221"/>
                  </a:lnTo>
                  <a:lnTo>
                    <a:pt x="4511" y="2249"/>
                  </a:lnTo>
                  <a:lnTo>
                    <a:pt x="4518" y="2276"/>
                  </a:lnTo>
                  <a:lnTo>
                    <a:pt x="4524" y="2305"/>
                  </a:lnTo>
                  <a:lnTo>
                    <a:pt x="4529" y="2332"/>
                  </a:lnTo>
                  <a:lnTo>
                    <a:pt x="4533" y="2360"/>
                  </a:lnTo>
                  <a:lnTo>
                    <a:pt x="4537" y="2388"/>
                  </a:lnTo>
                  <a:lnTo>
                    <a:pt x="4540" y="2416"/>
                  </a:lnTo>
                  <a:lnTo>
                    <a:pt x="4542" y="2445"/>
                  </a:lnTo>
                  <a:lnTo>
                    <a:pt x="4545" y="2474"/>
                  </a:lnTo>
                  <a:lnTo>
                    <a:pt x="4546" y="2503"/>
                  </a:lnTo>
                  <a:lnTo>
                    <a:pt x="4547" y="2531"/>
                  </a:lnTo>
                  <a:lnTo>
                    <a:pt x="4547" y="2531"/>
                  </a:lnTo>
                  <a:lnTo>
                    <a:pt x="4546" y="2561"/>
                  </a:lnTo>
                  <a:lnTo>
                    <a:pt x="4545" y="2589"/>
                  </a:lnTo>
                  <a:lnTo>
                    <a:pt x="4544" y="2618"/>
                  </a:lnTo>
                  <a:lnTo>
                    <a:pt x="4540" y="2646"/>
                  </a:lnTo>
                  <a:lnTo>
                    <a:pt x="4537" y="2675"/>
                  </a:lnTo>
                  <a:lnTo>
                    <a:pt x="4534" y="2703"/>
                  </a:lnTo>
                  <a:lnTo>
                    <a:pt x="4530" y="2730"/>
                  </a:lnTo>
                  <a:lnTo>
                    <a:pt x="4525" y="2758"/>
                  </a:lnTo>
                  <a:lnTo>
                    <a:pt x="4518" y="2786"/>
                  </a:lnTo>
                  <a:lnTo>
                    <a:pt x="4512" y="2814"/>
                  </a:lnTo>
                  <a:lnTo>
                    <a:pt x="4505" y="2840"/>
                  </a:lnTo>
                  <a:lnTo>
                    <a:pt x="4497" y="2868"/>
                  </a:lnTo>
                  <a:lnTo>
                    <a:pt x="4489" y="2895"/>
                  </a:lnTo>
                  <a:lnTo>
                    <a:pt x="4479" y="2921"/>
                  </a:lnTo>
                  <a:lnTo>
                    <a:pt x="4470" y="2948"/>
                  </a:lnTo>
                  <a:lnTo>
                    <a:pt x="4459" y="2973"/>
                  </a:lnTo>
                  <a:lnTo>
                    <a:pt x="4448" y="2999"/>
                  </a:lnTo>
                  <a:lnTo>
                    <a:pt x="4436" y="3025"/>
                  </a:lnTo>
                  <a:lnTo>
                    <a:pt x="4424" y="3050"/>
                  </a:lnTo>
                  <a:lnTo>
                    <a:pt x="4411" y="3075"/>
                  </a:lnTo>
                  <a:lnTo>
                    <a:pt x="4397" y="3099"/>
                  </a:lnTo>
                  <a:lnTo>
                    <a:pt x="4383" y="3124"/>
                  </a:lnTo>
                  <a:lnTo>
                    <a:pt x="4369" y="3148"/>
                  </a:lnTo>
                  <a:lnTo>
                    <a:pt x="4353" y="3172"/>
                  </a:lnTo>
                  <a:lnTo>
                    <a:pt x="4337" y="3195"/>
                  </a:lnTo>
                  <a:lnTo>
                    <a:pt x="4320" y="3219"/>
                  </a:lnTo>
                  <a:lnTo>
                    <a:pt x="4303" y="3241"/>
                  </a:lnTo>
                  <a:lnTo>
                    <a:pt x="4285" y="3263"/>
                  </a:lnTo>
                  <a:lnTo>
                    <a:pt x="4267" y="3285"/>
                  </a:lnTo>
                  <a:lnTo>
                    <a:pt x="4248" y="3306"/>
                  </a:lnTo>
                  <a:lnTo>
                    <a:pt x="4228" y="3327"/>
                  </a:lnTo>
                  <a:lnTo>
                    <a:pt x="4208" y="3348"/>
                  </a:lnTo>
                  <a:lnTo>
                    <a:pt x="4208" y="3348"/>
                  </a:lnTo>
                  <a:lnTo>
                    <a:pt x="4187" y="3368"/>
                  </a:lnTo>
                  <a:lnTo>
                    <a:pt x="4166" y="3388"/>
                  </a:lnTo>
                  <a:lnTo>
                    <a:pt x="4145" y="3407"/>
                  </a:lnTo>
                  <a:lnTo>
                    <a:pt x="4123" y="3426"/>
                  </a:lnTo>
                  <a:lnTo>
                    <a:pt x="4101" y="3444"/>
                  </a:lnTo>
                  <a:lnTo>
                    <a:pt x="4077" y="3462"/>
                  </a:lnTo>
                  <a:lnTo>
                    <a:pt x="4054" y="3479"/>
                  </a:lnTo>
                  <a:lnTo>
                    <a:pt x="4031" y="3495"/>
                  </a:lnTo>
                  <a:lnTo>
                    <a:pt x="4007" y="3511"/>
                  </a:lnTo>
                  <a:lnTo>
                    <a:pt x="3983" y="3525"/>
                  </a:lnTo>
                  <a:lnTo>
                    <a:pt x="3958" y="3539"/>
                  </a:lnTo>
                  <a:lnTo>
                    <a:pt x="3934" y="3553"/>
                  </a:lnTo>
                  <a:lnTo>
                    <a:pt x="3909" y="3567"/>
                  </a:lnTo>
                  <a:lnTo>
                    <a:pt x="3883" y="3579"/>
                  </a:lnTo>
                  <a:lnTo>
                    <a:pt x="3857" y="3591"/>
                  </a:lnTo>
                  <a:lnTo>
                    <a:pt x="3832" y="3601"/>
                  </a:lnTo>
                  <a:lnTo>
                    <a:pt x="3805" y="3612"/>
                  </a:lnTo>
                  <a:lnTo>
                    <a:pt x="3779" y="3622"/>
                  </a:lnTo>
                  <a:lnTo>
                    <a:pt x="3753" y="3632"/>
                  </a:lnTo>
                  <a:lnTo>
                    <a:pt x="3725" y="3640"/>
                  </a:lnTo>
                  <a:lnTo>
                    <a:pt x="3698" y="3648"/>
                  </a:lnTo>
                  <a:lnTo>
                    <a:pt x="3670" y="3655"/>
                  </a:lnTo>
                  <a:lnTo>
                    <a:pt x="3643" y="3661"/>
                  </a:lnTo>
                  <a:lnTo>
                    <a:pt x="3616" y="3668"/>
                  </a:lnTo>
                  <a:lnTo>
                    <a:pt x="3587" y="3673"/>
                  </a:lnTo>
                  <a:lnTo>
                    <a:pt x="3560" y="3677"/>
                  </a:lnTo>
                  <a:lnTo>
                    <a:pt x="3531" y="3681"/>
                  </a:lnTo>
                  <a:lnTo>
                    <a:pt x="3503" y="3685"/>
                  </a:lnTo>
                  <a:lnTo>
                    <a:pt x="3474" y="3687"/>
                  </a:lnTo>
                  <a:lnTo>
                    <a:pt x="3445" y="3689"/>
                  </a:lnTo>
                  <a:lnTo>
                    <a:pt x="3416" y="3690"/>
                  </a:lnTo>
                  <a:lnTo>
                    <a:pt x="3387" y="3690"/>
                  </a:lnTo>
                  <a:lnTo>
                    <a:pt x="3387" y="3690"/>
                  </a:lnTo>
                  <a:close/>
                  <a:moveTo>
                    <a:pt x="3779" y="4851"/>
                  </a:moveTo>
                  <a:lnTo>
                    <a:pt x="3779" y="4397"/>
                  </a:lnTo>
                  <a:lnTo>
                    <a:pt x="3779" y="4397"/>
                  </a:lnTo>
                  <a:lnTo>
                    <a:pt x="3847" y="4382"/>
                  </a:lnTo>
                  <a:lnTo>
                    <a:pt x="3913" y="4365"/>
                  </a:lnTo>
                  <a:lnTo>
                    <a:pt x="3978" y="4345"/>
                  </a:lnTo>
                  <a:lnTo>
                    <a:pt x="4043" y="4321"/>
                  </a:lnTo>
                  <a:lnTo>
                    <a:pt x="4107" y="4297"/>
                  </a:lnTo>
                  <a:lnTo>
                    <a:pt x="4170" y="4271"/>
                  </a:lnTo>
                  <a:lnTo>
                    <a:pt x="4231" y="4241"/>
                  </a:lnTo>
                  <a:lnTo>
                    <a:pt x="4293" y="4210"/>
                  </a:lnTo>
                  <a:lnTo>
                    <a:pt x="4353" y="4176"/>
                  </a:lnTo>
                  <a:lnTo>
                    <a:pt x="4411" y="4140"/>
                  </a:lnTo>
                  <a:lnTo>
                    <a:pt x="4469" y="4102"/>
                  </a:lnTo>
                  <a:lnTo>
                    <a:pt x="4525" y="4062"/>
                  </a:lnTo>
                  <a:lnTo>
                    <a:pt x="4579" y="4020"/>
                  </a:lnTo>
                  <a:lnTo>
                    <a:pt x="4633" y="3975"/>
                  </a:lnTo>
                  <a:lnTo>
                    <a:pt x="4660" y="3951"/>
                  </a:lnTo>
                  <a:lnTo>
                    <a:pt x="4685" y="3928"/>
                  </a:lnTo>
                  <a:lnTo>
                    <a:pt x="4710" y="3904"/>
                  </a:lnTo>
                  <a:lnTo>
                    <a:pt x="4735" y="3880"/>
                  </a:lnTo>
                  <a:lnTo>
                    <a:pt x="4735" y="3880"/>
                  </a:lnTo>
                  <a:lnTo>
                    <a:pt x="4769" y="3845"/>
                  </a:lnTo>
                  <a:lnTo>
                    <a:pt x="4801" y="3810"/>
                  </a:lnTo>
                  <a:lnTo>
                    <a:pt x="4832" y="3775"/>
                  </a:lnTo>
                  <a:lnTo>
                    <a:pt x="4863" y="3739"/>
                  </a:lnTo>
                  <a:lnTo>
                    <a:pt x="4893" y="3703"/>
                  </a:lnTo>
                  <a:lnTo>
                    <a:pt x="4921" y="3665"/>
                  </a:lnTo>
                  <a:lnTo>
                    <a:pt x="4948" y="3627"/>
                  </a:lnTo>
                  <a:lnTo>
                    <a:pt x="4975" y="3589"/>
                  </a:lnTo>
                  <a:lnTo>
                    <a:pt x="5000" y="3550"/>
                  </a:lnTo>
                  <a:lnTo>
                    <a:pt x="5024" y="3510"/>
                  </a:lnTo>
                  <a:lnTo>
                    <a:pt x="5048" y="3470"/>
                  </a:lnTo>
                  <a:lnTo>
                    <a:pt x="5071" y="3428"/>
                  </a:lnTo>
                  <a:lnTo>
                    <a:pt x="5092" y="3387"/>
                  </a:lnTo>
                  <a:lnTo>
                    <a:pt x="5112" y="3346"/>
                  </a:lnTo>
                  <a:lnTo>
                    <a:pt x="5131" y="3304"/>
                  </a:lnTo>
                  <a:lnTo>
                    <a:pt x="5150" y="3262"/>
                  </a:lnTo>
                  <a:lnTo>
                    <a:pt x="5167" y="3219"/>
                  </a:lnTo>
                  <a:lnTo>
                    <a:pt x="5183" y="3174"/>
                  </a:lnTo>
                  <a:lnTo>
                    <a:pt x="5197" y="3131"/>
                  </a:lnTo>
                  <a:lnTo>
                    <a:pt x="5212" y="3087"/>
                  </a:lnTo>
                  <a:lnTo>
                    <a:pt x="5225" y="3043"/>
                  </a:lnTo>
                  <a:lnTo>
                    <a:pt x="5236" y="2997"/>
                  </a:lnTo>
                  <a:lnTo>
                    <a:pt x="5247" y="2952"/>
                  </a:lnTo>
                  <a:lnTo>
                    <a:pt x="5256" y="2907"/>
                  </a:lnTo>
                  <a:lnTo>
                    <a:pt x="5265" y="2860"/>
                  </a:lnTo>
                  <a:lnTo>
                    <a:pt x="5272" y="2814"/>
                  </a:lnTo>
                  <a:lnTo>
                    <a:pt x="5278" y="2767"/>
                  </a:lnTo>
                  <a:lnTo>
                    <a:pt x="5284" y="2721"/>
                  </a:lnTo>
                  <a:lnTo>
                    <a:pt x="5288" y="2674"/>
                  </a:lnTo>
                  <a:lnTo>
                    <a:pt x="5291" y="2626"/>
                  </a:lnTo>
                  <a:lnTo>
                    <a:pt x="5292" y="2579"/>
                  </a:lnTo>
                  <a:lnTo>
                    <a:pt x="5293" y="2531"/>
                  </a:lnTo>
                  <a:lnTo>
                    <a:pt x="5293" y="2531"/>
                  </a:lnTo>
                  <a:lnTo>
                    <a:pt x="5292" y="2484"/>
                  </a:lnTo>
                  <a:lnTo>
                    <a:pt x="5291" y="2436"/>
                  </a:lnTo>
                  <a:lnTo>
                    <a:pt x="5288" y="2389"/>
                  </a:lnTo>
                  <a:lnTo>
                    <a:pt x="5284" y="2341"/>
                  </a:lnTo>
                  <a:lnTo>
                    <a:pt x="5278" y="2295"/>
                  </a:lnTo>
                  <a:lnTo>
                    <a:pt x="5272" y="2249"/>
                  </a:lnTo>
                  <a:lnTo>
                    <a:pt x="5265" y="2202"/>
                  </a:lnTo>
                  <a:lnTo>
                    <a:pt x="5256" y="2156"/>
                  </a:lnTo>
                  <a:lnTo>
                    <a:pt x="5247" y="2111"/>
                  </a:lnTo>
                  <a:lnTo>
                    <a:pt x="5236" y="2065"/>
                  </a:lnTo>
                  <a:lnTo>
                    <a:pt x="5224" y="2020"/>
                  </a:lnTo>
                  <a:lnTo>
                    <a:pt x="5211" y="1976"/>
                  </a:lnTo>
                  <a:lnTo>
                    <a:pt x="5197" y="1931"/>
                  </a:lnTo>
                  <a:lnTo>
                    <a:pt x="5181" y="1887"/>
                  </a:lnTo>
                  <a:lnTo>
                    <a:pt x="5166" y="1844"/>
                  </a:lnTo>
                  <a:lnTo>
                    <a:pt x="5149" y="1801"/>
                  </a:lnTo>
                  <a:lnTo>
                    <a:pt x="5131" y="1758"/>
                  </a:lnTo>
                  <a:lnTo>
                    <a:pt x="5111" y="1716"/>
                  </a:lnTo>
                  <a:lnTo>
                    <a:pt x="5091" y="1674"/>
                  </a:lnTo>
                  <a:lnTo>
                    <a:pt x="5070" y="1633"/>
                  </a:lnTo>
                  <a:lnTo>
                    <a:pt x="5047" y="1593"/>
                  </a:lnTo>
                  <a:lnTo>
                    <a:pt x="5023" y="1553"/>
                  </a:lnTo>
                  <a:lnTo>
                    <a:pt x="4999" y="1513"/>
                  </a:lnTo>
                  <a:lnTo>
                    <a:pt x="4974" y="1474"/>
                  </a:lnTo>
                  <a:lnTo>
                    <a:pt x="4947" y="1436"/>
                  </a:lnTo>
                  <a:lnTo>
                    <a:pt x="4920" y="1398"/>
                  </a:lnTo>
                  <a:lnTo>
                    <a:pt x="4892" y="1361"/>
                  </a:lnTo>
                  <a:lnTo>
                    <a:pt x="4862" y="1324"/>
                  </a:lnTo>
                  <a:lnTo>
                    <a:pt x="4831" y="1288"/>
                  </a:lnTo>
                  <a:lnTo>
                    <a:pt x="4801" y="1252"/>
                  </a:lnTo>
                  <a:lnTo>
                    <a:pt x="4768" y="1218"/>
                  </a:lnTo>
                  <a:lnTo>
                    <a:pt x="4734" y="1184"/>
                  </a:lnTo>
                  <a:lnTo>
                    <a:pt x="4734" y="1184"/>
                  </a:lnTo>
                  <a:lnTo>
                    <a:pt x="4701" y="1150"/>
                  </a:lnTo>
                  <a:lnTo>
                    <a:pt x="4666" y="1118"/>
                  </a:lnTo>
                  <a:lnTo>
                    <a:pt x="4631" y="1087"/>
                  </a:lnTo>
                  <a:lnTo>
                    <a:pt x="4594" y="1056"/>
                  </a:lnTo>
                  <a:lnTo>
                    <a:pt x="4558" y="1027"/>
                  </a:lnTo>
                  <a:lnTo>
                    <a:pt x="4520" y="998"/>
                  </a:lnTo>
                  <a:lnTo>
                    <a:pt x="4482" y="971"/>
                  </a:lnTo>
                  <a:lnTo>
                    <a:pt x="4444" y="944"/>
                  </a:lnTo>
                  <a:lnTo>
                    <a:pt x="4405" y="919"/>
                  </a:lnTo>
                  <a:lnTo>
                    <a:pt x="4365" y="895"/>
                  </a:lnTo>
                  <a:lnTo>
                    <a:pt x="4325" y="872"/>
                  </a:lnTo>
                  <a:lnTo>
                    <a:pt x="4285" y="850"/>
                  </a:lnTo>
                  <a:lnTo>
                    <a:pt x="4244" y="827"/>
                  </a:lnTo>
                  <a:lnTo>
                    <a:pt x="4202" y="807"/>
                  </a:lnTo>
                  <a:lnTo>
                    <a:pt x="4160" y="788"/>
                  </a:lnTo>
                  <a:lnTo>
                    <a:pt x="4118" y="769"/>
                  </a:lnTo>
                  <a:lnTo>
                    <a:pt x="4074" y="753"/>
                  </a:lnTo>
                  <a:lnTo>
                    <a:pt x="4031" y="737"/>
                  </a:lnTo>
                  <a:lnTo>
                    <a:pt x="3987" y="722"/>
                  </a:lnTo>
                  <a:lnTo>
                    <a:pt x="3943" y="707"/>
                  </a:lnTo>
                  <a:lnTo>
                    <a:pt x="3898" y="695"/>
                  </a:lnTo>
                  <a:lnTo>
                    <a:pt x="3854" y="683"/>
                  </a:lnTo>
                  <a:lnTo>
                    <a:pt x="3809" y="672"/>
                  </a:lnTo>
                  <a:lnTo>
                    <a:pt x="3762" y="663"/>
                  </a:lnTo>
                  <a:lnTo>
                    <a:pt x="3717" y="653"/>
                  </a:lnTo>
                  <a:lnTo>
                    <a:pt x="3670" y="646"/>
                  </a:lnTo>
                  <a:lnTo>
                    <a:pt x="3624" y="640"/>
                  </a:lnTo>
                  <a:lnTo>
                    <a:pt x="3577" y="636"/>
                  </a:lnTo>
                  <a:lnTo>
                    <a:pt x="3530" y="631"/>
                  </a:lnTo>
                  <a:lnTo>
                    <a:pt x="3483" y="628"/>
                  </a:lnTo>
                  <a:lnTo>
                    <a:pt x="3435" y="626"/>
                  </a:lnTo>
                  <a:lnTo>
                    <a:pt x="3388" y="626"/>
                  </a:lnTo>
                  <a:lnTo>
                    <a:pt x="3388" y="626"/>
                  </a:lnTo>
                  <a:lnTo>
                    <a:pt x="3384" y="626"/>
                  </a:lnTo>
                  <a:lnTo>
                    <a:pt x="3384" y="626"/>
                  </a:lnTo>
                  <a:lnTo>
                    <a:pt x="3336" y="627"/>
                  </a:lnTo>
                  <a:lnTo>
                    <a:pt x="3289" y="628"/>
                  </a:lnTo>
                  <a:lnTo>
                    <a:pt x="3241" y="631"/>
                  </a:lnTo>
                  <a:lnTo>
                    <a:pt x="3194" y="636"/>
                  </a:lnTo>
                  <a:lnTo>
                    <a:pt x="3147" y="641"/>
                  </a:lnTo>
                  <a:lnTo>
                    <a:pt x="3101" y="647"/>
                  </a:lnTo>
                  <a:lnTo>
                    <a:pt x="3055" y="655"/>
                  </a:lnTo>
                  <a:lnTo>
                    <a:pt x="3009" y="663"/>
                  </a:lnTo>
                  <a:lnTo>
                    <a:pt x="2964" y="674"/>
                  </a:lnTo>
                  <a:lnTo>
                    <a:pt x="2919" y="684"/>
                  </a:lnTo>
                  <a:lnTo>
                    <a:pt x="2873" y="696"/>
                  </a:lnTo>
                  <a:lnTo>
                    <a:pt x="2829" y="708"/>
                  </a:lnTo>
                  <a:lnTo>
                    <a:pt x="2785" y="723"/>
                  </a:lnTo>
                  <a:lnTo>
                    <a:pt x="2740" y="738"/>
                  </a:lnTo>
                  <a:lnTo>
                    <a:pt x="2697" y="754"/>
                  </a:lnTo>
                  <a:lnTo>
                    <a:pt x="2655" y="772"/>
                  </a:lnTo>
                  <a:lnTo>
                    <a:pt x="2612" y="790"/>
                  </a:lnTo>
                  <a:lnTo>
                    <a:pt x="2571" y="808"/>
                  </a:lnTo>
                  <a:lnTo>
                    <a:pt x="2529" y="829"/>
                  </a:lnTo>
                  <a:lnTo>
                    <a:pt x="2487" y="851"/>
                  </a:lnTo>
                  <a:lnTo>
                    <a:pt x="2447" y="873"/>
                  </a:lnTo>
                  <a:lnTo>
                    <a:pt x="2407" y="896"/>
                  </a:lnTo>
                  <a:lnTo>
                    <a:pt x="2367" y="920"/>
                  </a:lnTo>
                  <a:lnTo>
                    <a:pt x="2328" y="946"/>
                  </a:lnTo>
                  <a:lnTo>
                    <a:pt x="2290" y="972"/>
                  </a:lnTo>
                  <a:lnTo>
                    <a:pt x="2252" y="999"/>
                  </a:lnTo>
                  <a:lnTo>
                    <a:pt x="2215" y="1028"/>
                  </a:lnTo>
                  <a:lnTo>
                    <a:pt x="2178" y="1057"/>
                  </a:lnTo>
                  <a:lnTo>
                    <a:pt x="2143" y="1088"/>
                  </a:lnTo>
                  <a:lnTo>
                    <a:pt x="2108" y="1118"/>
                  </a:lnTo>
                  <a:lnTo>
                    <a:pt x="2073" y="1151"/>
                  </a:lnTo>
                  <a:lnTo>
                    <a:pt x="2039" y="1184"/>
                  </a:lnTo>
                  <a:lnTo>
                    <a:pt x="2039" y="1184"/>
                  </a:lnTo>
                  <a:lnTo>
                    <a:pt x="2006" y="1219"/>
                  </a:lnTo>
                  <a:lnTo>
                    <a:pt x="1974" y="1252"/>
                  </a:lnTo>
                  <a:lnTo>
                    <a:pt x="1942" y="1288"/>
                  </a:lnTo>
                  <a:lnTo>
                    <a:pt x="1912" y="1324"/>
                  </a:lnTo>
                  <a:lnTo>
                    <a:pt x="1882" y="1361"/>
                  </a:lnTo>
                  <a:lnTo>
                    <a:pt x="1854" y="1398"/>
                  </a:lnTo>
                  <a:lnTo>
                    <a:pt x="1826" y="1436"/>
                  </a:lnTo>
                  <a:lnTo>
                    <a:pt x="1800" y="1475"/>
                  </a:lnTo>
                  <a:lnTo>
                    <a:pt x="1775" y="1514"/>
                  </a:lnTo>
                  <a:lnTo>
                    <a:pt x="1750" y="1554"/>
                  </a:lnTo>
                  <a:lnTo>
                    <a:pt x="1727" y="1594"/>
                  </a:lnTo>
                  <a:lnTo>
                    <a:pt x="1705" y="1634"/>
                  </a:lnTo>
                  <a:lnTo>
                    <a:pt x="1683" y="1675"/>
                  </a:lnTo>
                  <a:lnTo>
                    <a:pt x="1663" y="1717"/>
                  </a:lnTo>
                  <a:lnTo>
                    <a:pt x="1644" y="1759"/>
                  </a:lnTo>
                  <a:lnTo>
                    <a:pt x="1626" y="1802"/>
                  </a:lnTo>
                  <a:lnTo>
                    <a:pt x="1608" y="1845"/>
                  </a:lnTo>
                  <a:lnTo>
                    <a:pt x="1592" y="1888"/>
                  </a:lnTo>
                  <a:lnTo>
                    <a:pt x="1577" y="1932"/>
                  </a:lnTo>
                  <a:lnTo>
                    <a:pt x="1564" y="1977"/>
                  </a:lnTo>
                  <a:lnTo>
                    <a:pt x="1550" y="2021"/>
                  </a:lnTo>
                  <a:lnTo>
                    <a:pt x="1538" y="2066"/>
                  </a:lnTo>
                  <a:lnTo>
                    <a:pt x="1528" y="2112"/>
                  </a:lnTo>
                  <a:lnTo>
                    <a:pt x="1518" y="2157"/>
                  </a:lnTo>
                  <a:lnTo>
                    <a:pt x="1510" y="2203"/>
                  </a:lnTo>
                  <a:lnTo>
                    <a:pt x="1503" y="2249"/>
                  </a:lnTo>
                  <a:lnTo>
                    <a:pt x="1496" y="2296"/>
                  </a:lnTo>
                  <a:lnTo>
                    <a:pt x="1491" y="2342"/>
                  </a:lnTo>
                  <a:lnTo>
                    <a:pt x="1487" y="2390"/>
                  </a:lnTo>
                  <a:lnTo>
                    <a:pt x="1484" y="2436"/>
                  </a:lnTo>
                  <a:lnTo>
                    <a:pt x="1483" y="2485"/>
                  </a:lnTo>
                  <a:lnTo>
                    <a:pt x="1482" y="2532"/>
                  </a:lnTo>
                  <a:lnTo>
                    <a:pt x="1482" y="2532"/>
                  </a:lnTo>
                  <a:lnTo>
                    <a:pt x="1483" y="2580"/>
                  </a:lnTo>
                  <a:lnTo>
                    <a:pt x="1485" y="2627"/>
                  </a:lnTo>
                  <a:lnTo>
                    <a:pt x="1487" y="2675"/>
                  </a:lnTo>
                  <a:lnTo>
                    <a:pt x="1491" y="2722"/>
                  </a:lnTo>
                  <a:lnTo>
                    <a:pt x="1496" y="2768"/>
                  </a:lnTo>
                  <a:lnTo>
                    <a:pt x="1503" y="2815"/>
                  </a:lnTo>
                  <a:lnTo>
                    <a:pt x="1510" y="2861"/>
                  </a:lnTo>
                  <a:lnTo>
                    <a:pt x="1518" y="2908"/>
                  </a:lnTo>
                  <a:lnTo>
                    <a:pt x="1528" y="2953"/>
                  </a:lnTo>
                  <a:lnTo>
                    <a:pt x="1538" y="2998"/>
                  </a:lnTo>
                  <a:lnTo>
                    <a:pt x="1551" y="3044"/>
                  </a:lnTo>
                  <a:lnTo>
                    <a:pt x="1564" y="3088"/>
                  </a:lnTo>
                  <a:lnTo>
                    <a:pt x="1577" y="3132"/>
                  </a:lnTo>
                  <a:lnTo>
                    <a:pt x="1592" y="3175"/>
                  </a:lnTo>
                  <a:lnTo>
                    <a:pt x="1609" y="3220"/>
                  </a:lnTo>
                  <a:lnTo>
                    <a:pt x="1626" y="3262"/>
                  </a:lnTo>
                  <a:lnTo>
                    <a:pt x="1644" y="3305"/>
                  </a:lnTo>
                  <a:lnTo>
                    <a:pt x="1664" y="3347"/>
                  </a:lnTo>
                  <a:lnTo>
                    <a:pt x="1684" y="3388"/>
                  </a:lnTo>
                  <a:lnTo>
                    <a:pt x="1705" y="3429"/>
                  </a:lnTo>
                  <a:lnTo>
                    <a:pt x="1727" y="3471"/>
                  </a:lnTo>
                  <a:lnTo>
                    <a:pt x="1750" y="3511"/>
                  </a:lnTo>
                  <a:lnTo>
                    <a:pt x="1776" y="3550"/>
                  </a:lnTo>
                  <a:lnTo>
                    <a:pt x="1801" y="3589"/>
                  </a:lnTo>
                  <a:lnTo>
                    <a:pt x="1827" y="3628"/>
                  </a:lnTo>
                  <a:lnTo>
                    <a:pt x="1855" y="3666"/>
                  </a:lnTo>
                  <a:lnTo>
                    <a:pt x="1883" y="3703"/>
                  </a:lnTo>
                  <a:lnTo>
                    <a:pt x="1913" y="3739"/>
                  </a:lnTo>
                  <a:lnTo>
                    <a:pt x="1942" y="3775"/>
                  </a:lnTo>
                  <a:lnTo>
                    <a:pt x="1974" y="3811"/>
                  </a:lnTo>
                  <a:lnTo>
                    <a:pt x="2007" y="3846"/>
                  </a:lnTo>
                  <a:lnTo>
                    <a:pt x="2039" y="3880"/>
                  </a:lnTo>
                  <a:lnTo>
                    <a:pt x="2039" y="3880"/>
                  </a:lnTo>
                  <a:lnTo>
                    <a:pt x="2065" y="3904"/>
                  </a:lnTo>
                  <a:lnTo>
                    <a:pt x="2090" y="3928"/>
                  </a:lnTo>
                  <a:lnTo>
                    <a:pt x="2116" y="3951"/>
                  </a:lnTo>
                  <a:lnTo>
                    <a:pt x="2143" y="3975"/>
                  </a:lnTo>
                  <a:lnTo>
                    <a:pt x="2195" y="4020"/>
                  </a:lnTo>
                  <a:lnTo>
                    <a:pt x="2250" y="4062"/>
                  </a:lnTo>
                  <a:lnTo>
                    <a:pt x="2306" y="4102"/>
                  </a:lnTo>
                  <a:lnTo>
                    <a:pt x="2364" y="4140"/>
                  </a:lnTo>
                  <a:lnTo>
                    <a:pt x="2422" y="4176"/>
                  </a:lnTo>
                  <a:lnTo>
                    <a:pt x="2482" y="4210"/>
                  </a:lnTo>
                  <a:lnTo>
                    <a:pt x="2543" y="4241"/>
                  </a:lnTo>
                  <a:lnTo>
                    <a:pt x="2606" y="4271"/>
                  </a:lnTo>
                  <a:lnTo>
                    <a:pt x="2668" y="4297"/>
                  </a:lnTo>
                  <a:lnTo>
                    <a:pt x="2732" y="4321"/>
                  </a:lnTo>
                  <a:lnTo>
                    <a:pt x="2796" y="4345"/>
                  </a:lnTo>
                  <a:lnTo>
                    <a:pt x="2863" y="4364"/>
                  </a:lnTo>
                  <a:lnTo>
                    <a:pt x="2929" y="4382"/>
                  </a:lnTo>
                  <a:lnTo>
                    <a:pt x="2996" y="4397"/>
                  </a:lnTo>
                  <a:lnTo>
                    <a:pt x="2996" y="4850"/>
                  </a:lnTo>
                  <a:lnTo>
                    <a:pt x="2842" y="4850"/>
                  </a:lnTo>
                  <a:lnTo>
                    <a:pt x="2842" y="6838"/>
                  </a:lnTo>
                  <a:lnTo>
                    <a:pt x="3933" y="6838"/>
                  </a:lnTo>
                  <a:lnTo>
                    <a:pt x="3933" y="4851"/>
                  </a:lnTo>
                  <a:lnTo>
                    <a:pt x="3779" y="4851"/>
                  </a:lnTo>
                  <a:close/>
                  <a:moveTo>
                    <a:pt x="2202" y="3717"/>
                  </a:moveTo>
                  <a:lnTo>
                    <a:pt x="2202" y="3717"/>
                  </a:lnTo>
                  <a:lnTo>
                    <a:pt x="2173" y="3687"/>
                  </a:lnTo>
                  <a:lnTo>
                    <a:pt x="2145" y="3656"/>
                  </a:lnTo>
                  <a:lnTo>
                    <a:pt x="2117" y="3626"/>
                  </a:lnTo>
                  <a:lnTo>
                    <a:pt x="2090" y="3594"/>
                  </a:lnTo>
                  <a:lnTo>
                    <a:pt x="2065" y="3561"/>
                  </a:lnTo>
                  <a:lnTo>
                    <a:pt x="2039" y="3529"/>
                  </a:lnTo>
                  <a:lnTo>
                    <a:pt x="2015" y="3496"/>
                  </a:lnTo>
                  <a:lnTo>
                    <a:pt x="1992" y="3462"/>
                  </a:lnTo>
                  <a:lnTo>
                    <a:pt x="1970" y="3427"/>
                  </a:lnTo>
                  <a:lnTo>
                    <a:pt x="1949" y="3393"/>
                  </a:lnTo>
                  <a:lnTo>
                    <a:pt x="1928" y="3357"/>
                  </a:lnTo>
                  <a:lnTo>
                    <a:pt x="1907" y="3322"/>
                  </a:lnTo>
                  <a:lnTo>
                    <a:pt x="1890" y="3285"/>
                  </a:lnTo>
                  <a:lnTo>
                    <a:pt x="1872" y="3249"/>
                  </a:lnTo>
                  <a:lnTo>
                    <a:pt x="1855" y="3211"/>
                  </a:lnTo>
                  <a:lnTo>
                    <a:pt x="1838" y="3174"/>
                  </a:lnTo>
                  <a:lnTo>
                    <a:pt x="1823" y="3136"/>
                  </a:lnTo>
                  <a:lnTo>
                    <a:pt x="1809" y="3098"/>
                  </a:lnTo>
                  <a:lnTo>
                    <a:pt x="1796" y="3059"/>
                  </a:lnTo>
                  <a:lnTo>
                    <a:pt x="1783" y="3020"/>
                  </a:lnTo>
                  <a:lnTo>
                    <a:pt x="1773" y="2981"/>
                  </a:lnTo>
                  <a:lnTo>
                    <a:pt x="1762" y="2942"/>
                  </a:lnTo>
                  <a:lnTo>
                    <a:pt x="1752" y="2902"/>
                  </a:lnTo>
                  <a:lnTo>
                    <a:pt x="1744" y="2862"/>
                  </a:lnTo>
                  <a:lnTo>
                    <a:pt x="1737" y="2821"/>
                  </a:lnTo>
                  <a:lnTo>
                    <a:pt x="1729" y="2781"/>
                  </a:lnTo>
                  <a:lnTo>
                    <a:pt x="1724" y="2740"/>
                  </a:lnTo>
                  <a:lnTo>
                    <a:pt x="1720" y="2699"/>
                  </a:lnTo>
                  <a:lnTo>
                    <a:pt x="1717" y="2658"/>
                  </a:lnTo>
                  <a:lnTo>
                    <a:pt x="1713" y="2616"/>
                  </a:lnTo>
                  <a:lnTo>
                    <a:pt x="1712" y="2574"/>
                  </a:lnTo>
                  <a:lnTo>
                    <a:pt x="1711" y="2532"/>
                  </a:lnTo>
                  <a:lnTo>
                    <a:pt x="1711" y="2532"/>
                  </a:lnTo>
                  <a:lnTo>
                    <a:pt x="1712" y="2490"/>
                  </a:lnTo>
                  <a:lnTo>
                    <a:pt x="1713" y="2448"/>
                  </a:lnTo>
                  <a:lnTo>
                    <a:pt x="1717" y="2407"/>
                  </a:lnTo>
                  <a:lnTo>
                    <a:pt x="1720" y="2366"/>
                  </a:lnTo>
                  <a:lnTo>
                    <a:pt x="1724" y="2325"/>
                  </a:lnTo>
                  <a:lnTo>
                    <a:pt x="1729" y="2283"/>
                  </a:lnTo>
                  <a:lnTo>
                    <a:pt x="1737" y="2242"/>
                  </a:lnTo>
                  <a:lnTo>
                    <a:pt x="1744" y="2202"/>
                  </a:lnTo>
                  <a:lnTo>
                    <a:pt x="1752" y="2162"/>
                  </a:lnTo>
                  <a:lnTo>
                    <a:pt x="1762" y="2122"/>
                  </a:lnTo>
                  <a:lnTo>
                    <a:pt x="1771" y="2082"/>
                  </a:lnTo>
                  <a:lnTo>
                    <a:pt x="1783" y="2043"/>
                  </a:lnTo>
                  <a:lnTo>
                    <a:pt x="1796" y="2004"/>
                  </a:lnTo>
                  <a:lnTo>
                    <a:pt x="1808" y="1966"/>
                  </a:lnTo>
                  <a:lnTo>
                    <a:pt x="1823" y="1927"/>
                  </a:lnTo>
                  <a:lnTo>
                    <a:pt x="1838" y="1889"/>
                  </a:lnTo>
                  <a:lnTo>
                    <a:pt x="1854" y="1852"/>
                  </a:lnTo>
                  <a:lnTo>
                    <a:pt x="1871" y="1815"/>
                  </a:lnTo>
                  <a:lnTo>
                    <a:pt x="1889" y="1778"/>
                  </a:lnTo>
                  <a:lnTo>
                    <a:pt x="1907" y="1743"/>
                  </a:lnTo>
                  <a:lnTo>
                    <a:pt x="1928" y="1707"/>
                  </a:lnTo>
                  <a:lnTo>
                    <a:pt x="1948" y="1671"/>
                  </a:lnTo>
                  <a:lnTo>
                    <a:pt x="1970" y="1636"/>
                  </a:lnTo>
                  <a:lnTo>
                    <a:pt x="1992" y="1602"/>
                  </a:lnTo>
                  <a:lnTo>
                    <a:pt x="2015" y="1569"/>
                  </a:lnTo>
                  <a:lnTo>
                    <a:pt x="2039" y="1535"/>
                  </a:lnTo>
                  <a:lnTo>
                    <a:pt x="2064" y="1502"/>
                  </a:lnTo>
                  <a:lnTo>
                    <a:pt x="2090" y="1470"/>
                  </a:lnTo>
                  <a:lnTo>
                    <a:pt x="2116" y="1438"/>
                  </a:lnTo>
                  <a:lnTo>
                    <a:pt x="2144" y="1407"/>
                  </a:lnTo>
                  <a:lnTo>
                    <a:pt x="2172" y="1377"/>
                  </a:lnTo>
                  <a:lnTo>
                    <a:pt x="2202" y="1346"/>
                  </a:lnTo>
                  <a:lnTo>
                    <a:pt x="2202" y="1346"/>
                  </a:lnTo>
                  <a:lnTo>
                    <a:pt x="2231" y="1318"/>
                  </a:lnTo>
                  <a:lnTo>
                    <a:pt x="2262" y="1289"/>
                  </a:lnTo>
                  <a:lnTo>
                    <a:pt x="2292" y="1262"/>
                  </a:lnTo>
                  <a:lnTo>
                    <a:pt x="2324" y="1235"/>
                  </a:lnTo>
                  <a:lnTo>
                    <a:pt x="2357" y="1209"/>
                  </a:lnTo>
                  <a:lnTo>
                    <a:pt x="2389" y="1184"/>
                  </a:lnTo>
                  <a:lnTo>
                    <a:pt x="2422" y="1161"/>
                  </a:lnTo>
                  <a:lnTo>
                    <a:pt x="2456" y="1137"/>
                  </a:lnTo>
                  <a:lnTo>
                    <a:pt x="2491" y="1114"/>
                  </a:lnTo>
                  <a:lnTo>
                    <a:pt x="2525" y="1093"/>
                  </a:lnTo>
                  <a:lnTo>
                    <a:pt x="2560" y="1073"/>
                  </a:lnTo>
                  <a:lnTo>
                    <a:pt x="2596" y="1053"/>
                  </a:lnTo>
                  <a:lnTo>
                    <a:pt x="2632" y="1034"/>
                  </a:lnTo>
                  <a:lnTo>
                    <a:pt x="2669" y="1016"/>
                  </a:lnTo>
                  <a:lnTo>
                    <a:pt x="2706" y="999"/>
                  </a:lnTo>
                  <a:lnTo>
                    <a:pt x="2743" y="983"/>
                  </a:lnTo>
                  <a:lnTo>
                    <a:pt x="2781" y="969"/>
                  </a:lnTo>
                  <a:lnTo>
                    <a:pt x="2819" y="954"/>
                  </a:lnTo>
                  <a:lnTo>
                    <a:pt x="2858" y="940"/>
                  </a:lnTo>
                  <a:lnTo>
                    <a:pt x="2897" y="929"/>
                  </a:lnTo>
                  <a:lnTo>
                    <a:pt x="2936" y="917"/>
                  </a:lnTo>
                  <a:lnTo>
                    <a:pt x="2975" y="907"/>
                  </a:lnTo>
                  <a:lnTo>
                    <a:pt x="3015" y="897"/>
                  </a:lnTo>
                  <a:lnTo>
                    <a:pt x="3055" y="889"/>
                  </a:lnTo>
                  <a:lnTo>
                    <a:pt x="3095" y="881"/>
                  </a:lnTo>
                  <a:lnTo>
                    <a:pt x="3136" y="875"/>
                  </a:lnTo>
                  <a:lnTo>
                    <a:pt x="3177" y="869"/>
                  </a:lnTo>
                  <a:lnTo>
                    <a:pt x="3218" y="864"/>
                  </a:lnTo>
                  <a:lnTo>
                    <a:pt x="3259" y="860"/>
                  </a:lnTo>
                  <a:lnTo>
                    <a:pt x="3300" y="858"/>
                  </a:lnTo>
                  <a:lnTo>
                    <a:pt x="3343" y="856"/>
                  </a:lnTo>
                  <a:lnTo>
                    <a:pt x="3384" y="856"/>
                  </a:lnTo>
                  <a:lnTo>
                    <a:pt x="3384" y="856"/>
                  </a:lnTo>
                  <a:lnTo>
                    <a:pt x="3388" y="856"/>
                  </a:lnTo>
                  <a:lnTo>
                    <a:pt x="3388" y="856"/>
                  </a:lnTo>
                  <a:lnTo>
                    <a:pt x="3429" y="856"/>
                  </a:lnTo>
                  <a:lnTo>
                    <a:pt x="3471" y="858"/>
                  </a:lnTo>
                  <a:lnTo>
                    <a:pt x="3512" y="860"/>
                  </a:lnTo>
                  <a:lnTo>
                    <a:pt x="3554" y="863"/>
                  </a:lnTo>
                  <a:lnTo>
                    <a:pt x="3596" y="869"/>
                  </a:lnTo>
                  <a:lnTo>
                    <a:pt x="3636" y="874"/>
                  </a:lnTo>
                  <a:lnTo>
                    <a:pt x="3677" y="880"/>
                  </a:lnTo>
                  <a:lnTo>
                    <a:pt x="3717" y="888"/>
                  </a:lnTo>
                  <a:lnTo>
                    <a:pt x="3757" y="896"/>
                  </a:lnTo>
                  <a:lnTo>
                    <a:pt x="3797" y="905"/>
                  </a:lnTo>
                  <a:lnTo>
                    <a:pt x="3837" y="916"/>
                  </a:lnTo>
                  <a:lnTo>
                    <a:pt x="3876" y="928"/>
                  </a:lnTo>
                  <a:lnTo>
                    <a:pt x="3915" y="939"/>
                  </a:lnTo>
                  <a:lnTo>
                    <a:pt x="3953" y="953"/>
                  </a:lnTo>
                  <a:lnTo>
                    <a:pt x="3992" y="967"/>
                  </a:lnTo>
                  <a:lnTo>
                    <a:pt x="4029" y="982"/>
                  </a:lnTo>
                  <a:lnTo>
                    <a:pt x="4067" y="998"/>
                  </a:lnTo>
                  <a:lnTo>
                    <a:pt x="4104" y="1015"/>
                  </a:lnTo>
                  <a:lnTo>
                    <a:pt x="4141" y="1033"/>
                  </a:lnTo>
                  <a:lnTo>
                    <a:pt x="4177" y="1052"/>
                  </a:lnTo>
                  <a:lnTo>
                    <a:pt x="4212" y="1072"/>
                  </a:lnTo>
                  <a:lnTo>
                    <a:pt x="4248" y="1092"/>
                  </a:lnTo>
                  <a:lnTo>
                    <a:pt x="4283" y="1113"/>
                  </a:lnTo>
                  <a:lnTo>
                    <a:pt x="4317" y="1136"/>
                  </a:lnTo>
                  <a:lnTo>
                    <a:pt x="4351" y="1160"/>
                  </a:lnTo>
                  <a:lnTo>
                    <a:pt x="4384" y="1184"/>
                  </a:lnTo>
                  <a:lnTo>
                    <a:pt x="4417" y="1208"/>
                  </a:lnTo>
                  <a:lnTo>
                    <a:pt x="4449" y="1234"/>
                  </a:lnTo>
                  <a:lnTo>
                    <a:pt x="4480" y="1261"/>
                  </a:lnTo>
                  <a:lnTo>
                    <a:pt x="4512" y="1288"/>
                  </a:lnTo>
                  <a:lnTo>
                    <a:pt x="4542" y="1317"/>
                  </a:lnTo>
                  <a:lnTo>
                    <a:pt x="4572" y="1346"/>
                  </a:lnTo>
                  <a:lnTo>
                    <a:pt x="4572" y="1346"/>
                  </a:lnTo>
                  <a:lnTo>
                    <a:pt x="4602" y="1376"/>
                  </a:lnTo>
                  <a:lnTo>
                    <a:pt x="4630" y="1406"/>
                  </a:lnTo>
                  <a:lnTo>
                    <a:pt x="4657" y="1438"/>
                  </a:lnTo>
                  <a:lnTo>
                    <a:pt x="4684" y="1470"/>
                  </a:lnTo>
                  <a:lnTo>
                    <a:pt x="4710" y="1501"/>
                  </a:lnTo>
                  <a:lnTo>
                    <a:pt x="4735" y="1534"/>
                  </a:lnTo>
                  <a:lnTo>
                    <a:pt x="4759" y="1568"/>
                  </a:lnTo>
                  <a:lnTo>
                    <a:pt x="4783" y="1601"/>
                  </a:lnTo>
                  <a:lnTo>
                    <a:pt x="4805" y="1636"/>
                  </a:lnTo>
                  <a:lnTo>
                    <a:pt x="4826" y="1671"/>
                  </a:lnTo>
                  <a:lnTo>
                    <a:pt x="4847" y="1706"/>
                  </a:lnTo>
                  <a:lnTo>
                    <a:pt x="4866" y="1742"/>
                  </a:lnTo>
                  <a:lnTo>
                    <a:pt x="4885" y="1777"/>
                  </a:lnTo>
                  <a:lnTo>
                    <a:pt x="4903" y="1814"/>
                  </a:lnTo>
                  <a:lnTo>
                    <a:pt x="4920" y="1851"/>
                  </a:lnTo>
                  <a:lnTo>
                    <a:pt x="4936" y="1889"/>
                  </a:lnTo>
                  <a:lnTo>
                    <a:pt x="4952" y="1927"/>
                  </a:lnTo>
                  <a:lnTo>
                    <a:pt x="4965" y="1965"/>
                  </a:lnTo>
                  <a:lnTo>
                    <a:pt x="4979" y="2004"/>
                  </a:lnTo>
                  <a:lnTo>
                    <a:pt x="4992" y="2043"/>
                  </a:lnTo>
                  <a:lnTo>
                    <a:pt x="5002" y="2082"/>
                  </a:lnTo>
                  <a:lnTo>
                    <a:pt x="5013" y="2121"/>
                  </a:lnTo>
                  <a:lnTo>
                    <a:pt x="5022" y="2161"/>
                  </a:lnTo>
                  <a:lnTo>
                    <a:pt x="5031" y="2201"/>
                  </a:lnTo>
                  <a:lnTo>
                    <a:pt x="5038" y="2242"/>
                  </a:lnTo>
                  <a:lnTo>
                    <a:pt x="5044" y="2282"/>
                  </a:lnTo>
                  <a:lnTo>
                    <a:pt x="5051" y="2324"/>
                  </a:lnTo>
                  <a:lnTo>
                    <a:pt x="5055" y="2365"/>
                  </a:lnTo>
                  <a:lnTo>
                    <a:pt x="5058" y="2406"/>
                  </a:lnTo>
                  <a:lnTo>
                    <a:pt x="5061" y="2448"/>
                  </a:lnTo>
                  <a:lnTo>
                    <a:pt x="5062" y="2489"/>
                  </a:lnTo>
                  <a:lnTo>
                    <a:pt x="5063" y="2531"/>
                  </a:lnTo>
                  <a:lnTo>
                    <a:pt x="5063" y="2531"/>
                  </a:lnTo>
                  <a:lnTo>
                    <a:pt x="5062" y="2573"/>
                  </a:lnTo>
                  <a:lnTo>
                    <a:pt x="5061" y="2616"/>
                  </a:lnTo>
                  <a:lnTo>
                    <a:pt x="5059" y="2657"/>
                  </a:lnTo>
                  <a:lnTo>
                    <a:pt x="5055" y="2698"/>
                  </a:lnTo>
                  <a:lnTo>
                    <a:pt x="5051" y="2739"/>
                  </a:lnTo>
                  <a:lnTo>
                    <a:pt x="5045" y="2780"/>
                  </a:lnTo>
                  <a:lnTo>
                    <a:pt x="5039" y="2821"/>
                  </a:lnTo>
                  <a:lnTo>
                    <a:pt x="5032" y="2861"/>
                  </a:lnTo>
                  <a:lnTo>
                    <a:pt x="5023" y="2901"/>
                  </a:lnTo>
                  <a:lnTo>
                    <a:pt x="5014" y="2941"/>
                  </a:lnTo>
                  <a:lnTo>
                    <a:pt x="5003" y="2980"/>
                  </a:lnTo>
                  <a:lnTo>
                    <a:pt x="4992" y="3020"/>
                  </a:lnTo>
                  <a:lnTo>
                    <a:pt x="4979" y="3058"/>
                  </a:lnTo>
                  <a:lnTo>
                    <a:pt x="4966" y="3097"/>
                  </a:lnTo>
                  <a:lnTo>
                    <a:pt x="4953" y="3135"/>
                  </a:lnTo>
                  <a:lnTo>
                    <a:pt x="4937" y="3173"/>
                  </a:lnTo>
                  <a:lnTo>
                    <a:pt x="4921" y="3211"/>
                  </a:lnTo>
                  <a:lnTo>
                    <a:pt x="4904" y="3248"/>
                  </a:lnTo>
                  <a:lnTo>
                    <a:pt x="4886" y="3285"/>
                  </a:lnTo>
                  <a:lnTo>
                    <a:pt x="4867" y="3321"/>
                  </a:lnTo>
                  <a:lnTo>
                    <a:pt x="4847" y="3357"/>
                  </a:lnTo>
                  <a:lnTo>
                    <a:pt x="4827" y="3392"/>
                  </a:lnTo>
                  <a:lnTo>
                    <a:pt x="4806" y="3426"/>
                  </a:lnTo>
                  <a:lnTo>
                    <a:pt x="4783" y="3461"/>
                  </a:lnTo>
                  <a:lnTo>
                    <a:pt x="4760" y="3495"/>
                  </a:lnTo>
                  <a:lnTo>
                    <a:pt x="4735" y="3529"/>
                  </a:lnTo>
                  <a:lnTo>
                    <a:pt x="4711" y="3561"/>
                  </a:lnTo>
                  <a:lnTo>
                    <a:pt x="4685" y="3594"/>
                  </a:lnTo>
                  <a:lnTo>
                    <a:pt x="4658" y="3626"/>
                  </a:lnTo>
                  <a:lnTo>
                    <a:pt x="4631" y="3656"/>
                  </a:lnTo>
                  <a:lnTo>
                    <a:pt x="4603" y="3687"/>
                  </a:lnTo>
                  <a:lnTo>
                    <a:pt x="4573" y="3717"/>
                  </a:lnTo>
                  <a:lnTo>
                    <a:pt x="4573" y="3717"/>
                  </a:lnTo>
                  <a:lnTo>
                    <a:pt x="4544" y="3746"/>
                  </a:lnTo>
                  <a:lnTo>
                    <a:pt x="4513" y="3774"/>
                  </a:lnTo>
                  <a:lnTo>
                    <a:pt x="4481" y="3802"/>
                  </a:lnTo>
                  <a:lnTo>
                    <a:pt x="4450" y="3828"/>
                  </a:lnTo>
                  <a:lnTo>
                    <a:pt x="4418" y="3854"/>
                  </a:lnTo>
                  <a:lnTo>
                    <a:pt x="4385" y="3880"/>
                  </a:lnTo>
                  <a:lnTo>
                    <a:pt x="4352" y="3903"/>
                  </a:lnTo>
                  <a:lnTo>
                    <a:pt x="4318" y="3926"/>
                  </a:lnTo>
                  <a:lnTo>
                    <a:pt x="4284" y="3949"/>
                  </a:lnTo>
                  <a:lnTo>
                    <a:pt x="4249" y="3970"/>
                  </a:lnTo>
                  <a:lnTo>
                    <a:pt x="4215" y="3990"/>
                  </a:lnTo>
                  <a:lnTo>
                    <a:pt x="4179" y="4010"/>
                  </a:lnTo>
                  <a:lnTo>
                    <a:pt x="4142" y="4029"/>
                  </a:lnTo>
                  <a:lnTo>
                    <a:pt x="4106" y="4047"/>
                  </a:lnTo>
                  <a:lnTo>
                    <a:pt x="4069" y="4064"/>
                  </a:lnTo>
                  <a:lnTo>
                    <a:pt x="4031" y="4080"/>
                  </a:lnTo>
                  <a:lnTo>
                    <a:pt x="3994" y="4095"/>
                  </a:lnTo>
                  <a:lnTo>
                    <a:pt x="3955" y="4109"/>
                  </a:lnTo>
                  <a:lnTo>
                    <a:pt x="3917" y="4122"/>
                  </a:lnTo>
                  <a:lnTo>
                    <a:pt x="3878" y="4135"/>
                  </a:lnTo>
                  <a:lnTo>
                    <a:pt x="3839" y="4146"/>
                  </a:lnTo>
                  <a:lnTo>
                    <a:pt x="3800" y="4157"/>
                  </a:lnTo>
                  <a:lnTo>
                    <a:pt x="3760" y="4166"/>
                  </a:lnTo>
                  <a:lnTo>
                    <a:pt x="3720" y="4175"/>
                  </a:lnTo>
                  <a:lnTo>
                    <a:pt x="3680" y="4182"/>
                  </a:lnTo>
                  <a:lnTo>
                    <a:pt x="3639" y="4189"/>
                  </a:lnTo>
                  <a:lnTo>
                    <a:pt x="3599" y="4195"/>
                  </a:lnTo>
                  <a:lnTo>
                    <a:pt x="3558" y="4199"/>
                  </a:lnTo>
                  <a:lnTo>
                    <a:pt x="3517" y="4202"/>
                  </a:lnTo>
                  <a:lnTo>
                    <a:pt x="3474" y="4205"/>
                  </a:lnTo>
                  <a:lnTo>
                    <a:pt x="3433" y="4206"/>
                  </a:lnTo>
                  <a:lnTo>
                    <a:pt x="3391" y="4208"/>
                  </a:lnTo>
                  <a:lnTo>
                    <a:pt x="3391" y="4208"/>
                  </a:lnTo>
                  <a:lnTo>
                    <a:pt x="3388" y="4208"/>
                  </a:lnTo>
                  <a:lnTo>
                    <a:pt x="3388" y="4208"/>
                  </a:lnTo>
                  <a:lnTo>
                    <a:pt x="3347" y="4206"/>
                  </a:lnTo>
                  <a:lnTo>
                    <a:pt x="3305" y="4205"/>
                  </a:lnTo>
                  <a:lnTo>
                    <a:pt x="3262" y="4203"/>
                  </a:lnTo>
                  <a:lnTo>
                    <a:pt x="3221" y="4199"/>
                  </a:lnTo>
                  <a:lnTo>
                    <a:pt x="3180" y="4195"/>
                  </a:lnTo>
                  <a:lnTo>
                    <a:pt x="3139" y="4190"/>
                  </a:lnTo>
                  <a:lnTo>
                    <a:pt x="3099" y="4182"/>
                  </a:lnTo>
                  <a:lnTo>
                    <a:pt x="3058" y="4175"/>
                  </a:lnTo>
                  <a:lnTo>
                    <a:pt x="3018" y="4166"/>
                  </a:lnTo>
                  <a:lnTo>
                    <a:pt x="2978" y="4157"/>
                  </a:lnTo>
                  <a:lnTo>
                    <a:pt x="2939" y="4147"/>
                  </a:lnTo>
                  <a:lnTo>
                    <a:pt x="2899" y="4136"/>
                  </a:lnTo>
                  <a:lnTo>
                    <a:pt x="2861" y="4123"/>
                  </a:lnTo>
                  <a:lnTo>
                    <a:pt x="2822" y="4111"/>
                  </a:lnTo>
                  <a:lnTo>
                    <a:pt x="2784" y="4096"/>
                  </a:lnTo>
                  <a:lnTo>
                    <a:pt x="2746" y="4081"/>
                  </a:lnTo>
                  <a:lnTo>
                    <a:pt x="2708" y="4065"/>
                  </a:lnTo>
                  <a:lnTo>
                    <a:pt x="2671" y="4048"/>
                  </a:lnTo>
                  <a:lnTo>
                    <a:pt x="2634" y="4030"/>
                  </a:lnTo>
                  <a:lnTo>
                    <a:pt x="2598" y="4011"/>
                  </a:lnTo>
                  <a:lnTo>
                    <a:pt x="2562" y="3991"/>
                  </a:lnTo>
                  <a:lnTo>
                    <a:pt x="2526" y="3971"/>
                  </a:lnTo>
                  <a:lnTo>
                    <a:pt x="2492" y="3949"/>
                  </a:lnTo>
                  <a:lnTo>
                    <a:pt x="2458" y="3927"/>
                  </a:lnTo>
                  <a:lnTo>
                    <a:pt x="2424" y="3904"/>
                  </a:lnTo>
                  <a:lnTo>
                    <a:pt x="2390" y="3880"/>
                  </a:lnTo>
                  <a:lnTo>
                    <a:pt x="2358" y="3854"/>
                  </a:lnTo>
                  <a:lnTo>
                    <a:pt x="2325" y="3829"/>
                  </a:lnTo>
                  <a:lnTo>
                    <a:pt x="2293" y="3803"/>
                  </a:lnTo>
                  <a:lnTo>
                    <a:pt x="2263" y="3774"/>
                  </a:lnTo>
                  <a:lnTo>
                    <a:pt x="2232" y="3746"/>
                  </a:lnTo>
                  <a:lnTo>
                    <a:pt x="2202" y="3717"/>
                  </a:lnTo>
                  <a:lnTo>
                    <a:pt x="2202" y="3717"/>
                  </a:lnTo>
                  <a:close/>
                  <a:moveTo>
                    <a:pt x="3549" y="4430"/>
                  </a:moveTo>
                  <a:lnTo>
                    <a:pt x="3549" y="4851"/>
                  </a:lnTo>
                  <a:lnTo>
                    <a:pt x="3226" y="4851"/>
                  </a:lnTo>
                  <a:lnTo>
                    <a:pt x="3226" y="4430"/>
                  </a:lnTo>
                  <a:lnTo>
                    <a:pt x="3226" y="4430"/>
                  </a:lnTo>
                  <a:lnTo>
                    <a:pt x="3266" y="4433"/>
                  </a:lnTo>
                  <a:lnTo>
                    <a:pt x="3307" y="4435"/>
                  </a:lnTo>
                  <a:lnTo>
                    <a:pt x="3348" y="4436"/>
                  </a:lnTo>
                  <a:lnTo>
                    <a:pt x="3388" y="4437"/>
                  </a:lnTo>
                  <a:lnTo>
                    <a:pt x="3388" y="4437"/>
                  </a:lnTo>
                  <a:lnTo>
                    <a:pt x="3392" y="4437"/>
                  </a:lnTo>
                  <a:lnTo>
                    <a:pt x="3392" y="4437"/>
                  </a:lnTo>
                  <a:lnTo>
                    <a:pt x="3431" y="4436"/>
                  </a:lnTo>
                  <a:lnTo>
                    <a:pt x="3471" y="4435"/>
                  </a:lnTo>
                  <a:lnTo>
                    <a:pt x="3510" y="4433"/>
                  </a:lnTo>
                  <a:lnTo>
                    <a:pt x="3549" y="4430"/>
                  </a:lnTo>
                  <a:lnTo>
                    <a:pt x="3549" y="4430"/>
                  </a:lnTo>
                  <a:close/>
                  <a:moveTo>
                    <a:pt x="3072" y="6608"/>
                  </a:moveTo>
                  <a:lnTo>
                    <a:pt x="3072" y="5079"/>
                  </a:lnTo>
                  <a:lnTo>
                    <a:pt x="3703" y="5079"/>
                  </a:lnTo>
                  <a:lnTo>
                    <a:pt x="3703" y="6608"/>
                  </a:lnTo>
                  <a:lnTo>
                    <a:pt x="3072" y="6608"/>
                  </a:lnTo>
                  <a:close/>
                  <a:moveTo>
                    <a:pt x="3639" y="6884"/>
                  </a:moveTo>
                  <a:lnTo>
                    <a:pt x="3868" y="6884"/>
                  </a:lnTo>
                  <a:lnTo>
                    <a:pt x="3868" y="7108"/>
                  </a:lnTo>
                  <a:lnTo>
                    <a:pt x="3834" y="7142"/>
                  </a:lnTo>
                  <a:lnTo>
                    <a:pt x="3834" y="7142"/>
                  </a:lnTo>
                  <a:lnTo>
                    <a:pt x="3812" y="7163"/>
                  </a:lnTo>
                  <a:lnTo>
                    <a:pt x="3788" y="7184"/>
                  </a:lnTo>
                  <a:lnTo>
                    <a:pt x="3763" y="7203"/>
                  </a:lnTo>
                  <a:lnTo>
                    <a:pt x="3738" y="7221"/>
                  </a:lnTo>
                  <a:lnTo>
                    <a:pt x="3712" y="7237"/>
                  </a:lnTo>
                  <a:lnTo>
                    <a:pt x="3685" y="7252"/>
                  </a:lnTo>
                  <a:lnTo>
                    <a:pt x="3658" y="7266"/>
                  </a:lnTo>
                  <a:lnTo>
                    <a:pt x="3629" y="7279"/>
                  </a:lnTo>
                  <a:lnTo>
                    <a:pt x="3601" y="7289"/>
                  </a:lnTo>
                  <a:lnTo>
                    <a:pt x="3571" y="7299"/>
                  </a:lnTo>
                  <a:lnTo>
                    <a:pt x="3542" y="7307"/>
                  </a:lnTo>
                  <a:lnTo>
                    <a:pt x="3512" y="7315"/>
                  </a:lnTo>
                  <a:lnTo>
                    <a:pt x="3482" y="7320"/>
                  </a:lnTo>
                  <a:lnTo>
                    <a:pt x="3450" y="7323"/>
                  </a:lnTo>
                  <a:lnTo>
                    <a:pt x="3420" y="7325"/>
                  </a:lnTo>
                  <a:lnTo>
                    <a:pt x="3388" y="7326"/>
                  </a:lnTo>
                  <a:lnTo>
                    <a:pt x="3388" y="7326"/>
                  </a:lnTo>
                  <a:lnTo>
                    <a:pt x="3388" y="7326"/>
                  </a:lnTo>
                  <a:lnTo>
                    <a:pt x="3388" y="7326"/>
                  </a:lnTo>
                  <a:lnTo>
                    <a:pt x="3356" y="7325"/>
                  </a:lnTo>
                  <a:lnTo>
                    <a:pt x="3325" y="7323"/>
                  </a:lnTo>
                  <a:lnTo>
                    <a:pt x="3294" y="7320"/>
                  </a:lnTo>
                  <a:lnTo>
                    <a:pt x="3263" y="7315"/>
                  </a:lnTo>
                  <a:lnTo>
                    <a:pt x="3233" y="7307"/>
                  </a:lnTo>
                  <a:lnTo>
                    <a:pt x="3203" y="7299"/>
                  </a:lnTo>
                  <a:lnTo>
                    <a:pt x="3174" y="7289"/>
                  </a:lnTo>
                  <a:lnTo>
                    <a:pt x="3145" y="7279"/>
                  </a:lnTo>
                  <a:lnTo>
                    <a:pt x="3117" y="7266"/>
                  </a:lnTo>
                  <a:lnTo>
                    <a:pt x="3089" y="7252"/>
                  </a:lnTo>
                  <a:lnTo>
                    <a:pt x="3063" y="7237"/>
                  </a:lnTo>
                  <a:lnTo>
                    <a:pt x="3037" y="7221"/>
                  </a:lnTo>
                  <a:lnTo>
                    <a:pt x="3011" y="7203"/>
                  </a:lnTo>
                  <a:lnTo>
                    <a:pt x="2987" y="7183"/>
                  </a:lnTo>
                  <a:lnTo>
                    <a:pt x="2963" y="7163"/>
                  </a:lnTo>
                  <a:lnTo>
                    <a:pt x="2941" y="7141"/>
                  </a:lnTo>
                  <a:lnTo>
                    <a:pt x="2907" y="7108"/>
                  </a:lnTo>
                  <a:lnTo>
                    <a:pt x="2907" y="6884"/>
                  </a:lnTo>
                  <a:lnTo>
                    <a:pt x="3137" y="6884"/>
                  </a:lnTo>
                  <a:lnTo>
                    <a:pt x="3137" y="7009"/>
                  </a:lnTo>
                  <a:lnTo>
                    <a:pt x="3137" y="7009"/>
                  </a:lnTo>
                  <a:lnTo>
                    <a:pt x="3150" y="7019"/>
                  </a:lnTo>
                  <a:lnTo>
                    <a:pt x="3164" y="7029"/>
                  </a:lnTo>
                  <a:lnTo>
                    <a:pt x="3178" y="7038"/>
                  </a:lnTo>
                  <a:lnTo>
                    <a:pt x="3193" y="7047"/>
                  </a:lnTo>
                  <a:lnTo>
                    <a:pt x="3208" y="7054"/>
                  </a:lnTo>
                  <a:lnTo>
                    <a:pt x="3222" y="7062"/>
                  </a:lnTo>
                  <a:lnTo>
                    <a:pt x="3238" y="7068"/>
                  </a:lnTo>
                  <a:lnTo>
                    <a:pt x="3254" y="7074"/>
                  </a:lnTo>
                  <a:lnTo>
                    <a:pt x="3270" y="7079"/>
                  </a:lnTo>
                  <a:lnTo>
                    <a:pt x="3287" y="7084"/>
                  </a:lnTo>
                  <a:lnTo>
                    <a:pt x="3302" y="7088"/>
                  </a:lnTo>
                  <a:lnTo>
                    <a:pt x="3319" y="7091"/>
                  </a:lnTo>
                  <a:lnTo>
                    <a:pt x="3336" y="7093"/>
                  </a:lnTo>
                  <a:lnTo>
                    <a:pt x="3353" y="7095"/>
                  </a:lnTo>
                  <a:lnTo>
                    <a:pt x="3370" y="7096"/>
                  </a:lnTo>
                  <a:lnTo>
                    <a:pt x="3388" y="7096"/>
                  </a:lnTo>
                  <a:lnTo>
                    <a:pt x="3388" y="7096"/>
                  </a:lnTo>
                  <a:lnTo>
                    <a:pt x="3388" y="7096"/>
                  </a:lnTo>
                  <a:lnTo>
                    <a:pt x="3388" y="7096"/>
                  </a:lnTo>
                  <a:lnTo>
                    <a:pt x="3405" y="7096"/>
                  </a:lnTo>
                  <a:lnTo>
                    <a:pt x="3422" y="7095"/>
                  </a:lnTo>
                  <a:lnTo>
                    <a:pt x="3439" y="7093"/>
                  </a:lnTo>
                  <a:lnTo>
                    <a:pt x="3455" y="7091"/>
                  </a:lnTo>
                  <a:lnTo>
                    <a:pt x="3472" y="7088"/>
                  </a:lnTo>
                  <a:lnTo>
                    <a:pt x="3489" y="7084"/>
                  </a:lnTo>
                  <a:lnTo>
                    <a:pt x="3505" y="7079"/>
                  </a:lnTo>
                  <a:lnTo>
                    <a:pt x="3521" y="7074"/>
                  </a:lnTo>
                  <a:lnTo>
                    <a:pt x="3537" y="7068"/>
                  </a:lnTo>
                  <a:lnTo>
                    <a:pt x="3552" y="7062"/>
                  </a:lnTo>
                  <a:lnTo>
                    <a:pt x="3567" y="7054"/>
                  </a:lnTo>
                  <a:lnTo>
                    <a:pt x="3582" y="7047"/>
                  </a:lnTo>
                  <a:lnTo>
                    <a:pt x="3597" y="7038"/>
                  </a:lnTo>
                  <a:lnTo>
                    <a:pt x="3611" y="7029"/>
                  </a:lnTo>
                  <a:lnTo>
                    <a:pt x="3625" y="7019"/>
                  </a:lnTo>
                  <a:lnTo>
                    <a:pt x="3638" y="7009"/>
                  </a:lnTo>
                  <a:lnTo>
                    <a:pt x="3639" y="6884"/>
                  </a:lnTo>
                  <a:close/>
                  <a:moveTo>
                    <a:pt x="8136" y="4300"/>
                  </a:moveTo>
                  <a:lnTo>
                    <a:pt x="8136" y="4300"/>
                  </a:lnTo>
                  <a:lnTo>
                    <a:pt x="8135" y="4340"/>
                  </a:lnTo>
                  <a:lnTo>
                    <a:pt x="8132" y="4379"/>
                  </a:lnTo>
                  <a:lnTo>
                    <a:pt x="8126" y="4417"/>
                  </a:lnTo>
                  <a:lnTo>
                    <a:pt x="8120" y="4455"/>
                  </a:lnTo>
                  <a:lnTo>
                    <a:pt x="8112" y="4492"/>
                  </a:lnTo>
                  <a:lnTo>
                    <a:pt x="8101" y="4529"/>
                  </a:lnTo>
                  <a:lnTo>
                    <a:pt x="8090" y="4565"/>
                  </a:lnTo>
                  <a:lnTo>
                    <a:pt x="8076" y="4600"/>
                  </a:lnTo>
                  <a:lnTo>
                    <a:pt x="8061" y="4633"/>
                  </a:lnTo>
                  <a:lnTo>
                    <a:pt x="8044" y="4667"/>
                  </a:lnTo>
                  <a:lnTo>
                    <a:pt x="8026" y="4700"/>
                  </a:lnTo>
                  <a:lnTo>
                    <a:pt x="8006" y="4730"/>
                  </a:lnTo>
                  <a:lnTo>
                    <a:pt x="7985" y="4761"/>
                  </a:lnTo>
                  <a:lnTo>
                    <a:pt x="7962" y="4791"/>
                  </a:lnTo>
                  <a:lnTo>
                    <a:pt x="7939" y="4819"/>
                  </a:lnTo>
                  <a:lnTo>
                    <a:pt x="7913" y="4846"/>
                  </a:lnTo>
                  <a:lnTo>
                    <a:pt x="7887" y="4872"/>
                  </a:lnTo>
                  <a:lnTo>
                    <a:pt x="7860" y="4896"/>
                  </a:lnTo>
                  <a:lnTo>
                    <a:pt x="7831" y="4919"/>
                  </a:lnTo>
                  <a:lnTo>
                    <a:pt x="7801" y="4941"/>
                  </a:lnTo>
                  <a:lnTo>
                    <a:pt x="7770" y="4962"/>
                  </a:lnTo>
                  <a:lnTo>
                    <a:pt x="7738" y="4981"/>
                  </a:lnTo>
                  <a:lnTo>
                    <a:pt x="7706" y="4999"/>
                  </a:lnTo>
                  <a:lnTo>
                    <a:pt x="7672" y="5015"/>
                  </a:lnTo>
                  <a:lnTo>
                    <a:pt x="7637" y="5030"/>
                  </a:lnTo>
                  <a:lnTo>
                    <a:pt x="7602" y="5043"/>
                  </a:lnTo>
                  <a:lnTo>
                    <a:pt x="7567" y="5053"/>
                  </a:lnTo>
                  <a:lnTo>
                    <a:pt x="7530" y="5063"/>
                  </a:lnTo>
                  <a:lnTo>
                    <a:pt x="7492" y="5071"/>
                  </a:lnTo>
                  <a:lnTo>
                    <a:pt x="7454" y="5076"/>
                  </a:lnTo>
                  <a:lnTo>
                    <a:pt x="7415" y="5081"/>
                  </a:lnTo>
                  <a:lnTo>
                    <a:pt x="7376" y="5083"/>
                  </a:lnTo>
                  <a:lnTo>
                    <a:pt x="7375" y="5086"/>
                  </a:lnTo>
                  <a:lnTo>
                    <a:pt x="7296" y="5083"/>
                  </a:lnTo>
                  <a:lnTo>
                    <a:pt x="4207" y="5083"/>
                  </a:lnTo>
                  <a:lnTo>
                    <a:pt x="4207" y="4854"/>
                  </a:lnTo>
                  <a:lnTo>
                    <a:pt x="7220" y="4854"/>
                  </a:lnTo>
                  <a:lnTo>
                    <a:pt x="7223" y="4844"/>
                  </a:lnTo>
                  <a:lnTo>
                    <a:pt x="7305" y="4851"/>
                  </a:lnTo>
                  <a:lnTo>
                    <a:pt x="7305" y="4851"/>
                  </a:lnTo>
                  <a:lnTo>
                    <a:pt x="7329" y="4853"/>
                  </a:lnTo>
                  <a:lnTo>
                    <a:pt x="7353" y="4854"/>
                  </a:lnTo>
                  <a:lnTo>
                    <a:pt x="7353" y="4854"/>
                  </a:lnTo>
                  <a:lnTo>
                    <a:pt x="7381" y="4853"/>
                  </a:lnTo>
                  <a:lnTo>
                    <a:pt x="7409" y="4851"/>
                  </a:lnTo>
                  <a:lnTo>
                    <a:pt x="7437" y="4846"/>
                  </a:lnTo>
                  <a:lnTo>
                    <a:pt x="7464" y="4842"/>
                  </a:lnTo>
                  <a:lnTo>
                    <a:pt x="7491" y="4836"/>
                  </a:lnTo>
                  <a:lnTo>
                    <a:pt x="7517" y="4829"/>
                  </a:lnTo>
                  <a:lnTo>
                    <a:pt x="7542" y="4820"/>
                  </a:lnTo>
                  <a:lnTo>
                    <a:pt x="7568" y="4810"/>
                  </a:lnTo>
                  <a:lnTo>
                    <a:pt x="7592" y="4799"/>
                  </a:lnTo>
                  <a:lnTo>
                    <a:pt x="7616" y="4786"/>
                  </a:lnTo>
                  <a:lnTo>
                    <a:pt x="7639" y="4774"/>
                  </a:lnTo>
                  <a:lnTo>
                    <a:pt x="7661" y="4759"/>
                  </a:lnTo>
                  <a:lnTo>
                    <a:pt x="7684" y="4743"/>
                  </a:lnTo>
                  <a:lnTo>
                    <a:pt x="7705" y="4727"/>
                  </a:lnTo>
                  <a:lnTo>
                    <a:pt x="7725" y="4709"/>
                  </a:lnTo>
                  <a:lnTo>
                    <a:pt x="7744" y="4691"/>
                  </a:lnTo>
                  <a:lnTo>
                    <a:pt x="7762" y="4672"/>
                  </a:lnTo>
                  <a:lnTo>
                    <a:pt x="7780" y="4651"/>
                  </a:lnTo>
                  <a:lnTo>
                    <a:pt x="7795" y="4631"/>
                  </a:lnTo>
                  <a:lnTo>
                    <a:pt x="7811" y="4609"/>
                  </a:lnTo>
                  <a:lnTo>
                    <a:pt x="7826" y="4587"/>
                  </a:lnTo>
                  <a:lnTo>
                    <a:pt x="7839" y="4564"/>
                  </a:lnTo>
                  <a:lnTo>
                    <a:pt x="7851" y="4540"/>
                  </a:lnTo>
                  <a:lnTo>
                    <a:pt x="7862" y="4515"/>
                  </a:lnTo>
                  <a:lnTo>
                    <a:pt x="7872" y="4490"/>
                  </a:lnTo>
                  <a:lnTo>
                    <a:pt x="7881" y="4465"/>
                  </a:lnTo>
                  <a:lnTo>
                    <a:pt x="7888" y="4438"/>
                  </a:lnTo>
                  <a:lnTo>
                    <a:pt x="7894" y="4412"/>
                  </a:lnTo>
                  <a:lnTo>
                    <a:pt x="7900" y="4385"/>
                  </a:lnTo>
                  <a:lnTo>
                    <a:pt x="7903" y="4357"/>
                  </a:lnTo>
                  <a:lnTo>
                    <a:pt x="7905" y="4329"/>
                  </a:lnTo>
                  <a:lnTo>
                    <a:pt x="7906" y="4300"/>
                  </a:lnTo>
                  <a:lnTo>
                    <a:pt x="7906" y="4300"/>
                  </a:lnTo>
                  <a:lnTo>
                    <a:pt x="7905" y="4273"/>
                  </a:lnTo>
                  <a:lnTo>
                    <a:pt x="7903" y="4244"/>
                  </a:lnTo>
                  <a:lnTo>
                    <a:pt x="7900" y="4217"/>
                  </a:lnTo>
                  <a:lnTo>
                    <a:pt x="7894" y="4191"/>
                  </a:lnTo>
                  <a:lnTo>
                    <a:pt x="7889" y="4164"/>
                  </a:lnTo>
                  <a:lnTo>
                    <a:pt x="7882" y="4139"/>
                  </a:lnTo>
                  <a:lnTo>
                    <a:pt x="7873" y="4114"/>
                  </a:lnTo>
                  <a:lnTo>
                    <a:pt x="7864" y="4088"/>
                  </a:lnTo>
                  <a:lnTo>
                    <a:pt x="7853" y="4064"/>
                  </a:lnTo>
                  <a:lnTo>
                    <a:pt x="7842" y="4041"/>
                  </a:lnTo>
                  <a:lnTo>
                    <a:pt x="7829" y="4018"/>
                  </a:lnTo>
                  <a:lnTo>
                    <a:pt x="7815" y="3996"/>
                  </a:lnTo>
                  <a:lnTo>
                    <a:pt x="7801" y="3975"/>
                  </a:lnTo>
                  <a:lnTo>
                    <a:pt x="7785" y="3955"/>
                  </a:lnTo>
                  <a:lnTo>
                    <a:pt x="7768" y="3934"/>
                  </a:lnTo>
                  <a:lnTo>
                    <a:pt x="7750" y="3916"/>
                  </a:lnTo>
                  <a:lnTo>
                    <a:pt x="7732" y="3897"/>
                  </a:lnTo>
                  <a:lnTo>
                    <a:pt x="7713" y="3880"/>
                  </a:lnTo>
                  <a:lnTo>
                    <a:pt x="7692" y="3864"/>
                  </a:lnTo>
                  <a:lnTo>
                    <a:pt x="7671" y="3848"/>
                  </a:lnTo>
                  <a:lnTo>
                    <a:pt x="7650" y="3833"/>
                  </a:lnTo>
                  <a:lnTo>
                    <a:pt x="7628" y="3820"/>
                  </a:lnTo>
                  <a:lnTo>
                    <a:pt x="7605" y="3808"/>
                  </a:lnTo>
                  <a:lnTo>
                    <a:pt x="7580" y="3796"/>
                  </a:lnTo>
                  <a:lnTo>
                    <a:pt x="7556" y="3786"/>
                  </a:lnTo>
                  <a:lnTo>
                    <a:pt x="7531" y="3777"/>
                  </a:lnTo>
                  <a:lnTo>
                    <a:pt x="7505" y="3769"/>
                  </a:lnTo>
                  <a:lnTo>
                    <a:pt x="7479" y="3763"/>
                  </a:lnTo>
                  <a:lnTo>
                    <a:pt x="7453" y="3757"/>
                  </a:lnTo>
                  <a:lnTo>
                    <a:pt x="7425" y="3753"/>
                  </a:lnTo>
                  <a:lnTo>
                    <a:pt x="7398" y="3750"/>
                  </a:lnTo>
                  <a:lnTo>
                    <a:pt x="7370" y="3749"/>
                  </a:lnTo>
                  <a:lnTo>
                    <a:pt x="7245" y="3745"/>
                  </a:lnTo>
                  <a:lnTo>
                    <a:pt x="7259" y="3620"/>
                  </a:lnTo>
                  <a:lnTo>
                    <a:pt x="7259" y="3620"/>
                  </a:lnTo>
                  <a:lnTo>
                    <a:pt x="7264" y="3578"/>
                  </a:lnTo>
                  <a:lnTo>
                    <a:pt x="7267" y="3538"/>
                  </a:lnTo>
                  <a:lnTo>
                    <a:pt x="7268" y="3499"/>
                  </a:lnTo>
                  <a:lnTo>
                    <a:pt x="7269" y="3461"/>
                  </a:lnTo>
                  <a:lnTo>
                    <a:pt x="7269" y="3461"/>
                  </a:lnTo>
                  <a:lnTo>
                    <a:pt x="7269" y="3426"/>
                  </a:lnTo>
                  <a:lnTo>
                    <a:pt x="7267" y="3393"/>
                  </a:lnTo>
                  <a:lnTo>
                    <a:pt x="7265" y="3358"/>
                  </a:lnTo>
                  <a:lnTo>
                    <a:pt x="7262" y="3324"/>
                  </a:lnTo>
                  <a:lnTo>
                    <a:pt x="7259" y="3290"/>
                  </a:lnTo>
                  <a:lnTo>
                    <a:pt x="7253" y="3257"/>
                  </a:lnTo>
                  <a:lnTo>
                    <a:pt x="7248" y="3224"/>
                  </a:lnTo>
                  <a:lnTo>
                    <a:pt x="7242" y="3191"/>
                  </a:lnTo>
                  <a:lnTo>
                    <a:pt x="7234" y="3159"/>
                  </a:lnTo>
                  <a:lnTo>
                    <a:pt x="7227" y="3126"/>
                  </a:lnTo>
                  <a:lnTo>
                    <a:pt x="7219" y="3094"/>
                  </a:lnTo>
                  <a:lnTo>
                    <a:pt x="7209" y="3063"/>
                  </a:lnTo>
                  <a:lnTo>
                    <a:pt x="7199" y="3031"/>
                  </a:lnTo>
                  <a:lnTo>
                    <a:pt x="7188" y="2999"/>
                  </a:lnTo>
                  <a:lnTo>
                    <a:pt x="7175" y="2969"/>
                  </a:lnTo>
                  <a:lnTo>
                    <a:pt x="7164" y="2939"/>
                  </a:lnTo>
                  <a:lnTo>
                    <a:pt x="7150" y="2909"/>
                  </a:lnTo>
                  <a:lnTo>
                    <a:pt x="7136" y="2879"/>
                  </a:lnTo>
                  <a:lnTo>
                    <a:pt x="7122" y="2850"/>
                  </a:lnTo>
                  <a:lnTo>
                    <a:pt x="7107" y="2821"/>
                  </a:lnTo>
                  <a:lnTo>
                    <a:pt x="7091" y="2793"/>
                  </a:lnTo>
                  <a:lnTo>
                    <a:pt x="7074" y="2765"/>
                  </a:lnTo>
                  <a:lnTo>
                    <a:pt x="7057" y="2738"/>
                  </a:lnTo>
                  <a:lnTo>
                    <a:pt x="7039" y="2710"/>
                  </a:lnTo>
                  <a:lnTo>
                    <a:pt x="7021" y="2684"/>
                  </a:lnTo>
                  <a:lnTo>
                    <a:pt x="7002" y="2658"/>
                  </a:lnTo>
                  <a:lnTo>
                    <a:pt x="6982" y="2632"/>
                  </a:lnTo>
                  <a:lnTo>
                    <a:pt x="6962" y="2607"/>
                  </a:lnTo>
                  <a:lnTo>
                    <a:pt x="6941" y="2583"/>
                  </a:lnTo>
                  <a:lnTo>
                    <a:pt x="6920" y="2559"/>
                  </a:lnTo>
                  <a:lnTo>
                    <a:pt x="6898" y="2534"/>
                  </a:lnTo>
                  <a:lnTo>
                    <a:pt x="6875" y="2511"/>
                  </a:lnTo>
                  <a:lnTo>
                    <a:pt x="6852" y="2489"/>
                  </a:lnTo>
                  <a:lnTo>
                    <a:pt x="6828" y="2467"/>
                  </a:lnTo>
                  <a:lnTo>
                    <a:pt x="6804" y="2446"/>
                  </a:lnTo>
                  <a:lnTo>
                    <a:pt x="6780" y="2425"/>
                  </a:lnTo>
                  <a:lnTo>
                    <a:pt x="6755" y="2405"/>
                  </a:lnTo>
                  <a:lnTo>
                    <a:pt x="6729" y="2385"/>
                  </a:lnTo>
                  <a:lnTo>
                    <a:pt x="6703" y="2366"/>
                  </a:lnTo>
                  <a:lnTo>
                    <a:pt x="6677" y="2348"/>
                  </a:lnTo>
                  <a:lnTo>
                    <a:pt x="6649" y="2330"/>
                  </a:lnTo>
                  <a:lnTo>
                    <a:pt x="6622" y="2312"/>
                  </a:lnTo>
                  <a:lnTo>
                    <a:pt x="6594" y="2296"/>
                  </a:lnTo>
                  <a:lnTo>
                    <a:pt x="6566" y="2280"/>
                  </a:lnTo>
                  <a:lnTo>
                    <a:pt x="6536" y="2264"/>
                  </a:lnTo>
                  <a:lnTo>
                    <a:pt x="6508" y="2251"/>
                  </a:lnTo>
                  <a:lnTo>
                    <a:pt x="6478" y="2236"/>
                  </a:lnTo>
                  <a:lnTo>
                    <a:pt x="6448" y="2223"/>
                  </a:lnTo>
                  <a:lnTo>
                    <a:pt x="6418" y="2211"/>
                  </a:lnTo>
                  <a:lnTo>
                    <a:pt x="6387" y="2199"/>
                  </a:lnTo>
                  <a:lnTo>
                    <a:pt x="6356" y="2189"/>
                  </a:lnTo>
                  <a:lnTo>
                    <a:pt x="6324" y="2178"/>
                  </a:lnTo>
                  <a:lnTo>
                    <a:pt x="6293" y="2169"/>
                  </a:lnTo>
                  <a:lnTo>
                    <a:pt x="6261" y="2160"/>
                  </a:lnTo>
                  <a:lnTo>
                    <a:pt x="6229" y="2152"/>
                  </a:lnTo>
                  <a:lnTo>
                    <a:pt x="6196" y="2145"/>
                  </a:lnTo>
                  <a:lnTo>
                    <a:pt x="6163" y="2139"/>
                  </a:lnTo>
                  <a:lnTo>
                    <a:pt x="6130" y="2133"/>
                  </a:lnTo>
                  <a:lnTo>
                    <a:pt x="6097" y="2128"/>
                  </a:lnTo>
                  <a:lnTo>
                    <a:pt x="6063" y="2124"/>
                  </a:lnTo>
                  <a:lnTo>
                    <a:pt x="6029" y="2121"/>
                  </a:lnTo>
                  <a:lnTo>
                    <a:pt x="5994" y="2119"/>
                  </a:lnTo>
                  <a:lnTo>
                    <a:pt x="5961" y="2118"/>
                  </a:lnTo>
                  <a:lnTo>
                    <a:pt x="5926" y="2118"/>
                  </a:lnTo>
                  <a:lnTo>
                    <a:pt x="5926" y="2118"/>
                  </a:lnTo>
                  <a:lnTo>
                    <a:pt x="5886" y="2118"/>
                  </a:lnTo>
                  <a:lnTo>
                    <a:pt x="5844" y="2120"/>
                  </a:lnTo>
                  <a:lnTo>
                    <a:pt x="5801" y="2124"/>
                  </a:lnTo>
                  <a:lnTo>
                    <a:pt x="5758" y="2128"/>
                  </a:lnTo>
                  <a:lnTo>
                    <a:pt x="5654" y="2142"/>
                  </a:lnTo>
                  <a:lnTo>
                    <a:pt x="5631" y="2040"/>
                  </a:lnTo>
                  <a:lnTo>
                    <a:pt x="5631" y="2040"/>
                  </a:lnTo>
                  <a:lnTo>
                    <a:pt x="5622" y="1999"/>
                  </a:lnTo>
                  <a:lnTo>
                    <a:pt x="5612" y="1959"/>
                  </a:lnTo>
                  <a:lnTo>
                    <a:pt x="5601" y="1920"/>
                  </a:lnTo>
                  <a:lnTo>
                    <a:pt x="5591" y="1880"/>
                  </a:lnTo>
                  <a:lnTo>
                    <a:pt x="5579" y="1841"/>
                  </a:lnTo>
                  <a:lnTo>
                    <a:pt x="5566" y="1802"/>
                  </a:lnTo>
                  <a:lnTo>
                    <a:pt x="5553" y="1763"/>
                  </a:lnTo>
                  <a:lnTo>
                    <a:pt x="5539" y="1725"/>
                  </a:lnTo>
                  <a:lnTo>
                    <a:pt x="5524" y="1686"/>
                  </a:lnTo>
                  <a:lnTo>
                    <a:pt x="5508" y="1648"/>
                  </a:lnTo>
                  <a:lnTo>
                    <a:pt x="5493" y="1611"/>
                  </a:lnTo>
                  <a:lnTo>
                    <a:pt x="5476" y="1573"/>
                  </a:lnTo>
                  <a:lnTo>
                    <a:pt x="5459" y="1536"/>
                  </a:lnTo>
                  <a:lnTo>
                    <a:pt x="5441" y="1500"/>
                  </a:lnTo>
                  <a:lnTo>
                    <a:pt x="5422" y="1463"/>
                  </a:lnTo>
                  <a:lnTo>
                    <a:pt x="5403" y="1427"/>
                  </a:lnTo>
                  <a:lnTo>
                    <a:pt x="5383" y="1392"/>
                  </a:lnTo>
                  <a:lnTo>
                    <a:pt x="5363" y="1357"/>
                  </a:lnTo>
                  <a:lnTo>
                    <a:pt x="5342" y="1321"/>
                  </a:lnTo>
                  <a:lnTo>
                    <a:pt x="5320" y="1287"/>
                  </a:lnTo>
                  <a:lnTo>
                    <a:pt x="5297" y="1252"/>
                  </a:lnTo>
                  <a:lnTo>
                    <a:pt x="5274" y="1219"/>
                  </a:lnTo>
                  <a:lnTo>
                    <a:pt x="5250" y="1185"/>
                  </a:lnTo>
                  <a:lnTo>
                    <a:pt x="5226" y="1152"/>
                  </a:lnTo>
                  <a:lnTo>
                    <a:pt x="5200" y="1119"/>
                  </a:lnTo>
                  <a:lnTo>
                    <a:pt x="5175" y="1088"/>
                  </a:lnTo>
                  <a:lnTo>
                    <a:pt x="5150" y="1056"/>
                  </a:lnTo>
                  <a:lnTo>
                    <a:pt x="5122" y="1025"/>
                  </a:lnTo>
                  <a:lnTo>
                    <a:pt x="5095" y="993"/>
                  </a:lnTo>
                  <a:lnTo>
                    <a:pt x="5068" y="963"/>
                  </a:lnTo>
                  <a:lnTo>
                    <a:pt x="5039" y="933"/>
                  </a:lnTo>
                  <a:lnTo>
                    <a:pt x="5010" y="903"/>
                  </a:lnTo>
                  <a:lnTo>
                    <a:pt x="5010" y="903"/>
                  </a:lnTo>
                  <a:lnTo>
                    <a:pt x="4968" y="863"/>
                  </a:lnTo>
                  <a:lnTo>
                    <a:pt x="4926" y="824"/>
                  </a:lnTo>
                  <a:lnTo>
                    <a:pt x="4884" y="786"/>
                  </a:lnTo>
                  <a:lnTo>
                    <a:pt x="4841" y="749"/>
                  </a:lnTo>
                  <a:lnTo>
                    <a:pt x="4797" y="715"/>
                  </a:lnTo>
                  <a:lnTo>
                    <a:pt x="4751" y="680"/>
                  </a:lnTo>
                  <a:lnTo>
                    <a:pt x="4706" y="647"/>
                  </a:lnTo>
                  <a:lnTo>
                    <a:pt x="4658" y="614"/>
                  </a:lnTo>
                  <a:lnTo>
                    <a:pt x="4612" y="584"/>
                  </a:lnTo>
                  <a:lnTo>
                    <a:pt x="4564" y="554"/>
                  </a:lnTo>
                  <a:lnTo>
                    <a:pt x="4515" y="526"/>
                  </a:lnTo>
                  <a:lnTo>
                    <a:pt x="4467" y="500"/>
                  </a:lnTo>
                  <a:lnTo>
                    <a:pt x="4417" y="473"/>
                  </a:lnTo>
                  <a:lnTo>
                    <a:pt x="4366" y="449"/>
                  </a:lnTo>
                  <a:lnTo>
                    <a:pt x="4316" y="426"/>
                  </a:lnTo>
                  <a:lnTo>
                    <a:pt x="4264" y="404"/>
                  </a:lnTo>
                  <a:lnTo>
                    <a:pt x="4212" y="383"/>
                  </a:lnTo>
                  <a:lnTo>
                    <a:pt x="4160" y="364"/>
                  </a:lnTo>
                  <a:lnTo>
                    <a:pt x="4107" y="346"/>
                  </a:lnTo>
                  <a:lnTo>
                    <a:pt x="4053" y="329"/>
                  </a:lnTo>
                  <a:lnTo>
                    <a:pt x="3999" y="313"/>
                  </a:lnTo>
                  <a:lnTo>
                    <a:pt x="3946" y="298"/>
                  </a:lnTo>
                  <a:lnTo>
                    <a:pt x="3891" y="286"/>
                  </a:lnTo>
                  <a:lnTo>
                    <a:pt x="3836" y="274"/>
                  </a:lnTo>
                  <a:lnTo>
                    <a:pt x="3780" y="263"/>
                  </a:lnTo>
                  <a:lnTo>
                    <a:pt x="3724" y="255"/>
                  </a:lnTo>
                  <a:lnTo>
                    <a:pt x="3668" y="248"/>
                  </a:lnTo>
                  <a:lnTo>
                    <a:pt x="3611" y="241"/>
                  </a:lnTo>
                  <a:lnTo>
                    <a:pt x="3554" y="236"/>
                  </a:lnTo>
                  <a:lnTo>
                    <a:pt x="3498" y="233"/>
                  </a:lnTo>
                  <a:lnTo>
                    <a:pt x="3441" y="231"/>
                  </a:lnTo>
                  <a:lnTo>
                    <a:pt x="3383" y="230"/>
                  </a:lnTo>
                  <a:lnTo>
                    <a:pt x="3383" y="230"/>
                  </a:lnTo>
                  <a:lnTo>
                    <a:pt x="3377" y="230"/>
                  </a:lnTo>
                  <a:lnTo>
                    <a:pt x="3377" y="230"/>
                  </a:lnTo>
                  <a:lnTo>
                    <a:pt x="3320" y="231"/>
                  </a:lnTo>
                  <a:lnTo>
                    <a:pt x="3263" y="233"/>
                  </a:lnTo>
                  <a:lnTo>
                    <a:pt x="3205" y="237"/>
                  </a:lnTo>
                  <a:lnTo>
                    <a:pt x="3150" y="241"/>
                  </a:lnTo>
                  <a:lnTo>
                    <a:pt x="3093" y="248"/>
                  </a:lnTo>
                  <a:lnTo>
                    <a:pt x="3037" y="256"/>
                  </a:lnTo>
                  <a:lnTo>
                    <a:pt x="2981" y="264"/>
                  </a:lnTo>
                  <a:lnTo>
                    <a:pt x="2926" y="275"/>
                  </a:lnTo>
                  <a:lnTo>
                    <a:pt x="2870" y="287"/>
                  </a:lnTo>
                  <a:lnTo>
                    <a:pt x="2815" y="299"/>
                  </a:lnTo>
                  <a:lnTo>
                    <a:pt x="2762" y="314"/>
                  </a:lnTo>
                  <a:lnTo>
                    <a:pt x="2708" y="330"/>
                  </a:lnTo>
                  <a:lnTo>
                    <a:pt x="2654" y="347"/>
                  </a:lnTo>
                  <a:lnTo>
                    <a:pt x="2601" y="365"/>
                  </a:lnTo>
                  <a:lnTo>
                    <a:pt x="2550" y="385"/>
                  </a:lnTo>
                  <a:lnTo>
                    <a:pt x="2498" y="405"/>
                  </a:lnTo>
                  <a:lnTo>
                    <a:pt x="2446" y="427"/>
                  </a:lnTo>
                  <a:lnTo>
                    <a:pt x="2396" y="450"/>
                  </a:lnTo>
                  <a:lnTo>
                    <a:pt x="2345" y="475"/>
                  </a:lnTo>
                  <a:lnTo>
                    <a:pt x="2296" y="501"/>
                  </a:lnTo>
                  <a:lnTo>
                    <a:pt x="2247" y="528"/>
                  </a:lnTo>
                  <a:lnTo>
                    <a:pt x="2199" y="557"/>
                  </a:lnTo>
                  <a:lnTo>
                    <a:pt x="2150" y="586"/>
                  </a:lnTo>
                  <a:lnTo>
                    <a:pt x="2104" y="617"/>
                  </a:lnTo>
                  <a:lnTo>
                    <a:pt x="2057" y="648"/>
                  </a:lnTo>
                  <a:lnTo>
                    <a:pt x="2012" y="681"/>
                  </a:lnTo>
                  <a:lnTo>
                    <a:pt x="1967" y="716"/>
                  </a:lnTo>
                  <a:lnTo>
                    <a:pt x="1922" y="750"/>
                  </a:lnTo>
                  <a:lnTo>
                    <a:pt x="1879" y="787"/>
                  </a:lnTo>
                  <a:lnTo>
                    <a:pt x="1837" y="825"/>
                  </a:lnTo>
                  <a:lnTo>
                    <a:pt x="1795" y="864"/>
                  </a:lnTo>
                  <a:lnTo>
                    <a:pt x="1754" y="904"/>
                  </a:lnTo>
                  <a:lnTo>
                    <a:pt x="1754" y="904"/>
                  </a:lnTo>
                  <a:lnTo>
                    <a:pt x="1716" y="942"/>
                  </a:lnTo>
                  <a:lnTo>
                    <a:pt x="1679" y="982"/>
                  </a:lnTo>
                  <a:lnTo>
                    <a:pt x="1643" y="1023"/>
                  </a:lnTo>
                  <a:lnTo>
                    <a:pt x="1608" y="1064"/>
                  </a:lnTo>
                  <a:lnTo>
                    <a:pt x="1574" y="1106"/>
                  </a:lnTo>
                  <a:lnTo>
                    <a:pt x="1542" y="1148"/>
                  </a:lnTo>
                  <a:lnTo>
                    <a:pt x="1510" y="1192"/>
                  </a:lnTo>
                  <a:lnTo>
                    <a:pt x="1479" y="1235"/>
                  </a:lnTo>
                  <a:lnTo>
                    <a:pt x="1449" y="1281"/>
                  </a:lnTo>
                  <a:lnTo>
                    <a:pt x="1420" y="1325"/>
                  </a:lnTo>
                  <a:lnTo>
                    <a:pt x="1393" y="1371"/>
                  </a:lnTo>
                  <a:lnTo>
                    <a:pt x="1367" y="1418"/>
                  </a:lnTo>
                  <a:lnTo>
                    <a:pt x="1342" y="1465"/>
                  </a:lnTo>
                  <a:lnTo>
                    <a:pt x="1318" y="1513"/>
                  </a:lnTo>
                  <a:lnTo>
                    <a:pt x="1295" y="1560"/>
                  </a:lnTo>
                  <a:lnTo>
                    <a:pt x="1273" y="1609"/>
                  </a:lnTo>
                  <a:lnTo>
                    <a:pt x="1252" y="1658"/>
                  </a:lnTo>
                  <a:lnTo>
                    <a:pt x="1233" y="1708"/>
                  </a:lnTo>
                  <a:lnTo>
                    <a:pt x="1214" y="1758"/>
                  </a:lnTo>
                  <a:lnTo>
                    <a:pt x="1197" y="1809"/>
                  </a:lnTo>
                  <a:lnTo>
                    <a:pt x="1181" y="1860"/>
                  </a:lnTo>
                  <a:lnTo>
                    <a:pt x="1166" y="1911"/>
                  </a:lnTo>
                  <a:lnTo>
                    <a:pt x="1153" y="1963"/>
                  </a:lnTo>
                  <a:lnTo>
                    <a:pt x="1140" y="2015"/>
                  </a:lnTo>
                  <a:lnTo>
                    <a:pt x="1128" y="2067"/>
                  </a:lnTo>
                  <a:lnTo>
                    <a:pt x="1118" y="2120"/>
                  </a:lnTo>
                  <a:lnTo>
                    <a:pt x="1109" y="2173"/>
                  </a:lnTo>
                  <a:lnTo>
                    <a:pt x="1101" y="2227"/>
                  </a:lnTo>
                  <a:lnTo>
                    <a:pt x="1095" y="2280"/>
                  </a:lnTo>
                  <a:lnTo>
                    <a:pt x="1089" y="2334"/>
                  </a:lnTo>
                  <a:lnTo>
                    <a:pt x="1086" y="2389"/>
                  </a:lnTo>
                  <a:lnTo>
                    <a:pt x="1083" y="2443"/>
                  </a:lnTo>
                  <a:lnTo>
                    <a:pt x="1080" y="2520"/>
                  </a:lnTo>
                  <a:lnTo>
                    <a:pt x="1008" y="2546"/>
                  </a:lnTo>
                  <a:lnTo>
                    <a:pt x="1008" y="2546"/>
                  </a:lnTo>
                  <a:lnTo>
                    <a:pt x="965" y="2564"/>
                  </a:lnTo>
                  <a:lnTo>
                    <a:pt x="923" y="2582"/>
                  </a:lnTo>
                  <a:lnTo>
                    <a:pt x="882" y="2602"/>
                  </a:lnTo>
                  <a:lnTo>
                    <a:pt x="840" y="2624"/>
                  </a:lnTo>
                  <a:lnTo>
                    <a:pt x="801" y="2646"/>
                  </a:lnTo>
                  <a:lnTo>
                    <a:pt x="763" y="2671"/>
                  </a:lnTo>
                  <a:lnTo>
                    <a:pt x="727" y="2697"/>
                  </a:lnTo>
                  <a:lnTo>
                    <a:pt x="690" y="2724"/>
                  </a:lnTo>
                  <a:lnTo>
                    <a:pt x="655" y="2753"/>
                  </a:lnTo>
                  <a:lnTo>
                    <a:pt x="621" y="2782"/>
                  </a:lnTo>
                  <a:lnTo>
                    <a:pt x="588" y="2813"/>
                  </a:lnTo>
                  <a:lnTo>
                    <a:pt x="557" y="2844"/>
                  </a:lnTo>
                  <a:lnTo>
                    <a:pt x="527" y="2878"/>
                  </a:lnTo>
                  <a:lnTo>
                    <a:pt x="498" y="2912"/>
                  </a:lnTo>
                  <a:lnTo>
                    <a:pt x="470" y="2947"/>
                  </a:lnTo>
                  <a:lnTo>
                    <a:pt x="444" y="2984"/>
                  </a:lnTo>
                  <a:lnTo>
                    <a:pt x="420" y="3020"/>
                  </a:lnTo>
                  <a:lnTo>
                    <a:pt x="395" y="3058"/>
                  </a:lnTo>
                  <a:lnTo>
                    <a:pt x="374" y="3097"/>
                  </a:lnTo>
                  <a:lnTo>
                    <a:pt x="353" y="3137"/>
                  </a:lnTo>
                  <a:lnTo>
                    <a:pt x="334" y="3177"/>
                  </a:lnTo>
                  <a:lnTo>
                    <a:pt x="316" y="3219"/>
                  </a:lnTo>
                  <a:lnTo>
                    <a:pt x="301" y="3261"/>
                  </a:lnTo>
                  <a:lnTo>
                    <a:pt x="286" y="3303"/>
                  </a:lnTo>
                  <a:lnTo>
                    <a:pt x="273" y="3346"/>
                  </a:lnTo>
                  <a:lnTo>
                    <a:pt x="262" y="3390"/>
                  </a:lnTo>
                  <a:lnTo>
                    <a:pt x="252" y="3435"/>
                  </a:lnTo>
                  <a:lnTo>
                    <a:pt x="244" y="3479"/>
                  </a:lnTo>
                  <a:lnTo>
                    <a:pt x="238" y="3524"/>
                  </a:lnTo>
                  <a:lnTo>
                    <a:pt x="233" y="3570"/>
                  </a:lnTo>
                  <a:lnTo>
                    <a:pt x="231" y="3616"/>
                  </a:lnTo>
                  <a:lnTo>
                    <a:pt x="230" y="3662"/>
                  </a:lnTo>
                  <a:lnTo>
                    <a:pt x="230" y="3662"/>
                  </a:lnTo>
                  <a:lnTo>
                    <a:pt x="230" y="3693"/>
                  </a:lnTo>
                  <a:lnTo>
                    <a:pt x="231" y="3724"/>
                  </a:lnTo>
                  <a:lnTo>
                    <a:pt x="233" y="3754"/>
                  </a:lnTo>
                  <a:lnTo>
                    <a:pt x="236" y="3784"/>
                  </a:lnTo>
                  <a:lnTo>
                    <a:pt x="239" y="3813"/>
                  </a:lnTo>
                  <a:lnTo>
                    <a:pt x="244" y="3844"/>
                  </a:lnTo>
                  <a:lnTo>
                    <a:pt x="248" y="3872"/>
                  </a:lnTo>
                  <a:lnTo>
                    <a:pt x="254" y="3902"/>
                  </a:lnTo>
                  <a:lnTo>
                    <a:pt x="260" y="3931"/>
                  </a:lnTo>
                  <a:lnTo>
                    <a:pt x="267" y="3960"/>
                  </a:lnTo>
                  <a:lnTo>
                    <a:pt x="275" y="3988"/>
                  </a:lnTo>
                  <a:lnTo>
                    <a:pt x="284" y="4016"/>
                  </a:lnTo>
                  <a:lnTo>
                    <a:pt x="292" y="4044"/>
                  </a:lnTo>
                  <a:lnTo>
                    <a:pt x="302" y="4072"/>
                  </a:lnTo>
                  <a:lnTo>
                    <a:pt x="312" y="4099"/>
                  </a:lnTo>
                  <a:lnTo>
                    <a:pt x="324" y="4125"/>
                  </a:lnTo>
                  <a:lnTo>
                    <a:pt x="335" y="4152"/>
                  </a:lnTo>
                  <a:lnTo>
                    <a:pt x="347" y="4178"/>
                  </a:lnTo>
                  <a:lnTo>
                    <a:pt x="361" y="4204"/>
                  </a:lnTo>
                  <a:lnTo>
                    <a:pt x="373" y="4230"/>
                  </a:lnTo>
                  <a:lnTo>
                    <a:pt x="388" y="4255"/>
                  </a:lnTo>
                  <a:lnTo>
                    <a:pt x="403" y="4279"/>
                  </a:lnTo>
                  <a:lnTo>
                    <a:pt x="418" y="4303"/>
                  </a:lnTo>
                  <a:lnTo>
                    <a:pt x="433" y="4328"/>
                  </a:lnTo>
                  <a:lnTo>
                    <a:pt x="450" y="4351"/>
                  </a:lnTo>
                  <a:lnTo>
                    <a:pt x="467" y="4374"/>
                  </a:lnTo>
                  <a:lnTo>
                    <a:pt x="484" y="4397"/>
                  </a:lnTo>
                  <a:lnTo>
                    <a:pt x="502" y="4419"/>
                  </a:lnTo>
                  <a:lnTo>
                    <a:pt x="521" y="4442"/>
                  </a:lnTo>
                  <a:lnTo>
                    <a:pt x="540" y="4463"/>
                  </a:lnTo>
                  <a:lnTo>
                    <a:pt x="559" y="4484"/>
                  </a:lnTo>
                  <a:lnTo>
                    <a:pt x="579" y="4504"/>
                  </a:lnTo>
                  <a:lnTo>
                    <a:pt x="599" y="4524"/>
                  </a:lnTo>
                  <a:lnTo>
                    <a:pt x="620" y="4544"/>
                  </a:lnTo>
                  <a:lnTo>
                    <a:pt x="642" y="4563"/>
                  </a:lnTo>
                  <a:lnTo>
                    <a:pt x="663" y="4581"/>
                  </a:lnTo>
                  <a:lnTo>
                    <a:pt x="685" y="4599"/>
                  </a:lnTo>
                  <a:lnTo>
                    <a:pt x="709" y="4617"/>
                  </a:lnTo>
                  <a:lnTo>
                    <a:pt x="732" y="4633"/>
                  </a:lnTo>
                  <a:lnTo>
                    <a:pt x="755" y="4649"/>
                  </a:lnTo>
                  <a:lnTo>
                    <a:pt x="779" y="4665"/>
                  </a:lnTo>
                  <a:lnTo>
                    <a:pt x="804" y="4681"/>
                  </a:lnTo>
                  <a:lnTo>
                    <a:pt x="829" y="4696"/>
                  </a:lnTo>
                  <a:lnTo>
                    <a:pt x="853" y="4709"/>
                  </a:lnTo>
                  <a:lnTo>
                    <a:pt x="879" y="4723"/>
                  </a:lnTo>
                  <a:lnTo>
                    <a:pt x="905" y="4736"/>
                  </a:lnTo>
                  <a:lnTo>
                    <a:pt x="931" y="4748"/>
                  </a:lnTo>
                  <a:lnTo>
                    <a:pt x="957" y="4760"/>
                  </a:lnTo>
                  <a:lnTo>
                    <a:pt x="985" y="4771"/>
                  </a:lnTo>
                  <a:lnTo>
                    <a:pt x="1011" y="4781"/>
                  </a:lnTo>
                  <a:lnTo>
                    <a:pt x="1040" y="4791"/>
                  </a:lnTo>
                  <a:lnTo>
                    <a:pt x="1067" y="4800"/>
                  </a:lnTo>
                  <a:lnTo>
                    <a:pt x="1096" y="4808"/>
                  </a:lnTo>
                  <a:lnTo>
                    <a:pt x="1124" y="4816"/>
                  </a:lnTo>
                  <a:lnTo>
                    <a:pt x="1153" y="4823"/>
                  </a:lnTo>
                  <a:lnTo>
                    <a:pt x="1181" y="4830"/>
                  </a:lnTo>
                  <a:lnTo>
                    <a:pt x="1211" y="4835"/>
                  </a:lnTo>
                  <a:lnTo>
                    <a:pt x="1240" y="4840"/>
                  </a:lnTo>
                  <a:lnTo>
                    <a:pt x="1270" y="4843"/>
                  </a:lnTo>
                  <a:lnTo>
                    <a:pt x="1299" y="4848"/>
                  </a:lnTo>
                  <a:lnTo>
                    <a:pt x="1330" y="4850"/>
                  </a:lnTo>
                  <a:lnTo>
                    <a:pt x="1359" y="4852"/>
                  </a:lnTo>
                  <a:lnTo>
                    <a:pt x="1390" y="4853"/>
                  </a:lnTo>
                  <a:lnTo>
                    <a:pt x="1421" y="4854"/>
                  </a:lnTo>
                  <a:lnTo>
                    <a:pt x="2568" y="4854"/>
                  </a:lnTo>
                  <a:lnTo>
                    <a:pt x="2568" y="5083"/>
                  </a:lnTo>
                  <a:lnTo>
                    <a:pt x="1421" y="5083"/>
                  </a:lnTo>
                  <a:lnTo>
                    <a:pt x="1421" y="5083"/>
                  </a:lnTo>
                  <a:lnTo>
                    <a:pt x="1385" y="5083"/>
                  </a:lnTo>
                  <a:lnTo>
                    <a:pt x="1348" y="5082"/>
                  </a:lnTo>
                  <a:lnTo>
                    <a:pt x="1312" y="5079"/>
                  </a:lnTo>
                  <a:lnTo>
                    <a:pt x="1276" y="5075"/>
                  </a:lnTo>
                  <a:lnTo>
                    <a:pt x="1240" y="5072"/>
                  </a:lnTo>
                  <a:lnTo>
                    <a:pt x="1205" y="5067"/>
                  </a:lnTo>
                  <a:lnTo>
                    <a:pt x="1169" y="5060"/>
                  </a:lnTo>
                  <a:lnTo>
                    <a:pt x="1135" y="5054"/>
                  </a:lnTo>
                  <a:lnTo>
                    <a:pt x="1101" y="5047"/>
                  </a:lnTo>
                  <a:lnTo>
                    <a:pt x="1066" y="5038"/>
                  </a:lnTo>
                  <a:lnTo>
                    <a:pt x="1032" y="5029"/>
                  </a:lnTo>
                  <a:lnTo>
                    <a:pt x="999" y="5019"/>
                  </a:lnTo>
                  <a:lnTo>
                    <a:pt x="966" y="5009"/>
                  </a:lnTo>
                  <a:lnTo>
                    <a:pt x="933" y="4997"/>
                  </a:lnTo>
                  <a:lnTo>
                    <a:pt x="901" y="4985"/>
                  </a:lnTo>
                  <a:lnTo>
                    <a:pt x="868" y="4971"/>
                  </a:lnTo>
                  <a:lnTo>
                    <a:pt x="836" y="4957"/>
                  </a:lnTo>
                  <a:lnTo>
                    <a:pt x="806" y="4942"/>
                  </a:lnTo>
                  <a:lnTo>
                    <a:pt x="775" y="4928"/>
                  </a:lnTo>
                  <a:lnTo>
                    <a:pt x="744" y="4912"/>
                  </a:lnTo>
                  <a:lnTo>
                    <a:pt x="714" y="4895"/>
                  </a:lnTo>
                  <a:lnTo>
                    <a:pt x="684" y="4877"/>
                  </a:lnTo>
                  <a:lnTo>
                    <a:pt x="656" y="4859"/>
                  </a:lnTo>
                  <a:lnTo>
                    <a:pt x="627" y="4840"/>
                  </a:lnTo>
                  <a:lnTo>
                    <a:pt x="599" y="4820"/>
                  </a:lnTo>
                  <a:lnTo>
                    <a:pt x="572" y="4800"/>
                  </a:lnTo>
                  <a:lnTo>
                    <a:pt x="544" y="4780"/>
                  </a:lnTo>
                  <a:lnTo>
                    <a:pt x="518" y="4758"/>
                  </a:lnTo>
                  <a:lnTo>
                    <a:pt x="491" y="4736"/>
                  </a:lnTo>
                  <a:lnTo>
                    <a:pt x="466" y="4714"/>
                  </a:lnTo>
                  <a:lnTo>
                    <a:pt x="441" y="4690"/>
                  </a:lnTo>
                  <a:lnTo>
                    <a:pt x="417" y="4666"/>
                  </a:lnTo>
                  <a:lnTo>
                    <a:pt x="392" y="4642"/>
                  </a:lnTo>
                  <a:lnTo>
                    <a:pt x="369" y="4617"/>
                  </a:lnTo>
                  <a:lnTo>
                    <a:pt x="347" y="4591"/>
                  </a:lnTo>
                  <a:lnTo>
                    <a:pt x="325" y="4566"/>
                  </a:lnTo>
                  <a:lnTo>
                    <a:pt x="304" y="4539"/>
                  </a:lnTo>
                  <a:lnTo>
                    <a:pt x="283" y="4512"/>
                  </a:lnTo>
                  <a:lnTo>
                    <a:pt x="263" y="4484"/>
                  </a:lnTo>
                  <a:lnTo>
                    <a:pt x="243" y="4456"/>
                  </a:lnTo>
                  <a:lnTo>
                    <a:pt x="224" y="4428"/>
                  </a:lnTo>
                  <a:lnTo>
                    <a:pt x="206" y="4398"/>
                  </a:lnTo>
                  <a:lnTo>
                    <a:pt x="189" y="4369"/>
                  </a:lnTo>
                  <a:lnTo>
                    <a:pt x="172" y="4339"/>
                  </a:lnTo>
                  <a:lnTo>
                    <a:pt x="156" y="4309"/>
                  </a:lnTo>
                  <a:lnTo>
                    <a:pt x="140" y="4278"/>
                  </a:lnTo>
                  <a:lnTo>
                    <a:pt x="126" y="4247"/>
                  </a:lnTo>
                  <a:lnTo>
                    <a:pt x="112" y="4215"/>
                  </a:lnTo>
                  <a:lnTo>
                    <a:pt x="99" y="4182"/>
                  </a:lnTo>
                  <a:lnTo>
                    <a:pt x="87" y="4151"/>
                  </a:lnTo>
                  <a:lnTo>
                    <a:pt x="75" y="4118"/>
                  </a:lnTo>
                  <a:lnTo>
                    <a:pt x="64" y="4084"/>
                  </a:lnTo>
                  <a:lnTo>
                    <a:pt x="54" y="4050"/>
                  </a:lnTo>
                  <a:lnTo>
                    <a:pt x="44" y="4017"/>
                  </a:lnTo>
                  <a:lnTo>
                    <a:pt x="36" y="3983"/>
                  </a:lnTo>
                  <a:lnTo>
                    <a:pt x="29" y="3948"/>
                  </a:lnTo>
                  <a:lnTo>
                    <a:pt x="22" y="3913"/>
                  </a:lnTo>
                  <a:lnTo>
                    <a:pt x="16" y="3879"/>
                  </a:lnTo>
                  <a:lnTo>
                    <a:pt x="12" y="3843"/>
                  </a:lnTo>
                  <a:lnTo>
                    <a:pt x="7" y="3807"/>
                  </a:lnTo>
                  <a:lnTo>
                    <a:pt x="4" y="3771"/>
                  </a:lnTo>
                  <a:lnTo>
                    <a:pt x="2" y="3735"/>
                  </a:lnTo>
                  <a:lnTo>
                    <a:pt x="0" y="3698"/>
                  </a:lnTo>
                  <a:lnTo>
                    <a:pt x="0" y="3662"/>
                  </a:lnTo>
                  <a:lnTo>
                    <a:pt x="0" y="3662"/>
                  </a:lnTo>
                  <a:lnTo>
                    <a:pt x="1" y="3610"/>
                  </a:lnTo>
                  <a:lnTo>
                    <a:pt x="4" y="3557"/>
                  </a:lnTo>
                  <a:lnTo>
                    <a:pt x="8" y="3504"/>
                  </a:lnTo>
                  <a:lnTo>
                    <a:pt x="16" y="3453"/>
                  </a:lnTo>
                  <a:lnTo>
                    <a:pt x="24" y="3402"/>
                  </a:lnTo>
                  <a:lnTo>
                    <a:pt x="35" y="3351"/>
                  </a:lnTo>
                  <a:lnTo>
                    <a:pt x="47" y="3301"/>
                  </a:lnTo>
                  <a:lnTo>
                    <a:pt x="61" y="3251"/>
                  </a:lnTo>
                  <a:lnTo>
                    <a:pt x="77" y="3203"/>
                  </a:lnTo>
                  <a:lnTo>
                    <a:pt x="95" y="3154"/>
                  </a:lnTo>
                  <a:lnTo>
                    <a:pt x="114" y="3107"/>
                  </a:lnTo>
                  <a:lnTo>
                    <a:pt x="135" y="3060"/>
                  </a:lnTo>
                  <a:lnTo>
                    <a:pt x="158" y="3015"/>
                  </a:lnTo>
                  <a:lnTo>
                    <a:pt x="182" y="2970"/>
                  </a:lnTo>
                  <a:lnTo>
                    <a:pt x="208" y="2926"/>
                  </a:lnTo>
                  <a:lnTo>
                    <a:pt x="235" y="2882"/>
                  </a:lnTo>
                  <a:lnTo>
                    <a:pt x="264" y="2840"/>
                  </a:lnTo>
                  <a:lnTo>
                    <a:pt x="294" y="2800"/>
                  </a:lnTo>
                  <a:lnTo>
                    <a:pt x="326" y="2760"/>
                  </a:lnTo>
                  <a:lnTo>
                    <a:pt x="360" y="2721"/>
                  </a:lnTo>
                  <a:lnTo>
                    <a:pt x="394" y="2683"/>
                  </a:lnTo>
                  <a:lnTo>
                    <a:pt x="430" y="2647"/>
                  </a:lnTo>
                  <a:lnTo>
                    <a:pt x="467" y="2611"/>
                  </a:lnTo>
                  <a:lnTo>
                    <a:pt x="506" y="2578"/>
                  </a:lnTo>
                  <a:lnTo>
                    <a:pt x="545" y="2545"/>
                  </a:lnTo>
                  <a:lnTo>
                    <a:pt x="586" y="2514"/>
                  </a:lnTo>
                  <a:lnTo>
                    <a:pt x="628" y="2485"/>
                  </a:lnTo>
                  <a:lnTo>
                    <a:pt x="673" y="2456"/>
                  </a:lnTo>
                  <a:lnTo>
                    <a:pt x="717" y="2430"/>
                  </a:lnTo>
                  <a:lnTo>
                    <a:pt x="762" y="2405"/>
                  </a:lnTo>
                  <a:lnTo>
                    <a:pt x="810" y="2381"/>
                  </a:lnTo>
                  <a:lnTo>
                    <a:pt x="857" y="2359"/>
                  </a:lnTo>
                  <a:lnTo>
                    <a:pt x="857" y="2359"/>
                  </a:lnTo>
                  <a:lnTo>
                    <a:pt x="862" y="2302"/>
                  </a:lnTo>
                  <a:lnTo>
                    <a:pt x="868" y="2245"/>
                  </a:lnTo>
                  <a:lnTo>
                    <a:pt x="874" y="2189"/>
                  </a:lnTo>
                  <a:lnTo>
                    <a:pt x="883" y="2132"/>
                  </a:lnTo>
                  <a:lnTo>
                    <a:pt x="892" y="2076"/>
                  </a:lnTo>
                  <a:lnTo>
                    <a:pt x="904" y="2020"/>
                  </a:lnTo>
                  <a:lnTo>
                    <a:pt x="915" y="1965"/>
                  </a:lnTo>
                  <a:lnTo>
                    <a:pt x="928" y="1909"/>
                  </a:lnTo>
                  <a:lnTo>
                    <a:pt x="943" y="1854"/>
                  </a:lnTo>
                  <a:lnTo>
                    <a:pt x="959" y="1801"/>
                  </a:lnTo>
                  <a:lnTo>
                    <a:pt x="975" y="1747"/>
                  </a:lnTo>
                  <a:lnTo>
                    <a:pt x="993" y="1693"/>
                  </a:lnTo>
                  <a:lnTo>
                    <a:pt x="1012" y="1640"/>
                  </a:lnTo>
                  <a:lnTo>
                    <a:pt x="1033" y="1588"/>
                  </a:lnTo>
                  <a:lnTo>
                    <a:pt x="1054" y="1535"/>
                  </a:lnTo>
                  <a:lnTo>
                    <a:pt x="1077" y="1483"/>
                  </a:lnTo>
                  <a:lnTo>
                    <a:pt x="1101" y="1433"/>
                  </a:lnTo>
                  <a:lnTo>
                    <a:pt x="1126" y="1382"/>
                  </a:lnTo>
                  <a:lnTo>
                    <a:pt x="1153" y="1332"/>
                  </a:lnTo>
                  <a:lnTo>
                    <a:pt x="1179" y="1283"/>
                  </a:lnTo>
                  <a:lnTo>
                    <a:pt x="1207" y="1234"/>
                  </a:lnTo>
                  <a:lnTo>
                    <a:pt x="1237" y="1186"/>
                  </a:lnTo>
                  <a:lnTo>
                    <a:pt x="1267" y="1138"/>
                  </a:lnTo>
                  <a:lnTo>
                    <a:pt x="1299" y="1091"/>
                  </a:lnTo>
                  <a:lnTo>
                    <a:pt x="1332" y="1045"/>
                  </a:lnTo>
                  <a:lnTo>
                    <a:pt x="1366" y="999"/>
                  </a:lnTo>
                  <a:lnTo>
                    <a:pt x="1400" y="955"/>
                  </a:lnTo>
                  <a:lnTo>
                    <a:pt x="1437" y="911"/>
                  </a:lnTo>
                  <a:lnTo>
                    <a:pt x="1474" y="868"/>
                  </a:lnTo>
                  <a:lnTo>
                    <a:pt x="1512" y="824"/>
                  </a:lnTo>
                  <a:lnTo>
                    <a:pt x="1551" y="782"/>
                  </a:lnTo>
                  <a:lnTo>
                    <a:pt x="1591" y="741"/>
                  </a:lnTo>
                  <a:lnTo>
                    <a:pt x="1591" y="741"/>
                  </a:lnTo>
                  <a:lnTo>
                    <a:pt x="1637" y="698"/>
                  </a:lnTo>
                  <a:lnTo>
                    <a:pt x="1682" y="655"/>
                  </a:lnTo>
                  <a:lnTo>
                    <a:pt x="1729" y="613"/>
                  </a:lnTo>
                  <a:lnTo>
                    <a:pt x="1777" y="573"/>
                  </a:lnTo>
                  <a:lnTo>
                    <a:pt x="1825" y="534"/>
                  </a:lnTo>
                  <a:lnTo>
                    <a:pt x="1875" y="496"/>
                  </a:lnTo>
                  <a:lnTo>
                    <a:pt x="1925" y="460"/>
                  </a:lnTo>
                  <a:lnTo>
                    <a:pt x="1976" y="425"/>
                  </a:lnTo>
                  <a:lnTo>
                    <a:pt x="2028" y="391"/>
                  </a:lnTo>
                  <a:lnTo>
                    <a:pt x="2080" y="359"/>
                  </a:lnTo>
                  <a:lnTo>
                    <a:pt x="2133" y="328"/>
                  </a:lnTo>
                  <a:lnTo>
                    <a:pt x="2187" y="298"/>
                  </a:lnTo>
                  <a:lnTo>
                    <a:pt x="2242" y="270"/>
                  </a:lnTo>
                  <a:lnTo>
                    <a:pt x="2297" y="242"/>
                  </a:lnTo>
                  <a:lnTo>
                    <a:pt x="2352" y="217"/>
                  </a:lnTo>
                  <a:lnTo>
                    <a:pt x="2409" y="193"/>
                  </a:lnTo>
                  <a:lnTo>
                    <a:pt x="2466" y="170"/>
                  </a:lnTo>
                  <a:lnTo>
                    <a:pt x="2523" y="148"/>
                  </a:lnTo>
                  <a:lnTo>
                    <a:pt x="2582" y="128"/>
                  </a:lnTo>
                  <a:lnTo>
                    <a:pt x="2640" y="109"/>
                  </a:lnTo>
                  <a:lnTo>
                    <a:pt x="2699" y="93"/>
                  </a:lnTo>
                  <a:lnTo>
                    <a:pt x="2759" y="77"/>
                  </a:lnTo>
                  <a:lnTo>
                    <a:pt x="2820" y="63"/>
                  </a:lnTo>
                  <a:lnTo>
                    <a:pt x="2880" y="49"/>
                  </a:lnTo>
                  <a:lnTo>
                    <a:pt x="2941" y="39"/>
                  </a:lnTo>
                  <a:lnTo>
                    <a:pt x="3002" y="28"/>
                  </a:lnTo>
                  <a:lnTo>
                    <a:pt x="3064" y="20"/>
                  </a:lnTo>
                  <a:lnTo>
                    <a:pt x="3126" y="14"/>
                  </a:lnTo>
                  <a:lnTo>
                    <a:pt x="3189" y="7"/>
                  </a:lnTo>
                  <a:lnTo>
                    <a:pt x="3251" y="4"/>
                  </a:lnTo>
                  <a:lnTo>
                    <a:pt x="3314" y="1"/>
                  </a:lnTo>
                  <a:lnTo>
                    <a:pt x="3377" y="0"/>
                  </a:lnTo>
                  <a:lnTo>
                    <a:pt x="3377" y="0"/>
                  </a:lnTo>
                  <a:lnTo>
                    <a:pt x="3441" y="1"/>
                  </a:lnTo>
                  <a:lnTo>
                    <a:pt x="3504" y="3"/>
                  </a:lnTo>
                  <a:lnTo>
                    <a:pt x="3567" y="6"/>
                  </a:lnTo>
                  <a:lnTo>
                    <a:pt x="3630" y="11"/>
                  </a:lnTo>
                  <a:lnTo>
                    <a:pt x="3693" y="19"/>
                  </a:lnTo>
                  <a:lnTo>
                    <a:pt x="3755" y="26"/>
                  </a:lnTo>
                  <a:lnTo>
                    <a:pt x="3816" y="37"/>
                  </a:lnTo>
                  <a:lnTo>
                    <a:pt x="3878" y="47"/>
                  </a:lnTo>
                  <a:lnTo>
                    <a:pt x="3938" y="60"/>
                  </a:lnTo>
                  <a:lnTo>
                    <a:pt x="3999" y="75"/>
                  </a:lnTo>
                  <a:lnTo>
                    <a:pt x="4059" y="90"/>
                  </a:lnTo>
                  <a:lnTo>
                    <a:pt x="4119" y="107"/>
                  </a:lnTo>
                  <a:lnTo>
                    <a:pt x="4178" y="125"/>
                  </a:lnTo>
                  <a:lnTo>
                    <a:pt x="4236" y="145"/>
                  </a:lnTo>
                  <a:lnTo>
                    <a:pt x="4294" y="167"/>
                  </a:lnTo>
                  <a:lnTo>
                    <a:pt x="4351" y="190"/>
                  </a:lnTo>
                  <a:lnTo>
                    <a:pt x="4408" y="214"/>
                  </a:lnTo>
                  <a:lnTo>
                    <a:pt x="4463" y="240"/>
                  </a:lnTo>
                  <a:lnTo>
                    <a:pt x="4518" y="267"/>
                  </a:lnTo>
                  <a:lnTo>
                    <a:pt x="4573" y="295"/>
                  </a:lnTo>
                  <a:lnTo>
                    <a:pt x="4628" y="326"/>
                  </a:lnTo>
                  <a:lnTo>
                    <a:pt x="4681" y="356"/>
                  </a:lnTo>
                  <a:lnTo>
                    <a:pt x="4733" y="389"/>
                  </a:lnTo>
                  <a:lnTo>
                    <a:pt x="4786" y="423"/>
                  </a:lnTo>
                  <a:lnTo>
                    <a:pt x="4837" y="457"/>
                  </a:lnTo>
                  <a:lnTo>
                    <a:pt x="4887" y="494"/>
                  </a:lnTo>
                  <a:lnTo>
                    <a:pt x="4937" y="532"/>
                  </a:lnTo>
                  <a:lnTo>
                    <a:pt x="4985" y="571"/>
                  </a:lnTo>
                  <a:lnTo>
                    <a:pt x="5034" y="611"/>
                  </a:lnTo>
                  <a:lnTo>
                    <a:pt x="5080" y="653"/>
                  </a:lnTo>
                  <a:lnTo>
                    <a:pt x="5127" y="697"/>
                  </a:lnTo>
                  <a:lnTo>
                    <a:pt x="5172" y="741"/>
                  </a:lnTo>
                  <a:lnTo>
                    <a:pt x="5172" y="741"/>
                  </a:lnTo>
                  <a:lnTo>
                    <a:pt x="5202" y="772"/>
                  </a:lnTo>
                  <a:lnTo>
                    <a:pt x="5231" y="802"/>
                  </a:lnTo>
                  <a:lnTo>
                    <a:pt x="5259" y="833"/>
                  </a:lnTo>
                  <a:lnTo>
                    <a:pt x="5288" y="864"/>
                  </a:lnTo>
                  <a:lnTo>
                    <a:pt x="5315" y="896"/>
                  </a:lnTo>
                  <a:lnTo>
                    <a:pt x="5343" y="929"/>
                  </a:lnTo>
                  <a:lnTo>
                    <a:pt x="5369" y="961"/>
                  </a:lnTo>
                  <a:lnTo>
                    <a:pt x="5394" y="994"/>
                  </a:lnTo>
                  <a:lnTo>
                    <a:pt x="5420" y="1028"/>
                  </a:lnTo>
                  <a:lnTo>
                    <a:pt x="5444" y="1062"/>
                  </a:lnTo>
                  <a:lnTo>
                    <a:pt x="5468" y="1096"/>
                  </a:lnTo>
                  <a:lnTo>
                    <a:pt x="5491" y="1131"/>
                  </a:lnTo>
                  <a:lnTo>
                    <a:pt x="5515" y="1166"/>
                  </a:lnTo>
                  <a:lnTo>
                    <a:pt x="5537" y="1201"/>
                  </a:lnTo>
                  <a:lnTo>
                    <a:pt x="5559" y="1237"/>
                  </a:lnTo>
                  <a:lnTo>
                    <a:pt x="5580" y="1272"/>
                  </a:lnTo>
                  <a:lnTo>
                    <a:pt x="5600" y="1309"/>
                  </a:lnTo>
                  <a:lnTo>
                    <a:pt x="5620" y="1346"/>
                  </a:lnTo>
                  <a:lnTo>
                    <a:pt x="5639" y="1383"/>
                  </a:lnTo>
                  <a:lnTo>
                    <a:pt x="5658" y="1420"/>
                  </a:lnTo>
                  <a:lnTo>
                    <a:pt x="5676" y="1458"/>
                  </a:lnTo>
                  <a:lnTo>
                    <a:pt x="5693" y="1496"/>
                  </a:lnTo>
                  <a:lnTo>
                    <a:pt x="5710" y="1534"/>
                  </a:lnTo>
                  <a:lnTo>
                    <a:pt x="5727" y="1573"/>
                  </a:lnTo>
                  <a:lnTo>
                    <a:pt x="5741" y="1612"/>
                  </a:lnTo>
                  <a:lnTo>
                    <a:pt x="5756" y="1651"/>
                  </a:lnTo>
                  <a:lnTo>
                    <a:pt x="5771" y="1690"/>
                  </a:lnTo>
                  <a:lnTo>
                    <a:pt x="5785" y="1730"/>
                  </a:lnTo>
                  <a:lnTo>
                    <a:pt x="5797" y="1770"/>
                  </a:lnTo>
                  <a:lnTo>
                    <a:pt x="5809" y="1810"/>
                  </a:lnTo>
                  <a:lnTo>
                    <a:pt x="5820" y="1850"/>
                  </a:lnTo>
                  <a:lnTo>
                    <a:pt x="5832" y="1891"/>
                  </a:lnTo>
                  <a:lnTo>
                    <a:pt x="5832" y="1891"/>
                  </a:lnTo>
                  <a:lnTo>
                    <a:pt x="5879" y="1888"/>
                  </a:lnTo>
                  <a:lnTo>
                    <a:pt x="5926" y="1888"/>
                  </a:lnTo>
                  <a:lnTo>
                    <a:pt x="5926" y="1888"/>
                  </a:lnTo>
                  <a:lnTo>
                    <a:pt x="5966" y="1888"/>
                  </a:lnTo>
                  <a:lnTo>
                    <a:pt x="6007" y="1890"/>
                  </a:lnTo>
                  <a:lnTo>
                    <a:pt x="6046" y="1892"/>
                  </a:lnTo>
                  <a:lnTo>
                    <a:pt x="6086" y="1895"/>
                  </a:lnTo>
                  <a:lnTo>
                    <a:pt x="6126" y="1901"/>
                  </a:lnTo>
                  <a:lnTo>
                    <a:pt x="6165" y="1906"/>
                  </a:lnTo>
                  <a:lnTo>
                    <a:pt x="6204" y="1912"/>
                  </a:lnTo>
                  <a:lnTo>
                    <a:pt x="6242" y="1920"/>
                  </a:lnTo>
                  <a:lnTo>
                    <a:pt x="6280" y="1928"/>
                  </a:lnTo>
                  <a:lnTo>
                    <a:pt x="6318" y="1938"/>
                  </a:lnTo>
                  <a:lnTo>
                    <a:pt x="6356" y="1947"/>
                  </a:lnTo>
                  <a:lnTo>
                    <a:pt x="6393" y="1959"/>
                  </a:lnTo>
                  <a:lnTo>
                    <a:pt x="6430" y="1970"/>
                  </a:lnTo>
                  <a:lnTo>
                    <a:pt x="6466" y="1983"/>
                  </a:lnTo>
                  <a:lnTo>
                    <a:pt x="6502" y="1997"/>
                  </a:lnTo>
                  <a:lnTo>
                    <a:pt x="6537" y="2011"/>
                  </a:lnTo>
                  <a:lnTo>
                    <a:pt x="6572" y="2027"/>
                  </a:lnTo>
                  <a:lnTo>
                    <a:pt x="6607" y="2043"/>
                  </a:lnTo>
                  <a:lnTo>
                    <a:pt x="6642" y="2060"/>
                  </a:lnTo>
                  <a:lnTo>
                    <a:pt x="6675" y="2078"/>
                  </a:lnTo>
                  <a:lnTo>
                    <a:pt x="6708" y="2097"/>
                  </a:lnTo>
                  <a:lnTo>
                    <a:pt x="6741" y="2116"/>
                  </a:lnTo>
                  <a:lnTo>
                    <a:pt x="6773" y="2136"/>
                  </a:lnTo>
                  <a:lnTo>
                    <a:pt x="6804" y="2157"/>
                  </a:lnTo>
                  <a:lnTo>
                    <a:pt x="6836" y="2178"/>
                  </a:lnTo>
                  <a:lnTo>
                    <a:pt x="6866" y="2201"/>
                  </a:lnTo>
                  <a:lnTo>
                    <a:pt x="6896" y="2223"/>
                  </a:lnTo>
                  <a:lnTo>
                    <a:pt x="6925" y="2248"/>
                  </a:lnTo>
                  <a:lnTo>
                    <a:pt x="6955" y="2272"/>
                  </a:lnTo>
                  <a:lnTo>
                    <a:pt x="6983" y="2297"/>
                  </a:lnTo>
                  <a:lnTo>
                    <a:pt x="7011" y="2322"/>
                  </a:lnTo>
                  <a:lnTo>
                    <a:pt x="7037" y="2349"/>
                  </a:lnTo>
                  <a:lnTo>
                    <a:pt x="7064" y="2376"/>
                  </a:lnTo>
                  <a:lnTo>
                    <a:pt x="7090" y="2404"/>
                  </a:lnTo>
                  <a:lnTo>
                    <a:pt x="7115" y="2432"/>
                  </a:lnTo>
                  <a:lnTo>
                    <a:pt x="7140" y="2461"/>
                  </a:lnTo>
                  <a:lnTo>
                    <a:pt x="7163" y="2490"/>
                  </a:lnTo>
                  <a:lnTo>
                    <a:pt x="7186" y="2521"/>
                  </a:lnTo>
                  <a:lnTo>
                    <a:pt x="7208" y="2551"/>
                  </a:lnTo>
                  <a:lnTo>
                    <a:pt x="7230" y="2582"/>
                  </a:lnTo>
                  <a:lnTo>
                    <a:pt x="7251" y="2613"/>
                  </a:lnTo>
                  <a:lnTo>
                    <a:pt x="7271" y="2646"/>
                  </a:lnTo>
                  <a:lnTo>
                    <a:pt x="7290" y="2679"/>
                  </a:lnTo>
                  <a:lnTo>
                    <a:pt x="7309" y="2711"/>
                  </a:lnTo>
                  <a:lnTo>
                    <a:pt x="7326" y="2745"/>
                  </a:lnTo>
                  <a:lnTo>
                    <a:pt x="7344" y="2780"/>
                  </a:lnTo>
                  <a:lnTo>
                    <a:pt x="7360" y="2815"/>
                  </a:lnTo>
                  <a:lnTo>
                    <a:pt x="7375" y="2850"/>
                  </a:lnTo>
                  <a:lnTo>
                    <a:pt x="7389" y="2884"/>
                  </a:lnTo>
                  <a:lnTo>
                    <a:pt x="7403" y="2921"/>
                  </a:lnTo>
                  <a:lnTo>
                    <a:pt x="7416" y="2957"/>
                  </a:lnTo>
                  <a:lnTo>
                    <a:pt x="7428" y="2994"/>
                  </a:lnTo>
                  <a:lnTo>
                    <a:pt x="7439" y="3031"/>
                  </a:lnTo>
                  <a:lnTo>
                    <a:pt x="7450" y="3069"/>
                  </a:lnTo>
                  <a:lnTo>
                    <a:pt x="7459" y="3106"/>
                  </a:lnTo>
                  <a:lnTo>
                    <a:pt x="7467" y="3145"/>
                  </a:lnTo>
                  <a:lnTo>
                    <a:pt x="7475" y="3183"/>
                  </a:lnTo>
                  <a:lnTo>
                    <a:pt x="7481" y="3222"/>
                  </a:lnTo>
                  <a:lnTo>
                    <a:pt x="7486" y="3261"/>
                  </a:lnTo>
                  <a:lnTo>
                    <a:pt x="7491" y="3301"/>
                  </a:lnTo>
                  <a:lnTo>
                    <a:pt x="7495" y="3340"/>
                  </a:lnTo>
                  <a:lnTo>
                    <a:pt x="7497" y="3380"/>
                  </a:lnTo>
                  <a:lnTo>
                    <a:pt x="7498" y="3421"/>
                  </a:lnTo>
                  <a:lnTo>
                    <a:pt x="7499" y="3461"/>
                  </a:lnTo>
                  <a:lnTo>
                    <a:pt x="7499" y="3461"/>
                  </a:lnTo>
                  <a:lnTo>
                    <a:pt x="7498" y="3496"/>
                  </a:lnTo>
                  <a:lnTo>
                    <a:pt x="7497" y="3532"/>
                  </a:lnTo>
                  <a:lnTo>
                    <a:pt x="7497" y="3532"/>
                  </a:lnTo>
                  <a:lnTo>
                    <a:pt x="7531" y="3539"/>
                  </a:lnTo>
                  <a:lnTo>
                    <a:pt x="7564" y="3548"/>
                  </a:lnTo>
                  <a:lnTo>
                    <a:pt x="7597" y="3557"/>
                  </a:lnTo>
                  <a:lnTo>
                    <a:pt x="7630" y="3569"/>
                  </a:lnTo>
                  <a:lnTo>
                    <a:pt x="7661" y="3580"/>
                  </a:lnTo>
                  <a:lnTo>
                    <a:pt x="7692" y="3595"/>
                  </a:lnTo>
                  <a:lnTo>
                    <a:pt x="7723" y="3610"/>
                  </a:lnTo>
                  <a:lnTo>
                    <a:pt x="7751" y="3626"/>
                  </a:lnTo>
                  <a:lnTo>
                    <a:pt x="7780" y="3643"/>
                  </a:lnTo>
                  <a:lnTo>
                    <a:pt x="7808" y="3662"/>
                  </a:lnTo>
                  <a:lnTo>
                    <a:pt x="7834" y="3683"/>
                  </a:lnTo>
                  <a:lnTo>
                    <a:pt x="7860" y="3703"/>
                  </a:lnTo>
                  <a:lnTo>
                    <a:pt x="7885" y="3725"/>
                  </a:lnTo>
                  <a:lnTo>
                    <a:pt x="7909" y="3748"/>
                  </a:lnTo>
                  <a:lnTo>
                    <a:pt x="7931" y="3772"/>
                  </a:lnTo>
                  <a:lnTo>
                    <a:pt x="7954" y="3797"/>
                  </a:lnTo>
                  <a:lnTo>
                    <a:pt x="7975" y="3823"/>
                  </a:lnTo>
                  <a:lnTo>
                    <a:pt x="7995" y="3850"/>
                  </a:lnTo>
                  <a:lnTo>
                    <a:pt x="8013" y="3878"/>
                  </a:lnTo>
                  <a:lnTo>
                    <a:pt x="8031" y="3906"/>
                  </a:lnTo>
                  <a:lnTo>
                    <a:pt x="8046" y="3936"/>
                  </a:lnTo>
                  <a:lnTo>
                    <a:pt x="8061" y="3965"/>
                  </a:lnTo>
                  <a:lnTo>
                    <a:pt x="8075" y="3996"/>
                  </a:lnTo>
                  <a:lnTo>
                    <a:pt x="8087" y="4027"/>
                  </a:lnTo>
                  <a:lnTo>
                    <a:pt x="8098" y="4060"/>
                  </a:lnTo>
                  <a:lnTo>
                    <a:pt x="8107" y="4093"/>
                  </a:lnTo>
                  <a:lnTo>
                    <a:pt x="8116" y="4125"/>
                  </a:lnTo>
                  <a:lnTo>
                    <a:pt x="8123" y="4160"/>
                  </a:lnTo>
                  <a:lnTo>
                    <a:pt x="8129" y="4194"/>
                  </a:lnTo>
                  <a:lnTo>
                    <a:pt x="8133" y="4229"/>
                  </a:lnTo>
                  <a:lnTo>
                    <a:pt x="8135" y="4264"/>
                  </a:lnTo>
                  <a:lnTo>
                    <a:pt x="8136" y="4300"/>
                  </a:lnTo>
                  <a:lnTo>
                    <a:pt x="8136" y="4300"/>
                  </a:lnTo>
                  <a:close/>
                </a:path>
              </a:pathLst>
            </a:custGeom>
            <a:solidFill>
              <a:srgbClr val="4F6BED"/>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414141"/>
                </a:solidFill>
                <a:effectLst/>
                <a:uLnTx/>
                <a:uFillTx/>
                <a:latin typeface="思源黑体 CN Light"/>
                <a:ea typeface="思源黑体 CN Light"/>
              </a:endParaRPr>
            </a:p>
          </p:txBody>
        </p:sp>
        <p:cxnSp>
          <p:nvCxnSpPr>
            <p:cNvPr id="95" name="直接连接符 94"/>
            <p:cNvCxnSpPr/>
            <p:nvPr/>
          </p:nvCxnSpPr>
          <p:spPr>
            <a:xfrm>
              <a:off x="2955235" y="1667910"/>
              <a:ext cx="0" cy="20526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903545" y="1675410"/>
              <a:ext cx="0" cy="20526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1000"/>
                                        <p:tgtEl>
                                          <p:spTgt spid="63"/>
                                        </p:tgtEl>
                                      </p:cBhvr>
                                    </p:animEffect>
                                    <p:anim calcmode="lin" valueType="num">
                                      <p:cBhvr>
                                        <p:cTn id="13" dur="1000" fill="hold"/>
                                        <p:tgtEl>
                                          <p:spTgt spid="63"/>
                                        </p:tgtEl>
                                        <p:attrNameLst>
                                          <p:attrName>ppt_x</p:attrName>
                                        </p:attrNameLst>
                                      </p:cBhvr>
                                      <p:tavLst>
                                        <p:tav tm="0">
                                          <p:val>
                                            <p:strVal val="#ppt_x"/>
                                          </p:val>
                                        </p:tav>
                                        <p:tav tm="100000">
                                          <p:val>
                                            <p:strVal val="#ppt_x"/>
                                          </p:val>
                                        </p:tav>
                                      </p:tavLst>
                                    </p:anim>
                                    <p:anim calcmode="lin" valueType="num">
                                      <p:cBhvr>
                                        <p:cTn id="1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1000"/>
                                        <p:tgtEl>
                                          <p:spTgt spid="62"/>
                                        </p:tgtEl>
                                      </p:cBhvr>
                                    </p:animEffect>
                                    <p:anim calcmode="lin" valueType="num">
                                      <p:cBhvr>
                                        <p:cTn id="20" dur="1000" fill="hold"/>
                                        <p:tgtEl>
                                          <p:spTgt spid="62"/>
                                        </p:tgtEl>
                                        <p:attrNameLst>
                                          <p:attrName>ppt_x</p:attrName>
                                        </p:attrNameLst>
                                      </p:cBhvr>
                                      <p:tavLst>
                                        <p:tav tm="0">
                                          <p:val>
                                            <p:strVal val="#ppt_x"/>
                                          </p:val>
                                        </p:tav>
                                        <p:tav tm="100000">
                                          <p:val>
                                            <p:strVal val="#ppt_x"/>
                                          </p:val>
                                        </p:tav>
                                      </p:tavLst>
                                    </p:anim>
                                    <p:anim calcmode="lin" valueType="num">
                                      <p:cBhvr>
                                        <p:cTn id="21" dur="1000" fill="hold"/>
                                        <p:tgtEl>
                                          <p:spTgt spid="6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1000"/>
                                        <p:tgtEl>
                                          <p:spTgt spid="65"/>
                                        </p:tgtEl>
                                      </p:cBhvr>
                                    </p:animEffect>
                                    <p:anim calcmode="lin" valueType="num">
                                      <p:cBhvr>
                                        <p:cTn id="25" dur="1000" fill="hold"/>
                                        <p:tgtEl>
                                          <p:spTgt spid="65"/>
                                        </p:tgtEl>
                                        <p:attrNameLst>
                                          <p:attrName>ppt_x</p:attrName>
                                        </p:attrNameLst>
                                      </p:cBhvr>
                                      <p:tavLst>
                                        <p:tav tm="0">
                                          <p:val>
                                            <p:strVal val="#ppt_x"/>
                                          </p:val>
                                        </p:tav>
                                        <p:tav tm="100000">
                                          <p:val>
                                            <p:strVal val="#ppt_x"/>
                                          </p:val>
                                        </p:tav>
                                      </p:tavLst>
                                    </p:anim>
                                    <p:anim calcmode="lin" valueType="num">
                                      <p:cBhvr>
                                        <p:cTn id="26"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rPr>
              <a:t>提升能力</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cxnSp>
        <p:nvCxnSpPr>
          <p:cNvPr id="31" name="直接连接符 30"/>
          <p:cNvCxnSpPr/>
          <p:nvPr/>
        </p:nvCxnSpPr>
        <p:spPr>
          <a:xfrm>
            <a:off x="7010810" y="3661143"/>
            <a:ext cx="262869" cy="198738"/>
          </a:xfrm>
          <a:prstGeom prst="line">
            <a:avLst/>
          </a:prstGeom>
          <a:ln>
            <a:solidFill>
              <a:schemeClr val="tx2">
                <a:lumMod val="20000"/>
                <a:lumOff val="8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4927692" y="3657194"/>
            <a:ext cx="273368" cy="205495"/>
          </a:xfrm>
          <a:prstGeom prst="line">
            <a:avLst/>
          </a:prstGeom>
          <a:ln>
            <a:solidFill>
              <a:schemeClr val="tx2">
                <a:lumMod val="20000"/>
                <a:lumOff val="8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232266" y="2626203"/>
            <a:ext cx="1788319" cy="212692"/>
          </a:xfrm>
          <a:prstGeom prst="line">
            <a:avLst/>
          </a:prstGeom>
          <a:ln>
            <a:solidFill>
              <a:schemeClr val="tx2">
                <a:lumMod val="20000"/>
                <a:lumOff val="8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3191390" y="2627347"/>
            <a:ext cx="1785832" cy="212397"/>
          </a:xfrm>
          <a:prstGeom prst="line">
            <a:avLst/>
          </a:prstGeom>
          <a:ln>
            <a:solidFill>
              <a:schemeClr val="tx2">
                <a:lumMod val="20000"/>
                <a:lumOff val="8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5085172" y="1957421"/>
            <a:ext cx="2032000" cy="2032000"/>
            <a:chOff x="5080000" y="2169035"/>
            <a:chExt cx="2032000" cy="2032000"/>
          </a:xfrm>
        </p:grpSpPr>
        <p:sp>
          <p:nvSpPr>
            <p:cNvPr id="44" name="椭圆 43"/>
            <p:cNvSpPr/>
            <p:nvPr/>
          </p:nvSpPr>
          <p:spPr>
            <a:xfrm>
              <a:off x="5080000" y="2169035"/>
              <a:ext cx="2032000" cy="2032000"/>
            </a:xfrm>
            <a:prstGeom prst="ellipse">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348"/>
            <p:cNvSpPr>
              <a:spLocks noEditPoints="1"/>
            </p:cNvSpPr>
            <p:nvPr/>
          </p:nvSpPr>
          <p:spPr bwMode="auto">
            <a:xfrm>
              <a:off x="5773622" y="2861784"/>
              <a:ext cx="644756" cy="646503"/>
            </a:xfrm>
            <a:custGeom>
              <a:avLst/>
              <a:gdLst>
                <a:gd name="T0" fmla="*/ 12994 w 14770"/>
                <a:gd name="T1" fmla="*/ 2209 h 14806"/>
                <a:gd name="T2" fmla="*/ 13025 w 14770"/>
                <a:gd name="T3" fmla="*/ 3272 h 14806"/>
                <a:gd name="T4" fmla="*/ 12329 w 14770"/>
                <a:gd name="T5" fmla="*/ 3895 h 14806"/>
                <a:gd name="T6" fmla="*/ 11233 w 14770"/>
                <a:gd name="T7" fmla="*/ 3727 h 14806"/>
                <a:gd name="T8" fmla="*/ 10771 w 14770"/>
                <a:gd name="T9" fmla="*/ 2620 h 14806"/>
                <a:gd name="T10" fmla="*/ 11293 w 14770"/>
                <a:gd name="T11" fmla="*/ 1795 h 14806"/>
                <a:gd name="T12" fmla="*/ 10499 w 14770"/>
                <a:gd name="T13" fmla="*/ 12403 h 14806"/>
                <a:gd name="T14" fmla="*/ 11062 w 14770"/>
                <a:gd name="T15" fmla="*/ 12911 h 14806"/>
                <a:gd name="T16" fmla="*/ 11605 w 14770"/>
                <a:gd name="T17" fmla="*/ 12698 h 14806"/>
                <a:gd name="T18" fmla="*/ 12133 w 14770"/>
                <a:gd name="T19" fmla="*/ 12372 h 14806"/>
                <a:gd name="T20" fmla="*/ 12668 w 14770"/>
                <a:gd name="T21" fmla="*/ 12907 h 14806"/>
                <a:gd name="T22" fmla="*/ 13372 w 14770"/>
                <a:gd name="T23" fmla="*/ 12483 h 14806"/>
                <a:gd name="T24" fmla="*/ 13935 w 14770"/>
                <a:gd name="T25" fmla="*/ 8450 h 14806"/>
                <a:gd name="T26" fmla="*/ 14508 w 14770"/>
                <a:gd name="T27" fmla="*/ 8494 h 14806"/>
                <a:gd name="T28" fmla="*/ 14758 w 14770"/>
                <a:gd name="T29" fmla="*/ 7935 h 14806"/>
                <a:gd name="T30" fmla="*/ 13592 w 14770"/>
                <a:gd name="T31" fmla="*/ 4386 h 14806"/>
                <a:gd name="T32" fmla="*/ 11639 w 14770"/>
                <a:gd name="T33" fmla="*/ 4205 h 14806"/>
                <a:gd name="T34" fmla="*/ 11450 w 14770"/>
                <a:gd name="T35" fmla="*/ 8810 h 14806"/>
                <a:gd name="T36" fmla="*/ 10672 w 14770"/>
                <a:gd name="T37" fmla="*/ 9553 h 14806"/>
                <a:gd name="T38" fmla="*/ 3506 w 14770"/>
                <a:gd name="T39" fmla="*/ 1862 h 14806"/>
                <a:gd name="T40" fmla="*/ 3918 w 14770"/>
                <a:gd name="T41" fmla="*/ 2974 h 14806"/>
                <a:gd name="T42" fmla="*/ 3370 w 14770"/>
                <a:gd name="T43" fmla="*/ 3780 h 14806"/>
                <a:gd name="T44" fmla="*/ 2445 w 14770"/>
                <a:gd name="T45" fmla="*/ 3924 h 14806"/>
                <a:gd name="T46" fmla="*/ 1563 w 14770"/>
                <a:gd name="T47" fmla="*/ 2873 h 14806"/>
                <a:gd name="T48" fmla="*/ 1860 w 14770"/>
                <a:gd name="T49" fmla="*/ 1994 h 14806"/>
                <a:gd name="T50" fmla="*/ 2714 w 14770"/>
                <a:gd name="T51" fmla="*/ 1594 h 14806"/>
                <a:gd name="T52" fmla="*/ 1622 w 14770"/>
                <a:gd name="T53" fmla="*/ 12836 h 14806"/>
                <a:gd name="T54" fmla="*/ 2256 w 14770"/>
                <a:gd name="T55" fmla="*/ 12821 h 14806"/>
                <a:gd name="T56" fmla="*/ 2569 w 14770"/>
                <a:gd name="T57" fmla="*/ 12295 h 14806"/>
                <a:gd name="T58" fmla="*/ 3234 w 14770"/>
                <a:gd name="T59" fmla="*/ 12821 h 14806"/>
                <a:gd name="T60" fmla="*/ 4042 w 14770"/>
                <a:gd name="T61" fmla="*/ 12698 h 14806"/>
                <a:gd name="T62" fmla="*/ 4009 w 14770"/>
                <a:gd name="T63" fmla="*/ 9510 h 14806"/>
                <a:gd name="T64" fmla="*/ 3263 w 14770"/>
                <a:gd name="T65" fmla="*/ 8534 h 14806"/>
                <a:gd name="T66" fmla="*/ 2579 w 14770"/>
                <a:gd name="T67" fmla="*/ 4203 h 14806"/>
                <a:gd name="T68" fmla="*/ 983 w 14770"/>
                <a:gd name="T69" fmla="*/ 4466 h 14806"/>
                <a:gd name="T70" fmla="*/ 0 w 14770"/>
                <a:gd name="T71" fmla="*/ 8052 h 14806"/>
                <a:gd name="T72" fmla="*/ 334 w 14770"/>
                <a:gd name="T73" fmla="*/ 8518 h 14806"/>
                <a:gd name="T74" fmla="*/ 925 w 14770"/>
                <a:gd name="T75" fmla="*/ 8351 h 14806"/>
                <a:gd name="T76" fmla="*/ 7842 w 14770"/>
                <a:gd name="T77" fmla="*/ 80 h 14806"/>
                <a:gd name="T78" fmla="*/ 8605 w 14770"/>
                <a:gd name="T79" fmla="*/ 649 h 14806"/>
                <a:gd name="T80" fmla="*/ 8890 w 14770"/>
                <a:gd name="T81" fmla="*/ 1542 h 14806"/>
                <a:gd name="T82" fmla="*/ 8353 w 14770"/>
                <a:gd name="T83" fmla="*/ 2712 h 14806"/>
                <a:gd name="T84" fmla="*/ 7246 w 14770"/>
                <a:gd name="T85" fmla="*/ 3096 h 14806"/>
                <a:gd name="T86" fmla="*/ 6344 w 14770"/>
                <a:gd name="T87" fmla="*/ 2746 h 14806"/>
                <a:gd name="T88" fmla="*/ 5831 w 14770"/>
                <a:gd name="T89" fmla="*/ 1940 h 14806"/>
                <a:gd name="T90" fmla="*/ 5973 w 14770"/>
                <a:gd name="T91" fmla="*/ 811 h 14806"/>
                <a:gd name="T92" fmla="*/ 6934 w 14770"/>
                <a:gd name="T93" fmla="*/ 55 h 14806"/>
                <a:gd name="T94" fmla="*/ 5642 w 14770"/>
                <a:gd name="T95" fmla="*/ 14530 h 14806"/>
                <a:gd name="T96" fmla="*/ 6490 w 14770"/>
                <a:gd name="T97" fmla="*/ 14773 h 14806"/>
                <a:gd name="T98" fmla="*/ 7049 w 14770"/>
                <a:gd name="T99" fmla="*/ 14252 h 14806"/>
                <a:gd name="T100" fmla="*/ 7760 w 14770"/>
                <a:gd name="T101" fmla="*/ 14500 h 14806"/>
                <a:gd name="T102" fmla="*/ 8571 w 14770"/>
                <a:gd name="T103" fmla="*/ 14788 h 14806"/>
                <a:gd name="T104" fmla="*/ 9124 w 14770"/>
                <a:gd name="T105" fmla="*/ 14394 h 14806"/>
                <a:gd name="T106" fmla="*/ 9779 w 14770"/>
                <a:gd name="T107" fmla="*/ 8797 h 14806"/>
                <a:gd name="T108" fmla="*/ 10526 w 14770"/>
                <a:gd name="T109" fmla="*/ 9089 h 14806"/>
                <a:gd name="T110" fmla="*/ 11021 w 14770"/>
                <a:gd name="T111" fmla="*/ 8525 h 14806"/>
                <a:gd name="T112" fmla="*/ 9705 w 14770"/>
                <a:gd name="T113" fmla="*/ 3824 h 14806"/>
                <a:gd name="T114" fmla="*/ 8489 w 14770"/>
                <a:gd name="T115" fmla="*/ 3528 h 14806"/>
                <a:gd name="T116" fmla="*/ 5907 w 14770"/>
                <a:gd name="T117" fmla="*/ 3521 h 14806"/>
                <a:gd name="T118" fmla="*/ 4883 w 14770"/>
                <a:gd name="T119" fmla="*/ 3899 h 14806"/>
                <a:gd name="T120" fmla="*/ 3771 w 14770"/>
                <a:gd name="T121" fmla="*/ 8608 h 14806"/>
                <a:gd name="T122" fmla="*/ 4345 w 14770"/>
                <a:gd name="T123" fmla="*/ 9094 h 14806"/>
                <a:gd name="T124" fmla="*/ 5040 w 14770"/>
                <a:gd name="T125" fmla="*/ 8695 h 14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70" h="14806">
                  <a:moveTo>
                    <a:pt x="11956" y="1592"/>
                  </a:moveTo>
                  <a:lnTo>
                    <a:pt x="11956" y="1592"/>
                  </a:lnTo>
                  <a:lnTo>
                    <a:pt x="11987" y="1592"/>
                  </a:lnTo>
                  <a:lnTo>
                    <a:pt x="12017" y="1594"/>
                  </a:lnTo>
                  <a:lnTo>
                    <a:pt x="12047" y="1596"/>
                  </a:lnTo>
                  <a:lnTo>
                    <a:pt x="12077" y="1599"/>
                  </a:lnTo>
                  <a:lnTo>
                    <a:pt x="12135" y="1606"/>
                  </a:lnTo>
                  <a:lnTo>
                    <a:pt x="12194" y="1616"/>
                  </a:lnTo>
                  <a:lnTo>
                    <a:pt x="12251" y="1630"/>
                  </a:lnTo>
                  <a:lnTo>
                    <a:pt x="12306" y="1645"/>
                  </a:lnTo>
                  <a:lnTo>
                    <a:pt x="12362" y="1664"/>
                  </a:lnTo>
                  <a:lnTo>
                    <a:pt x="12415" y="1686"/>
                  </a:lnTo>
                  <a:lnTo>
                    <a:pt x="12468" y="1708"/>
                  </a:lnTo>
                  <a:lnTo>
                    <a:pt x="12518" y="1735"/>
                  </a:lnTo>
                  <a:lnTo>
                    <a:pt x="12568" y="1764"/>
                  </a:lnTo>
                  <a:lnTo>
                    <a:pt x="12616" y="1794"/>
                  </a:lnTo>
                  <a:lnTo>
                    <a:pt x="12662" y="1827"/>
                  </a:lnTo>
                  <a:lnTo>
                    <a:pt x="12707" y="1862"/>
                  </a:lnTo>
                  <a:lnTo>
                    <a:pt x="12750" y="1898"/>
                  </a:lnTo>
                  <a:lnTo>
                    <a:pt x="12790" y="1937"/>
                  </a:lnTo>
                  <a:lnTo>
                    <a:pt x="12829" y="1979"/>
                  </a:lnTo>
                  <a:lnTo>
                    <a:pt x="12867" y="2022"/>
                  </a:lnTo>
                  <a:lnTo>
                    <a:pt x="12902" y="2066"/>
                  </a:lnTo>
                  <a:lnTo>
                    <a:pt x="12935" y="2112"/>
                  </a:lnTo>
                  <a:lnTo>
                    <a:pt x="12965" y="2160"/>
                  </a:lnTo>
                  <a:lnTo>
                    <a:pt x="12994" y="2209"/>
                  </a:lnTo>
                  <a:lnTo>
                    <a:pt x="13019" y="2261"/>
                  </a:lnTo>
                  <a:lnTo>
                    <a:pt x="13043" y="2313"/>
                  </a:lnTo>
                  <a:lnTo>
                    <a:pt x="13065" y="2367"/>
                  </a:lnTo>
                  <a:lnTo>
                    <a:pt x="13083" y="2421"/>
                  </a:lnTo>
                  <a:lnTo>
                    <a:pt x="13099" y="2478"/>
                  </a:lnTo>
                  <a:lnTo>
                    <a:pt x="13112" y="2534"/>
                  </a:lnTo>
                  <a:lnTo>
                    <a:pt x="13122" y="2592"/>
                  </a:lnTo>
                  <a:lnTo>
                    <a:pt x="13130" y="2651"/>
                  </a:lnTo>
                  <a:lnTo>
                    <a:pt x="13133" y="2682"/>
                  </a:lnTo>
                  <a:lnTo>
                    <a:pt x="13134" y="2712"/>
                  </a:lnTo>
                  <a:lnTo>
                    <a:pt x="13135" y="2742"/>
                  </a:lnTo>
                  <a:lnTo>
                    <a:pt x="13136" y="2772"/>
                  </a:lnTo>
                  <a:lnTo>
                    <a:pt x="13136" y="2772"/>
                  </a:lnTo>
                  <a:lnTo>
                    <a:pt x="13135" y="2814"/>
                  </a:lnTo>
                  <a:lnTo>
                    <a:pt x="13133" y="2854"/>
                  </a:lnTo>
                  <a:lnTo>
                    <a:pt x="13130" y="2894"/>
                  </a:lnTo>
                  <a:lnTo>
                    <a:pt x="13125" y="2935"/>
                  </a:lnTo>
                  <a:lnTo>
                    <a:pt x="13119" y="2974"/>
                  </a:lnTo>
                  <a:lnTo>
                    <a:pt x="13111" y="3013"/>
                  </a:lnTo>
                  <a:lnTo>
                    <a:pt x="13102" y="3052"/>
                  </a:lnTo>
                  <a:lnTo>
                    <a:pt x="13092" y="3090"/>
                  </a:lnTo>
                  <a:lnTo>
                    <a:pt x="13081" y="3127"/>
                  </a:lnTo>
                  <a:lnTo>
                    <a:pt x="13070" y="3165"/>
                  </a:lnTo>
                  <a:lnTo>
                    <a:pt x="13056" y="3202"/>
                  </a:lnTo>
                  <a:lnTo>
                    <a:pt x="13041" y="3237"/>
                  </a:lnTo>
                  <a:lnTo>
                    <a:pt x="13025" y="3272"/>
                  </a:lnTo>
                  <a:lnTo>
                    <a:pt x="13008" y="3307"/>
                  </a:lnTo>
                  <a:lnTo>
                    <a:pt x="12990" y="3341"/>
                  </a:lnTo>
                  <a:lnTo>
                    <a:pt x="12970" y="3374"/>
                  </a:lnTo>
                  <a:lnTo>
                    <a:pt x="12950" y="3407"/>
                  </a:lnTo>
                  <a:lnTo>
                    <a:pt x="12930" y="3440"/>
                  </a:lnTo>
                  <a:lnTo>
                    <a:pt x="12907" y="3471"/>
                  </a:lnTo>
                  <a:lnTo>
                    <a:pt x="12884" y="3501"/>
                  </a:lnTo>
                  <a:lnTo>
                    <a:pt x="12859" y="3530"/>
                  </a:lnTo>
                  <a:lnTo>
                    <a:pt x="12834" y="3559"/>
                  </a:lnTo>
                  <a:lnTo>
                    <a:pt x="12809" y="3588"/>
                  </a:lnTo>
                  <a:lnTo>
                    <a:pt x="12781" y="3615"/>
                  </a:lnTo>
                  <a:lnTo>
                    <a:pt x="12753" y="3641"/>
                  </a:lnTo>
                  <a:lnTo>
                    <a:pt x="12726" y="3666"/>
                  </a:lnTo>
                  <a:lnTo>
                    <a:pt x="12696" y="3691"/>
                  </a:lnTo>
                  <a:lnTo>
                    <a:pt x="12665" y="3715"/>
                  </a:lnTo>
                  <a:lnTo>
                    <a:pt x="12635" y="3737"/>
                  </a:lnTo>
                  <a:lnTo>
                    <a:pt x="12604" y="3759"/>
                  </a:lnTo>
                  <a:lnTo>
                    <a:pt x="12571" y="3780"/>
                  </a:lnTo>
                  <a:lnTo>
                    <a:pt x="12537" y="3800"/>
                  </a:lnTo>
                  <a:lnTo>
                    <a:pt x="12537" y="3800"/>
                  </a:lnTo>
                  <a:lnTo>
                    <a:pt x="12504" y="3817"/>
                  </a:lnTo>
                  <a:lnTo>
                    <a:pt x="12470" y="3836"/>
                  </a:lnTo>
                  <a:lnTo>
                    <a:pt x="12436" y="3853"/>
                  </a:lnTo>
                  <a:lnTo>
                    <a:pt x="12401" y="3868"/>
                  </a:lnTo>
                  <a:lnTo>
                    <a:pt x="12366" y="3883"/>
                  </a:lnTo>
                  <a:lnTo>
                    <a:pt x="12329" y="3895"/>
                  </a:lnTo>
                  <a:lnTo>
                    <a:pt x="12293" y="3908"/>
                  </a:lnTo>
                  <a:lnTo>
                    <a:pt x="12255" y="3919"/>
                  </a:lnTo>
                  <a:lnTo>
                    <a:pt x="12217" y="3928"/>
                  </a:lnTo>
                  <a:lnTo>
                    <a:pt x="12178" y="3937"/>
                  </a:lnTo>
                  <a:lnTo>
                    <a:pt x="12140" y="3944"/>
                  </a:lnTo>
                  <a:lnTo>
                    <a:pt x="12100" y="3951"/>
                  </a:lnTo>
                  <a:lnTo>
                    <a:pt x="12061" y="3956"/>
                  </a:lnTo>
                  <a:lnTo>
                    <a:pt x="12021" y="3958"/>
                  </a:lnTo>
                  <a:lnTo>
                    <a:pt x="11980" y="3961"/>
                  </a:lnTo>
                  <a:lnTo>
                    <a:pt x="11940" y="3961"/>
                  </a:lnTo>
                  <a:lnTo>
                    <a:pt x="11940" y="3961"/>
                  </a:lnTo>
                  <a:lnTo>
                    <a:pt x="11910" y="3961"/>
                  </a:lnTo>
                  <a:lnTo>
                    <a:pt x="11880" y="3960"/>
                  </a:lnTo>
                  <a:lnTo>
                    <a:pt x="11849" y="3958"/>
                  </a:lnTo>
                  <a:lnTo>
                    <a:pt x="11819" y="3956"/>
                  </a:lnTo>
                  <a:lnTo>
                    <a:pt x="11760" y="3948"/>
                  </a:lnTo>
                  <a:lnTo>
                    <a:pt x="11702" y="3937"/>
                  </a:lnTo>
                  <a:lnTo>
                    <a:pt x="11645" y="3924"/>
                  </a:lnTo>
                  <a:lnTo>
                    <a:pt x="11589" y="3908"/>
                  </a:lnTo>
                  <a:lnTo>
                    <a:pt x="11534" y="3890"/>
                  </a:lnTo>
                  <a:lnTo>
                    <a:pt x="11480" y="3869"/>
                  </a:lnTo>
                  <a:lnTo>
                    <a:pt x="11429" y="3845"/>
                  </a:lnTo>
                  <a:lnTo>
                    <a:pt x="11377" y="3819"/>
                  </a:lnTo>
                  <a:lnTo>
                    <a:pt x="11328" y="3791"/>
                  </a:lnTo>
                  <a:lnTo>
                    <a:pt x="11280" y="3759"/>
                  </a:lnTo>
                  <a:lnTo>
                    <a:pt x="11233" y="3727"/>
                  </a:lnTo>
                  <a:lnTo>
                    <a:pt x="11189" y="3691"/>
                  </a:lnTo>
                  <a:lnTo>
                    <a:pt x="11147" y="3655"/>
                  </a:lnTo>
                  <a:lnTo>
                    <a:pt x="11105" y="3616"/>
                  </a:lnTo>
                  <a:lnTo>
                    <a:pt x="11066" y="3574"/>
                  </a:lnTo>
                  <a:lnTo>
                    <a:pt x="11029" y="3532"/>
                  </a:lnTo>
                  <a:lnTo>
                    <a:pt x="10994" y="3487"/>
                  </a:lnTo>
                  <a:lnTo>
                    <a:pt x="10961" y="3441"/>
                  </a:lnTo>
                  <a:lnTo>
                    <a:pt x="10930" y="3393"/>
                  </a:lnTo>
                  <a:lnTo>
                    <a:pt x="10902" y="3344"/>
                  </a:lnTo>
                  <a:lnTo>
                    <a:pt x="10876" y="3294"/>
                  </a:lnTo>
                  <a:lnTo>
                    <a:pt x="10852" y="3241"/>
                  </a:lnTo>
                  <a:lnTo>
                    <a:pt x="10832" y="3188"/>
                  </a:lnTo>
                  <a:lnTo>
                    <a:pt x="10813" y="3132"/>
                  </a:lnTo>
                  <a:lnTo>
                    <a:pt x="10796" y="3077"/>
                  </a:lnTo>
                  <a:lnTo>
                    <a:pt x="10784" y="3019"/>
                  </a:lnTo>
                  <a:lnTo>
                    <a:pt x="10774" y="2961"/>
                  </a:lnTo>
                  <a:lnTo>
                    <a:pt x="10766" y="2902"/>
                  </a:lnTo>
                  <a:lnTo>
                    <a:pt x="10764" y="2873"/>
                  </a:lnTo>
                  <a:lnTo>
                    <a:pt x="10761" y="2843"/>
                  </a:lnTo>
                  <a:lnTo>
                    <a:pt x="10760" y="2813"/>
                  </a:lnTo>
                  <a:lnTo>
                    <a:pt x="10760" y="2781"/>
                  </a:lnTo>
                  <a:lnTo>
                    <a:pt x="10760" y="2781"/>
                  </a:lnTo>
                  <a:lnTo>
                    <a:pt x="10760" y="2741"/>
                  </a:lnTo>
                  <a:lnTo>
                    <a:pt x="10762" y="2700"/>
                  </a:lnTo>
                  <a:lnTo>
                    <a:pt x="10766" y="2659"/>
                  </a:lnTo>
                  <a:lnTo>
                    <a:pt x="10771" y="2620"/>
                  </a:lnTo>
                  <a:lnTo>
                    <a:pt x="10776" y="2580"/>
                  </a:lnTo>
                  <a:lnTo>
                    <a:pt x="10784" y="2541"/>
                  </a:lnTo>
                  <a:lnTo>
                    <a:pt x="10793" y="2503"/>
                  </a:lnTo>
                  <a:lnTo>
                    <a:pt x="10803" y="2464"/>
                  </a:lnTo>
                  <a:lnTo>
                    <a:pt x="10814" y="2426"/>
                  </a:lnTo>
                  <a:lnTo>
                    <a:pt x="10827" y="2389"/>
                  </a:lnTo>
                  <a:lnTo>
                    <a:pt x="10841" y="2353"/>
                  </a:lnTo>
                  <a:lnTo>
                    <a:pt x="10854" y="2316"/>
                  </a:lnTo>
                  <a:lnTo>
                    <a:pt x="10871" y="2281"/>
                  </a:lnTo>
                  <a:lnTo>
                    <a:pt x="10887" y="2247"/>
                  </a:lnTo>
                  <a:lnTo>
                    <a:pt x="10906" y="2213"/>
                  </a:lnTo>
                  <a:lnTo>
                    <a:pt x="10925" y="2179"/>
                  </a:lnTo>
                  <a:lnTo>
                    <a:pt x="10945" y="2146"/>
                  </a:lnTo>
                  <a:lnTo>
                    <a:pt x="10966" y="2115"/>
                  </a:lnTo>
                  <a:lnTo>
                    <a:pt x="10989" y="2084"/>
                  </a:lnTo>
                  <a:lnTo>
                    <a:pt x="11012" y="2053"/>
                  </a:lnTo>
                  <a:lnTo>
                    <a:pt x="11036" y="2023"/>
                  </a:lnTo>
                  <a:lnTo>
                    <a:pt x="11061" y="1994"/>
                  </a:lnTo>
                  <a:lnTo>
                    <a:pt x="11087" y="1966"/>
                  </a:lnTo>
                  <a:lnTo>
                    <a:pt x="11114" y="1939"/>
                  </a:lnTo>
                  <a:lnTo>
                    <a:pt x="11142" y="1914"/>
                  </a:lnTo>
                  <a:lnTo>
                    <a:pt x="11171" y="1887"/>
                  </a:lnTo>
                  <a:lnTo>
                    <a:pt x="11199" y="1863"/>
                  </a:lnTo>
                  <a:lnTo>
                    <a:pt x="11230" y="1839"/>
                  </a:lnTo>
                  <a:lnTo>
                    <a:pt x="11261" y="1817"/>
                  </a:lnTo>
                  <a:lnTo>
                    <a:pt x="11293" y="1795"/>
                  </a:lnTo>
                  <a:lnTo>
                    <a:pt x="11325" y="1775"/>
                  </a:lnTo>
                  <a:lnTo>
                    <a:pt x="11358" y="1755"/>
                  </a:lnTo>
                  <a:lnTo>
                    <a:pt x="11358" y="1755"/>
                  </a:lnTo>
                  <a:lnTo>
                    <a:pt x="11391" y="1736"/>
                  </a:lnTo>
                  <a:lnTo>
                    <a:pt x="11425" y="1718"/>
                  </a:lnTo>
                  <a:lnTo>
                    <a:pt x="11460" y="1702"/>
                  </a:lnTo>
                  <a:lnTo>
                    <a:pt x="11494" y="1686"/>
                  </a:lnTo>
                  <a:lnTo>
                    <a:pt x="11531" y="1672"/>
                  </a:lnTo>
                  <a:lnTo>
                    <a:pt x="11567" y="1658"/>
                  </a:lnTo>
                  <a:lnTo>
                    <a:pt x="11604" y="1647"/>
                  </a:lnTo>
                  <a:lnTo>
                    <a:pt x="11641" y="1635"/>
                  </a:lnTo>
                  <a:lnTo>
                    <a:pt x="11679" y="1625"/>
                  </a:lnTo>
                  <a:lnTo>
                    <a:pt x="11717" y="1616"/>
                  </a:lnTo>
                  <a:lnTo>
                    <a:pt x="11756" y="1609"/>
                  </a:lnTo>
                  <a:lnTo>
                    <a:pt x="11795" y="1604"/>
                  </a:lnTo>
                  <a:lnTo>
                    <a:pt x="11834" y="1599"/>
                  </a:lnTo>
                  <a:lnTo>
                    <a:pt x="11874" y="1595"/>
                  </a:lnTo>
                  <a:lnTo>
                    <a:pt x="11915" y="1594"/>
                  </a:lnTo>
                  <a:lnTo>
                    <a:pt x="11956" y="1592"/>
                  </a:lnTo>
                  <a:lnTo>
                    <a:pt x="11956" y="1592"/>
                  </a:lnTo>
                  <a:close/>
                  <a:moveTo>
                    <a:pt x="10488" y="12275"/>
                  </a:moveTo>
                  <a:lnTo>
                    <a:pt x="10488" y="12275"/>
                  </a:lnTo>
                  <a:lnTo>
                    <a:pt x="10488" y="12307"/>
                  </a:lnTo>
                  <a:lnTo>
                    <a:pt x="10490" y="12340"/>
                  </a:lnTo>
                  <a:lnTo>
                    <a:pt x="10494" y="12372"/>
                  </a:lnTo>
                  <a:lnTo>
                    <a:pt x="10499" y="12403"/>
                  </a:lnTo>
                  <a:lnTo>
                    <a:pt x="10507" y="12433"/>
                  </a:lnTo>
                  <a:lnTo>
                    <a:pt x="10516" y="12464"/>
                  </a:lnTo>
                  <a:lnTo>
                    <a:pt x="10524" y="12494"/>
                  </a:lnTo>
                  <a:lnTo>
                    <a:pt x="10537" y="12523"/>
                  </a:lnTo>
                  <a:lnTo>
                    <a:pt x="10550" y="12552"/>
                  </a:lnTo>
                  <a:lnTo>
                    <a:pt x="10564" y="12578"/>
                  </a:lnTo>
                  <a:lnTo>
                    <a:pt x="10579" y="12606"/>
                  </a:lnTo>
                  <a:lnTo>
                    <a:pt x="10595" y="12631"/>
                  </a:lnTo>
                  <a:lnTo>
                    <a:pt x="10614" y="12656"/>
                  </a:lnTo>
                  <a:lnTo>
                    <a:pt x="10633" y="12680"/>
                  </a:lnTo>
                  <a:lnTo>
                    <a:pt x="10653" y="12704"/>
                  </a:lnTo>
                  <a:lnTo>
                    <a:pt x="10674" y="12727"/>
                  </a:lnTo>
                  <a:lnTo>
                    <a:pt x="10697" y="12747"/>
                  </a:lnTo>
                  <a:lnTo>
                    <a:pt x="10720" y="12767"/>
                  </a:lnTo>
                  <a:lnTo>
                    <a:pt x="10744" y="12786"/>
                  </a:lnTo>
                  <a:lnTo>
                    <a:pt x="10770" y="12805"/>
                  </a:lnTo>
                  <a:lnTo>
                    <a:pt x="10795" y="12821"/>
                  </a:lnTo>
                  <a:lnTo>
                    <a:pt x="10823" y="12836"/>
                  </a:lnTo>
                  <a:lnTo>
                    <a:pt x="10851" y="12850"/>
                  </a:lnTo>
                  <a:lnTo>
                    <a:pt x="10878" y="12864"/>
                  </a:lnTo>
                  <a:lnTo>
                    <a:pt x="10907" y="12875"/>
                  </a:lnTo>
                  <a:lnTo>
                    <a:pt x="10938" y="12885"/>
                  </a:lnTo>
                  <a:lnTo>
                    <a:pt x="10968" y="12894"/>
                  </a:lnTo>
                  <a:lnTo>
                    <a:pt x="10999" y="12901"/>
                  </a:lnTo>
                  <a:lnTo>
                    <a:pt x="11031" y="12907"/>
                  </a:lnTo>
                  <a:lnTo>
                    <a:pt x="11062" y="12911"/>
                  </a:lnTo>
                  <a:lnTo>
                    <a:pt x="11095" y="12913"/>
                  </a:lnTo>
                  <a:lnTo>
                    <a:pt x="11128" y="12914"/>
                  </a:lnTo>
                  <a:lnTo>
                    <a:pt x="11128" y="12914"/>
                  </a:lnTo>
                  <a:lnTo>
                    <a:pt x="11128" y="12914"/>
                  </a:lnTo>
                  <a:lnTo>
                    <a:pt x="11153" y="12913"/>
                  </a:lnTo>
                  <a:lnTo>
                    <a:pt x="11178" y="12912"/>
                  </a:lnTo>
                  <a:lnTo>
                    <a:pt x="11203" y="12909"/>
                  </a:lnTo>
                  <a:lnTo>
                    <a:pt x="11228" y="12906"/>
                  </a:lnTo>
                  <a:lnTo>
                    <a:pt x="11252" y="12902"/>
                  </a:lnTo>
                  <a:lnTo>
                    <a:pt x="11278" y="12895"/>
                  </a:lnTo>
                  <a:lnTo>
                    <a:pt x="11300" y="12889"/>
                  </a:lnTo>
                  <a:lnTo>
                    <a:pt x="11324" y="12883"/>
                  </a:lnTo>
                  <a:lnTo>
                    <a:pt x="11348" y="12874"/>
                  </a:lnTo>
                  <a:lnTo>
                    <a:pt x="11371" y="12865"/>
                  </a:lnTo>
                  <a:lnTo>
                    <a:pt x="11392" y="12855"/>
                  </a:lnTo>
                  <a:lnTo>
                    <a:pt x="11415" y="12845"/>
                  </a:lnTo>
                  <a:lnTo>
                    <a:pt x="11436" y="12834"/>
                  </a:lnTo>
                  <a:lnTo>
                    <a:pt x="11456" y="12821"/>
                  </a:lnTo>
                  <a:lnTo>
                    <a:pt x="11478" y="12809"/>
                  </a:lnTo>
                  <a:lnTo>
                    <a:pt x="11497" y="12795"/>
                  </a:lnTo>
                  <a:lnTo>
                    <a:pt x="11517" y="12781"/>
                  </a:lnTo>
                  <a:lnTo>
                    <a:pt x="11536" y="12766"/>
                  </a:lnTo>
                  <a:lnTo>
                    <a:pt x="11553" y="12749"/>
                  </a:lnTo>
                  <a:lnTo>
                    <a:pt x="11571" y="12733"/>
                  </a:lnTo>
                  <a:lnTo>
                    <a:pt x="11589" y="12715"/>
                  </a:lnTo>
                  <a:lnTo>
                    <a:pt x="11605" y="12698"/>
                  </a:lnTo>
                  <a:lnTo>
                    <a:pt x="11620" y="12680"/>
                  </a:lnTo>
                  <a:lnTo>
                    <a:pt x="11635" y="12661"/>
                  </a:lnTo>
                  <a:lnTo>
                    <a:pt x="11649" y="12641"/>
                  </a:lnTo>
                  <a:lnTo>
                    <a:pt x="11663" y="12621"/>
                  </a:lnTo>
                  <a:lnTo>
                    <a:pt x="11675" y="12601"/>
                  </a:lnTo>
                  <a:lnTo>
                    <a:pt x="11688" y="12579"/>
                  </a:lnTo>
                  <a:lnTo>
                    <a:pt x="11699" y="12558"/>
                  </a:lnTo>
                  <a:lnTo>
                    <a:pt x="11709" y="12537"/>
                  </a:lnTo>
                  <a:lnTo>
                    <a:pt x="11720" y="12514"/>
                  </a:lnTo>
                  <a:lnTo>
                    <a:pt x="11728" y="12491"/>
                  </a:lnTo>
                  <a:lnTo>
                    <a:pt x="11728" y="12491"/>
                  </a:lnTo>
                  <a:lnTo>
                    <a:pt x="11738" y="12465"/>
                  </a:lnTo>
                  <a:lnTo>
                    <a:pt x="11746" y="12437"/>
                  </a:lnTo>
                  <a:lnTo>
                    <a:pt x="11754" y="12409"/>
                  </a:lnTo>
                  <a:lnTo>
                    <a:pt x="11760" y="12382"/>
                  </a:lnTo>
                  <a:lnTo>
                    <a:pt x="11765" y="12353"/>
                  </a:lnTo>
                  <a:lnTo>
                    <a:pt x="11767" y="12324"/>
                  </a:lnTo>
                  <a:lnTo>
                    <a:pt x="11770" y="12295"/>
                  </a:lnTo>
                  <a:lnTo>
                    <a:pt x="11770" y="12266"/>
                  </a:lnTo>
                  <a:lnTo>
                    <a:pt x="11770" y="8495"/>
                  </a:lnTo>
                  <a:lnTo>
                    <a:pt x="12125" y="8495"/>
                  </a:lnTo>
                  <a:lnTo>
                    <a:pt x="12125" y="12275"/>
                  </a:lnTo>
                  <a:lnTo>
                    <a:pt x="12125" y="12275"/>
                  </a:lnTo>
                  <a:lnTo>
                    <a:pt x="12126" y="12307"/>
                  </a:lnTo>
                  <a:lnTo>
                    <a:pt x="12129" y="12339"/>
                  </a:lnTo>
                  <a:lnTo>
                    <a:pt x="12133" y="12372"/>
                  </a:lnTo>
                  <a:lnTo>
                    <a:pt x="12139" y="12402"/>
                  </a:lnTo>
                  <a:lnTo>
                    <a:pt x="12145" y="12433"/>
                  </a:lnTo>
                  <a:lnTo>
                    <a:pt x="12154" y="12464"/>
                  </a:lnTo>
                  <a:lnTo>
                    <a:pt x="12164" y="12493"/>
                  </a:lnTo>
                  <a:lnTo>
                    <a:pt x="12175" y="12522"/>
                  </a:lnTo>
                  <a:lnTo>
                    <a:pt x="12189" y="12550"/>
                  </a:lnTo>
                  <a:lnTo>
                    <a:pt x="12203" y="12578"/>
                  </a:lnTo>
                  <a:lnTo>
                    <a:pt x="12218" y="12605"/>
                  </a:lnTo>
                  <a:lnTo>
                    <a:pt x="12235" y="12631"/>
                  </a:lnTo>
                  <a:lnTo>
                    <a:pt x="12254" y="12656"/>
                  </a:lnTo>
                  <a:lnTo>
                    <a:pt x="12272" y="12680"/>
                  </a:lnTo>
                  <a:lnTo>
                    <a:pt x="12293" y="12703"/>
                  </a:lnTo>
                  <a:lnTo>
                    <a:pt x="12314" y="12726"/>
                  </a:lnTo>
                  <a:lnTo>
                    <a:pt x="12335" y="12747"/>
                  </a:lnTo>
                  <a:lnTo>
                    <a:pt x="12359" y="12767"/>
                  </a:lnTo>
                  <a:lnTo>
                    <a:pt x="12383" y="12786"/>
                  </a:lnTo>
                  <a:lnTo>
                    <a:pt x="12408" y="12804"/>
                  </a:lnTo>
                  <a:lnTo>
                    <a:pt x="12435" y="12821"/>
                  </a:lnTo>
                  <a:lnTo>
                    <a:pt x="12461" y="12836"/>
                  </a:lnTo>
                  <a:lnTo>
                    <a:pt x="12489" y="12850"/>
                  </a:lnTo>
                  <a:lnTo>
                    <a:pt x="12517" y="12863"/>
                  </a:lnTo>
                  <a:lnTo>
                    <a:pt x="12546" y="12875"/>
                  </a:lnTo>
                  <a:lnTo>
                    <a:pt x="12576" y="12885"/>
                  </a:lnTo>
                  <a:lnTo>
                    <a:pt x="12606" y="12894"/>
                  </a:lnTo>
                  <a:lnTo>
                    <a:pt x="12636" y="12901"/>
                  </a:lnTo>
                  <a:lnTo>
                    <a:pt x="12668" y="12907"/>
                  </a:lnTo>
                  <a:lnTo>
                    <a:pt x="12699" y="12911"/>
                  </a:lnTo>
                  <a:lnTo>
                    <a:pt x="12732" y="12913"/>
                  </a:lnTo>
                  <a:lnTo>
                    <a:pt x="12765" y="12914"/>
                  </a:lnTo>
                  <a:lnTo>
                    <a:pt x="12765" y="12914"/>
                  </a:lnTo>
                  <a:lnTo>
                    <a:pt x="12765" y="12914"/>
                  </a:lnTo>
                  <a:lnTo>
                    <a:pt x="12808" y="12913"/>
                  </a:lnTo>
                  <a:lnTo>
                    <a:pt x="12850" y="12908"/>
                  </a:lnTo>
                  <a:lnTo>
                    <a:pt x="12892" y="12901"/>
                  </a:lnTo>
                  <a:lnTo>
                    <a:pt x="12934" y="12892"/>
                  </a:lnTo>
                  <a:lnTo>
                    <a:pt x="12973" y="12879"/>
                  </a:lnTo>
                  <a:lnTo>
                    <a:pt x="13012" y="12864"/>
                  </a:lnTo>
                  <a:lnTo>
                    <a:pt x="13049" y="12846"/>
                  </a:lnTo>
                  <a:lnTo>
                    <a:pt x="13085" y="12827"/>
                  </a:lnTo>
                  <a:lnTo>
                    <a:pt x="13120" y="12805"/>
                  </a:lnTo>
                  <a:lnTo>
                    <a:pt x="13153" y="12781"/>
                  </a:lnTo>
                  <a:lnTo>
                    <a:pt x="13184" y="12756"/>
                  </a:lnTo>
                  <a:lnTo>
                    <a:pt x="13214" y="12728"/>
                  </a:lnTo>
                  <a:lnTo>
                    <a:pt x="13242" y="12698"/>
                  </a:lnTo>
                  <a:lnTo>
                    <a:pt x="13269" y="12666"/>
                  </a:lnTo>
                  <a:lnTo>
                    <a:pt x="13292" y="12634"/>
                  </a:lnTo>
                  <a:lnTo>
                    <a:pt x="13315" y="12600"/>
                  </a:lnTo>
                  <a:lnTo>
                    <a:pt x="13315" y="12600"/>
                  </a:lnTo>
                  <a:lnTo>
                    <a:pt x="13337" y="12562"/>
                  </a:lnTo>
                  <a:lnTo>
                    <a:pt x="13355" y="12523"/>
                  </a:lnTo>
                  <a:lnTo>
                    <a:pt x="13363" y="12504"/>
                  </a:lnTo>
                  <a:lnTo>
                    <a:pt x="13372" y="12483"/>
                  </a:lnTo>
                  <a:lnTo>
                    <a:pt x="13378" y="12462"/>
                  </a:lnTo>
                  <a:lnTo>
                    <a:pt x="13384" y="12442"/>
                  </a:lnTo>
                  <a:lnTo>
                    <a:pt x="13391" y="12421"/>
                  </a:lnTo>
                  <a:lnTo>
                    <a:pt x="13394" y="12399"/>
                  </a:lnTo>
                  <a:lnTo>
                    <a:pt x="13400" y="12377"/>
                  </a:lnTo>
                  <a:lnTo>
                    <a:pt x="13402" y="12355"/>
                  </a:lnTo>
                  <a:lnTo>
                    <a:pt x="13405" y="12333"/>
                  </a:lnTo>
                  <a:lnTo>
                    <a:pt x="13407" y="12311"/>
                  </a:lnTo>
                  <a:lnTo>
                    <a:pt x="13408" y="12289"/>
                  </a:lnTo>
                  <a:lnTo>
                    <a:pt x="13408" y="12266"/>
                  </a:lnTo>
                  <a:lnTo>
                    <a:pt x="13378" y="9746"/>
                  </a:lnTo>
                  <a:lnTo>
                    <a:pt x="13339" y="6105"/>
                  </a:lnTo>
                  <a:lnTo>
                    <a:pt x="13675" y="7979"/>
                  </a:lnTo>
                  <a:lnTo>
                    <a:pt x="13768" y="8227"/>
                  </a:lnTo>
                  <a:lnTo>
                    <a:pt x="13768" y="8227"/>
                  </a:lnTo>
                  <a:lnTo>
                    <a:pt x="13779" y="8251"/>
                  </a:lnTo>
                  <a:lnTo>
                    <a:pt x="13790" y="8275"/>
                  </a:lnTo>
                  <a:lnTo>
                    <a:pt x="13802" y="8297"/>
                  </a:lnTo>
                  <a:lnTo>
                    <a:pt x="13816" y="8320"/>
                  </a:lnTo>
                  <a:lnTo>
                    <a:pt x="13830" y="8341"/>
                  </a:lnTo>
                  <a:lnTo>
                    <a:pt x="13845" y="8361"/>
                  </a:lnTo>
                  <a:lnTo>
                    <a:pt x="13862" y="8380"/>
                  </a:lnTo>
                  <a:lnTo>
                    <a:pt x="13878" y="8399"/>
                  </a:lnTo>
                  <a:lnTo>
                    <a:pt x="13897" y="8417"/>
                  </a:lnTo>
                  <a:lnTo>
                    <a:pt x="13915" y="8433"/>
                  </a:lnTo>
                  <a:lnTo>
                    <a:pt x="13935" y="8450"/>
                  </a:lnTo>
                  <a:lnTo>
                    <a:pt x="13955" y="8465"/>
                  </a:lnTo>
                  <a:lnTo>
                    <a:pt x="13975" y="8479"/>
                  </a:lnTo>
                  <a:lnTo>
                    <a:pt x="13996" y="8491"/>
                  </a:lnTo>
                  <a:lnTo>
                    <a:pt x="14019" y="8502"/>
                  </a:lnTo>
                  <a:lnTo>
                    <a:pt x="14042" y="8514"/>
                  </a:lnTo>
                  <a:lnTo>
                    <a:pt x="14064" y="8523"/>
                  </a:lnTo>
                  <a:lnTo>
                    <a:pt x="14087" y="8531"/>
                  </a:lnTo>
                  <a:lnTo>
                    <a:pt x="14111" y="8539"/>
                  </a:lnTo>
                  <a:lnTo>
                    <a:pt x="14135" y="8545"/>
                  </a:lnTo>
                  <a:lnTo>
                    <a:pt x="14160" y="8550"/>
                  </a:lnTo>
                  <a:lnTo>
                    <a:pt x="14184" y="8555"/>
                  </a:lnTo>
                  <a:lnTo>
                    <a:pt x="14209" y="8558"/>
                  </a:lnTo>
                  <a:lnTo>
                    <a:pt x="14234" y="8559"/>
                  </a:lnTo>
                  <a:lnTo>
                    <a:pt x="14260" y="8560"/>
                  </a:lnTo>
                  <a:lnTo>
                    <a:pt x="14285" y="8559"/>
                  </a:lnTo>
                  <a:lnTo>
                    <a:pt x="14311" y="8557"/>
                  </a:lnTo>
                  <a:lnTo>
                    <a:pt x="14336" y="8553"/>
                  </a:lnTo>
                  <a:lnTo>
                    <a:pt x="14362" y="8549"/>
                  </a:lnTo>
                  <a:lnTo>
                    <a:pt x="14387" y="8543"/>
                  </a:lnTo>
                  <a:lnTo>
                    <a:pt x="14412" y="8535"/>
                  </a:lnTo>
                  <a:lnTo>
                    <a:pt x="14437" y="8526"/>
                  </a:lnTo>
                  <a:lnTo>
                    <a:pt x="14437" y="8526"/>
                  </a:lnTo>
                  <a:lnTo>
                    <a:pt x="14437" y="8526"/>
                  </a:lnTo>
                  <a:lnTo>
                    <a:pt x="14461" y="8516"/>
                  </a:lnTo>
                  <a:lnTo>
                    <a:pt x="14485" y="8505"/>
                  </a:lnTo>
                  <a:lnTo>
                    <a:pt x="14508" y="8494"/>
                  </a:lnTo>
                  <a:lnTo>
                    <a:pt x="14530" y="8480"/>
                  </a:lnTo>
                  <a:lnTo>
                    <a:pt x="14552" y="8466"/>
                  </a:lnTo>
                  <a:lnTo>
                    <a:pt x="14572" y="8451"/>
                  </a:lnTo>
                  <a:lnTo>
                    <a:pt x="14591" y="8434"/>
                  </a:lnTo>
                  <a:lnTo>
                    <a:pt x="14610" y="8417"/>
                  </a:lnTo>
                  <a:lnTo>
                    <a:pt x="14627" y="8399"/>
                  </a:lnTo>
                  <a:lnTo>
                    <a:pt x="14644" y="8380"/>
                  </a:lnTo>
                  <a:lnTo>
                    <a:pt x="14660" y="8361"/>
                  </a:lnTo>
                  <a:lnTo>
                    <a:pt x="14675" y="8341"/>
                  </a:lnTo>
                  <a:lnTo>
                    <a:pt x="14689" y="8320"/>
                  </a:lnTo>
                  <a:lnTo>
                    <a:pt x="14702" y="8298"/>
                  </a:lnTo>
                  <a:lnTo>
                    <a:pt x="14713" y="8277"/>
                  </a:lnTo>
                  <a:lnTo>
                    <a:pt x="14724" y="8254"/>
                  </a:lnTo>
                  <a:lnTo>
                    <a:pt x="14734" y="8232"/>
                  </a:lnTo>
                  <a:lnTo>
                    <a:pt x="14742" y="8208"/>
                  </a:lnTo>
                  <a:lnTo>
                    <a:pt x="14749" y="8185"/>
                  </a:lnTo>
                  <a:lnTo>
                    <a:pt x="14756" y="8160"/>
                  </a:lnTo>
                  <a:lnTo>
                    <a:pt x="14761" y="8136"/>
                  </a:lnTo>
                  <a:lnTo>
                    <a:pt x="14766" y="8111"/>
                  </a:lnTo>
                  <a:lnTo>
                    <a:pt x="14768" y="8087"/>
                  </a:lnTo>
                  <a:lnTo>
                    <a:pt x="14770" y="8062"/>
                  </a:lnTo>
                  <a:lnTo>
                    <a:pt x="14770" y="8037"/>
                  </a:lnTo>
                  <a:lnTo>
                    <a:pt x="14770" y="8011"/>
                  </a:lnTo>
                  <a:lnTo>
                    <a:pt x="14767" y="7985"/>
                  </a:lnTo>
                  <a:lnTo>
                    <a:pt x="14763" y="7960"/>
                  </a:lnTo>
                  <a:lnTo>
                    <a:pt x="14758" y="7935"/>
                  </a:lnTo>
                  <a:lnTo>
                    <a:pt x="14753" y="7909"/>
                  </a:lnTo>
                  <a:lnTo>
                    <a:pt x="14746" y="7884"/>
                  </a:lnTo>
                  <a:lnTo>
                    <a:pt x="14737" y="7859"/>
                  </a:lnTo>
                  <a:lnTo>
                    <a:pt x="13989" y="4838"/>
                  </a:lnTo>
                  <a:lnTo>
                    <a:pt x="13989" y="4838"/>
                  </a:lnTo>
                  <a:lnTo>
                    <a:pt x="13980" y="4816"/>
                  </a:lnTo>
                  <a:lnTo>
                    <a:pt x="13969" y="4794"/>
                  </a:lnTo>
                  <a:lnTo>
                    <a:pt x="13957" y="4770"/>
                  </a:lnTo>
                  <a:lnTo>
                    <a:pt x="13945" y="4748"/>
                  </a:lnTo>
                  <a:lnTo>
                    <a:pt x="13930" y="4724"/>
                  </a:lnTo>
                  <a:lnTo>
                    <a:pt x="13915" y="4701"/>
                  </a:lnTo>
                  <a:lnTo>
                    <a:pt x="13898" y="4677"/>
                  </a:lnTo>
                  <a:lnTo>
                    <a:pt x="13881" y="4653"/>
                  </a:lnTo>
                  <a:lnTo>
                    <a:pt x="13863" y="4629"/>
                  </a:lnTo>
                  <a:lnTo>
                    <a:pt x="13844" y="4607"/>
                  </a:lnTo>
                  <a:lnTo>
                    <a:pt x="13824" y="4584"/>
                  </a:lnTo>
                  <a:lnTo>
                    <a:pt x="13802" y="4561"/>
                  </a:lnTo>
                  <a:lnTo>
                    <a:pt x="13781" y="4539"/>
                  </a:lnTo>
                  <a:lnTo>
                    <a:pt x="13758" y="4517"/>
                  </a:lnTo>
                  <a:lnTo>
                    <a:pt x="13736" y="4496"/>
                  </a:lnTo>
                  <a:lnTo>
                    <a:pt x="13713" y="4476"/>
                  </a:lnTo>
                  <a:lnTo>
                    <a:pt x="13689" y="4456"/>
                  </a:lnTo>
                  <a:lnTo>
                    <a:pt x="13665" y="4437"/>
                  </a:lnTo>
                  <a:lnTo>
                    <a:pt x="13641" y="4419"/>
                  </a:lnTo>
                  <a:lnTo>
                    <a:pt x="13616" y="4403"/>
                  </a:lnTo>
                  <a:lnTo>
                    <a:pt x="13592" y="4386"/>
                  </a:lnTo>
                  <a:lnTo>
                    <a:pt x="13567" y="4373"/>
                  </a:lnTo>
                  <a:lnTo>
                    <a:pt x="13542" y="4359"/>
                  </a:lnTo>
                  <a:lnTo>
                    <a:pt x="13517" y="4347"/>
                  </a:lnTo>
                  <a:lnTo>
                    <a:pt x="13493" y="4337"/>
                  </a:lnTo>
                  <a:lnTo>
                    <a:pt x="13468" y="4329"/>
                  </a:lnTo>
                  <a:lnTo>
                    <a:pt x="13444" y="4321"/>
                  </a:lnTo>
                  <a:lnTo>
                    <a:pt x="13420" y="4316"/>
                  </a:lnTo>
                  <a:lnTo>
                    <a:pt x="13396" y="4312"/>
                  </a:lnTo>
                  <a:lnTo>
                    <a:pt x="13372" y="4310"/>
                  </a:lnTo>
                  <a:lnTo>
                    <a:pt x="13349" y="4311"/>
                  </a:lnTo>
                  <a:lnTo>
                    <a:pt x="13326" y="4313"/>
                  </a:lnTo>
                  <a:lnTo>
                    <a:pt x="13326" y="4313"/>
                  </a:lnTo>
                  <a:lnTo>
                    <a:pt x="13068" y="4284"/>
                  </a:lnTo>
                  <a:lnTo>
                    <a:pt x="12833" y="4259"/>
                  </a:lnTo>
                  <a:lnTo>
                    <a:pt x="12620" y="4240"/>
                  </a:lnTo>
                  <a:lnTo>
                    <a:pt x="12426" y="4225"/>
                  </a:lnTo>
                  <a:lnTo>
                    <a:pt x="12334" y="4219"/>
                  </a:lnTo>
                  <a:lnTo>
                    <a:pt x="12247" y="4214"/>
                  </a:lnTo>
                  <a:lnTo>
                    <a:pt x="12163" y="4209"/>
                  </a:lnTo>
                  <a:lnTo>
                    <a:pt x="12082" y="4206"/>
                  </a:lnTo>
                  <a:lnTo>
                    <a:pt x="12003" y="4204"/>
                  </a:lnTo>
                  <a:lnTo>
                    <a:pt x="11927" y="4203"/>
                  </a:lnTo>
                  <a:lnTo>
                    <a:pt x="11853" y="4201"/>
                  </a:lnTo>
                  <a:lnTo>
                    <a:pt x="11780" y="4203"/>
                  </a:lnTo>
                  <a:lnTo>
                    <a:pt x="11709" y="4204"/>
                  </a:lnTo>
                  <a:lnTo>
                    <a:pt x="11639" y="4205"/>
                  </a:lnTo>
                  <a:lnTo>
                    <a:pt x="11570" y="4208"/>
                  </a:lnTo>
                  <a:lnTo>
                    <a:pt x="11500" y="4211"/>
                  </a:lnTo>
                  <a:lnTo>
                    <a:pt x="11361" y="4220"/>
                  </a:lnTo>
                  <a:lnTo>
                    <a:pt x="11218" y="4233"/>
                  </a:lnTo>
                  <a:lnTo>
                    <a:pt x="11071" y="4247"/>
                  </a:lnTo>
                  <a:lnTo>
                    <a:pt x="10916" y="4264"/>
                  </a:lnTo>
                  <a:lnTo>
                    <a:pt x="10569" y="4303"/>
                  </a:lnTo>
                  <a:lnTo>
                    <a:pt x="10569" y="4303"/>
                  </a:lnTo>
                  <a:lnTo>
                    <a:pt x="10545" y="4301"/>
                  </a:lnTo>
                  <a:lnTo>
                    <a:pt x="10519" y="4301"/>
                  </a:lnTo>
                  <a:lnTo>
                    <a:pt x="11449" y="8053"/>
                  </a:lnTo>
                  <a:lnTo>
                    <a:pt x="11449" y="8053"/>
                  </a:lnTo>
                  <a:lnTo>
                    <a:pt x="11466" y="8107"/>
                  </a:lnTo>
                  <a:lnTo>
                    <a:pt x="11482" y="8163"/>
                  </a:lnTo>
                  <a:lnTo>
                    <a:pt x="11493" y="8217"/>
                  </a:lnTo>
                  <a:lnTo>
                    <a:pt x="11502" y="8272"/>
                  </a:lnTo>
                  <a:lnTo>
                    <a:pt x="11508" y="8327"/>
                  </a:lnTo>
                  <a:lnTo>
                    <a:pt x="11512" y="8382"/>
                  </a:lnTo>
                  <a:lnTo>
                    <a:pt x="11513" y="8437"/>
                  </a:lnTo>
                  <a:lnTo>
                    <a:pt x="11512" y="8491"/>
                  </a:lnTo>
                  <a:lnTo>
                    <a:pt x="11508" y="8547"/>
                  </a:lnTo>
                  <a:lnTo>
                    <a:pt x="11500" y="8599"/>
                  </a:lnTo>
                  <a:lnTo>
                    <a:pt x="11492" y="8654"/>
                  </a:lnTo>
                  <a:lnTo>
                    <a:pt x="11480" y="8706"/>
                  </a:lnTo>
                  <a:lnTo>
                    <a:pt x="11466" y="8758"/>
                  </a:lnTo>
                  <a:lnTo>
                    <a:pt x="11450" y="8810"/>
                  </a:lnTo>
                  <a:lnTo>
                    <a:pt x="11431" y="8860"/>
                  </a:lnTo>
                  <a:lnTo>
                    <a:pt x="11411" y="8910"/>
                  </a:lnTo>
                  <a:lnTo>
                    <a:pt x="11411" y="8910"/>
                  </a:lnTo>
                  <a:lnTo>
                    <a:pt x="11387" y="8960"/>
                  </a:lnTo>
                  <a:lnTo>
                    <a:pt x="11362" y="9007"/>
                  </a:lnTo>
                  <a:lnTo>
                    <a:pt x="11333" y="9054"/>
                  </a:lnTo>
                  <a:lnTo>
                    <a:pt x="11304" y="9099"/>
                  </a:lnTo>
                  <a:lnTo>
                    <a:pt x="11271" y="9143"/>
                  </a:lnTo>
                  <a:lnTo>
                    <a:pt x="11237" y="9186"/>
                  </a:lnTo>
                  <a:lnTo>
                    <a:pt x="11201" y="9228"/>
                  </a:lnTo>
                  <a:lnTo>
                    <a:pt x="11163" y="9267"/>
                  </a:lnTo>
                  <a:lnTo>
                    <a:pt x="11123" y="9305"/>
                  </a:lnTo>
                  <a:lnTo>
                    <a:pt x="11081" y="9340"/>
                  </a:lnTo>
                  <a:lnTo>
                    <a:pt x="11037" y="9374"/>
                  </a:lnTo>
                  <a:lnTo>
                    <a:pt x="10990" y="9407"/>
                  </a:lnTo>
                  <a:lnTo>
                    <a:pt x="10944" y="9437"/>
                  </a:lnTo>
                  <a:lnTo>
                    <a:pt x="10893" y="9464"/>
                  </a:lnTo>
                  <a:lnTo>
                    <a:pt x="10843" y="9490"/>
                  </a:lnTo>
                  <a:lnTo>
                    <a:pt x="10790" y="9512"/>
                  </a:lnTo>
                  <a:lnTo>
                    <a:pt x="10790" y="9512"/>
                  </a:lnTo>
                  <a:lnTo>
                    <a:pt x="10764" y="9524"/>
                  </a:lnTo>
                  <a:lnTo>
                    <a:pt x="10762" y="9522"/>
                  </a:lnTo>
                  <a:lnTo>
                    <a:pt x="10762" y="9522"/>
                  </a:lnTo>
                  <a:lnTo>
                    <a:pt x="10732" y="9534"/>
                  </a:lnTo>
                  <a:lnTo>
                    <a:pt x="10702" y="9544"/>
                  </a:lnTo>
                  <a:lnTo>
                    <a:pt x="10672" y="9553"/>
                  </a:lnTo>
                  <a:lnTo>
                    <a:pt x="10642" y="9561"/>
                  </a:lnTo>
                  <a:lnTo>
                    <a:pt x="10611" y="9569"/>
                  </a:lnTo>
                  <a:lnTo>
                    <a:pt x="10581" y="9575"/>
                  </a:lnTo>
                  <a:lnTo>
                    <a:pt x="10550" y="9580"/>
                  </a:lnTo>
                  <a:lnTo>
                    <a:pt x="10519" y="9585"/>
                  </a:lnTo>
                  <a:lnTo>
                    <a:pt x="10517" y="9882"/>
                  </a:lnTo>
                  <a:lnTo>
                    <a:pt x="10488" y="12275"/>
                  </a:lnTo>
                  <a:lnTo>
                    <a:pt x="10488" y="12275"/>
                  </a:lnTo>
                  <a:close/>
                  <a:moveTo>
                    <a:pt x="2756" y="1592"/>
                  </a:moveTo>
                  <a:lnTo>
                    <a:pt x="2756" y="1592"/>
                  </a:lnTo>
                  <a:lnTo>
                    <a:pt x="2786" y="1592"/>
                  </a:lnTo>
                  <a:lnTo>
                    <a:pt x="2816" y="1594"/>
                  </a:lnTo>
                  <a:lnTo>
                    <a:pt x="2846" y="1596"/>
                  </a:lnTo>
                  <a:lnTo>
                    <a:pt x="2877" y="1599"/>
                  </a:lnTo>
                  <a:lnTo>
                    <a:pt x="2936" y="1606"/>
                  </a:lnTo>
                  <a:lnTo>
                    <a:pt x="2994" y="1616"/>
                  </a:lnTo>
                  <a:lnTo>
                    <a:pt x="3050" y="1630"/>
                  </a:lnTo>
                  <a:lnTo>
                    <a:pt x="3106" y="1645"/>
                  </a:lnTo>
                  <a:lnTo>
                    <a:pt x="3161" y="1664"/>
                  </a:lnTo>
                  <a:lnTo>
                    <a:pt x="3215" y="1686"/>
                  </a:lnTo>
                  <a:lnTo>
                    <a:pt x="3267" y="1708"/>
                  </a:lnTo>
                  <a:lnTo>
                    <a:pt x="3317" y="1735"/>
                  </a:lnTo>
                  <a:lnTo>
                    <a:pt x="3368" y="1764"/>
                  </a:lnTo>
                  <a:lnTo>
                    <a:pt x="3416" y="1794"/>
                  </a:lnTo>
                  <a:lnTo>
                    <a:pt x="3461" y="1827"/>
                  </a:lnTo>
                  <a:lnTo>
                    <a:pt x="3506" y="1862"/>
                  </a:lnTo>
                  <a:lnTo>
                    <a:pt x="3549" y="1898"/>
                  </a:lnTo>
                  <a:lnTo>
                    <a:pt x="3589" y="1937"/>
                  </a:lnTo>
                  <a:lnTo>
                    <a:pt x="3628" y="1979"/>
                  </a:lnTo>
                  <a:lnTo>
                    <a:pt x="3666" y="2022"/>
                  </a:lnTo>
                  <a:lnTo>
                    <a:pt x="3701" y="2066"/>
                  </a:lnTo>
                  <a:lnTo>
                    <a:pt x="3734" y="2112"/>
                  </a:lnTo>
                  <a:lnTo>
                    <a:pt x="3764" y="2160"/>
                  </a:lnTo>
                  <a:lnTo>
                    <a:pt x="3793" y="2209"/>
                  </a:lnTo>
                  <a:lnTo>
                    <a:pt x="3819" y="2261"/>
                  </a:lnTo>
                  <a:lnTo>
                    <a:pt x="3843" y="2313"/>
                  </a:lnTo>
                  <a:lnTo>
                    <a:pt x="3864" y="2367"/>
                  </a:lnTo>
                  <a:lnTo>
                    <a:pt x="3883" y="2421"/>
                  </a:lnTo>
                  <a:lnTo>
                    <a:pt x="3898" y="2478"/>
                  </a:lnTo>
                  <a:lnTo>
                    <a:pt x="3912" y="2534"/>
                  </a:lnTo>
                  <a:lnTo>
                    <a:pt x="3922" y="2592"/>
                  </a:lnTo>
                  <a:lnTo>
                    <a:pt x="3929" y="2651"/>
                  </a:lnTo>
                  <a:lnTo>
                    <a:pt x="3932" y="2682"/>
                  </a:lnTo>
                  <a:lnTo>
                    <a:pt x="3934" y="2712"/>
                  </a:lnTo>
                  <a:lnTo>
                    <a:pt x="3934" y="2742"/>
                  </a:lnTo>
                  <a:lnTo>
                    <a:pt x="3936" y="2772"/>
                  </a:lnTo>
                  <a:lnTo>
                    <a:pt x="3936" y="2772"/>
                  </a:lnTo>
                  <a:lnTo>
                    <a:pt x="3934" y="2814"/>
                  </a:lnTo>
                  <a:lnTo>
                    <a:pt x="3933" y="2854"/>
                  </a:lnTo>
                  <a:lnTo>
                    <a:pt x="3929" y="2894"/>
                  </a:lnTo>
                  <a:lnTo>
                    <a:pt x="3924" y="2935"/>
                  </a:lnTo>
                  <a:lnTo>
                    <a:pt x="3918" y="2974"/>
                  </a:lnTo>
                  <a:lnTo>
                    <a:pt x="3911" y="3013"/>
                  </a:lnTo>
                  <a:lnTo>
                    <a:pt x="3902" y="3052"/>
                  </a:lnTo>
                  <a:lnTo>
                    <a:pt x="3892" y="3090"/>
                  </a:lnTo>
                  <a:lnTo>
                    <a:pt x="3882" y="3127"/>
                  </a:lnTo>
                  <a:lnTo>
                    <a:pt x="3869" y="3165"/>
                  </a:lnTo>
                  <a:lnTo>
                    <a:pt x="3855" y="3202"/>
                  </a:lnTo>
                  <a:lnTo>
                    <a:pt x="3840" y="3237"/>
                  </a:lnTo>
                  <a:lnTo>
                    <a:pt x="3825" y="3272"/>
                  </a:lnTo>
                  <a:lnTo>
                    <a:pt x="3807" y="3307"/>
                  </a:lnTo>
                  <a:lnTo>
                    <a:pt x="3790" y="3341"/>
                  </a:lnTo>
                  <a:lnTo>
                    <a:pt x="3771" y="3374"/>
                  </a:lnTo>
                  <a:lnTo>
                    <a:pt x="3751" y="3407"/>
                  </a:lnTo>
                  <a:lnTo>
                    <a:pt x="3729" y="3440"/>
                  </a:lnTo>
                  <a:lnTo>
                    <a:pt x="3707" y="3471"/>
                  </a:lnTo>
                  <a:lnTo>
                    <a:pt x="3684" y="3501"/>
                  </a:lnTo>
                  <a:lnTo>
                    <a:pt x="3659" y="3530"/>
                  </a:lnTo>
                  <a:lnTo>
                    <a:pt x="3633" y="3559"/>
                  </a:lnTo>
                  <a:lnTo>
                    <a:pt x="3608" y="3588"/>
                  </a:lnTo>
                  <a:lnTo>
                    <a:pt x="3581" y="3615"/>
                  </a:lnTo>
                  <a:lnTo>
                    <a:pt x="3553" y="3641"/>
                  </a:lnTo>
                  <a:lnTo>
                    <a:pt x="3525" y="3666"/>
                  </a:lnTo>
                  <a:lnTo>
                    <a:pt x="3495" y="3691"/>
                  </a:lnTo>
                  <a:lnTo>
                    <a:pt x="3465" y="3715"/>
                  </a:lnTo>
                  <a:lnTo>
                    <a:pt x="3435" y="3737"/>
                  </a:lnTo>
                  <a:lnTo>
                    <a:pt x="3403" y="3759"/>
                  </a:lnTo>
                  <a:lnTo>
                    <a:pt x="3370" y="3780"/>
                  </a:lnTo>
                  <a:lnTo>
                    <a:pt x="3336" y="3800"/>
                  </a:lnTo>
                  <a:lnTo>
                    <a:pt x="3336" y="3800"/>
                  </a:lnTo>
                  <a:lnTo>
                    <a:pt x="3304" y="3817"/>
                  </a:lnTo>
                  <a:lnTo>
                    <a:pt x="3270" y="3836"/>
                  </a:lnTo>
                  <a:lnTo>
                    <a:pt x="3236" y="3853"/>
                  </a:lnTo>
                  <a:lnTo>
                    <a:pt x="3200" y="3868"/>
                  </a:lnTo>
                  <a:lnTo>
                    <a:pt x="3165" y="3883"/>
                  </a:lnTo>
                  <a:lnTo>
                    <a:pt x="3129" y="3895"/>
                  </a:lnTo>
                  <a:lnTo>
                    <a:pt x="3092" y="3908"/>
                  </a:lnTo>
                  <a:lnTo>
                    <a:pt x="3054" y="3919"/>
                  </a:lnTo>
                  <a:lnTo>
                    <a:pt x="3016" y="3928"/>
                  </a:lnTo>
                  <a:lnTo>
                    <a:pt x="2977" y="3937"/>
                  </a:lnTo>
                  <a:lnTo>
                    <a:pt x="2940" y="3944"/>
                  </a:lnTo>
                  <a:lnTo>
                    <a:pt x="2901" y="3951"/>
                  </a:lnTo>
                  <a:lnTo>
                    <a:pt x="2860" y="3956"/>
                  </a:lnTo>
                  <a:lnTo>
                    <a:pt x="2820" y="3958"/>
                  </a:lnTo>
                  <a:lnTo>
                    <a:pt x="2780" y="3961"/>
                  </a:lnTo>
                  <a:lnTo>
                    <a:pt x="2739" y="3961"/>
                  </a:lnTo>
                  <a:lnTo>
                    <a:pt x="2739" y="3961"/>
                  </a:lnTo>
                  <a:lnTo>
                    <a:pt x="2709" y="3961"/>
                  </a:lnTo>
                  <a:lnTo>
                    <a:pt x="2679" y="3960"/>
                  </a:lnTo>
                  <a:lnTo>
                    <a:pt x="2649" y="3958"/>
                  </a:lnTo>
                  <a:lnTo>
                    <a:pt x="2618" y="3956"/>
                  </a:lnTo>
                  <a:lnTo>
                    <a:pt x="2559" y="3948"/>
                  </a:lnTo>
                  <a:lnTo>
                    <a:pt x="2501" y="3937"/>
                  </a:lnTo>
                  <a:lnTo>
                    <a:pt x="2445" y="3924"/>
                  </a:lnTo>
                  <a:lnTo>
                    <a:pt x="2388" y="3908"/>
                  </a:lnTo>
                  <a:lnTo>
                    <a:pt x="2334" y="3890"/>
                  </a:lnTo>
                  <a:lnTo>
                    <a:pt x="2280" y="3869"/>
                  </a:lnTo>
                  <a:lnTo>
                    <a:pt x="2228" y="3845"/>
                  </a:lnTo>
                  <a:lnTo>
                    <a:pt x="2176" y="3819"/>
                  </a:lnTo>
                  <a:lnTo>
                    <a:pt x="2127" y="3791"/>
                  </a:lnTo>
                  <a:lnTo>
                    <a:pt x="2079" y="3759"/>
                  </a:lnTo>
                  <a:lnTo>
                    <a:pt x="2033" y="3727"/>
                  </a:lnTo>
                  <a:lnTo>
                    <a:pt x="1989" y="3691"/>
                  </a:lnTo>
                  <a:lnTo>
                    <a:pt x="1946" y="3655"/>
                  </a:lnTo>
                  <a:lnTo>
                    <a:pt x="1904" y="3616"/>
                  </a:lnTo>
                  <a:lnTo>
                    <a:pt x="1865" y="3574"/>
                  </a:lnTo>
                  <a:lnTo>
                    <a:pt x="1829" y="3532"/>
                  </a:lnTo>
                  <a:lnTo>
                    <a:pt x="1794" y="3487"/>
                  </a:lnTo>
                  <a:lnTo>
                    <a:pt x="1761" y="3441"/>
                  </a:lnTo>
                  <a:lnTo>
                    <a:pt x="1731" y="3393"/>
                  </a:lnTo>
                  <a:lnTo>
                    <a:pt x="1702" y="3344"/>
                  </a:lnTo>
                  <a:lnTo>
                    <a:pt x="1675" y="3294"/>
                  </a:lnTo>
                  <a:lnTo>
                    <a:pt x="1653" y="3241"/>
                  </a:lnTo>
                  <a:lnTo>
                    <a:pt x="1631" y="3188"/>
                  </a:lnTo>
                  <a:lnTo>
                    <a:pt x="1612" y="3132"/>
                  </a:lnTo>
                  <a:lnTo>
                    <a:pt x="1596" y="3077"/>
                  </a:lnTo>
                  <a:lnTo>
                    <a:pt x="1583" y="3019"/>
                  </a:lnTo>
                  <a:lnTo>
                    <a:pt x="1573" y="2961"/>
                  </a:lnTo>
                  <a:lnTo>
                    <a:pt x="1566" y="2902"/>
                  </a:lnTo>
                  <a:lnTo>
                    <a:pt x="1563" y="2873"/>
                  </a:lnTo>
                  <a:lnTo>
                    <a:pt x="1561" y="2843"/>
                  </a:lnTo>
                  <a:lnTo>
                    <a:pt x="1559" y="2813"/>
                  </a:lnTo>
                  <a:lnTo>
                    <a:pt x="1559" y="2781"/>
                  </a:lnTo>
                  <a:lnTo>
                    <a:pt x="1559" y="2781"/>
                  </a:lnTo>
                  <a:lnTo>
                    <a:pt x="1559" y="2741"/>
                  </a:lnTo>
                  <a:lnTo>
                    <a:pt x="1562" y="2700"/>
                  </a:lnTo>
                  <a:lnTo>
                    <a:pt x="1566" y="2659"/>
                  </a:lnTo>
                  <a:lnTo>
                    <a:pt x="1571" y="2620"/>
                  </a:lnTo>
                  <a:lnTo>
                    <a:pt x="1577" y="2580"/>
                  </a:lnTo>
                  <a:lnTo>
                    <a:pt x="1583" y="2541"/>
                  </a:lnTo>
                  <a:lnTo>
                    <a:pt x="1592" y="2503"/>
                  </a:lnTo>
                  <a:lnTo>
                    <a:pt x="1602" y="2464"/>
                  </a:lnTo>
                  <a:lnTo>
                    <a:pt x="1614" y="2426"/>
                  </a:lnTo>
                  <a:lnTo>
                    <a:pt x="1626" y="2389"/>
                  </a:lnTo>
                  <a:lnTo>
                    <a:pt x="1640" y="2353"/>
                  </a:lnTo>
                  <a:lnTo>
                    <a:pt x="1654" y="2316"/>
                  </a:lnTo>
                  <a:lnTo>
                    <a:pt x="1670" y="2281"/>
                  </a:lnTo>
                  <a:lnTo>
                    <a:pt x="1688" y="2247"/>
                  </a:lnTo>
                  <a:lnTo>
                    <a:pt x="1705" y="2213"/>
                  </a:lnTo>
                  <a:lnTo>
                    <a:pt x="1724" y="2179"/>
                  </a:lnTo>
                  <a:lnTo>
                    <a:pt x="1745" y="2146"/>
                  </a:lnTo>
                  <a:lnTo>
                    <a:pt x="1766" y="2115"/>
                  </a:lnTo>
                  <a:lnTo>
                    <a:pt x="1789" y="2084"/>
                  </a:lnTo>
                  <a:lnTo>
                    <a:pt x="1811" y="2053"/>
                  </a:lnTo>
                  <a:lnTo>
                    <a:pt x="1835" y="2023"/>
                  </a:lnTo>
                  <a:lnTo>
                    <a:pt x="1860" y="1994"/>
                  </a:lnTo>
                  <a:lnTo>
                    <a:pt x="1887" y="1966"/>
                  </a:lnTo>
                  <a:lnTo>
                    <a:pt x="1913" y="1939"/>
                  </a:lnTo>
                  <a:lnTo>
                    <a:pt x="1941" y="1914"/>
                  </a:lnTo>
                  <a:lnTo>
                    <a:pt x="1970" y="1887"/>
                  </a:lnTo>
                  <a:lnTo>
                    <a:pt x="1999" y="1863"/>
                  </a:lnTo>
                  <a:lnTo>
                    <a:pt x="2029" y="1839"/>
                  </a:lnTo>
                  <a:lnTo>
                    <a:pt x="2061" y="1817"/>
                  </a:lnTo>
                  <a:lnTo>
                    <a:pt x="2092" y="1795"/>
                  </a:lnTo>
                  <a:lnTo>
                    <a:pt x="2125" y="1775"/>
                  </a:lnTo>
                  <a:lnTo>
                    <a:pt x="2158" y="1755"/>
                  </a:lnTo>
                  <a:lnTo>
                    <a:pt x="2158" y="1755"/>
                  </a:lnTo>
                  <a:lnTo>
                    <a:pt x="2190" y="1736"/>
                  </a:lnTo>
                  <a:lnTo>
                    <a:pt x="2224" y="1718"/>
                  </a:lnTo>
                  <a:lnTo>
                    <a:pt x="2260" y="1702"/>
                  </a:lnTo>
                  <a:lnTo>
                    <a:pt x="2295" y="1686"/>
                  </a:lnTo>
                  <a:lnTo>
                    <a:pt x="2330" y="1672"/>
                  </a:lnTo>
                  <a:lnTo>
                    <a:pt x="2367" y="1658"/>
                  </a:lnTo>
                  <a:lnTo>
                    <a:pt x="2403" y="1647"/>
                  </a:lnTo>
                  <a:lnTo>
                    <a:pt x="2441" y="1635"/>
                  </a:lnTo>
                  <a:lnTo>
                    <a:pt x="2479" y="1625"/>
                  </a:lnTo>
                  <a:lnTo>
                    <a:pt x="2516" y="1616"/>
                  </a:lnTo>
                  <a:lnTo>
                    <a:pt x="2556" y="1609"/>
                  </a:lnTo>
                  <a:lnTo>
                    <a:pt x="2595" y="1604"/>
                  </a:lnTo>
                  <a:lnTo>
                    <a:pt x="2635" y="1599"/>
                  </a:lnTo>
                  <a:lnTo>
                    <a:pt x="2674" y="1595"/>
                  </a:lnTo>
                  <a:lnTo>
                    <a:pt x="2714" y="1594"/>
                  </a:lnTo>
                  <a:lnTo>
                    <a:pt x="2756" y="1592"/>
                  </a:lnTo>
                  <a:lnTo>
                    <a:pt x="2756" y="1592"/>
                  </a:lnTo>
                  <a:close/>
                  <a:moveTo>
                    <a:pt x="1287" y="12275"/>
                  </a:moveTo>
                  <a:lnTo>
                    <a:pt x="1287" y="12275"/>
                  </a:lnTo>
                  <a:lnTo>
                    <a:pt x="1287" y="12307"/>
                  </a:lnTo>
                  <a:lnTo>
                    <a:pt x="1290" y="12340"/>
                  </a:lnTo>
                  <a:lnTo>
                    <a:pt x="1294" y="12372"/>
                  </a:lnTo>
                  <a:lnTo>
                    <a:pt x="1299" y="12403"/>
                  </a:lnTo>
                  <a:lnTo>
                    <a:pt x="1306" y="12433"/>
                  </a:lnTo>
                  <a:lnTo>
                    <a:pt x="1315" y="12464"/>
                  </a:lnTo>
                  <a:lnTo>
                    <a:pt x="1325" y="12494"/>
                  </a:lnTo>
                  <a:lnTo>
                    <a:pt x="1336" y="12523"/>
                  </a:lnTo>
                  <a:lnTo>
                    <a:pt x="1349" y="12552"/>
                  </a:lnTo>
                  <a:lnTo>
                    <a:pt x="1363" y="12578"/>
                  </a:lnTo>
                  <a:lnTo>
                    <a:pt x="1378" y="12606"/>
                  </a:lnTo>
                  <a:lnTo>
                    <a:pt x="1396" y="12631"/>
                  </a:lnTo>
                  <a:lnTo>
                    <a:pt x="1413" y="12656"/>
                  </a:lnTo>
                  <a:lnTo>
                    <a:pt x="1432" y="12680"/>
                  </a:lnTo>
                  <a:lnTo>
                    <a:pt x="1452" y="12704"/>
                  </a:lnTo>
                  <a:lnTo>
                    <a:pt x="1474" y="12727"/>
                  </a:lnTo>
                  <a:lnTo>
                    <a:pt x="1496" y="12747"/>
                  </a:lnTo>
                  <a:lnTo>
                    <a:pt x="1519" y="12767"/>
                  </a:lnTo>
                  <a:lnTo>
                    <a:pt x="1544" y="12786"/>
                  </a:lnTo>
                  <a:lnTo>
                    <a:pt x="1569" y="12805"/>
                  </a:lnTo>
                  <a:lnTo>
                    <a:pt x="1595" y="12821"/>
                  </a:lnTo>
                  <a:lnTo>
                    <a:pt x="1622" y="12836"/>
                  </a:lnTo>
                  <a:lnTo>
                    <a:pt x="1650" y="12850"/>
                  </a:lnTo>
                  <a:lnTo>
                    <a:pt x="1678" y="12864"/>
                  </a:lnTo>
                  <a:lnTo>
                    <a:pt x="1707" y="12875"/>
                  </a:lnTo>
                  <a:lnTo>
                    <a:pt x="1737" y="12885"/>
                  </a:lnTo>
                  <a:lnTo>
                    <a:pt x="1767" y="12894"/>
                  </a:lnTo>
                  <a:lnTo>
                    <a:pt x="1799" y="12901"/>
                  </a:lnTo>
                  <a:lnTo>
                    <a:pt x="1830" y="12907"/>
                  </a:lnTo>
                  <a:lnTo>
                    <a:pt x="1862" y="12911"/>
                  </a:lnTo>
                  <a:lnTo>
                    <a:pt x="1894" y="12913"/>
                  </a:lnTo>
                  <a:lnTo>
                    <a:pt x="1927" y="12914"/>
                  </a:lnTo>
                  <a:lnTo>
                    <a:pt x="1927" y="12914"/>
                  </a:lnTo>
                  <a:lnTo>
                    <a:pt x="1927" y="12914"/>
                  </a:lnTo>
                  <a:lnTo>
                    <a:pt x="1952" y="12913"/>
                  </a:lnTo>
                  <a:lnTo>
                    <a:pt x="1977" y="12912"/>
                  </a:lnTo>
                  <a:lnTo>
                    <a:pt x="2003" y="12909"/>
                  </a:lnTo>
                  <a:lnTo>
                    <a:pt x="2028" y="12906"/>
                  </a:lnTo>
                  <a:lnTo>
                    <a:pt x="2052" y="12902"/>
                  </a:lnTo>
                  <a:lnTo>
                    <a:pt x="2077" y="12895"/>
                  </a:lnTo>
                  <a:lnTo>
                    <a:pt x="2101" y="12889"/>
                  </a:lnTo>
                  <a:lnTo>
                    <a:pt x="2124" y="12883"/>
                  </a:lnTo>
                  <a:lnTo>
                    <a:pt x="2147" y="12874"/>
                  </a:lnTo>
                  <a:lnTo>
                    <a:pt x="2170" y="12865"/>
                  </a:lnTo>
                  <a:lnTo>
                    <a:pt x="2192" y="12855"/>
                  </a:lnTo>
                  <a:lnTo>
                    <a:pt x="2214" y="12845"/>
                  </a:lnTo>
                  <a:lnTo>
                    <a:pt x="2236" y="12834"/>
                  </a:lnTo>
                  <a:lnTo>
                    <a:pt x="2256" y="12821"/>
                  </a:lnTo>
                  <a:lnTo>
                    <a:pt x="2277" y="12809"/>
                  </a:lnTo>
                  <a:lnTo>
                    <a:pt x="2296" y="12795"/>
                  </a:lnTo>
                  <a:lnTo>
                    <a:pt x="2316" y="12781"/>
                  </a:lnTo>
                  <a:lnTo>
                    <a:pt x="2335" y="12766"/>
                  </a:lnTo>
                  <a:lnTo>
                    <a:pt x="2353" y="12749"/>
                  </a:lnTo>
                  <a:lnTo>
                    <a:pt x="2370" y="12733"/>
                  </a:lnTo>
                  <a:lnTo>
                    <a:pt x="2388" y="12715"/>
                  </a:lnTo>
                  <a:lnTo>
                    <a:pt x="2404" y="12698"/>
                  </a:lnTo>
                  <a:lnTo>
                    <a:pt x="2420" y="12680"/>
                  </a:lnTo>
                  <a:lnTo>
                    <a:pt x="2435" y="12661"/>
                  </a:lnTo>
                  <a:lnTo>
                    <a:pt x="2450" y="12641"/>
                  </a:lnTo>
                  <a:lnTo>
                    <a:pt x="2462" y="12621"/>
                  </a:lnTo>
                  <a:lnTo>
                    <a:pt x="2476" y="12601"/>
                  </a:lnTo>
                  <a:lnTo>
                    <a:pt x="2488" y="12579"/>
                  </a:lnTo>
                  <a:lnTo>
                    <a:pt x="2499" y="12558"/>
                  </a:lnTo>
                  <a:lnTo>
                    <a:pt x="2509" y="12537"/>
                  </a:lnTo>
                  <a:lnTo>
                    <a:pt x="2519" y="12514"/>
                  </a:lnTo>
                  <a:lnTo>
                    <a:pt x="2528" y="12491"/>
                  </a:lnTo>
                  <a:lnTo>
                    <a:pt x="2528" y="12491"/>
                  </a:lnTo>
                  <a:lnTo>
                    <a:pt x="2538" y="12465"/>
                  </a:lnTo>
                  <a:lnTo>
                    <a:pt x="2545" y="12437"/>
                  </a:lnTo>
                  <a:lnTo>
                    <a:pt x="2553" y="12409"/>
                  </a:lnTo>
                  <a:lnTo>
                    <a:pt x="2559" y="12382"/>
                  </a:lnTo>
                  <a:lnTo>
                    <a:pt x="2564" y="12353"/>
                  </a:lnTo>
                  <a:lnTo>
                    <a:pt x="2567" y="12324"/>
                  </a:lnTo>
                  <a:lnTo>
                    <a:pt x="2569" y="12295"/>
                  </a:lnTo>
                  <a:lnTo>
                    <a:pt x="2571" y="12266"/>
                  </a:lnTo>
                  <a:lnTo>
                    <a:pt x="2571" y="8495"/>
                  </a:lnTo>
                  <a:lnTo>
                    <a:pt x="2924" y="8495"/>
                  </a:lnTo>
                  <a:lnTo>
                    <a:pt x="2924" y="12275"/>
                  </a:lnTo>
                  <a:lnTo>
                    <a:pt x="2924" y="12275"/>
                  </a:lnTo>
                  <a:lnTo>
                    <a:pt x="2926" y="12307"/>
                  </a:lnTo>
                  <a:lnTo>
                    <a:pt x="2928" y="12339"/>
                  </a:lnTo>
                  <a:lnTo>
                    <a:pt x="2932" y="12372"/>
                  </a:lnTo>
                  <a:lnTo>
                    <a:pt x="2938" y="12402"/>
                  </a:lnTo>
                  <a:lnTo>
                    <a:pt x="2945" y="12433"/>
                  </a:lnTo>
                  <a:lnTo>
                    <a:pt x="2953" y="12464"/>
                  </a:lnTo>
                  <a:lnTo>
                    <a:pt x="2964" y="12493"/>
                  </a:lnTo>
                  <a:lnTo>
                    <a:pt x="2975" y="12522"/>
                  </a:lnTo>
                  <a:lnTo>
                    <a:pt x="2989" y="12550"/>
                  </a:lnTo>
                  <a:lnTo>
                    <a:pt x="3003" y="12578"/>
                  </a:lnTo>
                  <a:lnTo>
                    <a:pt x="3018" y="12605"/>
                  </a:lnTo>
                  <a:lnTo>
                    <a:pt x="3035" y="12631"/>
                  </a:lnTo>
                  <a:lnTo>
                    <a:pt x="3053" y="12656"/>
                  </a:lnTo>
                  <a:lnTo>
                    <a:pt x="3072" y="12680"/>
                  </a:lnTo>
                  <a:lnTo>
                    <a:pt x="3092" y="12703"/>
                  </a:lnTo>
                  <a:lnTo>
                    <a:pt x="3113" y="12726"/>
                  </a:lnTo>
                  <a:lnTo>
                    <a:pt x="3135" y="12747"/>
                  </a:lnTo>
                  <a:lnTo>
                    <a:pt x="3159" y="12767"/>
                  </a:lnTo>
                  <a:lnTo>
                    <a:pt x="3183" y="12786"/>
                  </a:lnTo>
                  <a:lnTo>
                    <a:pt x="3208" y="12804"/>
                  </a:lnTo>
                  <a:lnTo>
                    <a:pt x="3234" y="12821"/>
                  </a:lnTo>
                  <a:lnTo>
                    <a:pt x="3261" y="12836"/>
                  </a:lnTo>
                  <a:lnTo>
                    <a:pt x="3288" y="12850"/>
                  </a:lnTo>
                  <a:lnTo>
                    <a:pt x="3316" y="12863"/>
                  </a:lnTo>
                  <a:lnTo>
                    <a:pt x="3345" y="12875"/>
                  </a:lnTo>
                  <a:lnTo>
                    <a:pt x="3375" y="12885"/>
                  </a:lnTo>
                  <a:lnTo>
                    <a:pt x="3406" y="12894"/>
                  </a:lnTo>
                  <a:lnTo>
                    <a:pt x="3436" y="12901"/>
                  </a:lnTo>
                  <a:lnTo>
                    <a:pt x="3467" y="12907"/>
                  </a:lnTo>
                  <a:lnTo>
                    <a:pt x="3499" y="12911"/>
                  </a:lnTo>
                  <a:lnTo>
                    <a:pt x="3531" y="12913"/>
                  </a:lnTo>
                  <a:lnTo>
                    <a:pt x="3564" y="12914"/>
                  </a:lnTo>
                  <a:lnTo>
                    <a:pt x="3564" y="12914"/>
                  </a:lnTo>
                  <a:lnTo>
                    <a:pt x="3564" y="12914"/>
                  </a:lnTo>
                  <a:lnTo>
                    <a:pt x="3607" y="12913"/>
                  </a:lnTo>
                  <a:lnTo>
                    <a:pt x="3650" y="12908"/>
                  </a:lnTo>
                  <a:lnTo>
                    <a:pt x="3691" y="12901"/>
                  </a:lnTo>
                  <a:lnTo>
                    <a:pt x="3733" y="12892"/>
                  </a:lnTo>
                  <a:lnTo>
                    <a:pt x="3772" y="12879"/>
                  </a:lnTo>
                  <a:lnTo>
                    <a:pt x="3811" y="12864"/>
                  </a:lnTo>
                  <a:lnTo>
                    <a:pt x="3849" y="12846"/>
                  </a:lnTo>
                  <a:lnTo>
                    <a:pt x="3884" y="12827"/>
                  </a:lnTo>
                  <a:lnTo>
                    <a:pt x="3919" y="12805"/>
                  </a:lnTo>
                  <a:lnTo>
                    <a:pt x="3952" y="12781"/>
                  </a:lnTo>
                  <a:lnTo>
                    <a:pt x="3984" y="12756"/>
                  </a:lnTo>
                  <a:lnTo>
                    <a:pt x="4014" y="12728"/>
                  </a:lnTo>
                  <a:lnTo>
                    <a:pt x="4042" y="12698"/>
                  </a:lnTo>
                  <a:lnTo>
                    <a:pt x="4068" y="12666"/>
                  </a:lnTo>
                  <a:lnTo>
                    <a:pt x="4092" y="12634"/>
                  </a:lnTo>
                  <a:lnTo>
                    <a:pt x="4115" y="12600"/>
                  </a:lnTo>
                  <a:lnTo>
                    <a:pt x="4115" y="12600"/>
                  </a:lnTo>
                  <a:lnTo>
                    <a:pt x="4136" y="12562"/>
                  </a:lnTo>
                  <a:lnTo>
                    <a:pt x="4155" y="12523"/>
                  </a:lnTo>
                  <a:lnTo>
                    <a:pt x="4162" y="12504"/>
                  </a:lnTo>
                  <a:lnTo>
                    <a:pt x="4171" y="12483"/>
                  </a:lnTo>
                  <a:lnTo>
                    <a:pt x="4178" y="12462"/>
                  </a:lnTo>
                  <a:lnTo>
                    <a:pt x="4184" y="12442"/>
                  </a:lnTo>
                  <a:lnTo>
                    <a:pt x="4190" y="12421"/>
                  </a:lnTo>
                  <a:lnTo>
                    <a:pt x="4195" y="12399"/>
                  </a:lnTo>
                  <a:lnTo>
                    <a:pt x="4199" y="12377"/>
                  </a:lnTo>
                  <a:lnTo>
                    <a:pt x="4201" y="12355"/>
                  </a:lnTo>
                  <a:lnTo>
                    <a:pt x="4205" y="12333"/>
                  </a:lnTo>
                  <a:lnTo>
                    <a:pt x="4206" y="12311"/>
                  </a:lnTo>
                  <a:lnTo>
                    <a:pt x="4208" y="12289"/>
                  </a:lnTo>
                  <a:lnTo>
                    <a:pt x="4208" y="12266"/>
                  </a:lnTo>
                  <a:lnTo>
                    <a:pt x="4178" y="9746"/>
                  </a:lnTo>
                  <a:lnTo>
                    <a:pt x="4175" y="9560"/>
                  </a:lnTo>
                  <a:lnTo>
                    <a:pt x="4175" y="9560"/>
                  </a:lnTo>
                  <a:lnTo>
                    <a:pt x="4133" y="9550"/>
                  </a:lnTo>
                  <a:lnTo>
                    <a:pt x="4092" y="9539"/>
                  </a:lnTo>
                  <a:lnTo>
                    <a:pt x="4050" y="9525"/>
                  </a:lnTo>
                  <a:lnTo>
                    <a:pt x="4009" y="9510"/>
                  </a:lnTo>
                  <a:lnTo>
                    <a:pt x="4009" y="9510"/>
                  </a:lnTo>
                  <a:lnTo>
                    <a:pt x="3981" y="9500"/>
                  </a:lnTo>
                  <a:lnTo>
                    <a:pt x="3953" y="9487"/>
                  </a:lnTo>
                  <a:lnTo>
                    <a:pt x="3926" y="9476"/>
                  </a:lnTo>
                  <a:lnTo>
                    <a:pt x="3899" y="9462"/>
                  </a:lnTo>
                  <a:lnTo>
                    <a:pt x="3848" y="9435"/>
                  </a:lnTo>
                  <a:lnTo>
                    <a:pt x="3798" y="9405"/>
                  </a:lnTo>
                  <a:lnTo>
                    <a:pt x="3749" y="9373"/>
                  </a:lnTo>
                  <a:lnTo>
                    <a:pt x="3704" y="9339"/>
                  </a:lnTo>
                  <a:lnTo>
                    <a:pt x="3660" y="9302"/>
                  </a:lnTo>
                  <a:lnTo>
                    <a:pt x="3618" y="9263"/>
                  </a:lnTo>
                  <a:lnTo>
                    <a:pt x="3578" y="9223"/>
                  </a:lnTo>
                  <a:lnTo>
                    <a:pt x="3540" y="9181"/>
                  </a:lnTo>
                  <a:lnTo>
                    <a:pt x="3504" y="9137"/>
                  </a:lnTo>
                  <a:lnTo>
                    <a:pt x="3471" y="9092"/>
                  </a:lnTo>
                  <a:lnTo>
                    <a:pt x="3440" y="9045"/>
                  </a:lnTo>
                  <a:lnTo>
                    <a:pt x="3411" y="8997"/>
                  </a:lnTo>
                  <a:lnTo>
                    <a:pt x="3384" y="8948"/>
                  </a:lnTo>
                  <a:lnTo>
                    <a:pt x="3360" y="8898"/>
                  </a:lnTo>
                  <a:lnTo>
                    <a:pt x="3360" y="8898"/>
                  </a:lnTo>
                  <a:lnTo>
                    <a:pt x="3339" y="8847"/>
                  </a:lnTo>
                  <a:lnTo>
                    <a:pt x="3321" y="8797"/>
                  </a:lnTo>
                  <a:lnTo>
                    <a:pt x="3305" y="8745"/>
                  </a:lnTo>
                  <a:lnTo>
                    <a:pt x="3290" y="8694"/>
                  </a:lnTo>
                  <a:lnTo>
                    <a:pt x="3278" y="8641"/>
                  </a:lnTo>
                  <a:lnTo>
                    <a:pt x="3270" y="8588"/>
                  </a:lnTo>
                  <a:lnTo>
                    <a:pt x="3263" y="8534"/>
                  </a:lnTo>
                  <a:lnTo>
                    <a:pt x="3259" y="8480"/>
                  </a:lnTo>
                  <a:lnTo>
                    <a:pt x="3257" y="8424"/>
                  </a:lnTo>
                  <a:lnTo>
                    <a:pt x="3258" y="8370"/>
                  </a:lnTo>
                  <a:lnTo>
                    <a:pt x="3262" y="8315"/>
                  </a:lnTo>
                  <a:lnTo>
                    <a:pt x="3268" y="8259"/>
                  </a:lnTo>
                  <a:lnTo>
                    <a:pt x="3278" y="8204"/>
                  </a:lnTo>
                  <a:lnTo>
                    <a:pt x="3290" y="8150"/>
                  </a:lnTo>
                  <a:lnTo>
                    <a:pt x="3305" y="8095"/>
                  </a:lnTo>
                  <a:lnTo>
                    <a:pt x="3322" y="8040"/>
                  </a:lnTo>
                  <a:lnTo>
                    <a:pt x="4152" y="4311"/>
                  </a:lnTo>
                  <a:lnTo>
                    <a:pt x="4152" y="4311"/>
                  </a:lnTo>
                  <a:lnTo>
                    <a:pt x="4140" y="4311"/>
                  </a:lnTo>
                  <a:lnTo>
                    <a:pt x="4126" y="4313"/>
                  </a:lnTo>
                  <a:lnTo>
                    <a:pt x="4126" y="4313"/>
                  </a:lnTo>
                  <a:lnTo>
                    <a:pt x="3868" y="4284"/>
                  </a:lnTo>
                  <a:lnTo>
                    <a:pt x="3633" y="4259"/>
                  </a:lnTo>
                  <a:lnTo>
                    <a:pt x="3419" y="4240"/>
                  </a:lnTo>
                  <a:lnTo>
                    <a:pt x="3225" y="4225"/>
                  </a:lnTo>
                  <a:lnTo>
                    <a:pt x="3134" y="4219"/>
                  </a:lnTo>
                  <a:lnTo>
                    <a:pt x="3047" y="4214"/>
                  </a:lnTo>
                  <a:lnTo>
                    <a:pt x="2962" y="4209"/>
                  </a:lnTo>
                  <a:lnTo>
                    <a:pt x="2882" y="4206"/>
                  </a:lnTo>
                  <a:lnTo>
                    <a:pt x="2802" y="4204"/>
                  </a:lnTo>
                  <a:lnTo>
                    <a:pt x="2727" y="4203"/>
                  </a:lnTo>
                  <a:lnTo>
                    <a:pt x="2652" y="4201"/>
                  </a:lnTo>
                  <a:lnTo>
                    <a:pt x="2579" y="4203"/>
                  </a:lnTo>
                  <a:lnTo>
                    <a:pt x="2509" y="4204"/>
                  </a:lnTo>
                  <a:lnTo>
                    <a:pt x="2438" y="4205"/>
                  </a:lnTo>
                  <a:lnTo>
                    <a:pt x="2369" y="4208"/>
                  </a:lnTo>
                  <a:lnTo>
                    <a:pt x="2300" y="4211"/>
                  </a:lnTo>
                  <a:lnTo>
                    <a:pt x="2160" y="4220"/>
                  </a:lnTo>
                  <a:lnTo>
                    <a:pt x="2019" y="4233"/>
                  </a:lnTo>
                  <a:lnTo>
                    <a:pt x="1870" y="4247"/>
                  </a:lnTo>
                  <a:lnTo>
                    <a:pt x="1716" y="4264"/>
                  </a:lnTo>
                  <a:lnTo>
                    <a:pt x="1368" y="4303"/>
                  </a:lnTo>
                  <a:lnTo>
                    <a:pt x="1368" y="4303"/>
                  </a:lnTo>
                  <a:lnTo>
                    <a:pt x="1347" y="4301"/>
                  </a:lnTo>
                  <a:lnTo>
                    <a:pt x="1323" y="4301"/>
                  </a:lnTo>
                  <a:lnTo>
                    <a:pt x="1300" y="4302"/>
                  </a:lnTo>
                  <a:lnTo>
                    <a:pt x="1276" y="4306"/>
                  </a:lnTo>
                  <a:lnTo>
                    <a:pt x="1252" y="4311"/>
                  </a:lnTo>
                  <a:lnTo>
                    <a:pt x="1227" y="4318"/>
                  </a:lnTo>
                  <a:lnTo>
                    <a:pt x="1203" y="4327"/>
                  </a:lnTo>
                  <a:lnTo>
                    <a:pt x="1178" y="4337"/>
                  </a:lnTo>
                  <a:lnTo>
                    <a:pt x="1153" y="4350"/>
                  </a:lnTo>
                  <a:lnTo>
                    <a:pt x="1129" y="4363"/>
                  </a:lnTo>
                  <a:lnTo>
                    <a:pt x="1104" y="4378"/>
                  </a:lnTo>
                  <a:lnTo>
                    <a:pt x="1078" y="4393"/>
                  </a:lnTo>
                  <a:lnTo>
                    <a:pt x="1054" y="4409"/>
                  </a:lnTo>
                  <a:lnTo>
                    <a:pt x="1030" y="4428"/>
                  </a:lnTo>
                  <a:lnTo>
                    <a:pt x="1005" y="4446"/>
                  </a:lnTo>
                  <a:lnTo>
                    <a:pt x="983" y="4466"/>
                  </a:lnTo>
                  <a:lnTo>
                    <a:pt x="959" y="4486"/>
                  </a:lnTo>
                  <a:lnTo>
                    <a:pt x="936" y="4507"/>
                  </a:lnTo>
                  <a:lnTo>
                    <a:pt x="915" y="4529"/>
                  </a:lnTo>
                  <a:lnTo>
                    <a:pt x="893" y="4551"/>
                  </a:lnTo>
                  <a:lnTo>
                    <a:pt x="872" y="4574"/>
                  </a:lnTo>
                  <a:lnTo>
                    <a:pt x="852" y="4597"/>
                  </a:lnTo>
                  <a:lnTo>
                    <a:pt x="833" y="4621"/>
                  </a:lnTo>
                  <a:lnTo>
                    <a:pt x="814" y="4645"/>
                  </a:lnTo>
                  <a:lnTo>
                    <a:pt x="796" y="4667"/>
                  </a:lnTo>
                  <a:lnTo>
                    <a:pt x="780" y="4691"/>
                  </a:lnTo>
                  <a:lnTo>
                    <a:pt x="765" y="4715"/>
                  </a:lnTo>
                  <a:lnTo>
                    <a:pt x="751" y="4738"/>
                  </a:lnTo>
                  <a:lnTo>
                    <a:pt x="738" y="4762"/>
                  </a:lnTo>
                  <a:lnTo>
                    <a:pt x="726" y="4784"/>
                  </a:lnTo>
                  <a:lnTo>
                    <a:pt x="716" y="4807"/>
                  </a:lnTo>
                  <a:lnTo>
                    <a:pt x="707" y="4828"/>
                  </a:lnTo>
                  <a:lnTo>
                    <a:pt x="34" y="7850"/>
                  </a:lnTo>
                  <a:lnTo>
                    <a:pt x="34" y="7850"/>
                  </a:lnTo>
                  <a:lnTo>
                    <a:pt x="26" y="7874"/>
                  </a:lnTo>
                  <a:lnTo>
                    <a:pt x="18" y="7899"/>
                  </a:lnTo>
                  <a:lnTo>
                    <a:pt x="12" y="7926"/>
                  </a:lnTo>
                  <a:lnTo>
                    <a:pt x="7" y="7951"/>
                  </a:lnTo>
                  <a:lnTo>
                    <a:pt x="4" y="7976"/>
                  </a:lnTo>
                  <a:lnTo>
                    <a:pt x="2" y="8001"/>
                  </a:lnTo>
                  <a:lnTo>
                    <a:pt x="0" y="8027"/>
                  </a:lnTo>
                  <a:lnTo>
                    <a:pt x="0" y="8052"/>
                  </a:lnTo>
                  <a:lnTo>
                    <a:pt x="3" y="8077"/>
                  </a:lnTo>
                  <a:lnTo>
                    <a:pt x="5" y="8102"/>
                  </a:lnTo>
                  <a:lnTo>
                    <a:pt x="9" y="8127"/>
                  </a:lnTo>
                  <a:lnTo>
                    <a:pt x="14" y="8151"/>
                  </a:lnTo>
                  <a:lnTo>
                    <a:pt x="21" y="8175"/>
                  </a:lnTo>
                  <a:lnTo>
                    <a:pt x="28" y="8199"/>
                  </a:lnTo>
                  <a:lnTo>
                    <a:pt x="37" y="8223"/>
                  </a:lnTo>
                  <a:lnTo>
                    <a:pt x="47" y="8246"/>
                  </a:lnTo>
                  <a:lnTo>
                    <a:pt x="57" y="8268"/>
                  </a:lnTo>
                  <a:lnTo>
                    <a:pt x="70" y="8290"/>
                  </a:lnTo>
                  <a:lnTo>
                    <a:pt x="82" y="8311"/>
                  </a:lnTo>
                  <a:lnTo>
                    <a:pt x="96" y="8331"/>
                  </a:lnTo>
                  <a:lnTo>
                    <a:pt x="111" y="8351"/>
                  </a:lnTo>
                  <a:lnTo>
                    <a:pt x="126" y="8372"/>
                  </a:lnTo>
                  <a:lnTo>
                    <a:pt x="143" y="8389"/>
                  </a:lnTo>
                  <a:lnTo>
                    <a:pt x="160" y="8408"/>
                  </a:lnTo>
                  <a:lnTo>
                    <a:pt x="179" y="8424"/>
                  </a:lnTo>
                  <a:lnTo>
                    <a:pt x="199" y="8441"/>
                  </a:lnTo>
                  <a:lnTo>
                    <a:pt x="219" y="8456"/>
                  </a:lnTo>
                  <a:lnTo>
                    <a:pt x="241" y="8470"/>
                  </a:lnTo>
                  <a:lnTo>
                    <a:pt x="262" y="8484"/>
                  </a:lnTo>
                  <a:lnTo>
                    <a:pt x="286" y="8496"/>
                  </a:lnTo>
                  <a:lnTo>
                    <a:pt x="309" y="8507"/>
                  </a:lnTo>
                  <a:lnTo>
                    <a:pt x="334" y="8518"/>
                  </a:lnTo>
                  <a:lnTo>
                    <a:pt x="334" y="8518"/>
                  </a:lnTo>
                  <a:lnTo>
                    <a:pt x="334" y="8518"/>
                  </a:lnTo>
                  <a:lnTo>
                    <a:pt x="359" y="8526"/>
                  </a:lnTo>
                  <a:lnTo>
                    <a:pt x="384" y="8533"/>
                  </a:lnTo>
                  <a:lnTo>
                    <a:pt x="410" y="8539"/>
                  </a:lnTo>
                  <a:lnTo>
                    <a:pt x="435" y="8544"/>
                  </a:lnTo>
                  <a:lnTo>
                    <a:pt x="460" y="8548"/>
                  </a:lnTo>
                  <a:lnTo>
                    <a:pt x="485" y="8549"/>
                  </a:lnTo>
                  <a:lnTo>
                    <a:pt x="510" y="8550"/>
                  </a:lnTo>
                  <a:lnTo>
                    <a:pt x="536" y="8550"/>
                  </a:lnTo>
                  <a:lnTo>
                    <a:pt x="561" y="8548"/>
                  </a:lnTo>
                  <a:lnTo>
                    <a:pt x="586" y="8545"/>
                  </a:lnTo>
                  <a:lnTo>
                    <a:pt x="611" y="8541"/>
                  </a:lnTo>
                  <a:lnTo>
                    <a:pt x="635" y="8536"/>
                  </a:lnTo>
                  <a:lnTo>
                    <a:pt x="659" y="8530"/>
                  </a:lnTo>
                  <a:lnTo>
                    <a:pt x="683" y="8523"/>
                  </a:lnTo>
                  <a:lnTo>
                    <a:pt x="707" y="8514"/>
                  </a:lnTo>
                  <a:lnTo>
                    <a:pt x="730" y="8504"/>
                  </a:lnTo>
                  <a:lnTo>
                    <a:pt x="752" y="8494"/>
                  </a:lnTo>
                  <a:lnTo>
                    <a:pt x="774" y="8481"/>
                  </a:lnTo>
                  <a:lnTo>
                    <a:pt x="795" y="8468"/>
                  </a:lnTo>
                  <a:lnTo>
                    <a:pt x="816" y="8455"/>
                  </a:lnTo>
                  <a:lnTo>
                    <a:pt x="837" y="8440"/>
                  </a:lnTo>
                  <a:lnTo>
                    <a:pt x="855" y="8424"/>
                  </a:lnTo>
                  <a:lnTo>
                    <a:pt x="874" y="8408"/>
                  </a:lnTo>
                  <a:lnTo>
                    <a:pt x="892" y="8390"/>
                  </a:lnTo>
                  <a:lnTo>
                    <a:pt x="910" y="8372"/>
                  </a:lnTo>
                  <a:lnTo>
                    <a:pt x="925" y="8351"/>
                  </a:lnTo>
                  <a:lnTo>
                    <a:pt x="941" y="8331"/>
                  </a:lnTo>
                  <a:lnTo>
                    <a:pt x="955" y="8310"/>
                  </a:lnTo>
                  <a:lnTo>
                    <a:pt x="968" y="8288"/>
                  </a:lnTo>
                  <a:lnTo>
                    <a:pt x="980" y="8266"/>
                  </a:lnTo>
                  <a:lnTo>
                    <a:pt x="991" y="8242"/>
                  </a:lnTo>
                  <a:lnTo>
                    <a:pt x="1002" y="8218"/>
                  </a:lnTo>
                  <a:lnTo>
                    <a:pt x="1096" y="7969"/>
                  </a:lnTo>
                  <a:lnTo>
                    <a:pt x="1355" y="6096"/>
                  </a:lnTo>
                  <a:lnTo>
                    <a:pt x="1316" y="9882"/>
                  </a:lnTo>
                  <a:lnTo>
                    <a:pt x="1287" y="12275"/>
                  </a:lnTo>
                  <a:lnTo>
                    <a:pt x="1287" y="12275"/>
                  </a:lnTo>
                  <a:close/>
                  <a:moveTo>
                    <a:pt x="7347" y="0"/>
                  </a:moveTo>
                  <a:lnTo>
                    <a:pt x="7347" y="0"/>
                  </a:lnTo>
                  <a:lnTo>
                    <a:pt x="7386" y="0"/>
                  </a:lnTo>
                  <a:lnTo>
                    <a:pt x="7427" y="2"/>
                  </a:lnTo>
                  <a:lnTo>
                    <a:pt x="7466" y="5"/>
                  </a:lnTo>
                  <a:lnTo>
                    <a:pt x="7505" y="7"/>
                  </a:lnTo>
                  <a:lnTo>
                    <a:pt x="7544" y="12"/>
                  </a:lnTo>
                  <a:lnTo>
                    <a:pt x="7581" y="17"/>
                  </a:lnTo>
                  <a:lnTo>
                    <a:pt x="7619" y="24"/>
                  </a:lnTo>
                  <a:lnTo>
                    <a:pt x="7658" y="31"/>
                  </a:lnTo>
                  <a:lnTo>
                    <a:pt x="7695" y="39"/>
                  </a:lnTo>
                  <a:lnTo>
                    <a:pt x="7733" y="49"/>
                  </a:lnTo>
                  <a:lnTo>
                    <a:pt x="7769" y="58"/>
                  </a:lnTo>
                  <a:lnTo>
                    <a:pt x="7806" y="69"/>
                  </a:lnTo>
                  <a:lnTo>
                    <a:pt x="7842" y="80"/>
                  </a:lnTo>
                  <a:lnTo>
                    <a:pt x="7877" y="93"/>
                  </a:lnTo>
                  <a:lnTo>
                    <a:pt x="7913" y="107"/>
                  </a:lnTo>
                  <a:lnTo>
                    <a:pt x="7948" y="121"/>
                  </a:lnTo>
                  <a:lnTo>
                    <a:pt x="7982" y="136"/>
                  </a:lnTo>
                  <a:lnTo>
                    <a:pt x="8016" y="152"/>
                  </a:lnTo>
                  <a:lnTo>
                    <a:pt x="8049" y="168"/>
                  </a:lnTo>
                  <a:lnTo>
                    <a:pt x="8083" y="186"/>
                  </a:lnTo>
                  <a:lnTo>
                    <a:pt x="8114" y="204"/>
                  </a:lnTo>
                  <a:lnTo>
                    <a:pt x="8147" y="223"/>
                  </a:lnTo>
                  <a:lnTo>
                    <a:pt x="8178" y="243"/>
                  </a:lnTo>
                  <a:lnTo>
                    <a:pt x="8210" y="263"/>
                  </a:lnTo>
                  <a:lnTo>
                    <a:pt x="8240" y="284"/>
                  </a:lnTo>
                  <a:lnTo>
                    <a:pt x="8270" y="306"/>
                  </a:lnTo>
                  <a:lnTo>
                    <a:pt x="8299" y="328"/>
                  </a:lnTo>
                  <a:lnTo>
                    <a:pt x="8328" y="352"/>
                  </a:lnTo>
                  <a:lnTo>
                    <a:pt x="8356" y="376"/>
                  </a:lnTo>
                  <a:lnTo>
                    <a:pt x="8384" y="400"/>
                  </a:lnTo>
                  <a:lnTo>
                    <a:pt x="8411" y="425"/>
                  </a:lnTo>
                  <a:lnTo>
                    <a:pt x="8438" y="452"/>
                  </a:lnTo>
                  <a:lnTo>
                    <a:pt x="8464" y="478"/>
                  </a:lnTo>
                  <a:lnTo>
                    <a:pt x="8489" y="505"/>
                  </a:lnTo>
                  <a:lnTo>
                    <a:pt x="8513" y="532"/>
                  </a:lnTo>
                  <a:lnTo>
                    <a:pt x="8537" y="561"/>
                  </a:lnTo>
                  <a:lnTo>
                    <a:pt x="8561" y="590"/>
                  </a:lnTo>
                  <a:lnTo>
                    <a:pt x="8583" y="619"/>
                  </a:lnTo>
                  <a:lnTo>
                    <a:pt x="8605" y="649"/>
                  </a:lnTo>
                  <a:lnTo>
                    <a:pt x="8627" y="680"/>
                  </a:lnTo>
                  <a:lnTo>
                    <a:pt x="8647" y="711"/>
                  </a:lnTo>
                  <a:lnTo>
                    <a:pt x="8666" y="743"/>
                  </a:lnTo>
                  <a:lnTo>
                    <a:pt x="8686" y="774"/>
                  </a:lnTo>
                  <a:lnTo>
                    <a:pt x="8704" y="807"/>
                  </a:lnTo>
                  <a:lnTo>
                    <a:pt x="8721" y="840"/>
                  </a:lnTo>
                  <a:lnTo>
                    <a:pt x="8738" y="874"/>
                  </a:lnTo>
                  <a:lnTo>
                    <a:pt x="8754" y="908"/>
                  </a:lnTo>
                  <a:lnTo>
                    <a:pt x="8769" y="942"/>
                  </a:lnTo>
                  <a:lnTo>
                    <a:pt x="8783" y="977"/>
                  </a:lnTo>
                  <a:lnTo>
                    <a:pt x="8795" y="1012"/>
                  </a:lnTo>
                  <a:lnTo>
                    <a:pt x="8808" y="1047"/>
                  </a:lnTo>
                  <a:lnTo>
                    <a:pt x="8821" y="1084"/>
                  </a:lnTo>
                  <a:lnTo>
                    <a:pt x="8831" y="1120"/>
                  </a:lnTo>
                  <a:lnTo>
                    <a:pt x="8841" y="1157"/>
                  </a:lnTo>
                  <a:lnTo>
                    <a:pt x="8850" y="1195"/>
                  </a:lnTo>
                  <a:lnTo>
                    <a:pt x="8858" y="1231"/>
                  </a:lnTo>
                  <a:lnTo>
                    <a:pt x="8866" y="1269"/>
                  </a:lnTo>
                  <a:lnTo>
                    <a:pt x="8872" y="1308"/>
                  </a:lnTo>
                  <a:lnTo>
                    <a:pt x="8877" y="1346"/>
                  </a:lnTo>
                  <a:lnTo>
                    <a:pt x="8882" y="1385"/>
                  </a:lnTo>
                  <a:lnTo>
                    <a:pt x="8885" y="1424"/>
                  </a:lnTo>
                  <a:lnTo>
                    <a:pt x="8887" y="1463"/>
                  </a:lnTo>
                  <a:lnTo>
                    <a:pt x="8889" y="1503"/>
                  </a:lnTo>
                  <a:lnTo>
                    <a:pt x="8890" y="1542"/>
                  </a:lnTo>
                  <a:lnTo>
                    <a:pt x="8890" y="1542"/>
                  </a:lnTo>
                  <a:lnTo>
                    <a:pt x="8889" y="1596"/>
                  </a:lnTo>
                  <a:lnTo>
                    <a:pt x="8886" y="1649"/>
                  </a:lnTo>
                  <a:lnTo>
                    <a:pt x="8881" y="1702"/>
                  </a:lnTo>
                  <a:lnTo>
                    <a:pt x="8875" y="1755"/>
                  </a:lnTo>
                  <a:lnTo>
                    <a:pt x="8867" y="1807"/>
                  </a:lnTo>
                  <a:lnTo>
                    <a:pt x="8857" y="1857"/>
                  </a:lnTo>
                  <a:lnTo>
                    <a:pt x="8846" y="1909"/>
                  </a:lnTo>
                  <a:lnTo>
                    <a:pt x="8833" y="1958"/>
                  </a:lnTo>
                  <a:lnTo>
                    <a:pt x="8818" y="2007"/>
                  </a:lnTo>
                  <a:lnTo>
                    <a:pt x="8802" y="2056"/>
                  </a:lnTo>
                  <a:lnTo>
                    <a:pt x="8784" y="2104"/>
                  </a:lnTo>
                  <a:lnTo>
                    <a:pt x="8765" y="2150"/>
                  </a:lnTo>
                  <a:lnTo>
                    <a:pt x="8745" y="2197"/>
                  </a:lnTo>
                  <a:lnTo>
                    <a:pt x="8722" y="2242"/>
                  </a:lnTo>
                  <a:lnTo>
                    <a:pt x="8698" y="2286"/>
                  </a:lnTo>
                  <a:lnTo>
                    <a:pt x="8673" y="2330"/>
                  </a:lnTo>
                  <a:lnTo>
                    <a:pt x="8647" y="2373"/>
                  </a:lnTo>
                  <a:lnTo>
                    <a:pt x="8619" y="2415"/>
                  </a:lnTo>
                  <a:lnTo>
                    <a:pt x="8590" y="2456"/>
                  </a:lnTo>
                  <a:lnTo>
                    <a:pt x="8560" y="2495"/>
                  </a:lnTo>
                  <a:lnTo>
                    <a:pt x="8528" y="2534"/>
                  </a:lnTo>
                  <a:lnTo>
                    <a:pt x="8496" y="2572"/>
                  </a:lnTo>
                  <a:lnTo>
                    <a:pt x="8462" y="2609"/>
                  </a:lnTo>
                  <a:lnTo>
                    <a:pt x="8426" y="2644"/>
                  </a:lnTo>
                  <a:lnTo>
                    <a:pt x="8390" y="2679"/>
                  </a:lnTo>
                  <a:lnTo>
                    <a:pt x="8353" y="2712"/>
                  </a:lnTo>
                  <a:lnTo>
                    <a:pt x="8314" y="2745"/>
                  </a:lnTo>
                  <a:lnTo>
                    <a:pt x="8275" y="2775"/>
                  </a:lnTo>
                  <a:lnTo>
                    <a:pt x="8234" y="2805"/>
                  </a:lnTo>
                  <a:lnTo>
                    <a:pt x="8192" y="2833"/>
                  </a:lnTo>
                  <a:lnTo>
                    <a:pt x="8151" y="2859"/>
                  </a:lnTo>
                  <a:lnTo>
                    <a:pt x="8107" y="2886"/>
                  </a:lnTo>
                  <a:lnTo>
                    <a:pt x="8107" y="2886"/>
                  </a:lnTo>
                  <a:lnTo>
                    <a:pt x="8064" y="2910"/>
                  </a:lnTo>
                  <a:lnTo>
                    <a:pt x="8020" y="2933"/>
                  </a:lnTo>
                  <a:lnTo>
                    <a:pt x="7974" y="2955"/>
                  </a:lnTo>
                  <a:lnTo>
                    <a:pt x="7928" y="2975"/>
                  </a:lnTo>
                  <a:lnTo>
                    <a:pt x="7881" y="2994"/>
                  </a:lnTo>
                  <a:lnTo>
                    <a:pt x="7835" y="3011"/>
                  </a:lnTo>
                  <a:lnTo>
                    <a:pt x="7785" y="3028"/>
                  </a:lnTo>
                  <a:lnTo>
                    <a:pt x="7738" y="3042"/>
                  </a:lnTo>
                  <a:lnTo>
                    <a:pt x="7687" y="3054"/>
                  </a:lnTo>
                  <a:lnTo>
                    <a:pt x="7638" y="3066"/>
                  </a:lnTo>
                  <a:lnTo>
                    <a:pt x="7586" y="3076"/>
                  </a:lnTo>
                  <a:lnTo>
                    <a:pt x="7536" y="3083"/>
                  </a:lnTo>
                  <a:lnTo>
                    <a:pt x="7483" y="3090"/>
                  </a:lnTo>
                  <a:lnTo>
                    <a:pt x="7432" y="3093"/>
                  </a:lnTo>
                  <a:lnTo>
                    <a:pt x="7379" y="3097"/>
                  </a:lnTo>
                  <a:lnTo>
                    <a:pt x="7326" y="3097"/>
                  </a:lnTo>
                  <a:lnTo>
                    <a:pt x="7326" y="3097"/>
                  </a:lnTo>
                  <a:lnTo>
                    <a:pt x="7286" y="3097"/>
                  </a:lnTo>
                  <a:lnTo>
                    <a:pt x="7246" y="3096"/>
                  </a:lnTo>
                  <a:lnTo>
                    <a:pt x="7206" y="3093"/>
                  </a:lnTo>
                  <a:lnTo>
                    <a:pt x="7167" y="3090"/>
                  </a:lnTo>
                  <a:lnTo>
                    <a:pt x="7129" y="3085"/>
                  </a:lnTo>
                  <a:lnTo>
                    <a:pt x="7090" y="3079"/>
                  </a:lnTo>
                  <a:lnTo>
                    <a:pt x="7053" y="3073"/>
                  </a:lnTo>
                  <a:lnTo>
                    <a:pt x="7015" y="3066"/>
                  </a:lnTo>
                  <a:lnTo>
                    <a:pt x="6977" y="3058"/>
                  </a:lnTo>
                  <a:lnTo>
                    <a:pt x="6939" y="3049"/>
                  </a:lnTo>
                  <a:lnTo>
                    <a:pt x="6903" y="3039"/>
                  </a:lnTo>
                  <a:lnTo>
                    <a:pt x="6866" y="3028"/>
                  </a:lnTo>
                  <a:lnTo>
                    <a:pt x="6831" y="3017"/>
                  </a:lnTo>
                  <a:lnTo>
                    <a:pt x="6794" y="3004"/>
                  </a:lnTo>
                  <a:lnTo>
                    <a:pt x="6759" y="2990"/>
                  </a:lnTo>
                  <a:lnTo>
                    <a:pt x="6725" y="2976"/>
                  </a:lnTo>
                  <a:lnTo>
                    <a:pt x="6690" y="2961"/>
                  </a:lnTo>
                  <a:lnTo>
                    <a:pt x="6656" y="2945"/>
                  </a:lnTo>
                  <a:lnTo>
                    <a:pt x="6623" y="2928"/>
                  </a:lnTo>
                  <a:lnTo>
                    <a:pt x="6590" y="2911"/>
                  </a:lnTo>
                  <a:lnTo>
                    <a:pt x="6558" y="2893"/>
                  </a:lnTo>
                  <a:lnTo>
                    <a:pt x="6525" y="2874"/>
                  </a:lnTo>
                  <a:lnTo>
                    <a:pt x="6493" y="2854"/>
                  </a:lnTo>
                  <a:lnTo>
                    <a:pt x="6463" y="2834"/>
                  </a:lnTo>
                  <a:lnTo>
                    <a:pt x="6432" y="2813"/>
                  </a:lnTo>
                  <a:lnTo>
                    <a:pt x="6403" y="2791"/>
                  </a:lnTo>
                  <a:lnTo>
                    <a:pt x="6373" y="2768"/>
                  </a:lnTo>
                  <a:lnTo>
                    <a:pt x="6344" y="2746"/>
                  </a:lnTo>
                  <a:lnTo>
                    <a:pt x="6316" y="2722"/>
                  </a:lnTo>
                  <a:lnTo>
                    <a:pt x="6288" y="2697"/>
                  </a:lnTo>
                  <a:lnTo>
                    <a:pt x="6260" y="2672"/>
                  </a:lnTo>
                  <a:lnTo>
                    <a:pt x="6234" y="2645"/>
                  </a:lnTo>
                  <a:lnTo>
                    <a:pt x="6209" y="2619"/>
                  </a:lnTo>
                  <a:lnTo>
                    <a:pt x="6184" y="2592"/>
                  </a:lnTo>
                  <a:lnTo>
                    <a:pt x="6158" y="2565"/>
                  </a:lnTo>
                  <a:lnTo>
                    <a:pt x="6134" y="2536"/>
                  </a:lnTo>
                  <a:lnTo>
                    <a:pt x="6112" y="2508"/>
                  </a:lnTo>
                  <a:lnTo>
                    <a:pt x="6089" y="2478"/>
                  </a:lnTo>
                  <a:lnTo>
                    <a:pt x="6066" y="2447"/>
                  </a:lnTo>
                  <a:lnTo>
                    <a:pt x="6046" y="2417"/>
                  </a:lnTo>
                  <a:lnTo>
                    <a:pt x="6025" y="2386"/>
                  </a:lnTo>
                  <a:lnTo>
                    <a:pt x="6006" y="2354"/>
                  </a:lnTo>
                  <a:lnTo>
                    <a:pt x="5987" y="2323"/>
                  </a:lnTo>
                  <a:lnTo>
                    <a:pt x="5968" y="2290"/>
                  </a:lnTo>
                  <a:lnTo>
                    <a:pt x="5951" y="2257"/>
                  </a:lnTo>
                  <a:lnTo>
                    <a:pt x="5934" y="2223"/>
                  </a:lnTo>
                  <a:lnTo>
                    <a:pt x="5919" y="2189"/>
                  </a:lnTo>
                  <a:lnTo>
                    <a:pt x="5904" y="2155"/>
                  </a:lnTo>
                  <a:lnTo>
                    <a:pt x="5889" y="2120"/>
                  </a:lnTo>
                  <a:lnTo>
                    <a:pt x="5876" y="2085"/>
                  </a:lnTo>
                  <a:lnTo>
                    <a:pt x="5864" y="2050"/>
                  </a:lnTo>
                  <a:lnTo>
                    <a:pt x="5851" y="2013"/>
                  </a:lnTo>
                  <a:lnTo>
                    <a:pt x="5841" y="1977"/>
                  </a:lnTo>
                  <a:lnTo>
                    <a:pt x="5831" y="1940"/>
                  </a:lnTo>
                  <a:lnTo>
                    <a:pt x="5822" y="1903"/>
                  </a:lnTo>
                  <a:lnTo>
                    <a:pt x="5813" y="1866"/>
                  </a:lnTo>
                  <a:lnTo>
                    <a:pt x="5806" y="1828"/>
                  </a:lnTo>
                  <a:lnTo>
                    <a:pt x="5800" y="1790"/>
                  </a:lnTo>
                  <a:lnTo>
                    <a:pt x="5794" y="1751"/>
                  </a:lnTo>
                  <a:lnTo>
                    <a:pt x="5791" y="1712"/>
                  </a:lnTo>
                  <a:lnTo>
                    <a:pt x="5787" y="1673"/>
                  </a:lnTo>
                  <a:lnTo>
                    <a:pt x="5784" y="1634"/>
                  </a:lnTo>
                  <a:lnTo>
                    <a:pt x="5783" y="1595"/>
                  </a:lnTo>
                  <a:lnTo>
                    <a:pt x="5782" y="1555"/>
                  </a:lnTo>
                  <a:lnTo>
                    <a:pt x="5782" y="1555"/>
                  </a:lnTo>
                  <a:lnTo>
                    <a:pt x="5783" y="1501"/>
                  </a:lnTo>
                  <a:lnTo>
                    <a:pt x="5786" y="1448"/>
                  </a:lnTo>
                  <a:lnTo>
                    <a:pt x="5791" y="1395"/>
                  </a:lnTo>
                  <a:lnTo>
                    <a:pt x="5797" y="1343"/>
                  </a:lnTo>
                  <a:lnTo>
                    <a:pt x="5805" y="1292"/>
                  </a:lnTo>
                  <a:lnTo>
                    <a:pt x="5815" y="1240"/>
                  </a:lnTo>
                  <a:lnTo>
                    <a:pt x="5826" y="1190"/>
                  </a:lnTo>
                  <a:lnTo>
                    <a:pt x="5839" y="1139"/>
                  </a:lnTo>
                  <a:lnTo>
                    <a:pt x="5854" y="1090"/>
                  </a:lnTo>
                  <a:lnTo>
                    <a:pt x="5870" y="1042"/>
                  </a:lnTo>
                  <a:lnTo>
                    <a:pt x="5888" y="994"/>
                  </a:lnTo>
                  <a:lnTo>
                    <a:pt x="5907" y="947"/>
                  </a:lnTo>
                  <a:lnTo>
                    <a:pt x="5928" y="901"/>
                  </a:lnTo>
                  <a:lnTo>
                    <a:pt x="5949" y="856"/>
                  </a:lnTo>
                  <a:lnTo>
                    <a:pt x="5973" y="811"/>
                  </a:lnTo>
                  <a:lnTo>
                    <a:pt x="5998" y="768"/>
                  </a:lnTo>
                  <a:lnTo>
                    <a:pt x="6025" y="725"/>
                  </a:lnTo>
                  <a:lnTo>
                    <a:pt x="6053" y="682"/>
                  </a:lnTo>
                  <a:lnTo>
                    <a:pt x="6082" y="642"/>
                  </a:lnTo>
                  <a:lnTo>
                    <a:pt x="6112" y="602"/>
                  </a:lnTo>
                  <a:lnTo>
                    <a:pt x="6143" y="563"/>
                  </a:lnTo>
                  <a:lnTo>
                    <a:pt x="6176" y="525"/>
                  </a:lnTo>
                  <a:lnTo>
                    <a:pt x="6210" y="488"/>
                  </a:lnTo>
                  <a:lnTo>
                    <a:pt x="6245" y="453"/>
                  </a:lnTo>
                  <a:lnTo>
                    <a:pt x="6282" y="419"/>
                  </a:lnTo>
                  <a:lnTo>
                    <a:pt x="6318" y="385"/>
                  </a:lnTo>
                  <a:lnTo>
                    <a:pt x="6357" y="354"/>
                  </a:lnTo>
                  <a:lnTo>
                    <a:pt x="6396" y="322"/>
                  </a:lnTo>
                  <a:lnTo>
                    <a:pt x="6438" y="293"/>
                  </a:lnTo>
                  <a:lnTo>
                    <a:pt x="6478" y="265"/>
                  </a:lnTo>
                  <a:lnTo>
                    <a:pt x="6521" y="238"/>
                  </a:lnTo>
                  <a:lnTo>
                    <a:pt x="6565" y="212"/>
                  </a:lnTo>
                  <a:lnTo>
                    <a:pt x="6565" y="212"/>
                  </a:lnTo>
                  <a:lnTo>
                    <a:pt x="6608" y="187"/>
                  </a:lnTo>
                  <a:lnTo>
                    <a:pt x="6652" y="165"/>
                  </a:lnTo>
                  <a:lnTo>
                    <a:pt x="6697" y="142"/>
                  </a:lnTo>
                  <a:lnTo>
                    <a:pt x="6744" y="122"/>
                  </a:lnTo>
                  <a:lnTo>
                    <a:pt x="6791" y="103"/>
                  </a:lnTo>
                  <a:lnTo>
                    <a:pt x="6837" y="85"/>
                  </a:lnTo>
                  <a:lnTo>
                    <a:pt x="6886" y="70"/>
                  </a:lnTo>
                  <a:lnTo>
                    <a:pt x="6934" y="55"/>
                  </a:lnTo>
                  <a:lnTo>
                    <a:pt x="6985" y="43"/>
                  </a:lnTo>
                  <a:lnTo>
                    <a:pt x="7034" y="31"/>
                  </a:lnTo>
                  <a:lnTo>
                    <a:pt x="7085" y="22"/>
                  </a:lnTo>
                  <a:lnTo>
                    <a:pt x="7137" y="14"/>
                  </a:lnTo>
                  <a:lnTo>
                    <a:pt x="7189" y="7"/>
                  </a:lnTo>
                  <a:lnTo>
                    <a:pt x="7240" y="3"/>
                  </a:lnTo>
                  <a:lnTo>
                    <a:pt x="7293" y="1"/>
                  </a:lnTo>
                  <a:lnTo>
                    <a:pt x="7347" y="0"/>
                  </a:lnTo>
                  <a:lnTo>
                    <a:pt x="7347" y="0"/>
                  </a:lnTo>
                  <a:close/>
                  <a:moveTo>
                    <a:pt x="5427" y="13970"/>
                  </a:moveTo>
                  <a:lnTo>
                    <a:pt x="5427" y="13970"/>
                  </a:lnTo>
                  <a:lnTo>
                    <a:pt x="5427" y="14012"/>
                  </a:lnTo>
                  <a:lnTo>
                    <a:pt x="5431" y="14054"/>
                  </a:lnTo>
                  <a:lnTo>
                    <a:pt x="5434" y="14095"/>
                  </a:lnTo>
                  <a:lnTo>
                    <a:pt x="5442" y="14137"/>
                  </a:lnTo>
                  <a:lnTo>
                    <a:pt x="5451" y="14177"/>
                  </a:lnTo>
                  <a:lnTo>
                    <a:pt x="5462" y="14218"/>
                  </a:lnTo>
                  <a:lnTo>
                    <a:pt x="5476" y="14255"/>
                  </a:lnTo>
                  <a:lnTo>
                    <a:pt x="5490" y="14293"/>
                  </a:lnTo>
                  <a:lnTo>
                    <a:pt x="5507" y="14331"/>
                  </a:lnTo>
                  <a:lnTo>
                    <a:pt x="5525" y="14366"/>
                  </a:lnTo>
                  <a:lnTo>
                    <a:pt x="5545" y="14401"/>
                  </a:lnTo>
                  <a:lnTo>
                    <a:pt x="5568" y="14435"/>
                  </a:lnTo>
                  <a:lnTo>
                    <a:pt x="5590" y="14468"/>
                  </a:lnTo>
                  <a:lnTo>
                    <a:pt x="5616" y="14500"/>
                  </a:lnTo>
                  <a:lnTo>
                    <a:pt x="5642" y="14530"/>
                  </a:lnTo>
                  <a:lnTo>
                    <a:pt x="5670" y="14560"/>
                  </a:lnTo>
                  <a:lnTo>
                    <a:pt x="5700" y="14588"/>
                  </a:lnTo>
                  <a:lnTo>
                    <a:pt x="5730" y="14614"/>
                  </a:lnTo>
                  <a:lnTo>
                    <a:pt x="5762" y="14638"/>
                  </a:lnTo>
                  <a:lnTo>
                    <a:pt x="5794" y="14662"/>
                  </a:lnTo>
                  <a:lnTo>
                    <a:pt x="5828" y="14683"/>
                  </a:lnTo>
                  <a:lnTo>
                    <a:pt x="5864" y="14704"/>
                  </a:lnTo>
                  <a:lnTo>
                    <a:pt x="5900" y="14722"/>
                  </a:lnTo>
                  <a:lnTo>
                    <a:pt x="5938" y="14739"/>
                  </a:lnTo>
                  <a:lnTo>
                    <a:pt x="5976" y="14754"/>
                  </a:lnTo>
                  <a:lnTo>
                    <a:pt x="6015" y="14768"/>
                  </a:lnTo>
                  <a:lnTo>
                    <a:pt x="6054" y="14779"/>
                  </a:lnTo>
                  <a:lnTo>
                    <a:pt x="6095" y="14788"/>
                  </a:lnTo>
                  <a:lnTo>
                    <a:pt x="6136" y="14795"/>
                  </a:lnTo>
                  <a:lnTo>
                    <a:pt x="6177" y="14801"/>
                  </a:lnTo>
                  <a:lnTo>
                    <a:pt x="6220" y="14804"/>
                  </a:lnTo>
                  <a:lnTo>
                    <a:pt x="6263" y="14806"/>
                  </a:lnTo>
                  <a:lnTo>
                    <a:pt x="6263" y="14806"/>
                  </a:lnTo>
                  <a:lnTo>
                    <a:pt x="6263" y="14806"/>
                  </a:lnTo>
                  <a:lnTo>
                    <a:pt x="6297" y="14804"/>
                  </a:lnTo>
                  <a:lnTo>
                    <a:pt x="6330" y="14802"/>
                  </a:lnTo>
                  <a:lnTo>
                    <a:pt x="6362" y="14799"/>
                  </a:lnTo>
                  <a:lnTo>
                    <a:pt x="6395" y="14794"/>
                  </a:lnTo>
                  <a:lnTo>
                    <a:pt x="6427" y="14789"/>
                  </a:lnTo>
                  <a:lnTo>
                    <a:pt x="6458" y="14782"/>
                  </a:lnTo>
                  <a:lnTo>
                    <a:pt x="6490" y="14773"/>
                  </a:lnTo>
                  <a:lnTo>
                    <a:pt x="6521" y="14764"/>
                  </a:lnTo>
                  <a:lnTo>
                    <a:pt x="6551" y="14754"/>
                  </a:lnTo>
                  <a:lnTo>
                    <a:pt x="6580" y="14741"/>
                  </a:lnTo>
                  <a:lnTo>
                    <a:pt x="6609" y="14729"/>
                  </a:lnTo>
                  <a:lnTo>
                    <a:pt x="6638" y="14715"/>
                  </a:lnTo>
                  <a:lnTo>
                    <a:pt x="6666" y="14700"/>
                  </a:lnTo>
                  <a:lnTo>
                    <a:pt x="6694" y="14683"/>
                  </a:lnTo>
                  <a:lnTo>
                    <a:pt x="6720" y="14667"/>
                  </a:lnTo>
                  <a:lnTo>
                    <a:pt x="6747" y="14649"/>
                  </a:lnTo>
                  <a:lnTo>
                    <a:pt x="6772" y="14631"/>
                  </a:lnTo>
                  <a:lnTo>
                    <a:pt x="6797" y="14610"/>
                  </a:lnTo>
                  <a:lnTo>
                    <a:pt x="6821" y="14590"/>
                  </a:lnTo>
                  <a:lnTo>
                    <a:pt x="6843" y="14569"/>
                  </a:lnTo>
                  <a:lnTo>
                    <a:pt x="6866" y="14546"/>
                  </a:lnTo>
                  <a:lnTo>
                    <a:pt x="6888" y="14522"/>
                  </a:lnTo>
                  <a:lnTo>
                    <a:pt x="6908" y="14498"/>
                  </a:lnTo>
                  <a:lnTo>
                    <a:pt x="6928" y="14474"/>
                  </a:lnTo>
                  <a:lnTo>
                    <a:pt x="6945" y="14449"/>
                  </a:lnTo>
                  <a:lnTo>
                    <a:pt x="6963" y="14423"/>
                  </a:lnTo>
                  <a:lnTo>
                    <a:pt x="6981" y="14395"/>
                  </a:lnTo>
                  <a:lnTo>
                    <a:pt x="6996" y="14369"/>
                  </a:lnTo>
                  <a:lnTo>
                    <a:pt x="7011" y="14340"/>
                  </a:lnTo>
                  <a:lnTo>
                    <a:pt x="7025" y="14311"/>
                  </a:lnTo>
                  <a:lnTo>
                    <a:pt x="7037" y="14282"/>
                  </a:lnTo>
                  <a:lnTo>
                    <a:pt x="7049" y="14252"/>
                  </a:lnTo>
                  <a:lnTo>
                    <a:pt x="7049" y="14252"/>
                  </a:lnTo>
                  <a:lnTo>
                    <a:pt x="7061" y="14218"/>
                  </a:lnTo>
                  <a:lnTo>
                    <a:pt x="7073" y="14182"/>
                  </a:lnTo>
                  <a:lnTo>
                    <a:pt x="7082" y="14146"/>
                  </a:lnTo>
                  <a:lnTo>
                    <a:pt x="7090" y="14109"/>
                  </a:lnTo>
                  <a:lnTo>
                    <a:pt x="7095" y="14071"/>
                  </a:lnTo>
                  <a:lnTo>
                    <a:pt x="7100" y="14034"/>
                  </a:lnTo>
                  <a:lnTo>
                    <a:pt x="7103" y="13996"/>
                  </a:lnTo>
                  <a:lnTo>
                    <a:pt x="7104" y="13957"/>
                  </a:lnTo>
                  <a:lnTo>
                    <a:pt x="7104" y="9026"/>
                  </a:lnTo>
                  <a:lnTo>
                    <a:pt x="7568" y="9026"/>
                  </a:lnTo>
                  <a:lnTo>
                    <a:pt x="7568" y="13970"/>
                  </a:lnTo>
                  <a:lnTo>
                    <a:pt x="7568" y="13970"/>
                  </a:lnTo>
                  <a:lnTo>
                    <a:pt x="7569" y="14012"/>
                  </a:lnTo>
                  <a:lnTo>
                    <a:pt x="7573" y="14054"/>
                  </a:lnTo>
                  <a:lnTo>
                    <a:pt x="7578" y="14095"/>
                  </a:lnTo>
                  <a:lnTo>
                    <a:pt x="7585" y="14136"/>
                  </a:lnTo>
                  <a:lnTo>
                    <a:pt x="7594" y="14176"/>
                  </a:lnTo>
                  <a:lnTo>
                    <a:pt x="7605" y="14216"/>
                  </a:lnTo>
                  <a:lnTo>
                    <a:pt x="7619" y="14255"/>
                  </a:lnTo>
                  <a:lnTo>
                    <a:pt x="7634" y="14293"/>
                  </a:lnTo>
                  <a:lnTo>
                    <a:pt x="7651" y="14330"/>
                  </a:lnTo>
                  <a:lnTo>
                    <a:pt x="7670" y="14366"/>
                  </a:lnTo>
                  <a:lnTo>
                    <a:pt x="7690" y="14400"/>
                  </a:lnTo>
                  <a:lnTo>
                    <a:pt x="7712" y="14434"/>
                  </a:lnTo>
                  <a:lnTo>
                    <a:pt x="7735" y="14467"/>
                  </a:lnTo>
                  <a:lnTo>
                    <a:pt x="7760" y="14500"/>
                  </a:lnTo>
                  <a:lnTo>
                    <a:pt x="7787" y="14530"/>
                  </a:lnTo>
                  <a:lnTo>
                    <a:pt x="7814" y="14559"/>
                  </a:lnTo>
                  <a:lnTo>
                    <a:pt x="7843" y="14586"/>
                  </a:lnTo>
                  <a:lnTo>
                    <a:pt x="7874" y="14613"/>
                  </a:lnTo>
                  <a:lnTo>
                    <a:pt x="7905" y="14638"/>
                  </a:lnTo>
                  <a:lnTo>
                    <a:pt x="7938" y="14661"/>
                  </a:lnTo>
                  <a:lnTo>
                    <a:pt x="7972" y="14683"/>
                  </a:lnTo>
                  <a:lnTo>
                    <a:pt x="8007" y="14704"/>
                  </a:lnTo>
                  <a:lnTo>
                    <a:pt x="8044" y="14722"/>
                  </a:lnTo>
                  <a:lnTo>
                    <a:pt x="8080" y="14739"/>
                  </a:lnTo>
                  <a:lnTo>
                    <a:pt x="8118" y="14754"/>
                  </a:lnTo>
                  <a:lnTo>
                    <a:pt x="8157" y="14767"/>
                  </a:lnTo>
                  <a:lnTo>
                    <a:pt x="8196" y="14779"/>
                  </a:lnTo>
                  <a:lnTo>
                    <a:pt x="8236" y="14788"/>
                  </a:lnTo>
                  <a:lnTo>
                    <a:pt x="8278" y="14795"/>
                  </a:lnTo>
                  <a:lnTo>
                    <a:pt x="8319" y="14801"/>
                  </a:lnTo>
                  <a:lnTo>
                    <a:pt x="8361" y="14804"/>
                  </a:lnTo>
                  <a:lnTo>
                    <a:pt x="8404" y="14806"/>
                  </a:lnTo>
                  <a:lnTo>
                    <a:pt x="8404" y="14806"/>
                  </a:lnTo>
                  <a:lnTo>
                    <a:pt x="8404" y="14806"/>
                  </a:lnTo>
                  <a:lnTo>
                    <a:pt x="8433" y="14804"/>
                  </a:lnTo>
                  <a:lnTo>
                    <a:pt x="8460" y="14803"/>
                  </a:lnTo>
                  <a:lnTo>
                    <a:pt x="8489" y="14801"/>
                  </a:lnTo>
                  <a:lnTo>
                    <a:pt x="8517" y="14798"/>
                  </a:lnTo>
                  <a:lnTo>
                    <a:pt x="8544" y="14793"/>
                  </a:lnTo>
                  <a:lnTo>
                    <a:pt x="8571" y="14788"/>
                  </a:lnTo>
                  <a:lnTo>
                    <a:pt x="8598" y="14782"/>
                  </a:lnTo>
                  <a:lnTo>
                    <a:pt x="8624" y="14775"/>
                  </a:lnTo>
                  <a:lnTo>
                    <a:pt x="8651" y="14768"/>
                  </a:lnTo>
                  <a:lnTo>
                    <a:pt x="8677" y="14759"/>
                  </a:lnTo>
                  <a:lnTo>
                    <a:pt x="8702" y="14750"/>
                  </a:lnTo>
                  <a:lnTo>
                    <a:pt x="8727" y="14740"/>
                  </a:lnTo>
                  <a:lnTo>
                    <a:pt x="8751" y="14729"/>
                  </a:lnTo>
                  <a:lnTo>
                    <a:pt x="8777" y="14717"/>
                  </a:lnTo>
                  <a:lnTo>
                    <a:pt x="8800" y="14705"/>
                  </a:lnTo>
                  <a:lnTo>
                    <a:pt x="8823" y="14691"/>
                  </a:lnTo>
                  <a:lnTo>
                    <a:pt x="8846" y="14677"/>
                  </a:lnTo>
                  <a:lnTo>
                    <a:pt x="8868" y="14663"/>
                  </a:lnTo>
                  <a:lnTo>
                    <a:pt x="8891" y="14648"/>
                  </a:lnTo>
                  <a:lnTo>
                    <a:pt x="8913" y="14632"/>
                  </a:lnTo>
                  <a:lnTo>
                    <a:pt x="8933" y="14615"/>
                  </a:lnTo>
                  <a:lnTo>
                    <a:pt x="8953" y="14598"/>
                  </a:lnTo>
                  <a:lnTo>
                    <a:pt x="8973" y="14580"/>
                  </a:lnTo>
                  <a:lnTo>
                    <a:pt x="8992" y="14561"/>
                  </a:lnTo>
                  <a:lnTo>
                    <a:pt x="9011" y="14542"/>
                  </a:lnTo>
                  <a:lnTo>
                    <a:pt x="9028" y="14524"/>
                  </a:lnTo>
                  <a:lnTo>
                    <a:pt x="9046" y="14503"/>
                  </a:lnTo>
                  <a:lnTo>
                    <a:pt x="9064" y="14482"/>
                  </a:lnTo>
                  <a:lnTo>
                    <a:pt x="9079" y="14461"/>
                  </a:lnTo>
                  <a:lnTo>
                    <a:pt x="9095" y="14439"/>
                  </a:lnTo>
                  <a:lnTo>
                    <a:pt x="9109" y="14416"/>
                  </a:lnTo>
                  <a:lnTo>
                    <a:pt x="9124" y="14394"/>
                  </a:lnTo>
                  <a:lnTo>
                    <a:pt x="9124" y="14394"/>
                  </a:lnTo>
                  <a:lnTo>
                    <a:pt x="9138" y="14370"/>
                  </a:lnTo>
                  <a:lnTo>
                    <a:pt x="9152" y="14345"/>
                  </a:lnTo>
                  <a:lnTo>
                    <a:pt x="9164" y="14320"/>
                  </a:lnTo>
                  <a:lnTo>
                    <a:pt x="9176" y="14294"/>
                  </a:lnTo>
                  <a:lnTo>
                    <a:pt x="9187" y="14268"/>
                  </a:lnTo>
                  <a:lnTo>
                    <a:pt x="9197" y="14241"/>
                  </a:lnTo>
                  <a:lnTo>
                    <a:pt x="9206" y="14215"/>
                  </a:lnTo>
                  <a:lnTo>
                    <a:pt x="9215" y="14187"/>
                  </a:lnTo>
                  <a:lnTo>
                    <a:pt x="9222" y="14160"/>
                  </a:lnTo>
                  <a:lnTo>
                    <a:pt x="9229" y="14132"/>
                  </a:lnTo>
                  <a:lnTo>
                    <a:pt x="9234" y="14103"/>
                  </a:lnTo>
                  <a:lnTo>
                    <a:pt x="9239" y="14074"/>
                  </a:lnTo>
                  <a:lnTo>
                    <a:pt x="9241" y="14045"/>
                  </a:lnTo>
                  <a:lnTo>
                    <a:pt x="9244" y="14016"/>
                  </a:lnTo>
                  <a:lnTo>
                    <a:pt x="9245" y="13987"/>
                  </a:lnTo>
                  <a:lnTo>
                    <a:pt x="9245" y="13957"/>
                  </a:lnTo>
                  <a:lnTo>
                    <a:pt x="9206" y="10663"/>
                  </a:lnTo>
                  <a:lnTo>
                    <a:pt x="9156" y="5901"/>
                  </a:lnTo>
                  <a:lnTo>
                    <a:pt x="9594" y="8351"/>
                  </a:lnTo>
                  <a:lnTo>
                    <a:pt x="9717" y="8675"/>
                  </a:lnTo>
                  <a:lnTo>
                    <a:pt x="9717" y="8675"/>
                  </a:lnTo>
                  <a:lnTo>
                    <a:pt x="9731" y="8708"/>
                  </a:lnTo>
                  <a:lnTo>
                    <a:pt x="9745" y="8738"/>
                  </a:lnTo>
                  <a:lnTo>
                    <a:pt x="9761" y="8768"/>
                  </a:lnTo>
                  <a:lnTo>
                    <a:pt x="9779" y="8797"/>
                  </a:lnTo>
                  <a:lnTo>
                    <a:pt x="9798" y="8825"/>
                  </a:lnTo>
                  <a:lnTo>
                    <a:pt x="9818" y="8851"/>
                  </a:lnTo>
                  <a:lnTo>
                    <a:pt x="9838" y="8876"/>
                  </a:lnTo>
                  <a:lnTo>
                    <a:pt x="9861" y="8902"/>
                  </a:lnTo>
                  <a:lnTo>
                    <a:pt x="9885" y="8924"/>
                  </a:lnTo>
                  <a:lnTo>
                    <a:pt x="9909" y="8946"/>
                  </a:lnTo>
                  <a:lnTo>
                    <a:pt x="9934" y="8967"/>
                  </a:lnTo>
                  <a:lnTo>
                    <a:pt x="9960" y="8986"/>
                  </a:lnTo>
                  <a:lnTo>
                    <a:pt x="9988" y="9005"/>
                  </a:lnTo>
                  <a:lnTo>
                    <a:pt x="10016" y="9021"/>
                  </a:lnTo>
                  <a:lnTo>
                    <a:pt x="10045" y="9036"/>
                  </a:lnTo>
                  <a:lnTo>
                    <a:pt x="10074" y="9050"/>
                  </a:lnTo>
                  <a:lnTo>
                    <a:pt x="10104" y="9063"/>
                  </a:lnTo>
                  <a:lnTo>
                    <a:pt x="10134" y="9074"/>
                  </a:lnTo>
                  <a:lnTo>
                    <a:pt x="10166" y="9084"/>
                  </a:lnTo>
                  <a:lnTo>
                    <a:pt x="10197" y="9093"/>
                  </a:lnTo>
                  <a:lnTo>
                    <a:pt x="10229" y="9099"/>
                  </a:lnTo>
                  <a:lnTo>
                    <a:pt x="10261" y="9104"/>
                  </a:lnTo>
                  <a:lnTo>
                    <a:pt x="10294" y="9108"/>
                  </a:lnTo>
                  <a:lnTo>
                    <a:pt x="10327" y="9111"/>
                  </a:lnTo>
                  <a:lnTo>
                    <a:pt x="10360" y="9111"/>
                  </a:lnTo>
                  <a:lnTo>
                    <a:pt x="10392" y="9109"/>
                  </a:lnTo>
                  <a:lnTo>
                    <a:pt x="10426" y="9107"/>
                  </a:lnTo>
                  <a:lnTo>
                    <a:pt x="10459" y="9103"/>
                  </a:lnTo>
                  <a:lnTo>
                    <a:pt x="10492" y="9097"/>
                  </a:lnTo>
                  <a:lnTo>
                    <a:pt x="10526" y="9089"/>
                  </a:lnTo>
                  <a:lnTo>
                    <a:pt x="10558" y="9079"/>
                  </a:lnTo>
                  <a:lnTo>
                    <a:pt x="10591" y="9068"/>
                  </a:lnTo>
                  <a:lnTo>
                    <a:pt x="10591" y="9068"/>
                  </a:lnTo>
                  <a:lnTo>
                    <a:pt x="10591" y="9068"/>
                  </a:lnTo>
                  <a:lnTo>
                    <a:pt x="10623" y="9054"/>
                  </a:lnTo>
                  <a:lnTo>
                    <a:pt x="10654" y="9040"/>
                  </a:lnTo>
                  <a:lnTo>
                    <a:pt x="10684" y="9024"/>
                  </a:lnTo>
                  <a:lnTo>
                    <a:pt x="10713" y="9006"/>
                  </a:lnTo>
                  <a:lnTo>
                    <a:pt x="10741" y="8987"/>
                  </a:lnTo>
                  <a:lnTo>
                    <a:pt x="10768" y="8968"/>
                  </a:lnTo>
                  <a:lnTo>
                    <a:pt x="10793" y="8947"/>
                  </a:lnTo>
                  <a:lnTo>
                    <a:pt x="10817" y="8924"/>
                  </a:lnTo>
                  <a:lnTo>
                    <a:pt x="10841" y="8902"/>
                  </a:lnTo>
                  <a:lnTo>
                    <a:pt x="10862" y="8876"/>
                  </a:lnTo>
                  <a:lnTo>
                    <a:pt x="10883" y="8851"/>
                  </a:lnTo>
                  <a:lnTo>
                    <a:pt x="10902" y="8825"/>
                  </a:lnTo>
                  <a:lnTo>
                    <a:pt x="10920" y="8798"/>
                  </a:lnTo>
                  <a:lnTo>
                    <a:pt x="10938" y="8769"/>
                  </a:lnTo>
                  <a:lnTo>
                    <a:pt x="10953" y="8742"/>
                  </a:lnTo>
                  <a:lnTo>
                    <a:pt x="10966" y="8711"/>
                  </a:lnTo>
                  <a:lnTo>
                    <a:pt x="10979" y="8683"/>
                  </a:lnTo>
                  <a:lnTo>
                    <a:pt x="10990" y="8651"/>
                  </a:lnTo>
                  <a:lnTo>
                    <a:pt x="11001" y="8621"/>
                  </a:lnTo>
                  <a:lnTo>
                    <a:pt x="11008" y="8589"/>
                  </a:lnTo>
                  <a:lnTo>
                    <a:pt x="11016" y="8557"/>
                  </a:lnTo>
                  <a:lnTo>
                    <a:pt x="11021" y="8525"/>
                  </a:lnTo>
                  <a:lnTo>
                    <a:pt x="11024" y="8492"/>
                  </a:lnTo>
                  <a:lnTo>
                    <a:pt x="11026" y="8460"/>
                  </a:lnTo>
                  <a:lnTo>
                    <a:pt x="11027" y="8426"/>
                  </a:lnTo>
                  <a:lnTo>
                    <a:pt x="11026" y="8393"/>
                  </a:lnTo>
                  <a:lnTo>
                    <a:pt x="11023" y="8360"/>
                  </a:lnTo>
                  <a:lnTo>
                    <a:pt x="11018" y="8326"/>
                  </a:lnTo>
                  <a:lnTo>
                    <a:pt x="11012" y="8293"/>
                  </a:lnTo>
                  <a:lnTo>
                    <a:pt x="11004" y="8261"/>
                  </a:lnTo>
                  <a:lnTo>
                    <a:pt x="10994" y="8228"/>
                  </a:lnTo>
                  <a:lnTo>
                    <a:pt x="10983" y="8195"/>
                  </a:lnTo>
                  <a:lnTo>
                    <a:pt x="10004" y="4244"/>
                  </a:lnTo>
                  <a:lnTo>
                    <a:pt x="10004" y="4244"/>
                  </a:lnTo>
                  <a:lnTo>
                    <a:pt x="9993" y="4215"/>
                  </a:lnTo>
                  <a:lnTo>
                    <a:pt x="9979" y="4186"/>
                  </a:lnTo>
                  <a:lnTo>
                    <a:pt x="9964" y="4156"/>
                  </a:lnTo>
                  <a:lnTo>
                    <a:pt x="9948" y="4126"/>
                  </a:lnTo>
                  <a:lnTo>
                    <a:pt x="9929" y="4096"/>
                  </a:lnTo>
                  <a:lnTo>
                    <a:pt x="9909" y="4064"/>
                  </a:lnTo>
                  <a:lnTo>
                    <a:pt x="9887" y="4034"/>
                  </a:lnTo>
                  <a:lnTo>
                    <a:pt x="9865" y="4002"/>
                  </a:lnTo>
                  <a:lnTo>
                    <a:pt x="9841" y="3972"/>
                  </a:lnTo>
                  <a:lnTo>
                    <a:pt x="9815" y="3941"/>
                  </a:lnTo>
                  <a:lnTo>
                    <a:pt x="9789" y="3910"/>
                  </a:lnTo>
                  <a:lnTo>
                    <a:pt x="9761" y="3882"/>
                  </a:lnTo>
                  <a:lnTo>
                    <a:pt x="9734" y="3853"/>
                  </a:lnTo>
                  <a:lnTo>
                    <a:pt x="9705" y="3824"/>
                  </a:lnTo>
                  <a:lnTo>
                    <a:pt x="9674" y="3796"/>
                  </a:lnTo>
                  <a:lnTo>
                    <a:pt x="9644" y="3769"/>
                  </a:lnTo>
                  <a:lnTo>
                    <a:pt x="9614" y="3744"/>
                  </a:lnTo>
                  <a:lnTo>
                    <a:pt x="9583" y="3719"/>
                  </a:lnTo>
                  <a:lnTo>
                    <a:pt x="9550" y="3696"/>
                  </a:lnTo>
                  <a:lnTo>
                    <a:pt x="9518" y="3674"/>
                  </a:lnTo>
                  <a:lnTo>
                    <a:pt x="9486" y="3654"/>
                  </a:lnTo>
                  <a:lnTo>
                    <a:pt x="9453" y="3635"/>
                  </a:lnTo>
                  <a:lnTo>
                    <a:pt x="9421" y="3617"/>
                  </a:lnTo>
                  <a:lnTo>
                    <a:pt x="9389" y="3602"/>
                  </a:lnTo>
                  <a:lnTo>
                    <a:pt x="9356" y="3588"/>
                  </a:lnTo>
                  <a:lnTo>
                    <a:pt x="9323" y="3577"/>
                  </a:lnTo>
                  <a:lnTo>
                    <a:pt x="9292" y="3568"/>
                  </a:lnTo>
                  <a:lnTo>
                    <a:pt x="9260" y="3560"/>
                  </a:lnTo>
                  <a:lnTo>
                    <a:pt x="9229" y="3555"/>
                  </a:lnTo>
                  <a:lnTo>
                    <a:pt x="9198" y="3554"/>
                  </a:lnTo>
                  <a:lnTo>
                    <a:pt x="9168" y="3554"/>
                  </a:lnTo>
                  <a:lnTo>
                    <a:pt x="9139" y="3557"/>
                  </a:lnTo>
                  <a:lnTo>
                    <a:pt x="9139" y="3557"/>
                  </a:lnTo>
                  <a:lnTo>
                    <a:pt x="9074" y="3550"/>
                  </a:lnTo>
                  <a:lnTo>
                    <a:pt x="9002" y="3545"/>
                  </a:lnTo>
                  <a:lnTo>
                    <a:pt x="8925" y="3540"/>
                  </a:lnTo>
                  <a:lnTo>
                    <a:pt x="8843" y="3537"/>
                  </a:lnTo>
                  <a:lnTo>
                    <a:pt x="8758" y="3534"/>
                  </a:lnTo>
                  <a:lnTo>
                    <a:pt x="8670" y="3532"/>
                  </a:lnTo>
                  <a:lnTo>
                    <a:pt x="8489" y="3528"/>
                  </a:lnTo>
                  <a:lnTo>
                    <a:pt x="8311" y="3526"/>
                  </a:lnTo>
                  <a:lnTo>
                    <a:pt x="8139" y="3526"/>
                  </a:lnTo>
                  <a:lnTo>
                    <a:pt x="7856" y="3526"/>
                  </a:lnTo>
                  <a:lnTo>
                    <a:pt x="7856" y="3526"/>
                  </a:lnTo>
                  <a:lnTo>
                    <a:pt x="7690" y="3510"/>
                  </a:lnTo>
                  <a:lnTo>
                    <a:pt x="7593" y="3777"/>
                  </a:lnTo>
                  <a:lnTo>
                    <a:pt x="7483" y="3937"/>
                  </a:lnTo>
                  <a:lnTo>
                    <a:pt x="7481" y="3937"/>
                  </a:lnTo>
                  <a:lnTo>
                    <a:pt x="7753" y="6873"/>
                  </a:lnTo>
                  <a:lnTo>
                    <a:pt x="7330" y="7289"/>
                  </a:lnTo>
                  <a:lnTo>
                    <a:pt x="6919" y="6886"/>
                  </a:lnTo>
                  <a:lnTo>
                    <a:pt x="7192" y="3950"/>
                  </a:lnTo>
                  <a:lnTo>
                    <a:pt x="7189" y="3950"/>
                  </a:lnTo>
                  <a:lnTo>
                    <a:pt x="7079" y="3790"/>
                  </a:lnTo>
                  <a:lnTo>
                    <a:pt x="6982" y="3523"/>
                  </a:lnTo>
                  <a:lnTo>
                    <a:pt x="6971" y="3524"/>
                  </a:lnTo>
                  <a:lnTo>
                    <a:pt x="6967" y="3510"/>
                  </a:lnTo>
                  <a:lnTo>
                    <a:pt x="6967" y="3510"/>
                  </a:lnTo>
                  <a:lnTo>
                    <a:pt x="6930" y="3511"/>
                  </a:lnTo>
                  <a:lnTo>
                    <a:pt x="6879" y="3513"/>
                  </a:lnTo>
                  <a:lnTo>
                    <a:pt x="6736" y="3514"/>
                  </a:lnTo>
                  <a:lnTo>
                    <a:pt x="6554" y="3514"/>
                  </a:lnTo>
                  <a:lnTo>
                    <a:pt x="6345" y="3514"/>
                  </a:lnTo>
                  <a:lnTo>
                    <a:pt x="6124" y="3516"/>
                  </a:lnTo>
                  <a:lnTo>
                    <a:pt x="6015" y="3519"/>
                  </a:lnTo>
                  <a:lnTo>
                    <a:pt x="5907" y="3521"/>
                  </a:lnTo>
                  <a:lnTo>
                    <a:pt x="5802" y="3525"/>
                  </a:lnTo>
                  <a:lnTo>
                    <a:pt x="5704" y="3530"/>
                  </a:lnTo>
                  <a:lnTo>
                    <a:pt x="5614" y="3537"/>
                  </a:lnTo>
                  <a:lnTo>
                    <a:pt x="5533" y="3545"/>
                  </a:lnTo>
                  <a:lnTo>
                    <a:pt x="5533" y="3545"/>
                  </a:lnTo>
                  <a:lnTo>
                    <a:pt x="5504" y="3542"/>
                  </a:lnTo>
                  <a:lnTo>
                    <a:pt x="5473" y="3542"/>
                  </a:lnTo>
                  <a:lnTo>
                    <a:pt x="5443" y="3544"/>
                  </a:lnTo>
                  <a:lnTo>
                    <a:pt x="5412" y="3548"/>
                  </a:lnTo>
                  <a:lnTo>
                    <a:pt x="5380" y="3555"/>
                  </a:lnTo>
                  <a:lnTo>
                    <a:pt x="5349" y="3564"/>
                  </a:lnTo>
                  <a:lnTo>
                    <a:pt x="5316" y="3576"/>
                  </a:lnTo>
                  <a:lnTo>
                    <a:pt x="5284" y="3589"/>
                  </a:lnTo>
                  <a:lnTo>
                    <a:pt x="5252" y="3605"/>
                  </a:lnTo>
                  <a:lnTo>
                    <a:pt x="5219" y="3622"/>
                  </a:lnTo>
                  <a:lnTo>
                    <a:pt x="5186" y="3641"/>
                  </a:lnTo>
                  <a:lnTo>
                    <a:pt x="5153" y="3661"/>
                  </a:lnTo>
                  <a:lnTo>
                    <a:pt x="5122" y="3684"/>
                  </a:lnTo>
                  <a:lnTo>
                    <a:pt x="5091" y="3707"/>
                  </a:lnTo>
                  <a:lnTo>
                    <a:pt x="5059" y="3732"/>
                  </a:lnTo>
                  <a:lnTo>
                    <a:pt x="5028" y="3757"/>
                  </a:lnTo>
                  <a:lnTo>
                    <a:pt x="4997" y="3783"/>
                  </a:lnTo>
                  <a:lnTo>
                    <a:pt x="4967" y="3811"/>
                  </a:lnTo>
                  <a:lnTo>
                    <a:pt x="4938" y="3840"/>
                  </a:lnTo>
                  <a:lnTo>
                    <a:pt x="4910" y="3869"/>
                  </a:lnTo>
                  <a:lnTo>
                    <a:pt x="4883" y="3899"/>
                  </a:lnTo>
                  <a:lnTo>
                    <a:pt x="4858" y="3929"/>
                  </a:lnTo>
                  <a:lnTo>
                    <a:pt x="4832" y="3960"/>
                  </a:lnTo>
                  <a:lnTo>
                    <a:pt x="4807" y="3990"/>
                  </a:lnTo>
                  <a:lnTo>
                    <a:pt x="4785" y="4021"/>
                  </a:lnTo>
                  <a:lnTo>
                    <a:pt x="4763" y="4052"/>
                  </a:lnTo>
                  <a:lnTo>
                    <a:pt x="4743" y="4083"/>
                  </a:lnTo>
                  <a:lnTo>
                    <a:pt x="4725" y="4113"/>
                  </a:lnTo>
                  <a:lnTo>
                    <a:pt x="4708" y="4143"/>
                  </a:lnTo>
                  <a:lnTo>
                    <a:pt x="4693" y="4174"/>
                  </a:lnTo>
                  <a:lnTo>
                    <a:pt x="4679" y="4203"/>
                  </a:lnTo>
                  <a:lnTo>
                    <a:pt x="4667" y="4232"/>
                  </a:lnTo>
                  <a:lnTo>
                    <a:pt x="3787" y="8183"/>
                  </a:lnTo>
                  <a:lnTo>
                    <a:pt x="3787" y="8183"/>
                  </a:lnTo>
                  <a:lnTo>
                    <a:pt x="3776" y="8215"/>
                  </a:lnTo>
                  <a:lnTo>
                    <a:pt x="3767" y="8248"/>
                  </a:lnTo>
                  <a:lnTo>
                    <a:pt x="3758" y="8281"/>
                  </a:lnTo>
                  <a:lnTo>
                    <a:pt x="3752" y="8315"/>
                  </a:lnTo>
                  <a:lnTo>
                    <a:pt x="3748" y="8348"/>
                  </a:lnTo>
                  <a:lnTo>
                    <a:pt x="3746" y="8380"/>
                  </a:lnTo>
                  <a:lnTo>
                    <a:pt x="3744" y="8414"/>
                  </a:lnTo>
                  <a:lnTo>
                    <a:pt x="3744" y="8447"/>
                  </a:lnTo>
                  <a:lnTo>
                    <a:pt x="3747" y="8480"/>
                  </a:lnTo>
                  <a:lnTo>
                    <a:pt x="3751" y="8513"/>
                  </a:lnTo>
                  <a:lnTo>
                    <a:pt x="3756" y="8544"/>
                  </a:lnTo>
                  <a:lnTo>
                    <a:pt x="3762" y="8577"/>
                  </a:lnTo>
                  <a:lnTo>
                    <a:pt x="3771" y="8608"/>
                  </a:lnTo>
                  <a:lnTo>
                    <a:pt x="3780" y="8640"/>
                  </a:lnTo>
                  <a:lnTo>
                    <a:pt x="3791" y="8670"/>
                  </a:lnTo>
                  <a:lnTo>
                    <a:pt x="3804" y="8700"/>
                  </a:lnTo>
                  <a:lnTo>
                    <a:pt x="3819" y="8729"/>
                  </a:lnTo>
                  <a:lnTo>
                    <a:pt x="3834" y="8758"/>
                  </a:lnTo>
                  <a:lnTo>
                    <a:pt x="3850" y="8786"/>
                  </a:lnTo>
                  <a:lnTo>
                    <a:pt x="3868" y="8812"/>
                  </a:lnTo>
                  <a:lnTo>
                    <a:pt x="3888" y="8839"/>
                  </a:lnTo>
                  <a:lnTo>
                    <a:pt x="3908" y="8864"/>
                  </a:lnTo>
                  <a:lnTo>
                    <a:pt x="3931" y="8889"/>
                  </a:lnTo>
                  <a:lnTo>
                    <a:pt x="3953" y="8912"/>
                  </a:lnTo>
                  <a:lnTo>
                    <a:pt x="3977" y="8934"/>
                  </a:lnTo>
                  <a:lnTo>
                    <a:pt x="4004" y="8956"/>
                  </a:lnTo>
                  <a:lnTo>
                    <a:pt x="4030" y="8976"/>
                  </a:lnTo>
                  <a:lnTo>
                    <a:pt x="4058" y="8994"/>
                  </a:lnTo>
                  <a:lnTo>
                    <a:pt x="4087" y="9011"/>
                  </a:lnTo>
                  <a:lnTo>
                    <a:pt x="4117" y="9028"/>
                  </a:lnTo>
                  <a:lnTo>
                    <a:pt x="4147" y="9043"/>
                  </a:lnTo>
                  <a:lnTo>
                    <a:pt x="4180" y="9055"/>
                  </a:lnTo>
                  <a:lnTo>
                    <a:pt x="4180" y="9055"/>
                  </a:lnTo>
                  <a:lnTo>
                    <a:pt x="4180" y="9055"/>
                  </a:lnTo>
                  <a:lnTo>
                    <a:pt x="4213" y="9067"/>
                  </a:lnTo>
                  <a:lnTo>
                    <a:pt x="4246" y="9077"/>
                  </a:lnTo>
                  <a:lnTo>
                    <a:pt x="4278" y="9084"/>
                  </a:lnTo>
                  <a:lnTo>
                    <a:pt x="4311" y="9090"/>
                  </a:lnTo>
                  <a:lnTo>
                    <a:pt x="4345" y="9094"/>
                  </a:lnTo>
                  <a:lnTo>
                    <a:pt x="4378" y="9098"/>
                  </a:lnTo>
                  <a:lnTo>
                    <a:pt x="4410" y="9099"/>
                  </a:lnTo>
                  <a:lnTo>
                    <a:pt x="4444" y="9098"/>
                  </a:lnTo>
                  <a:lnTo>
                    <a:pt x="4477" y="9096"/>
                  </a:lnTo>
                  <a:lnTo>
                    <a:pt x="4510" y="9092"/>
                  </a:lnTo>
                  <a:lnTo>
                    <a:pt x="4541" y="9087"/>
                  </a:lnTo>
                  <a:lnTo>
                    <a:pt x="4574" y="9080"/>
                  </a:lnTo>
                  <a:lnTo>
                    <a:pt x="4606" y="9072"/>
                  </a:lnTo>
                  <a:lnTo>
                    <a:pt x="4636" y="9063"/>
                  </a:lnTo>
                  <a:lnTo>
                    <a:pt x="4667" y="9051"/>
                  </a:lnTo>
                  <a:lnTo>
                    <a:pt x="4698" y="9039"/>
                  </a:lnTo>
                  <a:lnTo>
                    <a:pt x="4727" y="9024"/>
                  </a:lnTo>
                  <a:lnTo>
                    <a:pt x="4756" y="9009"/>
                  </a:lnTo>
                  <a:lnTo>
                    <a:pt x="4783" y="8992"/>
                  </a:lnTo>
                  <a:lnTo>
                    <a:pt x="4810" y="8973"/>
                  </a:lnTo>
                  <a:lnTo>
                    <a:pt x="4836" y="8954"/>
                  </a:lnTo>
                  <a:lnTo>
                    <a:pt x="4861" y="8934"/>
                  </a:lnTo>
                  <a:lnTo>
                    <a:pt x="4887" y="8912"/>
                  </a:lnTo>
                  <a:lnTo>
                    <a:pt x="4909" y="8889"/>
                  </a:lnTo>
                  <a:lnTo>
                    <a:pt x="4932" y="8865"/>
                  </a:lnTo>
                  <a:lnTo>
                    <a:pt x="4953" y="8839"/>
                  </a:lnTo>
                  <a:lnTo>
                    <a:pt x="4973" y="8812"/>
                  </a:lnTo>
                  <a:lnTo>
                    <a:pt x="4992" y="8785"/>
                  </a:lnTo>
                  <a:lnTo>
                    <a:pt x="5009" y="8756"/>
                  </a:lnTo>
                  <a:lnTo>
                    <a:pt x="5025" y="8727"/>
                  </a:lnTo>
                  <a:lnTo>
                    <a:pt x="5040" y="8695"/>
                  </a:lnTo>
                  <a:lnTo>
                    <a:pt x="5053" y="8664"/>
                  </a:lnTo>
                  <a:lnTo>
                    <a:pt x="5176" y="8339"/>
                  </a:lnTo>
                  <a:lnTo>
                    <a:pt x="5516" y="5890"/>
                  </a:lnTo>
                  <a:lnTo>
                    <a:pt x="5465" y="10842"/>
                  </a:lnTo>
                  <a:lnTo>
                    <a:pt x="5427" y="13970"/>
                  </a:lnTo>
                  <a:lnTo>
                    <a:pt x="5427" y="1397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3973866" y="3748121"/>
            <a:ext cx="949439" cy="949439"/>
            <a:chOff x="3968694" y="3959735"/>
            <a:chExt cx="949439" cy="949439"/>
          </a:xfrm>
        </p:grpSpPr>
        <p:sp>
          <p:nvSpPr>
            <p:cNvPr id="47" name="椭圆 46"/>
            <p:cNvSpPr/>
            <p:nvPr/>
          </p:nvSpPr>
          <p:spPr>
            <a:xfrm>
              <a:off x="3968694" y="3959735"/>
              <a:ext cx="949439" cy="949439"/>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341"/>
            <p:cNvSpPr>
              <a:spLocks noEditPoints="1"/>
            </p:cNvSpPr>
            <p:nvPr/>
          </p:nvSpPr>
          <p:spPr bwMode="auto">
            <a:xfrm>
              <a:off x="4307676" y="4267512"/>
              <a:ext cx="271475" cy="333884"/>
            </a:xfrm>
            <a:custGeom>
              <a:avLst/>
              <a:gdLst>
                <a:gd name="T0" fmla="*/ 4795 w 12041"/>
                <a:gd name="T1" fmla="*/ 7315 h 14806"/>
                <a:gd name="T2" fmla="*/ 4705 w 12041"/>
                <a:gd name="T3" fmla="*/ 7755 h 14806"/>
                <a:gd name="T4" fmla="*/ 4489 w 12041"/>
                <a:gd name="T5" fmla="*/ 8195 h 14806"/>
                <a:gd name="T6" fmla="*/ 6045 w 12041"/>
                <a:gd name="T7" fmla="*/ 13740 h 14806"/>
                <a:gd name="T8" fmla="*/ 7651 w 12041"/>
                <a:gd name="T9" fmla="*/ 8360 h 14806"/>
                <a:gd name="T10" fmla="*/ 7410 w 12041"/>
                <a:gd name="T11" fmla="*/ 7961 h 14806"/>
                <a:gd name="T12" fmla="*/ 7293 w 12041"/>
                <a:gd name="T13" fmla="*/ 7507 h 14806"/>
                <a:gd name="T14" fmla="*/ 7277 w 12041"/>
                <a:gd name="T15" fmla="*/ 6986 h 14806"/>
                <a:gd name="T16" fmla="*/ 7927 w 12041"/>
                <a:gd name="T17" fmla="*/ 6827 h 14806"/>
                <a:gd name="T18" fmla="*/ 8811 w 12041"/>
                <a:gd name="T19" fmla="*/ 6445 h 14806"/>
                <a:gd name="T20" fmla="*/ 9345 w 12041"/>
                <a:gd name="T21" fmla="*/ 6066 h 14806"/>
                <a:gd name="T22" fmla="*/ 9426 w 12041"/>
                <a:gd name="T23" fmla="*/ 5954 h 14806"/>
                <a:gd name="T24" fmla="*/ 9226 w 12041"/>
                <a:gd name="T25" fmla="*/ 5812 h 14806"/>
                <a:gd name="T26" fmla="*/ 9068 w 12041"/>
                <a:gd name="T27" fmla="*/ 5551 h 14806"/>
                <a:gd name="T28" fmla="*/ 8969 w 12041"/>
                <a:gd name="T29" fmla="*/ 5068 h 14806"/>
                <a:gd name="T30" fmla="*/ 9006 w 12041"/>
                <a:gd name="T31" fmla="*/ 4038 h 14806"/>
                <a:gd name="T32" fmla="*/ 9068 w 12041"/>
                <a:gd name="T33" fmla="*/ 3300 h 14806"/>
                <a:gd name="T34" fmla="*/ 9063 w 12041"/>
                <a:gd name="T35" fmla="*/ 2796 h 14806"/>
                <a:gd name="T36" fmla="*/ 8950 w 12041"/>
                <a:gd name="T37" fmla="*/ 2163 h 14806"/>
                <a:gd name="T38" fmla="*/ 8662 w 12041"/>
                <a:gd name="T39" fmla="*/ 1488 h 14806"/>
                <a:gd name="T40" fmla="*/ 8146 w 12041"/>
                <a:gd name="T41" fmla="*/ 831 h 14806"/>
                <a:gd name="T42" fmla="*/ 7758 w 12041"/>
                <a:gd name="T43" fmla="*/ 535 h 14806"/>
                <a:gd name="T44" fmla="*/ 7409 w 12041"/>
                <a:gd name="T45" fmla="*/ 391 h 14806"/>
                <a:gd name="T46" fmla="*/ 7050 w 12041"/>
                <a:gd name="T47" fmla="*/ 374 h 14806"/>
                <a:gd name="T48" fmla="*/ 6696 w 12041"/>
                <a:gd name="T49" fmla="*/ 410 h 14806"/>
                <a:gd name="T50" fmla="*/ 6628 w 12041"/>
                <a:gd name="T51" fmla="*/ 260 h 14806"/>
                <a:gd name="T52" fmla="*/ 6315 w 12041"/>
                <a:gd name="T53" fmla="*/ 68 h 14806"/>
                <a:gd name="T54" fmla="*/ 5754 w 12041"/>
                <a:gd name="T55" fmla="*/ 1 h 14806"/>
                <a:gd name="T56" fmla="*/ 5060 w 12041"/>
                <a:gd name="T57" fmla="*/ 121 h 14806"/>
                <a:gd name="T58" fmla="*/ 4331 w 12041"/>
                <a:gd name="T59" fmla="*/ 464 h 14806"/>
                <a:gd name="T60" fmla="*/ 3693 w 12041"/>
                <a:gd name="T61" fmla="*/ 1032 h 14806"/>
                <a:gd name="T62" fmla="*/ 3406 w 12041"/>
                <a:gd name="T63" fmla="*/ 1435 h 14806"/>
                <a:gd name="T64" fmla="*/ 3171 w 12041"/>
                <a:gd name="T65" fmla="*/ 1914 h 14806"/>
                <a:gd name="T66" fmla="*/ 2994 w 12041"/>
                <a:gd name="T67" fmla="*/ 2639 h 14806"/>
                <a:gd name="T68" fmla="*/ 2969 w 12041"/>
                <a:gd name="T69" fmla="*/ 3184 h 14806"/>
                <a:gd name="T70" fmla="*/ 3066 w 12041"/>
                <a:gd name="T71" fmla="*/ 4427 h 14806"/>
                <a:gd name="T72" fmla="*/ 3051 w 12041"/>
                <a:gd name="T73" fmla="*/ 5251 h 14806"/>
                <a:gd name="T74" fmla="*/ 2946 w 12041"/>
                <a:gd name="T75" fmla="*/ 5615 h 14806"/>
                <a:gd name="T76" fmla="*/ 2737 w 12041"/>
                <a:gd name="T77" fmla="*/ 5881 h 14806"/>
                <a:gd name="T78" fmla="*/ 2609 w 12041"/>
                <a:gd name="T79" fmla="*/ 5963 h 14806"/>
                <a:gd name="T80" fmla="*/ 2857 w 12041"/>
                <a:gd name="T81" fmla="*/ 6201 h 14806"/>
                <a:gd name="T82" fmla="*/ 3591 w 12041"/>
                <a:gd name="T83" fmla="*/ 6628 h 14806"/>
                <a:gd name="T84" fmla="*/ 4385 w 12041"/>
                <a:gd name="T85" fmla="*/ 6903 h 14806"/>
                <a:gd name="T86" fmla="*/ 3209 w 12041"/>
                <a:gd name="T87" fmla="*/ 9016 h 14806"/>
                <a:gd name="T88" fmla="*/ 1714 w 12041"/>
                <a:gd name="T89" fmla="*/ 9487 h 14806"/>
                <a:gd name="T90" fmla="*/ 999 w 12041"/>
                <a:gd name="T91" fmla="*/ 9785 h 14806"/>
                <a:gd name="T92" fmla="*/ 581 w 12041"/>
                <a:gd name="T93" fmla="*/ 10083 h 14806"/>
                <a:gd name="T94" fmla="*/ 332 w 12041"/>
                <a:gd name="T95" fmla="*/ 10464 h 14806"/>
                <a:gd name="T96" fmla="*/ 210 w 12041"/>
                <a:gd name="T97" fmla="*/ 10907 h 14806"/>
                <a:gd name="T98" fmla="*/ 75 w 12041"/>
                <a:gd name="T99" fmla="*/ 11495 h 14806"/>
                <a:gd name="T100" fmla="*/ 2 w 12041"/>
                <a:gd name="T101" fmla="*/ 12680 h 14806"/>
                <a:gd name="T102" fmla="*/ 125 w 12041"/>
                <a:gd name="T103" fmla="*/ 14043 h 14806"/>
                <a:gd name="T104" fmla="*/ 11791 w 12041"/>
                <a:gd name="T105" fmla="*/ 14558 h 14806"/>
                <a:gd name="T106" fmla="*/ 12002 w 12041"/>
                <a:gd name="T107" fmla="*/ 13220 h 14806"/>
                <a:gd name="T108" fmla="*/ 12021 w 12041"/>
                <a:gd name="T109" fmla="*/ 11867 h 14806"/>
                <a:gd name="T110" fmla="*/ 11920 w 12041"/>
                <a:gd name="T111" fmla="*/ 11187 h 14806"/>
                <a:gd name="T112" fmla="*/ 11766 w 12041"/>
                <a:gd name="T113" fmla="*/ 10695 h 14806"/>
                <a:gd name="T114" fmla="*/ 11620 w 12041"/>
                <a:gd name="T115" fmla="*/ 10240 h 14806"/>
                <a:gd name="T116" fmla="*/ 11288 w 12041"/>
                <a:gd name="T117" fmla="*/ 9894 h 14806"/>
                <a:gd name="T118" fmla="*/ 10813 w 12041"/>
                <a:gd name="T119" fmla="*/ 9628 h 14806"/>
                <a:gd name="T120" fmla="*/ 9750 w 12041"/>
                <a:gd name="T121" fmla="*/ 9269 h 14806"/>
                <a:gd name="T122" fmla="*/ 6074 w 12041"/>
                <a:gd name="T123" fmla="*/ 13823 h 14806"/>
                <a:gd name="T124" fmla="*/ 10002 w 12041"/>
                <a:gd name="T125" fmla="*/ 13271 h 14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041" h="14806">
                  <a:moveTo>
                    <a:pt x="4795" y="6992"/>
                  </a:moveTo>
                  <a:lnTo>
                    <a:pt x="4795" y="6992"/>
                  </a:lnTo>
                  <a:lnTo>
                    <a:pt x="4797" y="7029"/>
                  </a:lnTo>
                  <a:lnTo>
                    <a:pt x="4800" y="7068"/>
                  </a:lnTo>
                  <a:lnTo>
                    <a:pt x="4801" y="7109"/>
                  </a:lnTo>
                  <a:lnTo>
                    <a:pt x="4801" y="7149"/>
                  </a:lnTo>
                  <a:lnTo>
                    <a:pt x="4801" y="7189"/>
                  </a:lnTo>
                  <a:lnTo>
                    <a:pt x="4800" y="7231"/>
                  </a:lnTo>
                  <a:lnTo>
                    <a:pt x="4798" y="7272"/>
                  </a:lnTo>
                  <a:lnTo>
                    <a:pt x="4795" y="7315"/>
                  </a:lnTo>
                  <a:lnTo>
                    <a:pt x="4791" y="7358"/>
                  </a:lnTo>
                  <a:lnTo>
                    <a:pt x="4786" y="7401"/>
                  </a:lnTo>
                  <a:lnTo>
                    <a:pt x="4780" y="7445"/>
                  </a:lnTo>
                  <a:lnTo>
                    <a:pt x="4772" y="7488"/>
                  </a:lnTo>
                  <a:lnTo>
                    <a:pt x="4764" y="7532"/>
                  </a:lnTo>
                  <a:lnTo>
                    <a:pt x="4754" y="7577"/>
                  </a:lnTo>
                  <a:lnTo>
                    <a:pt x="4744" y="7621"/>
                  </a:lnTo>
                  <a:lnTo>
                    <a:pt x="4733" y="7665"/>
                  </a:lnTo>
                  <a:lnTo>
                    <a:pt x="4719" y="7710"/>
                  </a:lnTo>
                  <a:lnTo>
                    <a:pt x="4705" y="7755"/>
                  </a:lnTo>
                  <a:lnTo>
                    <a:pt x="4690" y="7800"/>
                  </a:lnTo>
                  <a:lnTo>
                    <a:pt x="4674" y="7844"/>
                  </a:lnTo>
                  <a:lnTo>
                    <a:pt x="4655" y="7889"/>
                  </a:lnTo>
                  <a:lnTo>
                    <a:pt x="4636" y="7933"/>
                  </a:lnTo>
                  <a:lnTo>
                    <a:pt x="4615" y="7977"/>
                  </a:lnTo>
                  <a:lnTo>
                    <a:pt x="4592" y="8021"/>
                  </a:lnTo>
                  <a:lnTo>
                    <a:pt x="4569" y="8066"/>
                  </a:lnTo>
                  <a:lnTo>
                    <a:pt x="4543" y="8108"/>
                  </a:lnTo>
                  <a:lnTo>
                    <a:pt x="4516" y="8152"/>
                  </a:lnTo>
                  <a:lnTo>
                    <a:pt x="4489" y="8195"/>
                  </a:lnTo>
                  <a:lnTo>
                    <a:pt x="4458" y="8237"/>
                  </a:lnTo>
                  <a:lnTo>
                    <a:pt x="4427" y="8278"/>
                  </a:lnTo>
                  <a:lnTo>
                    <a:pt x="4393" y="8320"/>
                  </a:lnTo>
                  <a:lnTo>
                    <a:pt x="4359" y="8361"/>
                  </a:lnTo>
                  <a:lnTo>
                    <a:pt x="4359" y="8361"/>
                  </a:lnTo>
                  <a:lnTo>
                    <a:pt x="4327" y="8394"/>
                  </a:lnTo>
                  <a:lnTo>
                    <a:pt x="4296" y="8427"/>
                  </a:lnTo>
                  <a:lnTo>
                    <a:pt x="4262" y="8458"/>
                  </a:lnTo>
                  <a:lnTo>
                    <a:pt x="4227" y="8490"/>
                  </a:lnTo>
                  <a:lnTo>
                    <a:pt x="6045" y="13740"/>
                  </a:lnTo>
                  <a:lnTo>
                    <a:pt x="7847" y="8538"/>
                  </a:lnTo>
                  <a:lnTo>
                    <a:pt x="7847" y="8538"/>
                  </a:lnTo>
                  <a:lnTo>
                    <a:pt x="7794" y="8495"/>
                  </a:lnTo>
                  <a:lnTo>
                    <a:pt x="7768" y="8474"/>
                  </a:lnTo>
                  <a:lnTo>
                    <a:pt x="7743" y="8452"/>
                  </a:lnTo>
                  <a:lnTo>
                    <a:pt x="7719" y="8429"/>
                  </a:lnTo>
                  <a:lnTo>
                    <a:pt x="7696" y="8407"/>
                  </a:lnTo>
                  <a:lnTo>
                    <a:pt x="7673" y="8384"/>
                  </a:lnTo>
                  <a:lnTo>
                    <a:pt x="7651" y="8360"/>
                  </a:lnTo>
                  <a:lnTo>
                    <a:pt x="7651" y="8360"/>
                  </a:lnTo>
                  <a:lnTo>
                    <a:pt x="7621" y="8325"/>
                  </a:lnTo>
                  <a:lnTo>
                    <a:pt x="7592" y="8287"/>
                  </a:lnTo>
                  <a:lnTo>
                    <a:pt x="7564" y="8251"/>
                  </a:lnTo>
                  <a:lnTo>
                    <a:pt x="7537" y="8212"/>
                  </a:lnTo>
                  <a:lnTo>
                    <a:pt x="7514" y="8171"/>
                  </a:lnTo>
                  <a:lnTo>
                    <a:pt x="7490" y="8131"/>
                  </a:lnTo>
                  <a:lnTo>
                    <a:pt x="7468" y="8089"/>
                  </a:lnTo>
                  <a:lnTo>
                    <a:pt x="7447" y="8047"/>
                  </a:lnTo>
                  <a:lnTo>
                    <a:pt x="7428" y="8004"/>
                  </a:lnTo>
                  <a:lnTo>
                    <a:pt x="7410" y="7961"/>
                  </a:lnTo>
                  <a:lnTo>
                    <a:pt x="7393" y="7917"/>
                  </a:lnTo>
                  <a:lnTo>
                    <a:pt x="7378" y="7872"/>
                  </a:lnTo>
                  <a:lnTo>
                    <a:pt x="7362" y="7828"/>
                  </a:lnTo>
                  <a:lnTo>
                    <a:pt x="7350" y="7782"/>
                  </a:lnTo>
                  <a:lnTo>
                    <a:pt x="7337" y="7736"/>
                  </a:lnTo>
                  <a:lnTo>
                    <a:pt x="7327" y="7690"/>
                  </a:lnTo>
                  <a:lnTo>
                    <a:pt x="7317" y="7645"/>
                  </a:lnTo>
                  <a:lnTo>
                    <a:pt x="7308" y="7598"/>
                  </a:lnTo>
                  <a:lnTo>
                    <a:pt x="7301" y="7553"/>
                  </a:lnTo>
                  <a:lnTo>
                    <a:pt x="7293" y="7507"/>
                  </a:lnTo>
                  <a:lnTo>
                    <a:pt x="7287" y="7461"/>
                  </a:lnTo>
                  <a:lnTo>
                    <a:pt x="7282" y="7416"/>
                  </a:lnTo>
                  <a:lnTo>
                    <a:pt x="7278" y="7371"/>
                  </a:lnTo>
                  <a:lnTo>
                    <a:pt x="7276" y="7325"/>
                  </a:lnTo>
                  <a:lnTo>
                    <a:pt x="7273" y="7280"/>
                  </a:lnTo>
                  <a:lnTo>
                    <a:pt x="7272" y="7236"/>
                  </a:lnTo>
                  <a:lnTo>
                    <a:pt x="7271" y="7150"/>
                  </a:lnTo>
                  <a:lnTo>
                    <a:pt x="7272" y="7066"/>
                  </a:lnTo>
                  <a:lnTo>
                    <a:pt x="7277" y="6986"/>
                  </a:lnTo>
                  <a:lnTo>
                    <a:pt x="7277" y="6986"/>
                  </a:lnTo>
                  <a:lnTo>
                    <a:pt x="7347" y="6973"/>
                  </a:lnTo>
                  <a:lnTo>
                    <a:pt x="7415" y="6959"/>
                  </a:lnTo>
                  <a:lnTo>
                    <a:pt x="7483" y="6945"/>
                  </a:lnTo>
                  <a:lnTo>
                    <a:pt x="7550" y="6930"/>
                  </a:lnTo>
                  <a:lnTo>
                    <a:pt x="7616" y="6913"/>
                  </a:lnTo>
                  <a:lnTo>
                    <a:pt x="7681" y="6897"/>
                  </a:lnTo>
                  <a:lnTo>
                    <a:pt x="7744" y="6881"/>
                  </a:lnTo>
                  <a:lnTo>
                    <a:pt x="7806" y="6863"/>
                  </a:lnTo>
                  <a:lnTo>
                    <a:pt x="7867" y="6845"/>
                  </a:lnTo>
                  <a:lnTo>
                    <a:pt x="7927" y="6827"/>
                  </a:lnTo>
                  <a:lnTo>
                    <a:pt x="7986" y="6808"/>
                  </a:lnTo>
                  <a:lnTo>
                    <a:pt x="8044" y="6788"/>
                  </a:lnTo>
                  <a:lnTo>
                    <a:pt x="8156" y="6749"/>
                  </a:lnTo>
                  <a:lnTo>
                    <a:pt x="8263" y="6707"/>
                  </a:lnTo>
                  <a:lnTo>
                    <a:pt x="8366" y="6664"/>
                  </a:lnTo>
                  <a:lnTo>
                    <a:pt x="8464" y="6621"/>
                  </a:lnTo>
                  <a:lnTo>
                    <a:pt x="8558" y="6577"/>
                  </a:lnTo>
                  <a:lnTo>
                    <a:pt x="8647" y="6533"/>
                  </a:lnTo>
                  <a:lnTo>
                    <a:pt x="8730" y="6489"/>
                  </a:lnTo>
                  <a:lnTo>
                    <a:pt x="8811" y="6445"/>
                  </a:lnTo>
                  <a:lnTo>
                    <a:pt x="8885" y="6402"/>
                  </a:lnTo>
                  <a:lnTo>
                    <a:pt x="8955" y="6358"/>
                  </a:lnTo>
                  <a:lnTo>
                    <a:pt x="9021" y="6317"/>
                  </a:lnTo>
                  <a:lnTo>
                    <a:pt x="9081" y="6275"/>
                  </a:lnTo>
                  <a:lnTo>
                    <a:pt x="9137" y="6236"/>
                  </a:lnTo>
                  <a:lnTo>
                    <a:pt x="9188" y="6198"/>
                  </a:lnTo>
                  <a:lnTo>
                    <a:pt x="9235" y="6162"/>
                  </a:lnTo>
                  <a:lnTo>
                    <a:pt x="9277" y="6128"/>
                  </a:lnTo>
                  <a:lnTo>
                    <a:pt x="9313" y="6095"/>
                  </a:lnTo>
                  <a:lnTo>
                    <a:pt x="9345" y="6066"/>
                  </a:lnTo>
                  <a:lnTo>
                    <a:pt x="9371" y="6040"/>
                  </a:lnTo>
                  <a:lnTo>
                    <a:pt x="9394" y="6017"/>
                  </a:lnTo>
                  <a:lnTo>
                    <a:pt x="9410" y="5997"/>
                  </a:lnTo>
                  <a:lnTo>
                    <a:pt x="9423" y="5980"/>
                  </a:lnTo>
                  <a:lnTo>
                    <a:pt x="9430" y="5968"/>
                  </a:lnTo>
                  <a:lnTo>
                    <a:pt x="9431" y="5963"/>
                  </a:lnTo>
                  <a:lnTo>
                    <a:pt x="9433" y="5959"/>
                  </a:lnTo>
                  <a:lnTo>
                    <a:pt x="9431" y="5957"/>
                  </a:lnTo>
                  <a:lnTo>
                    <a:pt x="9429" y="5955"/>
                  </a:lnTo>
                  <a:lnTo>
                    <a:pt x="9426" y="5954"/>
                  </a:lnTo>
                  <a:lnTo>
                    <a:pt x="9421" y="5955"/>
                  </a:lnTo>
                  <a:lnTo>
                    <a:pt x="9421" y="5955"/>
                  </a:lnTo>
                  <a:lnTo>
                    <a:pt x="9394" y="5940"/>
                  </a:lnTo>
                  <a:lnTo>
                    <a:pt x="9366" y="5925"/>
                  </a:lnTo>
                  <a:lnTo>
                    <a:pt x="9341" y="5909"/>
                  </a:lnTo>
                  <a:lnTo>
                    <a:pt x="9316" y="5891"/>
                  </a:lnTo>
                  <a:lnTo>
                    <a:pt x="9292" y="5872"/>
                  </a:lnTo>
                  <a:lnTo>
                    <a:pt x="9269" y="5853"/>
                  </a:lnTo>
                  <a:lnTo>
                    <a:pt x="9248" y="5833"/>
                  </a:lnTo>
                  <a:lnTo>
                    <a:pt x="9226" y="5812"/>
                  </a:lnTo>
                  <a:lnTo>
                    <a:pt x="9206" y="5789"/>
                  </a:lnTo>
                  <a:lnTo>
                    <a:pt x="9187" y="5766"/>
                  </a:lnTo>
                  <a:lnTo>
                    <a:pt x="9170" y="5742"/>
                  </a:lnTo>
                  <a:lnTo>
                    <a:pt x="9152" y="5717"/>
                  </a:lnTo>
                  <a:lnTo>
                    <a:pt x="9136" y="5692"/>
                  </a:lnTo>
                  <a:lnTo>
                    <a:pt x="9120" y="5666"/>
                  </a:lnTo>
                  <a:lnTo>
                    <a:pt x="9105" y="5638"/>
                  </a:lnTo>
                  <a:lnTo>
                    <a:pt x="9093" y="5610"/>
                  </a:lnTo>
                  <a:lnTo>
                    <a:pt x="9079" y="5581"/>
                  </a:lnTo>
                  <a:lnTo>
                    <a:pt x="9068" y="5551"/>
                  </a:lnTo>
                  <a:lnTo>
                    <a:pt x="9056" y="5521"/>
                  </a:lnTo>
                  <a:lnTo>
                    <a:pt x="9045" y="5491"/>
                  </a:lnTo>
                  <a:lnTo>
                    <a:pt x="9035" y="5458"/>
                  </a:lnTo>
                  <a:lnTo>
                    <a:pt x="9026" y="5426"/>
                  </a:lnTo>
                  <a:lnTo>
                    <a:pt x="9017" y="5392"/>
                  </a:lnTo>
                  <a:lnTo>
                    <a:pt x="9010" y="5360"/>
                  </a:lnTo>
                  <a:lnTo>
                    <a:pt x="8996" y="5289"/>
                  </a:lnTo>
                  <a:lnTo>
                    <a:pt x="8984" y="5217"/>
                  </a:lnTo>
                  <a:lnTo>
                    <a:pt x="8976" y="5144"/>
                  </a:lnTo>
                  <a:lnTo>
                    <a:pt x="8969" y="5068"/>
                  </a:lnTo>
                  <a:lnTo>
                    <a:pt x="8964" y="4990"/>
                  </a:lnTo>
                  <a:lnTo>
                    <a:pt x="8962" y="4910"/>
                  </a:lnTo>
                  <a:lnTo>
                    <a:pt x="8961" y="4828"/>
                  </a:lnTo>
                  <a:lnTo>
                    <a:pt x="8962" y="4745"/>
                  </a:lnTo>
                  <a:lnTo>
                    <a:pt x="8963" y="4660"/>
                  </a:lnTo>
                  <a:lnTo>
                    <a:pt x="8967" y="4574"/>
                  </a:lnTo>
                  <a:lnTo>
                    <a:pt x="8971" y="4487"/>
                  </a:lnTo>
                  <a:lnTo>
                    <a:pt x="8977" y="4399"/>
                  </a:lnTo>
                  <a:lnTo>
                    <a:pt x="8989" y="4220"/>
                  </a:lnTo>
                  <a:lnTo>
                    <a:pt x="9006" y="4038"/>
                  </a:lnTo>
                  <a:lnTo>
                    <a:pt x="9039" y="3671"/>
                  </a:lnTo>
                  <a:lnTo>
                    <a:pt x="9050" y="3597"/>
                  </a:lnTo>
                  <a:lnTo>
                    <a:pt x="9050" y="3597"/>
                  </a:lnTo>
                  <a:lnTo>
                    <a:pt x="9054" y="3573"/>
                  </a:lnTo>
                  <a:lnTo>
                    <a:pt x="9055" y="3549"/>
                  </a:lnTo>
                  <a:lnTo>
                    <a:pt x="9055" y="3526"/>
                  </a:lnTo>
                  <a:lnTo>
                    <a:pt x="9052" y="3504"/>
                  </a:lnTo>
                  <a:lnTo>
                    <a:pt x="9052" y="3504"/>
                  </a:lnTo>
                  <a:lnTo>
                    <a:pt x="9060" y="3402"/>
                  </a:lnTo>
                  <a:lnTo>
                    <a:pt x="9068" y="3300"/>
                  </a:lnTo>
                  <a:lnTo>
                    <a:pt x="9068" y="3300"/>
                  </a:lnTo>
                  <a:lnTo>
                    <a:pt x="9070" y="3242"/>
                  </a:lnTo>
                  <a:lnTo>
                    <a:pt x="9073" y="3184"/>
                  </a:lnTo>
                  <a:lnTo>
                    <a:pt x="9074" y="3126"/>
                  </a:lnTo>
                  <a:lnTo>
                    <a:pt x="9074" y="3069"/>
                  </a:lnTo>
                  <a:lnTo>
                    <a:pt x="9074" y="3014"/>
                  </a:lnTo>
                  <a:lnTo>
                    <a:pt x="9073" y="2959"/>
                  </a:lnTo>
                  <a:lnTo>
                    <a:pt x="9070" y="2903"/>
                  </a:lnTo>
                  <a:lnTo>
                    <a:pt x="9066" y="2849"/>
                  </a:lnTo>
                  <a:lnTo>
                    <a:pt x="9063" y="2796"/>
                  </a:lnTo>
                  <a:lnTo>
                    <a:pt x="9059" y="2743"/>
                  </a:lnTo>
                  <a:lnTo>
                    <a:pt x="9052" y="2690"/>
                  </a:lnTo>
                  <a:lnTo>
                    <a:pt x="9047" y="2639"/>
                  </a:lnTo>
                  <a:lnTo>
                    <a:pt x="9040" y="2588"/>
                  </a:lnTo>
                  <a:lnTo>
                    <a:pt x="9032" y="2538"/>
                  </a:lnTo>
                  <a:lnTo>
                    <a:pt x="9025" y="2489"/>
                  </a:lnTo>
                  <a:lnTo>
                    <a:pt x="9016" y="2440"/>
                  </a:lnTo>
                  <a:lnTo>
                    <a:pt x="8997" y="2344"/>
                  </a:lnTo>
                  <a:lnTo>
                    <a:pt x="8974" y="2252"/>
                  </a:lnTo>
                  <a:lnTo>
                    <a:pt x="8950" y="2163"/>
                  </a:lnTo>
                  <a:lnTo>
                    <a:pt x="8925" y="2076"/>
                  </a:lnTo>
                  <a:lnTo>
                    <a:pt x="8898" y="1993"/>
                  </a:lnTo>
                  <a:lnTo>
                    <a:pt x="8869" y="1914"/>
                  </a:lnTo>
                  <a:lnTo>
                    <a:pt x="8838" y="1837"/>
                  </a:lnTo>
                  <a:lnTo>
                    <a:pt x="8806" y="1764"/>
                  </a:lnTo>
                  <a:lnTo>
                    <a:pt x="8806" y="1764"/>
                  </a:lnTo>
                  <a:lnTo>
                    <a:pt x="8774" y="1696"/>
                  </a:lnTo>
                  <a:lnTo>
                    <a:pt x="8739" y="1626"/>
                  </a:lnTo>
                  <a:lnTo>
                    <a:pt x="8702" y="1557"/>
                  </a:lnTo>
                  <a:lnTo>
                    <a:pt x="8662" y="1488"/>
                  </a:lnTo>
                  <a:lnTo>
                    <a:pt x="8620" y="1419"/>
                  </a:lnTo>
                  <a:lnTo>
                    <a:pt x="8575" y="1349"/>
                  </a:lnTo>
                  <a:lnTo>
                    <a:pt x="8529" y="1280"/>
                  </a:lnTo>
                  <a:lnTo>
                    <a:pt x="8479" y="1212"/>
                  </a:lnTo>
                  <a:lnTo>
                    <a:pt x="8428" y="1144"/>
                  </a:lnTo>
                  <a:lnTo>
                    <a:pt x="8375" y="1079"/>
                  </a:lnTo>
                  <a:lnTo>
                    <a:pt x="8321" y="1013"/>
                  </a:lnTo>
                  <a:lnTo>
                    <a:pt x="8264" y="950"/>
                  </a:lnTo>
                  <a:lnTo>
                    <a:pt x="8205" y="890"/>
                  </a:lnTo>
                  <a:lnTo>
                    <a:pt x="8146" y="831"/>
                  </a:lnTo>
                  <a:lnTo>
                    <a:pt x="8084" y="774"/>
                  </a:lnTo>
                  <a:lnTo>
                    <a:pt x="8021" y="720"/>
                  </a:lnTo>
                  <a:lnTo>
                    <a:pt x="7990" y="693"/>
                  </a:lnTo>
                  <a:lnTo>
                    <a:pt x="7957" y="668"/>
                  </a:lnTo>
                  <a:lnTo>
                    <a:pt x="7925" y="644"/>
                  </a:lnTo>
                  <a:lnTo>
                    <a:pt x="7893" y="620"/>
                  </a:lnTo>
                  <a:lnTo>
                    <a:pt x="7859" y="598"/>
                  </a:lnTo>
                  <a:lnTo>
                    <a:pt x="7826" y="576"/>
                  </a:lnTo>
                  <a:lnTo>
                    <a:pt x="7792" y="555"/>
                  </a:lnTo>
                  <a:lnTo>
                    <a:pt x="7758" y="535"/>
                  </a:lnTo>
                  <a:lnTo>
                    <a:pt x="7724" y="516"/>
                  </a:lnTo>
                  <a:lnTo>
                    <a:pt x="7690" y="497"/>
                  </a:lnTo>
                  <a:lnTo>
                    <a:pt x="7656" y="479"/>
                  </a:lnTo>
                  <a:lnTo>
                    <a:pt x="7621" y="464"/>
                  </a:lnTo>
                  <a:lnTo>
                    <a:pt x="7587" y="449"/>
                  </a:lnTo>
                  <a:lnTo>
                    <a:pt x="7551" y="435"/>
                  </a:lnTo>
                  <a:lnTo>
                    <a:pt x="7516" y="423"/>
                  </a:lnTo>
                  <a:lnTo>
                    <a:pt x="7481" y="410"/>
                  </a:lnTo>
                  <a:lnTo>
                    <a:pt x="7446" y="400"/>
                  </a:lnTo>
                  <a:lnTo>
                    <a:pt x="7409" y="391"/>
                  </a:lnTo>
                  <a:lnTo>
                    <a:pt x="7374" y="382"/>
                  </a:lnTo>
                  <a:lnTo>
                    <a:pt x="7339" y="376"/>
                  </a:lnTo>
                  <a:lnTo>
                    <a:pt x="7302" y="371"/>
                  </a:lnTo>
                  <a:lnTo>
                    <a:pt x="7267" y="367"/>
                  </a:lnTo>
                  <a:lnTo>
                    <a:pt x="7230" y="365"/>
                  </a:lnTo>
                  <a:lnTo>
                    <a:pt x="7195" y="364"/>
                  </a:lnTo>
                  <a:lnTo>
                    <a:pt x="7158" y="364"/>
                  </a:lnTo>
                  <a:lnTo>
                    <a:pt x="7122" y="365"/>
                  </a:lnTo>
                  <a:lnTo>
                    <a:pt x="7087" y="369"/>
                  </a:lnTo>
                  <a:lnTo>
                    <a:pt x="7050" y="374"/>
                  </a:lnTo>
                  <a:lnTo>
                    <a:pt x="7014" y="380"/>
                  </a:lnTo>
                  <a:lnTo>
                    <a:pt x="6978" y="388"/>
                  </a:lnTo>
                  <a:lnTo>
                    <a:pt x="6942" y="396"/>
                  </a:lnTo>
                  <a:lnTo>
                    <a:pt x="6905" y="408"/>
                  </a:lnTo>
                  <a:lnTo>
                    <a:pt x="6699" y="477"/>
                  </a:lnTo>
                  <a:lnTo>
                    <a:pt x="6699" y="477"/>
                  </a:lnTo>
                  <a:lnTo>
                    <a:pt x="6700" y="459"/>
                  </a:lnTo>
                  <a:lnTo>
                    <a:pt x="6700" y="443"/>
                  </a:lnTo>
                  <a:lnTo>
                    <a:pt x="6699" y="427"/>
                  </a:lnTo>
                  <a:lnTo>
                    <a:pt x="6696" y="410"/>
                  </a:lnTo>
                  <a:lnTo>
                    <a:pt x="6694" y="394"/>
                  </a:lnTo>
                  <a:lnTo>
                    <a:pt x="6690" y="377"/>
                  </a:lnTo>
                  <a:lnTo>
                    <a:pt x="6685" y="362"/>
                  </a:lnTo>
                  <a:lnTo>
                    <a:pt x="6680" y="346"/>
                  </a:lnTo>
                  <a:lnTo>
                    <a:pt x="6674" y="331"/>
                  </a:lnTo>
                  <a:lnTo>
                    <a:pt x="6666" y="316"/>
                  </a:lnTo>
                  <a:lnTo>
                    <a:pt x="6657" y="302"/>
                  </a:lnTo>
                  <a:lnTo>
                    <a:pt x="6648" y="288"/>
                  </a:lnTo>
                  <a:lnTo>
                    <a:pt x="6638" y="273"/>
                  </a:lnTo>
                  <a:lnTo>
                    <a:pt x="6628" y="260"/>
                  </a:lnTo>
                  <a:lnTo>
                    <a:pt x="6617" y="246"/>
                  </a:lnTo>
                  <a:lnTo>
                    <a:pt x="6604" y="233"/>
                  </a:lnTo>
                  <a:lnTo>
                    <a:pt x="6578" y="207"/>
                  </a:lnTo>
                  <a:lnTo>
                    <a:pt x="6549" y="184"/>
                  </a:lnTo>
                  <a:lnTo>
                    <a:pt x="6516" y="161"/>
                  </a:lnTo>
                  <a:lnTo>
                    <a:pt x="6481" y="139"/>
                  </a:lnTo>
                  <a:lnTo>
                    <a:pt x="6443" y="119"/>
                  </a:lnTo>
                  <a:lnTo>
                    <a:pt x="6403" y="102"/>
                  </a:lnTo>
                  <a:lnTo>
                    <a:pt x="6360" y="84"/>
                  </a:lnTo>
                  <a:lnTo>
                    <a:pt x="6315" y="68"/>
                  </a:lnTo>
                  <a:lnTo>
                    <a:pt x="6268" y="54"/>
                  </a:lnTo>
                  <a:lnTo>
                    <a:pt x="6218" y="41"/>
                  </a:lnTo>
                  <a:lnTo>
                    <a:pt x="6166" y="30"/>
                  </a:lnTo>
                  <a:lnTo>
                    <a:pt x="6113" y="21"/>
                  </a:lnTo>
                  <a:lnTo>
                    <a:pt x="6057" y="14"/>
                  </a:lnTo>
                  <a:lnTo>
                    <a:pt x="6000" y="7"/>
                  </a:lnTo>
                  <a:lnTo>
                    <a:pt x="5941" y="3"/>
                  </a:lnTo>
                  <a:lnTo>
                    <a:pt x="5880" y="1"/>
                  </a:lnTo>
                  <a:lnTo>
                    <a:pt x="5817" y="0"/>
                  </a:lnTo>
                  <a:lnTo>
                    <a:pt x="5754" y="1"/>
                  </a:lnTo>
                  <a:lnTo>
                    <a:pt x="5689" y="3"/>
                  </a:lnTo>
                  <a:lnTo>
                    <a:pt x="5622" y="9"/>
                  </a:lnTo>
                  <a:lnTo>
                    <a:pt x="5555" y="16"/>
                  </a:lnTo>
                  <a:lnTo>
                    <a:pt x="5487" y="25"/>
                  </a:lnTo>
                  <a:lnTo>
                    <a:pt x="5418" y="35"/>
                  </a:lnTo>
                  <a:lnTo>
                    <a:pt x="5348" y="48"/>
                  </a:lnTo>
                  <a:lnTo>
                    <a:pt x="5277" y="63"/>
                  </a:lnTo>
                  <a:lnTo>
                    <a:pt x="5205" y="80"/>
                  </a:lnTo>
                  <a:lnTo>
                    <a:pt x="5133" y="99"/>
                  </a:lnTo>
                  <a:lnTo>
                    <a:pt x="5060" y="121"/>
                  </a:lnTo>
                  <a:lnTo>
                    <a:pt x="4987" y="145"/>
                  </a:lnTo>
                  <a:lnTo>
                    <a:pt x="4914" y="171"/>
                  </a:lnTo>
                  <a:lnTo>
                    <a:pt x="4841" y="199"/>
                  </a:lnTo>
                  <a:lnTo>
                    <a:pt x="4767" y="230"/>
                  </a:lnTo>
                  <a:lnTo>
                    <a:pt x="4694" y="263"/>
                  </a:lnTo>
                  <a:lnTo>
                    <a:pt x="4621" y="298"/>
                  </a:lnTo>
                  <a:lnTo>
                    <a:pt x="4548" y="336"/>
                  </a:lnTo>
                  <a:lnTo>
                    <a:pt x="4475" y="376"/>
                  </a:lnTo>
                  <a:lnTo>
                    <a:pt x="4403" y="419"/>
                  </a:lnTo>
                  <a:lnTo>
                    <a:pt x="4331" y="464"/>
                  </a:lnTo>
                  <a:lnTo>
                    <a:pt x="4259" y="513"/>
                  </a:lnTo>
                  <a:lnTo>
                    <a:pt x="4189" y="564"/>
                  </a:lnTo>
                  <a:lnTo>
                    <a:pt x="4120" y="617"/>
                  </a:lnTo>
                  <a:lnTo>
                    <a:pt x="4050" y="673"/>
                  </a:lnTo>
                  <a:lnTo>
                    <a:pt x="3982" y="733"/>
                  </a:lnTo>
                  <a:lnTo>
                    <a:pt x="3916" y="794"/>
                  </a:lnTo>
                  <a:lnTo>
                    <a:pt x="3850" y="858"/>
                  </a:lnTo>
                  <a:lnTo>
                    <a:pt x="3786" y="925"/>
                  </a:lnTo>
                  <a:lnTo>
                    <a:pt x="3723" y="996"/>
                  </a:lnTo>
                  <a:lnTo>
                    <a:pt x="3693" y="1032"/>
                  </a:lnTo>
                  <a:lnTo>
                    <a:pt x="3661" y="1069"/>
                  </a:lnTo>
                  <a:lnTo>
                    <a:pt x="3632" y="1106"/>
                  </a:lnTo>
                  <a:lnTo>
                    <a:pt x="3602" y="1144"/>
                  </a:lnTo>
                  <a:lnTo>
                    <a:pt x="3573" y="1185"/>
                  </a:lnTo>
                  <a:lnTo>
                    <a:pt x="3544" y="1224"/>
                  </a:lnTo>
                  <a:lnTo>
                    <a:pt x="3515" y="1265"/>
                  </a:lnTo>
                  <a:lnTo>
                    <a:pt x="3488" y="1305"/>
                  </a:lnTo>
                  <a:lnTo>
                    <a:pt x="3460" y="1348"/>
                  </a:lnTo>
                  <a:lnTo>
                    <a:pt x="3432" y="1391"/>
                  </a:lnTo>
                  <a:lnTo>
                    <a:pt x="3406" y="1435"/>
                  </a:lnTo>
                  <a:lnTo>
                    <a:pt x="3380" y="1479"/>
                  </a:lnTo>
                  <a:lnTo>
                    <a:pt x="3354" y="1524"/>
                  </a:lnTo>
                  <a:lnTo>
                    <a:pt x="3329" y="1571"/>
                  </a:lnTo>
                  <a:lnTo>
                    <a:pt x="3305" y="1618"/>
                  </a:lnTo>
                  <a:lnTo>
                    <a:pt x="3281" y="1666"/>
                  </a:lnTo>
                  <a:lnTo>
                    <a:pt x="3257" y="1713"/>
                  </a:lnTo>
                  <a:lnTo>
                    <a:pt x="3234" y="1764"/>
                  </a:lnTo>
                  <a:lnTo>
                    <a:pt x="3234" y="1764"/>
                  </a:lnTo>
                  <a:lnTo>
                    <a:pt x="3203" y="1837"/>
                  </a:lnTo>
                  <a:lnTo>
                    <a:pt x="3171" y="1914"/>
                  </a:lnTo>
                  <a:lnTo>
                    <a:pt x="3142" y="1993"/>
                  </a:lnTo>
                  <a:lnTo>
                    <a:pt x="3115" y="2076"/>
                  </a:lnTo>
                  <a:lnTo>
                    <a:pt x="3090" y="2163"/>
                  </a:lnTo>
                  <a:lnTo>
                    <a:pt x="3066" y="2252"/>
                  </a:lnTo>
                  <a:lnTo>
                    <a:pt x="3044" y="2344"/>
                  </a:lnTo>
                  <a:lnTo>
                    <a:pt x="3025" y="2440"/>
                  </a:lnTo>
                  <a:lnTo>
                    <a:pt x="3017" y="2489"/>
                  </a:lnTo>
                  <a:lnTo>
                    <a:pt x="3008" y="2538"/>
                  </a:lnTo>
                  <a:lnTo>
                    <a:pt x="3000" y="2588"/>
                  </a:lnTo>
                  <a:lnTo>
                    <a:pt x="2994" y="2639"/>
                  </a:lnTo>
                  <a:lnTo>
                    <a:pt x="2988" y="2690"/>
                  </a:lnTo>
                  <a:lnTo>
                    <a:pt x="2983" y="2743"/>
                  </a:lnTo>
                  <a:lnTo>
                    <a:pt x="2977" y="2796"/>
                  </a:lnTo>
                  <a:lnTo>
                    <a:pt x="2974" y="2849"/>
                  </a:lnTo>
                  <a:lnTo>
                    <a:pt x="2971" y="2903"/>
                  </a:lnTo>
                  <a:lnTo>
                    <a:pt x="2969" y="2959"/>
                  </a:lnTo>
                  <a:lnTo>
                    <a:pt x="2967" y="3014"/>
                  </a:lnTo>
                  <a:lnTo>
                    <a:pt x="2966" y="3069"/>
                  </a:lnTo>
                  <a:lnTo>
                    <a:pt x="2967" y="3126"/>
                  </a:lnTo>
                  <a:lnTo>
                    <a:pt x="2969" y="3184"/>
                  </a:lnTo>
                  <a:lnTo>
                    <a:pt x="2970" y="3242"/>
                  </a:lnTo>
                  <a:lnTo>
                    <a:pt x="2974" y="3300"/>
                  </a:lnTo>
                  <a:lnTo>
                    <a:pt x="2974" y="3300"/>
                  </a:lnTo>
                  <a:lnTo>
                    <a:pt x="2980" y="3402"/>
                  </a:lnTo>
                  <a:lnTo>
                    <a:pt x="2988" y="3504"/>
                  </a:lnTo>
                  <a:lnTo>
                    <a:pt x="3005" y="3710"/>
                  </a:lnTo>
                  <a:lnTo>
                    <a:pt x="3024" y="3917"/>
                  </a:lnTo>
                  <a:lnTo>
                    <a:pt x="3043" y="4123"/>
                  </a:lnTo>
                  <a:lnTo>
                    <a:pt x="3059" y="4326"/>
                  </a:lnTo>
                  <a:lnTo>
                    <a:pt x="3066" y="4427"/>
                  </a:lnTo>
                  <a:lnTo>
                    <a:pt x="3072" y="4526"/>
                  </a:lnTo>
                  <a:lnTo>
                    <a:pt x="3076" y="4623"/>
                  </a:lnTo>
                  <a:lnTo>
                    <a:pt x="3078" y="4719"/>
                  </a:lnTo>
                  <a:lnTo>
                    <a:pt x="3079" y="4813"/>
                  </a:lnTo>
                  <a:lnTo>
                    <a:pt x="3079" y="4906"/>
                  </a:lnTo>
                  <a:lnTo>
                    <a:pt x="3076" y="4996"/>
                  </a:lnTo>
                  <a:lnTo>
                    <a:pt x="3071" y="5084"/>
                  </a:lnTo>
                  <a:lnTo>
                    <a:pt x="3062" y="5170"/>
                  </a:lnTo>
                  <a:lnTo>
                    <a:pt x="3057" y="5211"/>
                  </a:lnTo>
                  <a:lnTo>
                    <a:pt x="3051" y="5251"/>
                  </a:lnTo>
                  <a:lnTo>
                    <a:pt x="3044" y="5292"/>
                  </a:lnTo>
                  <a:lnTo>
                    <a:pt x="3037" y="5331"/>
                  </a:lnTo>
                  <a:lnTo>
                    <a:pt x="3029" y="5370"/>
                  </a:lnTo>
                  <a:lnTo>
                    <a:pt x="3019" y="5408"/>
                  </a:lnTo>
                  <a:lnTo>
                    <a:pt x="3009" y="5444"/>
                  </a:lnTo>
                  <a:lnTo>
                    <a:pt x="2999" y="5481"/>
                  </a:lnTo>
                  <a:lnTo>
                    <a:pt x="2986" y="5516"/>
                  </a:lnTo>
                  <a:lnTo>
                    <a:pt x="2974" y="5550"/>
                  </a:lnTo>
                  <a:lnTo>
                    <a:pt x="2960" y="5584"/>
                  </a:lnTo>
                  <a:lnTo>
                    <a:pt x="2946" y="5615"/>
                  </a:lnTo>
                  <a:lnTo>
                    <a:pt x="2930" y="5647"/>
                  </a:lnTo>
                  <a:lnTo>
                    <a:pt x="2913" y="5677"/>
                  </a:lnTo>
                  <a:lnTo>
                    <a:pt x="2896" y="5707"/>
                  </a:lnTo>
                  <a:lnTo>
                    <a:pt x="2875" y="5735"/>
                  </a:lnTo>
                  <a:lnTo>
                    <a:pt x="2855" y="5763"/>
                  </a:lnTo>
                  <a:lnTo>
                    <a:pt x="2835" y="5789"/>
                  </a:lnTo>
                  <a:lnTo>
                    <a:pt x="2813" y="5813"/>
                  </a:lnTo>
                  <a:lnTo>
                    <a:pt x="2789" y="5837"/>
                  </a:lnTo>
                  <a:lnTo>
                    <a:pt x="2763" y="5860"/>
                  </a:lnTo>
                  <a:lnTo>
                    <a:pt x="2737" y="5881"/>
                  </a:lnTo>
                  <a:lnTo>
                    <a:pt x="2709" y="5901"/>
                  </a:lnTo>
                  <a:lnTo>
                    <a:pt x="2680" y="5921"/>
                  </a:lnTo>
                  <a:lnTo>
                    <a:pt x="2650" y="5939"/>
                  </a:lnTo>
                  <a:lnTo>
                    <a:pt x="2619" y="5955"/>
                  </a:lnTo>
                  <a:lnTo>
                    <a:pt x="2619" y="5955"/>
                  </a:lnTo>
                  <a:lnTo>
                    <a:pt x="2615" y="5954"/>
                  </a:lnTo>
                  <a:lnTo>
                    <a:pt x="2611" y="5955"/>
                  </a:lnTo>
                  <a:lnTo>
                    <a:pt x="2610" y="5957"/>
                  </a:lnTo>
                  <a:lnTo>
                    <a:pt x="2609" y="5959"/>
                  </a:lnTo>
                  <a:lnTo>
                    <a:pt x="2609" y="5963"/>
                  </a:lnTo>
                  <a:lnTo>
                    <a:pt x="2611" y="5968"/>
                  </a:lnTo>
                  <a:lnTo>
                    <a:pt x="2619" y="5980"/>
                  </a:lnTo>
                  <a:lnTo>
                    <a:pt x="2630" y="5997"/>
                  </a:lnTo>
                  <a:lnTo>
                    <a:pt x="2648" y="6017"/>
                  </a:lnTo>
                  <a:lnTo>
                    <a:pt x="2670" y="6041"/>
                  </a:lnTo>
                  <a:lnTo>
                    <a:pt x="2698" y="6067"/>
                  </a:lnTo>
                  <a:lnTo>
                    <a:pt x="2729" y="6098"/>
                  </a:lnTo>
                  <a:lnTo>
                    <a:pt x="2767" y="6129"/>
                  </a:lnTo>
                  <a:lnTo>
                    <a:pt x="2809" y="6164"/>
                  </a:lnTo>
                  <a:lnTo>
                    <a:pt x="2857" y="6201"/>
                  </a:lnTo>
                  <a:lnTo>
                    <a:pt x="2908" y="6240"/>
                  </a:lnTo>
                  <a:lnTo>
                    <a:pt x="2965" y="6279"/>
                  </a:lnTo>
                  <a:lnTo>
                    <a:pt x="3027" y="6320"/>
                  </a:lnTo>
                  <a:lnTo>
                    <a:pt x="3093" y="6363"/>
                  </a:lnTo>
                  <a:lnTo>
                    <a:pt x="3164" y="6407"/>
                  </a:lnTo>
                  <a:lnTo>
                    <a:pt x="3239" y="6451"/>
                  </a:lnTo>
                  <a:lnTo>
                    <a:pt x="3321" y="6495"/>
                  </a:lnTo>
                  <a:lnTo>
                    <a:pt x="3406" y="6540"/>
                  </a:lnTo>
                  <a:lnTo>
                    <a:pt x="3496" y="6584"/>
                  </a:lnTo>
                  <a:lnTo>
                    <a:pt x="3591" y="6628"/>
                  </a:lnTo>
                  <a:lnTo>
                    <a:pt x="3690" y="6672"/>
                  </a:lnTo>
                  <a:lnTo>
                    <a:pt x="3795" y="6713"/>
                  </a:lnTo>
                  <a:lnTo>
                    <a:pt x="3904" y="6755"/>
                  </a:lnTo>
                  <a:lnTo>
                    <a:pt x="4018" y="6795"/>
                  </a:lnTo>
                  <a:lnTo>
                    <a:pt x="4076" y="6814"/>
                  </a:lnTo>
                  <a:lnTo>
                    <a:pt x="4136" y="6833"/>
                  </a:lnTo>
                  <a:lnTo>
                    <a:pt x="4197" y="6852"/>
                  </a:lnTo>
                  <a:lnTo>
                    <a:pt x="4258" y="6869"/>
                  </a:lnTo>
                  <a:lnTo>
                    <a:pt x="4321" y="6887"/>
                  </a:lnTo>
                  <a:lnTo>
                    <a:pt x="4385" y="6903"/>
                  </a:lnTo>
                  <a:lnTo>
                    <a:pt x="4451" y="6920"/>
                  </a:lnTo>
                  <a:lnTo>
                    <a:pt x="4518" y="6936"/>
                  </a:lnTo>
                  <a:lnTo>
                    <a:pt x="4586" y="6951"/>
                  </a:lnTo>
                  <a:lnTo>
                    <a:pt x="4654" y="6965"/>
                  </a:lnTo>
                  <a:lnTo>
                    <a:pt x="4724" y="6979"/>
                  </a:lnTo>
                  <a:lnTo>
                    <a:pt x="4795" y="6992"/>
                  </a:lnTo>
                  <a:lnTo>
                    <a:pt x="4795" y="6992"/>
                  </a:lnTo>
                  <a:close/>
                  <a:moveTo>
                    <a:pt x="3328" y="8973"/>
                  </a:moveTo>
                  <a:lnTo>
                    <a:pt x="3328" y="8973"/>
                  </a:lnTo>
                  <a:lnTo>
                    <a:pt x="3209" y="9016"/>
                  </a:lnTo>
                  <a:lnTo>
                    <a:pt x="3090" y="9058"/>
                  </a:lnTo>
                  <a:lnTo>
                    <a:pt x="2966" y="9098"/>
                  </a:lnTo>
                  <a:lnTo>
                    <a:pt x="2841" y="9138"/>
                  </a:lnTo>
                  <a:lnTo>
                    <a:pt x="2717" y="9177"/>
                  </a:lnTo>
                  <a:lnTo>
                    <a:pt x="2590" y="9215"/>
                  </a:lnTo>
                  <a:lnTo>
                    <a:pt x="2336" y="9292"/>
                  </a:lnTo>
                  <a:lnTo>
                    <a:pt x="2083" y="9367"/>
                  </a:lnTo>
                  <a:lnTo>
                    <a:pt x="1959" y="9407"/>
                  </a:lnTo>
                  <a:lnTo>
                    <a:pt x="1837" y="9447"/>
                  </a:lnTo>
                  <a:lnTo>
                    <a:pt x="1714" y="9487"/>
                  </a:lnTo>
                  <a:lnTo>
                    <a:pt x="1596" y="9529"/>
                  </a:lnTo>
                  <a:lnTo>
                    <a:pt x="1479" y="9571"/>
                  </a:lnTo>
                  <a:lnTo>
                    <a:pt x="1367" y="9616"/>
                  </a:lnTo>
                  <a:lnTo>
                    <a:pt x="1311" y="9638"/>
                  </a:lnTo>
                  <a:lnTo>
                    <a:pt x="1256" y="9662"/>
                  </a:lnTo>
                  <a:lnTo>
                    <a:pt x="1203" y="9686"/>
                  </a:lnTo>
                  <a:lnTo>
                    <a:pt x="1150" y="9710"/>
                  </a:lnTo>
                  <a:lnTo>
                    <a:pt x="1099" y="9735"/>
                  </a:lnTo>
                  <a:lnTo>
                    <a:pt x="1048" y="9760"/>
                  </a:lnTo>
                  <a:lnTo>
                    <a:pt x="999" y="9785"/>
                  </a:lnTo>
                  <a:lnTo>
                    <a:pt x="951" y="9812"/>
                  </a:lnTo>
                  <a:lnTo>
                    <a:pt x="905" y="9840"/>
                  </a:lnTo>
                  <a:lnTo>
                    <a:pt x="859" y="9867"/>
                  </a:lnTo>
                  <a:lnTo>
                    <a:pt x="815" y="9896"/>
                  </a:lnTo>
                  <a:lnTo>
                    <a:pt x="772" y="9925"/>
                  </a:lnTo>
                  <a:lnTo>
                    <a:pt x="731" y="9955"/>
                  </a:lnTo>
                  <a:lnTo>
                    <a:pt x="692" y="9986"/>
                  </a:lnTo>
                  <a:lnTo>
                    <a:pt x="653" y="10017"/>
                  </a:lnTo>
                  <a:lnTo>
                    <a:pt x="616" y="10049"/>
                  </a:lnTo>
                  <a:lnTo>
                    <a:pt x="581" y="10083"/>
                  </a:lnTo>
                  <a:lnTo>
                    <a:pt x="548" y="10117"/>
                  </a:lnTo>
                  <a:lnTo>
                    <a:pt x="517" y="10151"/>
                  </a:lnTo>
                  <a:lnTo>
                    <a:pt x="487" y="10187"/>
                  </a:lnTo>
                  <a:lnTo>
                    <a:pt x="459" y="10224"/>
                  </a:lnTo>
                  <a:lnTo>
                    <a:pt x="432" y="10260"/>
                  </a:lnTo>
                  <a:lnTo>
                    <a:pt x="408" y="10299"/>
                  </a:lnTo>
                  <a:lnTo>
                    <a:pt x="386" y="10338"/>
                  </a:lnTo>
                  <a:lnTo>
                    <a:pt x="366" y="10380"/>
                  </a:lnTo>
                  <a:lnTo>
                    <a:pt x="348" y="10421"/>
                  </a:lnTo>
                  <a:lnTo>
                    <a:pt x="332" y="10464"/>
                  </a:lnTo>
                  <a:lnTo>
                    <a:pt x="318" y="10507"/>
                  </a:lnTo>
                  <a:lnTo>
                    <a:pt x="306" y="10552"/>
                  </a:lnTo>
                  <a:lnTo>
                    <a:pt x="296" y="10599"/>
                  </a:lnTo>
                  <a:lnTo>
                    <a:pt x="290" y="10645"/>
                  </a:lnTo>
                  <a:lnTo>
                    <a:pt x="285" y="10695"/>
                  </a:lnTo>
                  <a:lnTo>
                    <a:pt x="285" y="10695"/>
                  </a:lnTo>
                  <a:lnTo>
                    <a:pt x="265" y="10746"/>
                  </a:lnTo>
                  <a:lnTo>
                    <a:pt x="246" y="10799"/>
                  </a:lnTo>
                  <a:lnTo>
                    <a:pt x="227" y="10853"/>
                  </a:lnTo>
                  <a:lnTo>
                    <a:pt x="210" y="10907"/>
                  </a:lnTo>
                  <a:lnTo>
                    <a:pt x="193" y="10964"/>
                  </a:lnTo>
                  <a:lnTo>
                    <a:pt x="177" y="11019"/>
                  </a:lnTo>
                  <a:lnTo>
                    <a:pt x="162" y="11077"/>
                  </a:lnTo>
                  <a:lnTo>
                    <a:pt x="148" y="11135"/>
                  </a:lnTo>
                  <a:lnTo>
                    <a:pt x="134" y="11193"/>
                  </a:lnTo>
                  <a:lnTo>
                    <a:pt x="120" y="11252"/>
                  </a:lnTo>
                  <a:lnTo>
                    <a:pt x="108" y="11313"/>
                  </a:lnTo>
                  <a:lnTo>
                    <a:pt x="96" y="11373"/>
                  </a:lnTo>
                  <a:lnTo>
                    <a:pt x="85" y="11434"/>
                  </a:lnTo>
                  <a:lnTo>
                    <a:pt x="75" y="11495"/>
                  </a:lnTo>
                  <a:lnTo>
                    <a:pt x="66" y="11558"/>
                  </a:lnTo>
                  <a:lnTo>
                    <a:pt x="57" y="11621"/>
                  </a:lnTo>
                  <a:lnTo>
                    <a:pt x="41" y="11748"/>
                  </a:lnTo>
                  <a:lnTo>
                    <a:pt x="28" y="11877"/>
                  </a:lnTo>
                  <a:lnTo>
                    <a:pt x="17" y="12008"/>
                  </a:lnTo>
                  <a:lnTo>
                    <a:pt x="9" y="12140"/>
                  </a:lnTo>
                  <a:lnTo>
                    <a:pt x="4" y="12273"/>
                  </a:lnTo>
                  <a:lnTo>
                    <a:pt x="0" y="12408"/>
                  </a:lnTo>
                  <a:lnTo>
                    <a:pt x="0" y="12544"/>
                  </a:lnTo>
                  <a:lnTo>
                    <a:pt x="2" y="12680"/>
                  </a:lnTo>
                  <a:lnTo>
                    <a:pt x="4" y="12817"/>
                  </a:lnTo>
                  <a:lnTo>
                    <a:pt x="11" y="12955"/>
                  </a:lnTo>
                  <a:lnTo>
                    <a:pt x="18" y="13092"/>
                  </a:lnTo>
                  <a:lnTo>
                    <a:pt x="28" y="13229"/>
                  </a:lnTo>
                  <a:lnTo>
                    <a:pt x="40" y="13366"/>
                  </a:lnTo>
                  <a:lnTo>
                    <a:pt x="53" y="13504"/>
                  </a:lnTo>
                  <a:lnTo>
                    <a:pt x="68" y="13640"/>
                  </a:lnTo>
                  <a:lnTo>
                    <a:pt x="86" y="13774"/>
                  </a:lnTo>
                  <a:lnTo>
                    <a:pt x="105" y="13909"/>
                  </a:lnTo>
                  <a:lnTo>
                    <a:pt x="125" y="14043"/>
                  </a:lnTo>
                  <a:lnTo>
                    <a:pt x="147" y="14173"/>
                  </a:lnTo>
                  <a:lnTo>
                    <a:pt x="170" y="14304"/>
                  </a:lnTo>
                  <a:lnTo>
                    <a:pt x="194" y="14433"/>
                  </a:lnTo>
                  <a:lnTo>
                    <a:pt x="221" y="14559"/>
                  </a:lnTo>
                  <a:lnTo>
                    <a:pt x="249" y="14683"/>
                  </a:lnTo>
                  <a:lnTo>
                    <a:pt x="278" y="14806"/>
                  </a:lnTo>
                  <a:lnTo>
                    <a:pt x="11732" y="14806"/>
                  </a:lnTo>
                  <a:lnTo>
                    <a:pt x="11732" y="14806"/>
                  </a:lnTo>
                  <a:lnTo>
                    <a:pt x="11762" y="14682"/>
                  </a:lnTo>
                  <a:lnTo>
                    <a:pt x="11791" y="14558"/>
                  </a:lnTo>
                  <a:lnTo>
                    <a:pt x="11818" y="14430"/>
                  </a:lnTo>
                  <a:lnTo>
                    <a:pt x="11844" y="14301"/>
                  </a:lnTo>
                  <a:lnTo>
                    <a:pt x="11870" y="14170"/>
                  </a:lnTo>
                  <a:lnTo>
                    <a:pt x="11893" y="14037"/>
                  </a:lnTo>
                  <a:lnTo>
                    <a:pt x="11915" y="13903"/>
                  </a:lnTo>
                  <a:lnTo>
                    <a:pt x="11935" y="13768"/>
                  </a:lnTo>
                  <a:lnTo>
                    <a:pt x="11955" y="13632"/>
                  </a:lnTo>
                  <a:lnTo>
                    <a:pt x="11972" y="13495"/>
                  </a:lnTo>
                  <a:lnTo>
                    <a:pt x="11988" y="13358"/>
                  </a:lnTo>
                  <a:lnTo>
                    <a:pt x="12002" y="13220"/>
                  </a:lnTo>
                  <a:lnTo>
                    <a:pt x="12013" y="13082"/>
                  </a:lnTo>
                  <a:lnTo>
                    <a:pt x="12023" y="12945"/>
                  </a:lnTo>
                  <a:lnTo>
                    <a:pt x="12031" y="12807"/>
                  </a:lnTo>
                  <a:lnTo>
                    <a:pt x="12036" y="12670"/>
                  </a:lnTo>
                  <a:lnTo>
                    <a:pt x="12040" y="12533"/>
                  </a:lnTo>
                  <a:lnTo>
                    <a:pt x="12041" y="12397"/>
                  </a:lnTo>
                  <a:lnTo>
                    <a:pt x="12040" y="12262"/>
                  </a:lnTo>
                  <a:lnTo>
                    <a:pt x="12036" y="12129"/>
                  </a:lnTo>
                  <a:lnTo>
                    <a:pt x="12029" y="11996"/>
                  </a:lnTo>
                  <a:lnTo>
                    <a:pt x="12021" y="11867"/>
                  </a:lnTo>
                  <a:lnTo>
                    <a:pt x="12008" y="11738"/>
                  </a:lnTo>
                  <a:lnTo>
                    <a:pt x="12002" y="11674"/>
                  </a:lnTo>
                  <a:lnTo>
                    <a:pt x="11994" y="11611"/>
                  </a:lnTo>
                  <a:lnTo>
                    <a:pt x="11985" y="11548"/>
                  </a:lnTo>
                  <a:lnTo>
                    <a:pt x="11977" y="11487"/>
                  </a:lnTo>
                  <a:lnTo>
                    <a:pt x="11966" y="11425"/>
                  </a:lnTo>
                  <a:lnTo>
                    <a:pt x="11956" y="11364"/>
                  </a:lnTo>
                  <a:lnTo>
                    <a:pt x="11945" y="11305"/>
                  </a:lnTo>
                  <a:lnTo>
                    <a:pt x="11932" y="11245"/>
                  </a:lnTo>
                  <a:lnTo>
                    <a:pt x="11920" y="11187"/>
                  </a:lnTo>
                  <a:lnTo>
                    <a:pt x="11906" y="11129"/>
                  </a:lnTo>
                  <a:lnTo>
                    <a:pt x="11891" y="11071"/>
                  </a:lnTo>
                  <a:lnTo>
                    <a:pt x="11876" y="11016"/>
                  </a:lnTo>
                  <a:lnTo>
                    <a:pt x="11859" y="10959"/>
                  </a:lnTo>
                  <a:lnTo>
                    <a:pt x="11843" y="10905"/>
                  </a:lnTo>
                  <a:lnTo>
                    <a:pt x="11825" y="10851"/>
                  </a:lnTo>
                  <a:lnTo>
                    <a:pt x="11807" y="10798"/>
                  </a:lnTo>
                  <a:lnTo>
                    <a:pt x="11786" y="10746"/>
                  </a:lnTo>
                  <a:lnTo>
                    <a:pt x="11766" y="10695"/>
                  </a:lnTo>
                  <a:lnTo>
                    <a:pt x="11766" y="10695"/>
                  </a:lnTo>
                  <a:lnTo>
                    <a:pt x="11761" y="10643"/>
                  </a:lnTo>
                  <a:lnTo>
                    <a:pt x="11755" y="10594"/>
                  </a:lnTo>
                  <a:lnTo>
                    <a:pt x="11745" y="10546"/>
                  </a:lnTo>
                  <a:lnTo>
                    <a:pt x="11734" y="10498"/>
                  </a:lnTo>
                  <a:lnTo>
                    <a:pt x="11720" y="10453"/>
                  </a:lnTo>
                  <a:lnTo>
                    <a:pt x="11705" y="10407"/>
                  </a:lnTo>
                  <a:lnTo>
                    <a:pt x="11686" y="10365"/>
                  </a:lnTo>
                  <a:lnTo>
                    <a:pt x="11667" y="10322"/>
                  </a:lnTo>
                  <a:lnTo>
                    <a:pt x="11644" y="10280"/>
                  </a:lnTo>
                  <a:lnTo>
                    <a:pt x="11620" y="10240"/>
                  </a:lnTo>
                  <a:lnTo>
                    <a:pt x="11595" y="10201"/>
                  </a:lnTo>
                  <a:lnTo>
                    <a:pt x="11567" y="10163"/>
                  </a:lnTo>
                  <a:lnTo>
                    <a:pt x="11538" y="10127"/>
                  </a:lnTo>
                  <a:lnTo>
                    <a:pt x="11507" y="10090"/>
                  </a:lnTo>
                  <a:lnTo>
                    <a:pt x="11475" y="10055"/>
                  </a:lnTo>
                  <a:lnTo>
                    <a:pt x="11440" y="10021"/>
                  </a:lnTo>
                  <a:lnTo>
                    <a:pt x="11405" y="9988"/>
                  </a:lnTo>
                  <a:lnTo>
                    <a:pt x="11367" y="9955"/>
                  </a:lnTo>
                  <a:lnTo>
                    <a:pt x="11328" y="9924"/>
                  </a:lnTo>
                  <a:lnTo>
                    <a:pt x="11288" y="9894"/>
                  </a:lnTo>
                  <a:lnTo>
                    <a:pt x="11246" y="9864"/>
                  </a:lnTo>
                  <a:lnTo>
                    <a:pt x="11202" y="9835"/>
                  </a:lnTo>
                  <a:lnTo>
                    <a:pt x="11158" y="9807"/>
                  </a:lnTo>
                  <a:lnTo>
                    <a:pt x="11113" y="9779"/>
                  </a:lnTo>
                  <a:lnTo>
                    <a:pt x="11065" y="9753"/>
                  </a:lnTo>
                  <a:lnTo>
                    <a:pt x="11017" y="9726"/>
                  </a:lnTo>
                  <a:lnTo>
                    <a:pt x="10968" y="9700"/>
                  </a:lnTo>
                  <a:lnTo>
                    <a:pt x="10917" y="9676"/>
                  </a:lnTo>
                  <a:lnTo>
                    <a:pt x="10866" y="9651"/>
                  </a:lnTo>
                  <a:lnTo>
                    <a:pt x="10813" y="9628"/>
                  </a:lnTo>
                  <a:lnTo>
                    <a:pt x="10760" y="9604"/>
                  </a:lnTo>
                  <a:lnTo>
                    <a:pt x="10706" y="9582"/>
                  </a:lnTo>
                  <a:lnTo>
                    <a:pt x="10594" y="9537"/>
                  </a:lnTo>
                  <a:lnTo>
                    <a:pt x="10481" y="9496"/>
                  </a:lnTo>
                  <a:lnTo>
                    <a:pt x="10363" y="9456"/>
                  </a:lnTo>
                  <a:lnTo>
                    <a:pt x="10244" y="9417"/>
                  </a:lnTo>
                  <a:lnTo>
                    <a:pt x="10123" y="9379"/>
                  </a:lnTo>
                  <a:lnTo>
                    <a:pt x="9999" y="9341"/>
                  </a:lnTo>
                  <a:lnTo>
                    <a:pt x="9876" y="9305"/>
                  </a:lnTo>
                  <a:lnTo>
                    <a:pt x="9750" y="9269"/>
                  </a:lnTo>
                  <a:lnTo>
                    <a:pt x="9499" y="9199"/>
                  </a:lnTo>
                  <a:lnTo>
                    <a:pt x="9249" y="9127"/>
                  </a:lnTo>
                  <a:lnTo>
                    <a:pt x="9125" y="9090"/>
                  </a:lnTo>
                  <a:lnTo>
                    <a:pt x="9003" y="9054"/>
                  </a:lnTo>
                  <a:lnTo>
                    <a:pt x="8882" y="9016"/>
                  </a:lnTo>
                  <a:lnTo>
                    <a:pt x="8764" y="8977"/>
                  </a:lnTo>
                  <a:lnTo>
                    <a:pt x="9638" y="11133"/>
                  </a:lnTo>
                  <a:lnTo>
                    <a:pt x="7783" y="11055"/>
                  </a:lnTo>
                  <a:lnTo>
                    <a:pt x="6054" y="13764"/>
                  </a:lnTo>
                  <a:lnTo>
                    <a:pt x="6074" y="13823"/>
                  </a:lnTo>
                  <a:lnTo>
                    <a:pt x="6045" y="13778"/>
                  </a:lnTo>
                  <a:lnTo>
                    <a:pt x="6016" y="13823"/>
                  </a:lnTo>
                  <a:lnTo>
                    <a:pt x="6036" y="13764"/>
                  </a:lnTo>
                  <a:lnTo>
                    <a:pt x="4307" y="11055"/>
                  </a:lnTo>
                  <a:lnTo>
                    <a:pt x="2454" y="11133"/>
                  </a:lnTo>
                  <a:lnTo>
                    <a:pt x="3328" y="8973"/>
                  </a:lnTo>
                  <a:lnTo>
                    <a:pt x="3328" y="8973"/>
                  </a:lnTo>
                  <a:close/>
                  <a:moveTo>
                    <a:pt x="7901" y="12817"/>
                  </a:moveTo>
                  <a:lnTo>
                    <a:pt x="10002" y="12817"/>
                  </a:lnTo>
                  <a:lnTo>
                    <a:pt x="10002" y="13271"/>
                  </a:lnTo>
                  <a:lnTo>
                    <a:pt x="7901" y="13271"/>
                  </a:lnTo>
                  <a:lnTo>
                    <a:pt x="7901" y="12817"/>
                  </a:lnTo>
                  <a:lnTo>
                    <a:pt x="7901" y="1281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2116491" y="2081246"/>
            <a:ext cx="949439" cy="949439"/>
            <a:chOff x="2111319" y="2292860"/>
            <a:chExt cx="949439" cy="949439"/>
          </a:xfrm>
        </p:grpSpPr>
        <p:sp>
          <p:nvSpPr>
            <p:cNvPr id="51" name="椭圆 50"/>
            <p:cNvSpPr/>
            <p:nvPr/>
          </p:nvSpPr>
          <p:spPr>
            <a:xfrm>
              <a:off x="2111319" y="2292860"/>
              <a:ext cx="949439" cy="949439"/>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344"/>
            <p:cNvSpPr>
              <a:spLocks noEditPoints="1"/>
            </p:cNvSpPr>
            <p:nvPr/>
          </p:nvSpPr>
          <p:spPr bwMode="auto">
            <a:xfrm>
              <a:off x="2434339" y="2600637"/>
              <a:ext cx="303398" cy="333884"/>
            </a:xfrm>
            <a:custGeom>
              <a:avLst/>
              <a:gdLst>
                <a:gd name="T0" fmla="*/ 8972 w 13458"/>
                <a:gd name="T1" fmla="*/ 5745 h 14806"/>
                <a:gd name="T2" fmla="*/ 8680 w 13458"/>
                <a:gd name="T3" fmla="*/ 6290 h 14806"/>
                <a:gd name="T4" fmla="*/ 8320 w 13458"/>
                <a:gd name="T5" fmla="*/ 6759 h 14806"/>
                <a:gd name="T6" fmla="*/ 7909 w 13458"/>
                <a:gd name="T7" fmla="*/ 7139 h 14806"/>
                <a:gd name="T8" fmla="*/ 7464 w 13458"/>
                <a:gd name="T9" fmla="*/ 7417 h 14806"/>
                <a:gd name="T10" fmla="*/ 7000 w 13458"/>
                <a:gd name="T11" fmla="*/ 7580 h 14806"/>
                <a:gd name="T12" fmla="*/ 6579 w 13458"/>
                <a:gd name="T13" fmla="*/ 7605 h 14806"/>
                <a:gd name="T14" fmla="*/ 6111 w 13458"/>
                <a:gd name="T15" fmla="*/ 7478 h 14806"/>
                <a:gd name="T16" fmla="*/ 5657 w 13458"/>
                <a:gd name="T17" fmla="*/ 7231 h 14806"/>
                <a:gd name="T18" fmla="*/ 5233 w 13458"/>
                <a:gd name="T19" fmla="*/ 6878 h 14806"/>
                <a:gd name="T20" fmla="*/ 4856 w 13458"/>
                <a:gd name="T21" fmla="*/ 6432 h 14806"/>
                <a:gd name="T22" fmla="*/ 4543 w 13458"/>
                <a:gd name="T23" fmla="*/ 5907 h 14806"/>
                <a:gd name="T24" fmla="*/ 4309 w 13458"/>
                <a:gd name="T25" fmla="*/ 5313 h 14806"/>
                <a:gd name="T26" fmla="*/ 3966 w 13458"/>
                <a:gd name="T27" fmla="*/ 5277 h 14806"/>
                <a:gd name="T28" fmla="*/ 3796 w 13458"/>
                <a:gd name="T29" fmla="*/ 5197 h 14806"/>
                <a:gd name="T30" fmla="*/ 3683 w 13458"/>
                <a:gd name="T31" fmla="*/ 5047 h 14806"/>
                <a:gd name="T32" fmla="*/ 3466 w 13458"/>
                <a:gd name="T33" fmla="*/ 3709 h 14806"/>
                <a:gd name="T34" fmla="*/ 3513 w 13458"/>
                <a:gd name="T35" fmla="*/ 3525 h 14806"/>
                <a:gd name="T36" fmla="*/ 3636 w 13458"/>
                <a:gd name="T37" fmla="*/ 3385 h 14806"/>
                <a:gd name="T38" fmla="*/ 3931 w 13458"/>
                <a:gd name="T39" fmla="*/ 3301 h 14806"/>
                <a:gd name="T40" fmla="*/ 3839 w 13458"/>
                <a:gd name="T41" fmla="*/ 2712 h 14806"/>
                <a:gd name="T42" fmla="*/ 3879 w 13458"/>
                <a:gd name="T43" fmla="*/ 1886 h 14806"/>
                <a:gd name="T44" fmla="*/ 4032 w 13458"/>
                <a:gd name="T45" fmla="*/ 1435 h 14806"/>
                <a:gd name="T46" fmla="*/ 4285 w 13458"/>
                <a:gd name="T47" fmla="*/ 1042 h 14806"/>
                <a:gd name="T48" fmla="*/ 4621 w 13458"/>
                <a:gd name="T49" fmla="*/ 721 h 14806"/>
                <a:gd name="T50" fmla="*/ 5028 w 13458"/>
                <a:gd name="T51" fmla="*/ 487 h 14806"/>
                <a:gd name="T52" fmla="*/ 5487 w 13458"/>
                <a:gd name="T53" fmla="*/ 356 h 14806"/>
                <a:gd name="T54" fmla="*/ 6015 w 13458"/>
                <a:gd name="T55" fmla="*/ 280 h 14806"/>
                <a:gd name="T56" fmla="*/ 6078 w 13458"/>
                <a:gd name="T57" fmla="*/ 150 h 14806"/>
                <a:gd name="T58" fmla="*/ 6276 w 13458"/>
                <a:gd name="T59" fmla="*/ 41 h 14806"/>
                <a:gd name="T60" fmla="*/ 6828 w 13458"/>
                <a:gd name="T61" fmla="*/ 11 h 14806"/>
                <a:gd name="T62" fmla="*/ 7565 w 13458"/>
                <a:gd name="T63" fmla="*/ 168 h 14806"/>
                <a:gd name="T64" fmla="*/ 8197 w 13458"/>
                <a:gd name="T65" fmla="*/ 422 h 14806"/>
                <a:gd name="T66" fmla="*/ 8745 w 13458"/>
                <a:gd name="T67" fmla="*/ 730 h 14806"/>
                <a:gd name="T68" fmla="*/ 9217 w 13458"/>
                <a:gd name="T69" fmla="*/ 1246 h 14806"/>
                <a:gd name="T70" fmla="*/ 9481 w 13458"/>
                <a:gd name="T71" fmla="*/ 1907 h 14806"/>
                <a:gd name="T72" fmla="*/ 9502 w 13458"/>
                <a:gd name="T73" fmla="*/ 2940 h 14806"/>
                <a:gd name="T74" fmla="*/ 9615 w 13458"/>
                <a:gd name="T75" fmla="*/ 3335 h 14806"/>
                <a:gd name="T76" fmla="*/ 9777 w 13458"/>
                <a:gd name="T77" fmla="*/ 3435 h 14806"/>
                <a:gd name="T78" fmla="*/ 9871 w 13458"/>
                <a:gd name="T79" fmla="*/ 3594 h 14806"/>
                <a:gd name="T80" fmla="*/ 9700 w 13458"/>
                <a:gd name="T81" fmla="*/ 4953 h 14806"/>
                <a:gd name="T82" fmla="*/ 9636 w 13458"/>
                <a:gd name="T83" fmla="*/ 5115 h 14806"/>
                <a:gd name="T84" fmla="*/ 9496 w 13458"/>
                <a:gd name="T85" fmla="*/ 5239 h 14806"/>
                <a:gd name="T86" fmla="*/ 9312 w 13458"/>
                <a:gd name="T87" fmla="*/ 5284 h 14806"/>
                <a:gd name="T88" fmla="*/ 8711 w 13458"/>
                <a:gd name="T89" fmla="*/ 12815 h 14806"/>
                <a:gd name="T90" fmla="*/ 6729 w 13458"/>
                <a:gd name="T91" fmla="*/ 8903 h 14806"/>
                <a:gd name="T92" fmla="*/ 19 w 13458"/>
                <a:gd name="T93" fmla="*/ 10731 h 14806"/>
                <a:gd name="T94" fmla="*/ 128 w 13458"/>
                <a:gd name="T95" fmla="*/ 10434 h 14806"/>
                <a:gd name="T96" fmla="*/ 358 w 13458"/>
                <a:gd name="T97" fmla="*/ 10138 h 14806"/>
                <a:gd name="T98" fmla="*/ 897 w 13458"/>
                <a:gd name="T99" fmla="*/ 9788 h 14806"/>
                <a:gd name="T100" fmla="*/ 1495 w 13458"/>
                <a:gd name="T101" fmla="*/ 9610 h 14806"/>
                <a:gd name="T102" fmla="*/ 2897 w 13458"/>
                <a:gd name="T103" fmla="*/ 9206 h 14806"/>
                <a:gd name="T104" fmla="*/ 3906 w 13458"/>
                <a:gd name="T105" fmla="*/ 8800 h 14806"/>
                <a:gd name="T106" fmla="*/ 349 w 13458"/>
                <a:gd name="T107" fmla="*/ 14806 h 14806"/>
                <a:gd name="T108" fmla="*/ 9465 w 13458"/>
                <a:gd name="T109" fmla="*/ 8756 h 14806"/>
                <a:gd name="T110" fmla="*/ 10454 w 13458"/>
                <a:gd name="T111" fmla="*/ 9170 h 14806"/>
                <a:gd name="T112" fmla="*/ 11822 w 13458"/>
                <a:gd name="T113" fmla="*/ 9576 h 14806"/>
                <a:gd name="T114" fmla="*/ 12502 w 13458"/>
                <a:gd name="T115" fmla="*/ 9763 h 14806"/>
                <a:gd name="T116" fmla="*/ 13053 w 13458"/>
                <a:gd name="T117" fmla="*/ 10095 h 14806"/>
                <a:gd name="T118" fmla="*/ 13315 w 13458"/>
                <a:gd name="T119" fmla="*/ 10406 h 14806"/>
                <a:gd name="T120" fmla="*/ 13432 w 13458"/>
                <a:gd name="T121" fmla="*/ 10700 h 14806"/>
                <a:gd name="T122" fmla="*/ 13109 w 13458"/>
                <a:gd name="T123" fmla="*/ 14806 h 14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58" h="14806">
                  <a:moveTo>
                    <a:pt x="9146" y="5263"/>
                  </a:moveTo>
                  <a:lnTo>
                    <a:pt x="9146" y="5263"/>
                  </a:lnTo>
                  <a:lnTo>
                    <a:pt x="9127" y="5326"/>
                  </a:lnTo>
                  <a:lnTo>
                    <a:pt x="9107" y="5387"/>
                  </a:lnTo>
                  <a:lnTo>
                    <a:pt x="9086" y="5448"/>
                  </a:lnTo>
                  <a:lnTo>
                    <a:pt x="9065" y="5510"/>
                  </a:lnTo>
                  <a:lnTo>
                    <a:pt x="9044" y="5569"/>
                  </a:lnTo>
                  <a:lnTo>
                    <a:pt x="9020" y="5628"/>
                  </a:lnTo>
                  <a:lnTo>
                    <a:pt x="8996" y="5687"/>
                  </a:lnTo>
                  <a:lnTo>
                    <a:pt x="8972" y="5745"/>
                  </a:lnTo>
                  <a:lnTo>
                    <a:pt x="8945" y="5803"/>
                  </a:lnTo>
                  <a:lnTo>
                    <a:pt x="8919" y="5860"/>
                  </a:lnTo>
                  <a:lnTo>
                    <a:pt x="8891" y="5916"/>
                  </a:lnTo>
                  <a:lnTo>
                    <a:pt x="8864" y="5972"/>
                  </a:lnTo>
                  <a:lnTo>
                    <a:pt x="8835" y="6027"/>
                  </a:lnTo>
                  <a:lnTo>
                    <a:pt x="8806" y="6081"/>
                  </a:lnTo>
                  <a:lnTo>
                    <a:pt x="8775" y="6134"/>
                  </a:lnTo>
                  <a:lnTo>
                    <a:pt x="8744" y="6187"/>
                  </a:lnTo>
                  <a:lnTo>
                    <a:pt x="8712" y="6239"/>
                  </a:lnTo>
                  <a:lnTo>
                    <a:pt x="8680" y="6290"/>
                  </a:lnTo>
                  <a:lnTo>
                    <a:pt x="8646" y="6341"/>
                  </a:lnTo>
                  <a:lnTo>
                    <a:pt x="8613" y="6391"/>
                  </a:lnTo>
                  <a:lnTo>
                    <a:pt x="8578" y="6440"/>
                  </a:lnTo>
                  <a:lnTo>
                    <a:pt x="8542" y="6488"/>
                  </a:lnTo>
                  <a:lnTo>
                    <a:pt x="8507" y="6534"/>
                  </a:lnTo>
                  <a:lnTo>
                    <a:pt x="8471" y="6581"/>
                  </a:lnTo>
                  <a:lnTo>
                    <a:pt x="8434" y="6628"/>
                  </a:lnTo>
                  <a:lnTo>
                    <a:pt x="8396" y="6672"/>
                  </a:lnTo>
                  <a:lnTo>
                    <a:pt x="8359" y="6716"/>
                  </a:lnTo>
                  <a:lnTo>
                    <a:pt x="8320" y="6759"/>
                  </a:lnTo>
                  <a:lnTo>
                    <a:pt x="8280" y="6801"/>
                  </a:lnTo>
                  <a:lnTo>
                    <a:pt x="8241" y="6843"/>
                  </a:lnTo>
                  <a:lnTo>
                    <a:pt x="8201" y="6883"/>
                  </a:lnTo>
                  <a:lnTo>
                    <a:pt x="8161" y="6922"/>
                  </a:lnTo>
                  <a:lnTo>
                    <a:pt x="8121" y="6961"/>
                  </a:lnTo>
                  <a:lnTo>
                    <a:pt x="8079" y="6998"/>
                  </a:lnTo>
                  <a:lnTo>
                    <a:pt x="8037" y="7034"/>
                  </a:lnTo>
                  <a:lnTo>
                    <a:pt x="7995" y="7071"/>
                  </a:lnTo>
                  <a:lnTo>
                    <a:pt x="7952" y="7105"/>
                  </a:lnTo>
                  <a:lnTo>
                    <a:pt x="7909" y="7139"/>
                  </a:lnTo>
                  <a:lnTo>
                    <a:pt x="7866" y="7172"/>
                  </a:lnTo>
                  <a:lnTo>
                    <a:pt x="7822" y="7203"/>
                  </a:lnTo>
                  <a:lnTo>
                    <a:pt x="7779" y="7233"/>
                  </a:lnTo>
                  <a:lnTo>
                    <a:pt x="7734" y="7262"/>
                  </a:lnTo>
                  <a:lnTo>
                    <a:pt x="7690" y="7291"/>
                  </a:lnTo>
                  <a:lnTo>
                    <a:pt x="7646" y="7319"/>
                  </a:lnTo>
                  <a:lnTo>
                    <a:pt x="7600" y="7344"/>
                  </a:lnTo>
                  <a:lnTo>
                    <a:pt x="7555" y="7369"/>
                  </a:lnTo>
                  <a:lnTo>
                    <a:pt x="7510" y="7393"/>
                  </a:lnTo>
                  <a:lnTo>
                    <a:pt x="7464" y="7417"/>
                  </a:lnTo>
                  <a:lnTo>
                    <a:pt x="7418" y="7439"/>
                  </a:lnTo>
                  <a:lnTo>
                    <a:pt x="7373" y="7459"/>
                  </a:lnTo>
                  <a:lnTo>
                    <a:pt x="7326" y="7478"/>
                  </a:lnTo>
                  <a:lnTo>
                    <a:pt x="7279" y="7496"/>
                  </a:lnTo>
                  <a:lnTo>
                    <a:pt x="7233" y="7513"/>
                  </a:lnTo>
                  <a:lnTo>
                    <a:pt x="7187" y="7529"/>
                  </a:lnTo>
                  <a:lnTo>
                    <a:pt x="7141" y="7543"/>
                  </a:lnTo>
                  <a:lnTo>
                    <a:pt x="7093" y="7557"/>
                  </a:lnTo>
                  <a:lnTo>
                    <a:pt x="7046" y="7569"/>
                  </a:lnTo>
                  <a:lnTo>
                    <a:pt x="7000" y="7580"/>
                  </a:lnTo>
                  <a:lnTo>
                    <a:pt x="6953" y="7590"/>
                  </a:lnTo>
                  <a:lnTo>
                    <a:pt x="6907" y="7597"/>
                  </a:lnTo>
                  <a:lnTo>
                    <a:pt x="6860" y="7605"/>
                  </a:lnTo>
                  <a:lnTo>
                    <a:pt x="6813" y="7610"/>
                  </a:lnTo>
                  <a:lnTo>
                    <a:pt x="6767" y="7615"/>
                  </a:lnTo>
                  <a:lnTo>
                    <a:pt x="6719" y="7617"/>
                  </a:lnTo>
                  <a:lnTo>
                    <a:pt x="6719" y="7617"/>
                  </a:lnTo>
                  <a:lnTo>
                    <a:pt x="6672" y="7615"/>
                  </a:lnTo>
                  <a:lnTo>
                    <a:pt x="6626" y="7610"/>
                  </a:lnTo>
                  <a:lnTo>
                    <a:pt x="6579" y="7605"/>
                  </a:lnTo>
                  <a:lnTo>
                    <a:pt x="6533" y="7597"/>
                  </a:lnTo>
                  <a:lnTo>
                    <a:pt x="6485" y="7590"/>
                  </a:lnTo>
                  <a:lnTo>
                    <a:pt x="6438" y="7580"/>
                  </a:lnTo>
                  <a:lnTo>
                    <a:pt x="6392" y="7568"/>
                  </a:lnTo>
                  <a:lnTo>
                    <a:pt x="6345" y="7557"/>
                  </a:lnTo>
                  <a:lnTo>
                    <a:pt x="6297" y="7543"/>
                  </a:lnTo>
                  <a:lnTo>
                    <a:pt x="6250" y="7528"/>
                  </a:lnTo>
                  <a:lnTo>
                    <a:pt x="6204" y="7513"/>
                  </a:lnTo>
                  <a:lnTo>
                    <a:pt x="6157" y="7495"/>
                  </a:lnTo>
                  <a:lnTo>
                    <a:pt x="6111" y="7478"/>
                  </a:lnTo>
                  <a:lnTo>
                    <a:pt x="6065" y="7457"/>
                  </a:lnTo>
                  <a:lnTo>
                    <a:pt x="6019" y="7437"/>
                  </a:lnTo>
                  <a:lnTo>
                    <a:pt x="5973" y="7416"/>
                  </a:lnTo>
                  <a:lnTo>
                    <a:pt x="5927" y="7392"/>
                  </a:lnTo>
                  <a:lnTo>
                    <a:pt x="5881" y="7368"/>
                  </a:lnTo>
                  <a:lnTo>
                    <a:pt x="5836" y="7343"/>
                  </a:lnTo>
                  <a:lnTo>
                    <a:pt x="5791" y="7316"/>
                  </a:lnTo>
                  <a:lnTo>
                    <a:pt x="5747" y="7290"/>
                  </a:lnTo>
                  <a:lnTo>
                    <a:pt x="5701" y="7261"/>
                  </a:lnTo>
                  <a:lnTo>
                    <a:pt x="5657" y="7231"/>
                  </a:lnTo>
                  <a:lnTo>
                    <a:pt x="5613" y="7201"/>
                  </a:lnTo>
                  <a:lnTo>
                    <a:pt x="5569" y="7169"/>
                  </a:lnTo>
                  <a:lnTo>
                    <a:pt x="5526" y="7136"/>
                  </a:lnTo>
                  <a:lnTo>
                    <a:pt x="5484" y="7102"/>
                  </a:lnTo>
                  <a:lnTo>
                    <a:pt x="5441" y="7067"/>
                  </a:lnTo>
                  <a:lnTo>
                    <a:pt x="5398" y="7032"/>
                  </a:lnTo>
                  <a:lnTo>
                    <a:pt x="5356" y="6995"/>
                  </a:lnTo>
                  <a:lnTo>
                    <a:pt x="5315" y="6958"/>
                  </a:lnTo>
                  <a:lnTo>
                    <a:pt x="5274" y="6919"/>
                  </a:lnTo>
                  <a:lnTo>
                    <a:pt x="5233" y="6878"/>
                  </a:lnTo>
                  <a:lnTo>
                    <a:pt x="5194" y="6838"/>
                  </a:lnTo>
                  <a:lnTo>
                    <a:pt x="5154" y="6796"/>
                  </a:lnTo>
                  <a:lnTo>
                    <a:pt x="5115" y="6755"/>
                  </a:lnTo>
                  <a:lnTo>
                    <a:pt x="5077" y="6711"/>
                  </a:lnTo>
                  <a:lnTo>
                    <a:pt x="5038" y="6667"/>
                  </a:lnTo>
                  <a:lnTo>
                    <a:pt x="5001" y="6621"/>
                  </a:lnTo>
                  <a:lnTo>
                    <a:pt x="4963" y="6576"/>
                  </a:lnTo>
                  <a:lnTo>
                    <a:pt x="4927" y="6529"/>
                  </a:lnTo>
                  <a:lnTo>
                    <a:pt x="4892" y="6482"/>
                  </a:lnTo>
                  <a:lnTo>
                    <a:pt x="4856" y="6432"/>
                  </a:lnTo>
                  <a:lnTo>
                    <a:pt x="4822" y="6383"/>
                  </a:lnTo>
                  <a:lnTo>
                    <a:pt x="4788" y="6334"/>
                  </a:lnTo>
                  <a:lnTo>
                    <a:pt x="4754" y="6283"/>
                  </a:lnTo>
                  <a:lnTo>
                    <a:pt x="4723" y="6231"/>
                  </a:lnTo>
                  <a:lnTo>
                    <a:pt x="4690" y="6179"/>
                  </a:lnTo>
                  <a:lnTo>
                    <a:pt x="4660" y="6127"/>
                  </a:lnTo>
                  <a:lnTo>
                    <a:pt x="4630" y="6072"/>
                  </a:lnTo>
                  <a:lnTo>
                    <a:pt x="4599" y="6018"/>
                  </a:lnTo>
                  <a:lnTo>
                    <a:pt x="4571" y="5963"/>
                  </a:lnTo>
                  <a:lnTo>
                    <a:pt x="4543" y="5907"/>
                  </a:lnTo>
                  <a:lnTo>
                    <a:pt x="4515" y="5851"/>
                  </a:lnTo>
                  <a:lnTo>
                    <a:pt x="4489" y="5793"/>
                  </a:lnTo>
                  <a:lnTo>
                    <a:pt x="4463" y="5735"/>
                  </a:lnTo>
                  <a:lnTo>
                    <a:pt x="4438" y="5677"/>
                  </a:lnTo>
                  <a:lnTo>
                    <a:pt x="4414" y="5618"/>
                  </a:lnTo>
                  <a:lnTo>
                    <a:pt x="4392" y="5559"/>
                  </a:lnTo>
                  <a:lnTo>
                    <a:pt x="4369" y="5498"/>
                  </a:lnTo>
                  <a:lnTo>
                    <a:pt x="4349" y="5437"/>
                  </a:lnTo>
                  <a:lnTo>
                    <a:pt x="4329" y="5375"/>
                  </a:lnTo>
                  <a:lnTo>
                    <a:pt x="4309" y="5313"/>
                  </a:lnTo>
                  <a:lnTo>
                    <a:pt x="4291" y="5251"/>
                  </a:lnTo>
                  <a:lnTo>
                    <a:pt x="4102" y="5280"/>
                  </a:lnTo>
                  <a:lnTo>
                    <a:pt x="4102" y="5280"/>
                  </a:lnTo>
                  <a:lnTo>
                    <a:pt x="4082" y="5283"/>
                  </a:lnTo>
                  <a:lnTo>
                    <a:pt x="4063" y="5284"/>
                  </a:lnTo>
                  <a:lnTo>
                    <a:pt x="4043" y="5284"/>
                  </a:lnTo>
                  <a:lnTo>
                    <a:pt x="4024" y="5284"/>
                  </a:lnTo>
                  <a:lnTo>
                    <a:pt x="4004" y="5283"/>
                  </a:lnTo>
                  <a:lnTo>
                    <a:pt x="3985" y="5280"/>
                  </a:lnTo>
                  <a:lnTo>
                    <a:pt x="3966" y="5277"/>
                  </a:lnTo>
                  <a:lnTo>
                    <a:pt x="3947" y="5273"/>
                  </a:lnTo>
                  <a:lnTo>
                    <a:pt x="3930" y="5268"/>
                  </a:lnTo>
                  <a:lnTo>
                    <a:pt x="3911" y="5262"/>
                  </a:lnTo>
                  <a:lnTo>
                    <a:pt x="3893" y="5255"/>
                  </a:lnTo>
                  <a:lnTo>
                    <a:pt x="3877" y="5248"/>
                  </a:lnTo>
                  <a:lnTo>
                    <a:pt x="3859" y="5239"/>
                  </a:lnTo>
                  <a:lnTo>
                    <a:pt x="3843" y="5230"/>
                  </a:lnTo>
                  <a:lnTo>
                    <a:pt x="3828" y="5220"/>
                  </a:lnTo>
                  <a:lnTo>
                    <a:pt x="3811" y="5209"/>
                  </a:lnTo>
                  <a:lnTo>
                    <a:pt x="3796" y="5197"/>
                  </a:lnTo>
                  <a:lnTo>
                    <a:pt x="3782" y="5186"/>
                  </a:lnTo>
                  <a:lnTo>
                    <a:pt x="3768" y="5172"/>
                  </a:lnTo>
                  <a:lnTo>
                    <a:pt x="3756" y="5160"/>
                  </a:lnTo>
                  <a:lnTo>
                    <a:pt x="3743" y="5144"/>
                  </a:lnTo>
                  <a:lnTo>
                    <a:pt x="3731" y="5131"/>
                  </a:lnTo>
                  <a:lnTo>
                    <a:pt x="3719" y="5115"/>
                  </a:lnTo>
                  <a:lnTo>
                    <a:pt x="3709" y="5099"/>
                  </a:lnTo>
                  <a:lnTo>
                    <a:pt x="3700" y="5083"/>
                  </a:lnTo>
                  <a:lnTo>
                    <a:pt x="3690" y="5065"/>
                  </a:lnTo>
                  <a:lnTo>
                    <a:pt x="3683" y="5047"/>
                  </a:lnTo>
                  <a:lnTo>
                    <a:pt x="3675" y="5030"/>
                  </a:lnTo>
                  <a:lnTo>
                    <a:pt x="3669" y="5011"/>
                  </a:lnTo>
                  <a:lnTo>
                    <a:pt x="3664" y="4992"/>
                  </a:lnTo>
                  <a:lnTo>
                    <a:pt x="3659" y="4973"/>
                  </a:lnTo>
                  <a:lnTo>
                    <a:pt x="3655" y="4953"/>
                  </a:lnTo>
                  <a:lnTo>
                    <a:pt x="3471" y="3768"/>
                  </a:lnTo>
                  <a:lnTo>
                    <a:pt x="3471" y="3768"/>
                  </a:lnTo>
                  <a:lnTo>
                    <a:pt x="3469" y="3748"/>
                  </a:lnTo>
                  <a:lnTo>
                    <a:pt x="3467" y="3728"/>
                  </a:lnTo>
                  <a:lnTo>
                    <a:pt x="3466" y="3709"/>
                  </a:lnTo>
                  <a:lnTo>
                    <a:pt x="3467" y="3689"/>
                  </a:lnTo>
                  <a:lnTo>
                    <a:pt x="3469" y="3670"/>
                  </a:lnTo>
                  <a:lnTo>
                    <a:pt x="3471" y="3651"/>
                  </a:lnTo>
                  <a:lnTo>
                    <a:pt x="3474" y="3632"/>
                  </a:lnTo>
                  <a:lnTo>
                    <a:pt x="3479" y="3613"/>
                  </a:lnTo>
                  <a:lnTo>
                    <a:pt x="3484" y="3594"/>
                  </a:lnTo>
                  <a:lnTo>
                    <a:pt x="3490" y="3577"/>
                  </a:lnTo>
                  <a:lnTo>
                    <a:pt x="3496" y="3559"/>
                  </a:lnTo>
                  <a:lnTo>
                    <a:pt x="3504" y="3542"/>
                  </a:lnTo>
                  <a:lnTo>
                    <a:pt x="3513" y="3525"/>
                  </a:lnTo>
                  <a:lnTo>
                    <a:pt x="3522" y="3509"/>
                  </a:lnTo>
                  <a:lnTo>
                    <a:pt x="3532" y="3492"/>
                  </a:lnTo>
                  <a:lnTo>
                    <a:pt x="3542" y="3477"/>
                  </a:lnTo>
                  <a:lnTo>
                    <a:pt x="3554" y="3462"/>
                  </a:lnTo>
                  <a:lnTo>
                    <a:pt x="3566" y="3448"/>
                  </a:lnTo>
                  <a:lnTo>
                    <a:pt x="3578" y="3435"/>
                  </a:lnTo>
                  <a:lnTo>
                    <a:pt x="3592" y="3421"/>
                  </a:lnTo>
                  <a:lnTo>
                    <a:pt x="3606" y="3408"/>
                  </a:lnTo>
                  <a:lnTo>
                    <a:pt x="3621" y="3397"/>
                  </a:lnTo>
                  <a:lnTo>
                    <a:pt x="3636" y="3385"/>
                  </a:lnTo>
                  <a:lnTo>
                    <a:pt x="3652" y="3375"/>
                  </a:lnTo>
                  <a:lnTo>
                    <a:pt x="3669" y="3365"/>
                  </a:lnTo>
                  <a:lnTo>
                    <a:pt x="3685" y="3356"/>
                  </a:lnTo>
                  <a:lnTo>
                    <a:pt x="3703" y="3349"/>
                  </a:lnTo>
                  <a:lnTo>
                    <a:pt x="3722" y="3341"/>
                  </a:lnTo>
                  <a:lnTo>
                    <a:pt x="3739" y="3335"/>
                  </a:lnTo>
                  <a:lnTo>
                    <a:pt x="3758" y="3330"/>
                  </a:lnTo>
                  <a:lnTo>
                    <a:pt x="3778" y="3325"/>
                  </a:lnTo>
                  <a:lnTo>
                    <a:pt x="3797" y="3321"/>
                  </a:lnTo>
                  <a:lnTo>
                    <a:pt x="3931" y="3301"/>
                  </a:lnTo>
                  <a:lnTo>
                    <a:pt x="3931" y="3301"/>
                  </a:lnTo>
                  <a:lnTo>
                    <a:pt x="3911" y="3231"/>
                  </a:lnTo>
                  <a:lnTo>
                    <a:pt x="3892" y="3159"/>
                  </a:lnTo>
                  <a:lnTo>
                    <a:pt x="3877" y="3087"/>
                  </a:lnTo>
                  <a:lnTo>
                    <a:pt x="3863" y="3014"/>
                  </a:lnTo>
                  <a:lnTo>
                    <a:pt x="3853" y="2940"/>
                  </a:lnTo>
                  <a:lnTo>
                    <a:pt x="3845" y="2864"/>
                  </a:lnTo>
                  <a:lnTo>
                    <a:pt x="3841" y="2789"/>
                  </a:lnTo>
                  <a:lnTo>
                    <a:pt x="3840" y="2751"/>
                  </a:lnTo>
                  <a:lnTo>
                    <a:pt x="3839" y="2712"/>
                  </a:lnTo>
                  <a:lnTo>
                    <a:pt x="3839" y="2275"/>
                  </a:lnTo>
                  <a:lnTo>
                    <a:pt x="3839" y="2275"/>
                  </a:lnTo>
                  <a:lnTo>
                    <a:pt x="3840" y="2226"/>
                  </a:lnTo>
                  <a:lnTo>
                    <a:pt x="3841" y="2175"/>
                  </a:lnTo>
                  <a:lnTo>
                    <a:pt x="3845" y="2126"/>
                  </a:lnTo>
                  <a:lnTo>
                    <a:pt x="3849" y="2077"/>
                  </a:lnTo>
                  <a:lnTo>
                    <a:pt x="3855" y="2029"/>
                  </a:lnTo>
                  <a:lnTo>
                    <a:pt x="3862" y="1980"/>
                  </a:lnTo>
                  <a:lnTo>
                    <a:pt x="3870" y="1932"/>
                  </a:lnTo>
                  <a:lnTo>
                    <a:pt x="3879" y="1886"/>
                  </a:lnTo>
                  <a:lnTo>
                    <a:pt x="3889" y="1838"/>
                  </a:lnTo>
                  <a:lnTo>
                    <a:pt x="3901" y="1791"/>
                  </a:lnTo>
                  <a:lnTo>
                    <a:pt x="3913" y="1745"/>
                  </a:lnTo>
                  <a:lnTo>
                    <a:pt x="3927" y="1699"/>
                  </a:lnTo>
                  <a:lnTo>
                    <a:pt x="3942" y="1654"/>
                  </a:lnTo>
                  <a:lnTo>
                    <a:pt x="3957" y="1610"/>
                  </a:lnTo>
                  <a:lnTo>
                    <a:pt x="3975" y="1565"/>
                  </a:lnTo>
                  <a:lnTo>
                    <a:pt x="3993" y="1522"/>
                  </a:lnTo>
                  <a:lnTo>
                    <a:pt x="4011" y="1478"/>
                  </a:lnTo>
                  <a:lnTo>
                    <a:pt x="4032" y="1435"/>
                  </a:lnTo>
                  <a:lnTo>
                    <a:pt x="4053" y="1394"/>
                  </a:lnTo>
                  <a:lnTo>
                    <a:pt x="4074" y="1352"/>
                  </a:lnTo>
                  <a:lnTo>
                    <a:pt x="4098" y="1310"/>
                  </a:lnTo>
                  <a:lnTo>
                    <a:pt x="4122" y="1270"/>
                  </a:lnTo>
                  <a:lnTo>
                    <a:pt x="4146" y="1231"/>
                  </a:lnTo>
                  <a:lnTo>
                    <a:pt x="4173" y="1192"/>
                  </a:lnTo>
                  <a:lnTo>
                    <a:pt x="4199" y="1153"/>
                  </a:lnTo>
                  <a:lnTo>
                    <a:pt x="4227" y="1115"/>
                  </a:lnTo>
                  <a:lnTo>
                    <a:pt x="4254" y="1079"/>
                  </a:lnTo>
                  <a:lnTo>
                    <a:pt x="4285" y="1042"/>
                  </a:lnTo>
                  <a:lnTo>
                    <a:pt x="4315" y="1007"/>
                  </a:lnTo>
                  <a:lnTo>
                    <a:pt x="4345" y="972"/>
                  </a:lnTo>
                  <a:lnTo>
                    <a:pt x="4378" y="938"/>
                  </a:lnTo>
                  <a:lnTo>
                    <a:pt x="4409" y="904"/>
                  </a:lnTo>
                  <a:lnTo>
                    <a:pt x="4443" y="871"/>
                  </a:lnTo>
                  <a:lnTo>
                    <a:pt x="4477" y="840"/>
                  </a:lnTo>
                  <a:lnTo>
                    <a:pt x="4513" y="808"/>
                  </a:lnTo>
                  <a:lnTo>
                    <a:pt x="4548" y="778"/>
                  </a:lnTo>
                  <a:lnTo>
                    <a:pt x="4584" y="749"/>
                  </a:lnTo>
                  <a:lnTo>
                    <a:pt x="4621" y="721"/>
                  </a:lnTo>
                  <a:lnTo>
                    <a:pt x="4659" y="693"/>
                  </a:lnTo>
                  <a:lnTo>
                    <a:pt x="4698" y="667"/>
                  </a:lnTo>
                  <a:lnTo>
                    <a:pt x="4737" y="641"/>
                  </a:lnTo>
                  <a:lnTo>
                    <a:pt x="4777" y="615"/>
                  </a:lnTo>
                  <a:lnTo>
                    <a:pt x="4817" y="591"/>
                  </a:lnTo>
                  <a:lnTo>
                    <a:pt x="4858" y="569"/>
                  </a:lnTo>
                  <a:lnTo>
                    <a:pt x="4899" y="547"/>
                  </a:lnTo>
                  <a:lnTo>
                    <a:pt x="4942" y="526"/>
                  </a:lnTo>
                  <a:lnTo>
                    <a:pt x="4984" y="506"/>
                  </a:lnTo>
                  <a:lnTo>
                    <a:pt x="5028" y="487"/>
                  </a:lnTo>
                  <a:lnTo>
                    <a:pt x="5072" y="469"/>
                  </a:lnTo>
                  <a:lnTo>
                    <a:pt x="5116" y="452"/>
                  </a:lnTo>
                  <a:lnTo>
                    <a:pt x="5160" y="437"/>
                  </a:lnTo>
                  <a:lnTo>
                    <a:pt x="5205" y="422"/>
                  </a:lnTo>
                  <a:lnTo>
                    <a:pt x="5252" y="408"/>
                  </a:lnTo>
                  <a:lnTo>
                    <a:pt x="5297" y="395"/>
                  </a:lnTo>
                  <a:lnTo>
                    <a:pt x="5344" y="384"/>
                  </a:lnTo>
                  <a:lnTo>
                    <a:pt x="5392" y="374"/>
                  </a:lnTo>
                  <a:lnTo>
                    <a:pt x="5439" y="364"/>
                  </a:lnTo>
                  <a:lnTo>
                    <a:pt x="5487" y="356"/>
                  </a:lnTo>
                  <a:lnTo>
                    <a:pt x="5535" y="350"/>
                  </a:lnTo>
                  <a:lnTo>
                    <a:pt x="5584" y="343"/>
                  </a:lnTo>
                  <a:lnTo>
                    <a:pt x="5632" y="340"/>
                  </a:lnTo>
                  <a:lnTo>
                    <a:pt x="5683" y="336"/>
                  </a:lnTo>
                  <a:lnTo>
                    <a:pt x="5732" y="335"/>
                  </a:lnTo>
                  <a:lnTo>
                    <a:pt x="5782" y="333"/>
                  </a:lnTo>
                  <a:lnTo>
                    <a:pt x="6012" y="333"/>
                  </a:lnTo>
                  <a:lnTo>
                    <a:pt x="6012" y="333"/>
                  </a:lnTo>
                  <a:lnTo>
                    <a:pt x="6012" y="307"/>
                  </a:lnTo>
                  <a:lnTo>
                    <a:pt x="6015" y="280"/>
                  </a:lnTo>
                  <a:lnTo>
                    <a:pt x="6020" y="254"/>
                  </a:lnTo>
                  <a:lnTo>
                    <a:pt x="6023" y="241"/>
                  </a:lnTo>
                  <a:lnTo>
                    <a:pt x="6028" y="230"/>
                  </a:lnTo>
                  <a:lnTo>
                    <a:pt x="6028" y="230"/>
                  </a:lnTo>
                  <a:lnTo>
                    <a:pt x="6034" y="215"/>
                  </a:lnTo>
                  <a:lnTo>
                    <a:pt x="6040" y="201"/>
                  </a:lnTo>
                  <a:lnTo>
                    <a:pt x="6049" y="187"/>
                  </a:lnTo>
                  <a:lnTo>
                    <a:pt x="6058" y="175"/>
                  </a:lnTo>
                  <a:lnTo>
                    <a:pt x="6068" y="162"/>
                  </a:lnTo>
                  <a:lnTo>
                    <a:pt x="6078" y="150"/>
                  </a:lnTo>
                  <a:lnTo>
                    <a:pt x="6091" y="138"/>
                  </a:lnTo>
                  <a:lnTo>
                    <a:pt x="6103" y="127"/>
                  </a:lnTo>
                  <a:lnTo>
                    <a:pt x="6116" y="116"/>
                  </a:lnTo>
                  <a:lnTo>
                    <a:pt x="6131" y="105"/>
                  </a:lnTo>
                  <a:lnTo>
                    <a:pt x="6146" y="95"/>
                  </a:lnTo>
                  <a:lnTo>
                    <a:pt x="6162" y="87"/>
                  </a:lnTo>
                  <a:lnTo>
                    <a:pt x="6179" y="78"/>
                  </a:lnTo>
                  <a:lnTo>
                    <a:pt x="6196" y="69"/>
                  </a:lnTo>
                  <a:lnTo>
                    <a:pt x="6234" y="54"/>
                  </a:lnTo>
                  <a:lnTo>
                    <a:pt x="6276" y="41"/>
                  </a:lnTo>
                  <a:lnTo>
                    <a:pt x="6318" y="29"/>
                  </a:lnTo>
                  <a:lnTo>
                    <a:pt x="6365" y="20"/>
                  </a:lnTo>
                  <a:lnTo>
                    <a:pt x="6415" y="12"/>
                  </a:lnTo>
                  <a:lnTo>
                    <a:pt x="6467" y="6"/>
                  </a:lnTo>
                  <a:lnTo>
                    <a:pt x="6521" y="2"/>
                  </a:lnTo>
                  <a:lnTo>
                    <a:pt x="6579" y="0"/>
                  </a:lnTo>
                  <a:lnTo>
                    <a:pt x="6638" y="0"/>
                  </a:lnTo>
                  <a:lnTo>
                    <a:pt x="6699" y="1"/>
                  </a:lnTo>
                  <a:lnTo>
                    <a:pt x="6763" y="5"/>
                  </a:lnTo>
                  <a:lnTo>
                    <a:pt x="6828" y="11"/>
                  </a:lnTo>
                  <a:lnTo>
                    <a:pt x="6895" y="17"/>
                  </a:lnTo>
                  <a:lnTo>
                    <a:pt x="6964" y="27"/>
                  </a:lnTo>
                  <a:lnTo>
                    <a:pt x="7035" y="37"/>
                  </a:lnTo>
                  <a:lnTo>
                    <a:pt x="7107" y="51"/>
                  </a:lnTo>
                  <a:lnTo>
                    <a:pt x="7181" y="66"/>
                  </a:lnTo>
                  <a:lnTo>
                    <a:pt x="7255" y="83"/>
                  </a:lnTo>
                  <a:lnTo>
                    <a:pt x="7332" y="100"/>
                  </a:lnTo>
                  <a:lnTo>
                    <a:pt x="7409" y="122"/>
                  </a:lnTo>
                  <a:lnTo>
                    <a:pt x="7487" y="143"/>
                  </a:lnTo>
                  <a:lnTo>
                    <a:pt x="7565" y="168"/>
                  </a:lnTo>
                  <a:lnTo>
                    <a:pt x="7646" y="194"/>
                  </a:lnTo>
                  <a:lnTo>
                    <a:pt x="7725" y="221"/>
                  </a:lnTo>
                  <a:lnTo>
                    <a:pt x="7806" y="252"/>
                  </a:lnTo>
                  <a:lnTo>
                    <a:pt x="7806" y="252"/>
                  </a:lnTo>
                  <a:lnTo>
                    <a:pt x="7875" y="278"/>
                  </a:lnTo>
                  <a:lnTo>
                    <a:pt x="7942" y="306"/>
                  </a:lnTo>
                  <a:lnTo>
                    <a:pt x="8007" y="333"/>
                  </a:lnTo>
                  <a:lnTo>
                    <a:pt x="8071" y="362"/>
                  </a:lnTo>
                  <a:lnTo>
                    <a:pt x="8136" y="391"/>
                  </a:lnTo>
                  <a:lnTo>
                    <a:pt x="8197" y="422"/>
                  </a:lnTo>
                  <a:lnTo>
                    <a:pt x="8258" y="452"/>
                  </a:lnTo>
                  <a:lnTo>
                    <a:pt x="8317" y="482"/>
                  </a:lnTo>
                  <a:lnTo>
                    <a:pt x="8317" y="482"/>
                  </a:lnTo>
                  <a:lnTo>
                    <a:pt x="8382" y="511"/>
                  </a:lnTo>
                  <a:lnTo>
                    <a:pt x="8445" y="542"/>
                  </a:lnTo>
                  <a:lnTo>
                    <a:pt x="8508" y="575"/>
                  </a:lnTo>
                  <a:lnTo>
                    <a:pt x="8570" y="610"/>
                  </a:lnTo>
                  <a:lnTo>
                    <a:pt x="8629" y="648"/>
                  </a:lnTo>
                  <a:lnTo>
                    <a:pt x="8688" y="688"/>
                  </a:lnTo>
                  <a:lnTo>
                    <a:pt x="8745" y="730"/>
                  </a:lnTo>
                  <a:lnTo>
                    <a:pt x="8801" y="773"/>
                  </a:lnTo>
                  <a:lnTo>
                    <a:pt x="8853" y="818"/>
                  </a:lnTo>
                  <a:lnTo>
                    <a:pt x="8906" y="866"/>
                  </a:lnTo>
                  <a:lnTo>
                    <a:pt x="8955" y="915"/>
                  </a:lnTo>
                  <a:lnTo>
                    <a:pt x="9005" y="967"/>
                  </a:lnTo>
                  <a:lnTo>
                    <a:pt x="9051" y="1020"/>
                  </a:lnTo>
                  <a:lnTo>
                    <a:pt x="9095" y="1074"/>
                  </a:lnTo>
                  <a:lnTo>
                    <a:pt x="9138" y="1129"/>
                  </a:lnTo>
                  <a:lnTo>
                    <a:pt x="9180" y="1187"/>
                  </a:lnTo>
                  <a:lnTo>
                    <a:pt x="9217" y="1246"/>
                  </a:lnTo>
                  <a:lnTo>
                    <a:pt x="9255" y="1307"/>
                  </a:lnTo>
                  <a:lnTo>
                    <a:pt x="9289" y="1368"/>
                  </a:lnTo>
                  <a:lnTo>
                    <a:pt x="9321" y="1431"/>
                  </a:lnTo>
                  <a:lnTo>
                    <a:pt x="9351" y="1497"/>
                  </a:lnTo>
                  <a:lnTo>
                    <a:pt x="9379" y="1562"/>
                  </a:lnTo>
                  <a:lnTo>
                    <a:pt x="9404" y="1629"/>
                  </a:lnTo>
                  <a:lnTo>
                    <a:pt x="9426" y="1697"/>
                  </a:lnTo>
                  <a:lnTo>
                    <a:pt x="9447" y="1766"/>
                  </a:lnTo>
                  <a:lnTo>
                    <a:pt x="9464" y="1837"/>
                  </a:lnTo>
                  <a:lnTo>
                    <a:pt x="9481" y="1907"/>
                  </a:lnTo>
                  <a:lnTo>
                    <a:pt x="9493" y="1979"/>
                  </a:lnTo>
                  <a:lnTo>
                    <a:pt x="9502" y="2052"/>
                  </a:lnTo>
                  <a:lnTo>
                    <a:pt x="9510" y="2126"/>
                  </a:lnTo>
                  <a:lnTo>
                    <a:pt x="9513" y="2201"/>
                  </a:lnTo>
                  <a:lnTo>
                    <a:pt x="9516" y="2275"/>
                  </a:lnTo>
                  <a:lnTo>
                    <a:pt x="9516" y="2712"/>
                  </a:lnTo>
                  <a:lnTo>
                    <a:pt x="9516" y="2712"/>
                  </a:lnTo>
                  <a:lnTo>
                    <a:pt x="9513" y="2789"/>
                  </a:lnTo>
                  <a:lnTo>
                    <a:pt x="9510" y="2864"/>
                  </a:lnTo>
                  <a:lnTo>
                    <a:pt x="9502" y="2940"/>
                  </a:lnTo>
                  <a:lnTo>
                    <a:pt x="9492" y="3014"/>
                  </a:lnTo>
                  <a:lnTo>
                    <a:pt x="9479" y="3087"/>
                  </a:lnTo>
                  <a:lnTo>
                    <a:pt x="9463" y="3159"/>
                  </a:lnTo>
                  <a:lnTo>
                    <a:pt x="9444" y="3231"/>
                  </a:lnTo>
                  <a:lnTo>
                    <a:pt x="9424" y="3301"/>
                  </a:lnTo>
                  <a:lnTo>
                    <a:pt x="9557" y="3321"/>
                  </a:lnTo>
                  <a:lnTo>
                    <a:pt x="9557" y="3321"/>
                  </a:lnTo>
                  <a:lnTo>
                    <a:pt x="9576" y="3325"/>
                  </a:lnTo>
                  <a:lnTo>
                    <a:pt x="9596" y="3330"/>
                  </a:lnTo>
                  <a:lnTo>
                    <a:pt x="9615" y="3335"/>
                  </a:lnTo>
                  <a:lnTo>
                    <a:pt x="9633" y="3341"/>
                  </a:lnTo>
                  <a:lnTo>
                    <a:pt x="9652" y="3349"/>
                  </a:lnTo>
                  <a:lnTo>
                    <a:pt x="9670" y="3356"/>
                  </a:lnTo>
                  <a:lnTo>
                    <a:pt x="9686" y="3365"/>
                  </a:lnTo>
                  <a:lnTo>
                    <a:pt x="9702" y="3375"/>
                  </a:lnTo>
                  <a:lnTo>
                    <a:pt x="9719" y="3385"/>
                  </a:lnTo>
                  <a:lnTo>
                    <a:pt x="9734" y="3397"/>
                  </a:lnTo>
                  <a:lnTo>
                    <a:pt x="9749" y="3408"/>
                  </a:lnTo>
                  <a:lnTo>
                    <a:pt x="9763" y="3421"/>
                  </a:lnTo>
                  <a:lnTo>
                    <a:pt x="9777" y="3435"/>
                  </a:lnTo>
                  <a:lnTo>
                    <a:pt x="9789" y="3448"/>
                  </a:lnTo>
                  <a:lnTo>
                    <a:pt x="9800" y="3462"/>
                  </a:lnTo>
                  <a:lnTo>
                    <a:pt x="9813" y="3477"/>
                  </a:lnTo>
                  <a:lnTo>
                    <a:pt x="9823" y="3492"/>
                  </a:lnTo>
                  <a:lnTo>
                    <a:pt x="9833" y="3509"/>
                  </a:lnTo>
                  <a:lnTo>
                    <a:pt x="9842" y="3525"/>
                  </a:lnTo>
                  <a:lnTo>
                    <a:pt x="9851" y="3542"/>
                  </a:lnTo>
                  <a:lnTo>
                    <a:pt x="9858" y="3559"/>
                  </a:lnTo>
                  <a:lnTo>
                    <a:pt x="9865" y="3577"/>
                  </a:lnTo>
                  <a:lnTo>
                    <a:pt x="9871" y="3594"/>
                  </a:lnTo>
                  <a:lnTo>
                    <a:pt x="9876" y="3613"/>
                  </a:lnTo>
                  <a:lnTo>
                    <a:pt x="9881" y="3632"/>
                  </a:lnTo>
                  <a:lnTo>
                    <a:pt x="9884" y="3651"/>
                  </a:lnTo>
                  <a:lnTo>
                    <a:pt x="9886" y="3670"/>
                  </a:lnTo>
                  <a:lnTo>
                    <a:pt x="9887" y="3689"/>
                  </a:lnTo>
                  <a:lnTo>
                    <a:pt x="9889" y="3709"/>
                  </a:lnTo>
                  <a:lnTo>
                    <a:pt x="9887" y="3728"/>
                  </a:lnTo>
                  <a:lnTo>
                    <a:pt x="9886" y="3748"/>
                  </a:lnTo>
                  <a:lnTo>
                    <a:pt x="9884" y="3768"/>
                  </a:lnTo>
                  <a:lnTo>
                    <a:pt x="9700" y="4953"/>
                  </a:lnTo>
                  <a:lnTo>
                    <a:pt x="9700" y="4953"/>
                  </a:lnTo>
                  <a:lnTo>
                    <a:pt x="9696" y="4973"/>
                  </a:lnTo>
                  <a:lnTo>
                    <a:pt x="9691" y="4992"/>
                  </a:lnTo>
                  <a:lnTo>
                    <a:pt x="9686" y="5011"/>
                  </a:lnTo>
                  <a:lnTo>
                    <a:pt x="9680" y="5030"/>
                  </a:lnTo>
                  <a:lnTo>
                    <a:pt x="9672" y="5047"/>
                  </a:lnTo>
                  <a:lnTo>
                    <a:pt x="9664" y="5065"/>
                  </a:lnTo>
                  <a:lnTo>
                    <a:pt x="9656" y="5083"/>
                  </a:lnTo>
                  <a:lnTo>
                    <a:pt x="9646" y="5099"/>
                  </a:lnTo>
                  <a:lnTo>
                    <a:pt x="9636" y="5115"/>
                  </a:lnTo>
                  <a:lnTo>
                    <a:pt x="9624" y="5131"/>
                  </a:lnTo>
                  <a:lnTo>
                    <a:pt x="9612" y="5144"/>
                  </a:lnTo>
                  <a:lnTo>
                    <a:pt x="9599" y="5160"/>
                  </a:lnTo>
                  <a:lnTo>
                    <a:pt x="9586" y="5172"/>
                  </a:lnTo>
                  <a:lnTo>
                    <a:pt x="9573" y="5186"/>
                  </a:lnTo>
                  <a:lnTo>
                    <a:pt x="9559" y="5197"/>
                  </a:lnTo>
                  <a:lnTo>
                    <a:pt x="9544" y="5209"/>
                  </a:lnTo>
                  <a:lnTo>
                    <a:pt x="9528" y="5220"/>
                  </a:lnTo>
                  <a:lnTo>
                    <a:pt x="9512" y="5230"/>
                  </a:lnTo>
                  <a:lnTo>
                    <a:pt x="9496" y="5239"/>
                  </a:lnTo>
                  <a:lnTo>
                    <a:pt x="9478" y="5248"/>
                  </a:lnTo>
                  <a:lnTo>
                    <a:pt x="9462" y="5255"/>
                  </a:lnTo>
                  <a:lnTo>
                    <a:pt x="9444" y="5262"/>
                  </a:lnTo>
                  <a:lnTo>
                    <a:pt x="9425" y="5268"/>
                  </a:lnTo>
                  <a:lnTo>
                    <a:pt x="9408" y="5273"/>
                  </a:lnTo>
                  <a:lnTo>
                    <a:pt x="9389" y="5277"/>
                  </a:lnTo>
                  <a:lnTo>
                    <a:pt x="9370" y="5280"/>
                  </a:lnTo>
                  <a:lnTo>
                    <a:pt x="9351" y="5283"/>
                  </a:lnTo>
                  <a:lnTo>
                    <a:pt x="9332" y="5284"/>
                  </a:lnTo>
                  <a:lnTo>
                    <a:pt x="9312" y="5284"/>
                  </a:lnTo>
                  <a:lnTo>
                    <a:pt x="9292" y="5284"/>
                  </a:lnTo>
                  <a:lnTo>
                    <a:pt x="9273" y="5283"/>
                  </a:lnTo>
                  <a:lnTo>
                    <a:pt x="9253" y="5280"/>
                  </a:lnTo>
                  <a:lnTo>
                    <a:pt x="9146" y="5263"/>
                  </a:lnTo>
                  <a:lnTo>
                    <a:pt x="9146" y="5263"/>
                  </a:lnTo>
                  <a:close/>
                  <a:moveTo>
                    <a:pt x="8711" y="12815"/>
                  </a:moveTo>
                  <a:lnTo>
                    <a:pt x="10810" y="12815"/>
                  </a:lnTo>
                  <a:lnTo>
                    <a:pt x="10810" y="13268"/>
                  </a:lnTo>
                  <a:lnTo>
                    <a:pt x="8711" y="13268"/>
                  </a:lnTo>
                  <a:lnTo>
                    <a:pt x="8711" y="12815"/>
                  </a:lnTo>
                  <a:lnTo>
                    <a:pt x="8711" y="12815"/>
                  </a:lnTo>
                  <a:close/>
                  <a:moveTo>
                    <a:pt x="6729" y="8903"/>
                  </a:moveTo>
                  <a:lnTo>
                    <a:pt x="7632" y="8929"/>
                  </a:lnTo>
                  <a:lnTo>
                    <a:pt x="7121" y="9943"/>
                  </a:lnTo>
                  <a:lnTo>
                    <a:pt x="7752" y="14806"/>
                  </a:lnTo>
                  <a:lnTo>
                    <a:pt x="5708" y="14806"/>
                  </a:lnTo>
                  <a:lnTo>
                    <a:pt x="6339" y="9943"/>
                  </a:lnTo>
                  <a:lnTo>
                    <a:pt x="5827" y="8929"/>
                  </a:lnTo>
                  <a:lnTo>
                    <a:pt x="6729" y="8903"/>
                  </a:lnTo>
                  <a:lnTo>
                    <a:pt x="6729" y="8903"/>
                  </a:lnTo>
                  <a:close/>
                  <a:moveTo>
                    <a:pt x="349" y="14806"/>
                  </a:moveTo>
                  <a:lnTo>
                    <a:pt x="0" y="11264"/>
                  </a:lnTo>
                  <a:lnTo>
                    <a:pt x="0" y="10931"/>
                  </a:lnTo>
                  <a:lnTo>
                    <a:pt x="0" y="10931"/>
                  </a:lnTo>
                  <a:lnTo>
                    <a:pt x="2" y="10896"/>
                  </a:lnTo>
                  <a:lnTo>
                    <a:pt x="3" y="10862"/>
                  </a:lnTo>
                  <a:lnTo>
                    <a:pt x="6" y="10829"/>
                  </a:lnTo>
                  <a:lnTo>
                    <a:pt x="9" y="10795"/>
                  </a:lnTo>
                  <a:lnTo>
                    <a:pt x="14" y="10763"/>
                  </a:lnTo>
                  <a:lnTo>
                    <a:pt x="19" y="10731"/>
                  </a:lnTo>
                  <a:lnTo>
                    <a:pt x="27" y="10700"/>
                  </a:lnTo>
                  <a:lnTo>
                    <a:pt x="34" y="10668"/>
                  </a:lnTo>
                  <a:lnTo>
                    <a:pt x="43" y="10637"/>
                  </a:lnTo>
                  <a:lnTo>
                    <a:pt x="52" y="10606"/>
                  </a:lnTo>
                  <a:lnTo>
                    <a:pt x="62" y="10576"/>
                  </a:lnTo>
                  <a:lnTo>
                    <a:pt x="74" y="10547"/>
                  </a:lnTo>
                  <a:lnTo>
                    <a:pt x="86" y="10518"/>
                  </a:lnTo>
                  <a:lnTo>
                    <a:pt x="99" y="10489"/>
                  </a:lnTo>
                  <a:lnTo>
                    <a:pt x="113" y="10462"/>
                  </a:lnTo>
                  <a:lnTo>
                    <a:pt x="128" y="10434"/>
                  </a:lnTo>
                  <a:lnTo>
                    <a:pt x="143" y="10406"/>
                  </a:lnTo>
                  <a:lnTo>
                    <a:pt x="159" y="10380"/>
                  </a:lnTo>
                  <a:lnTo>
                    <a:pt x="176" y="10353"/>
                  </a:lnTo>
                  <a:lnTo>
                    <a:pt x="193" y="10328"/>
                  </a:lnTo>
                  <a:lnTo>
                    <a:pt x="212" y="10303"/>
                  </a:lnTo>
                  <a:lnTo>
                    <a:pt x="231" y="10278"/>
                  </a:lnTo>
                  <a:lnTo>
                    <a:pt x="251" y="10253"/>
                  </a:lnTo>
                  <a:lnTo>
                    <a:pt x="271" y="10229"/>
                  </a:lnTo>
                  <a:lnTo>
                    <a:pt x="313" y="10182"/>
                  </a:lnTo>
                  <a:lnTo>
                    <a:pt x="358" y="10138"/>
                  </a:lnTo>
                  <a:lnTo>
                    <a:pt x="405" y="10094"/>
                  </a:lnTo>
                  <a:lnTo>
                    <a:pt x="454" y="10054"/>
                  </a:lnTo>
                  <a:lnTo>
                    <a:pt x="504" y="10013"/>
                  </a:lnTo>
                  <a:lnTo>
                    <a:pt x="557" y="9976"/>
                  </a:lnTo>
                  <a:lnTo>
                    <a:pt x="611" y="9940"/>
                  </a:lnTo>
                  <a:lnTo>
                    <a:pt x="667" y="9906"/>
                  </a:lnTo>
                  <a:lnTo>
                    <a:pt x="722" y="9874"/>
                  </a:lnTo>
                  <a:lnTo>
                    <a:pt x="780" y="9843"/>
                  </a:lnTo>
                  <a:lnTo>
                    <a:pt x="838" y="9814"/>
                  </a:lnTo>
                  <a:lnTo>
                    <a:pt x="897" y="9788"/>
                  </a:lnTo>
                  <a:lnTo>
                    <a:pt x="958" y="9763"/>
                  </a:lnTo>
                  <a:lnTo>
                    <a:pt x="1017" y="9739"/>
                  </a:lnTo>
                  <a:lnTo>
                    <a:pt x="1077" y="9717"/>
                  </a:lnTo>
                  <a:lnTo>
                    <a:pt x="1138" y="9697"/>
                  </a:lnTo>
                  <a:lnTo>
                    <a:pt x="1198" y="9680"/>
                  </a:lnTo>
                  <a:lnTo>
                    <a:pt x="1257" y="9663"/>
                  </a:lnTo>
                  <a:lnTo>
                    <a:pt x="1318" y="9648"/>
                  </a:lnTo>
                  <a:lnTo>
                    <a:pt x="1376" y="9636"/>
                  </a:lnTo>
                  <a:lnTo>
                    <a:pt x="1376" y="9636"/>
                  </a:lnTo>
                  <a:lnTo>
                    <a:pt x="1495" y="9610"/>
                  </a:lnTo>
                  <a:lnTo>
                    <a:pt x="1638" y="9576"/>
                  </a:lnTo>
                  <a:lnTo>
                    <a:pt x="1799" y="9536"/>
                  </a:lnTo>
                  <a:lnTo>
                    <a:pt x="1976" y="9490"/>
                  </a:lnTo>
                  <a:lnTo>
                    <a:pt x="2166" y="9435"/>
                  </a:lnTo>
                  <a:lnTo>
                    <a:pt x="2368" y="9376"/>
                  </a:lnTo>
                  <a:lnTo>
                    <a:pt x="2471" y="9345"/>
                  </a:lnTo>
                  <a:lnTo>
                    <a:pt x="2577" y="9312"/>
                  </a:lnTo>
                  <a:lnTo>
                    <a:pt x="2683" y="9278"/>
                  </a:lnTo>
                  <a:lnTo>
                    <a:pt x="2790" y="9243"/>
                  </a:lnTo>
                  <a:lnTo>
                    <a:pt x="2897" y="9206"/>
                  </a:lnTo>
                  <a:lnTo>
                    <a:pt x="3004" y="9170"/>
                  </a:lnTo>
                  <a:lnTo>
                    <a:pt x="3111" y="9132"/>
                  </a:lnTo>
                  <a:lnTo>
                    <a:pt x="3217" y="9093"/>
                  </a:lnTo>
                  <a:lnTo>
                    <a:pt x="3321" y="9053"/>
                  </a:lnTo>
                  <a:lnTo>
                    <a:pt x="3425" y="9012"/>
                  </a:lnTo>
                  <a:lnTo>
                    <a:pt x="3527" y="8971"/>
                  </a:lnTo>
                  <a:lnTo>
                    <a:pt x="3626" y="8929"/>
                  </a:lnTo>
                  <a:lnTo>
                    <a:pt x="3723" y="8886"/>
                  </a:lnTo>
                  <a:lnTo>
                    <a:pt x="3816" y="8844"/>
                  </a:lnTo>
                  <a:lnTo>
                    <a:pt x="3906" y="8800"/>
                  </a:lnTo>
                  <a:lnTo>
                    <a:pt x="3993" y="8756"/>
                  </a:lnTo>
                  <a:lnTo>
                    <a:pt x="4074" y="8711"/>
                  </a:lnTo>
                  <a:lnTo>
                    <a:pt x="4152" y="8667"/>
                  </a:lnTo>
                  <a:lnTo>
                    <a:pt x="4225" y="8622"/>
                  </a:lnTo>
                  <a:lnTo>
                    <a:pt x="4259" y="8599"/>
                  </a:lnTo>
                  <a:lnTo>
                    <a:pt x="4293" y="8578"/>
                  </a:lnTo>
                  <a:lnTo>
                    <a:pt x="4335" y="8572"/>
                  </a:lnTo>
                  <a:lnTo>
                    <a:pt x="5487" y="14806"/>
                  </a:lnTo>
                  <a:lnTo>
                    <a:pt x="349" y="14806"/>
                  </a:lnTo>
                  <a:lnTo>
                    <a:pt x="349" y="14806"/>
                  </a:lnTo>
                  <a:close/>
                  <a:moveTo>
                    <a:pt x="13109" y="14806"/>
                  </a:moveTo>
                  <a:lnTo>
                    <a:pt x="7971" y="14806"/>
                  </a:lnTo>
                  <a:lnTo>
                    <a:pt x="9123" y="8572"/>
                  </a:lnTo>
                  <a:lnTo>
                    <a:pt x="9166" y="8578"/>
                  </a:lnTo>
                  <a:lnTo>
                    <a:pt x="9166" y="8578"/>
                  </a:lnTo>
                  <a:lnTo>
                    <a:pt x="9199" y="8599"/>
                  </a:lnTo>
                  <a:lnTo>
                    <a:pt x="9233" y="8622"/>
                  </a:lnTo>
                  <a:lnTo>
                    <a:pt x="9306" y="8667"/>
                  </a:lnTo>
                  <a:lnTo>
                    <a:pt x="9384" y="8711"/>
                  </a:lnTo>
                  <a:lnTo>
                    <a:pt x="9465" y="8756"/>
                  </a:lnTo>
                  <a:lnTo>
                    <a:pt x="9552" y="8800"/>
                  </a:lnTo>
                  <a:lnTo>
                    <a:pt x="9643" y="8844"/>
                  </a:lnTo>
                  <a:lnTo>
                    <a:pt x="9736" y="8886"/>
                  </a:lnTo>
                  <a:lnTo>
                    <a:pt x="9833" y="8929"/>
                  </a:lnTo>
                  <a:lnTo>
                    <a:pt x="9931" y="8971"/>
                  </a:lnTo>
                  <a:lnTo>
                    <a:pt x="10033" y="9012"/>
                  </a:lnTo>
                  <a:lnTo>
                    <a:pt x="10137" y="9053"/>
                  </a:lnTo>
                  <a:lnTo>
                    <a:pt x="10241" y="9093"/>
                  </a:lnTo>
                  <a:lnTo>
                    <a:pt x="10348" y="9132"/>
                  </a:lnTo>
                  <a:lnTo>
                    <a:pt x="10454" y="9170"/>
                  </a:lnTo>
                  <a:lnTo>
                    <a:pt x="10562" y="9206"/>
                  </a:lnTo>
                  <a:lnTo>
                    <a:pt x="10669" y="9243"/>
                  </a:lnTo>
                  <a:lnTo>
                    <a:pt x="10776" y="9278"/>
                  </a:lnTo>
                  <a:lnTo>
                    <a:pt x="10882" y="9312"/>
                  </a:lnTo>
                  <a:lnTo>
                    <a:pt x="10987" y="9345"/>
                  </a:lnTo>
                  <a:lnTo>
                    <a:pt x="11091" y="9376"/>
                  </a:lnTo>
                  <a:lnTo>
                    <a:pt x="11292" y="9435"/>
                  </a:lnTo>
                  <a:lnTo>
                    <a:pt x="11483" y="9490"/>
                  </a:lnTo>
                  <a:lnTo>
                    <a:pt x="11660" y="9536"/>
                  </a:lnTo>
                  <a:lnTo>
                    <a:pt x="11822" y="9576"/>
                  </a:lnTo>
                  <a:lnTo>
                    <a:pt x="11963" y="9610"/>
                  </a:lnTo>
                  <a:lnTo>
                    <a:pt x="12082" y="9636"/>
                  </a:lnTo>
                  <a:lnTo>
                    <a:pt x="12082" y="9636"/>
                  </a:lnTo>
                  <a:lnTo>
                    <a:pt x="12142" y="9648"/>
                  </a:lnTo>
                  <a:lnTo>
                    <a:pt x="12201" y="9663"/>
                  </a:lnTo>
                  <a:lnTo>
                    <a:pt x="12261" y="9680"/>
                  </a:lnTo>
                  <a:lnTo>
                    <a:pt x="12322" y="9697"/>
                  </a:lnTo>
                  <a:lnTo>
                    <a:pt x="12381" y="9717"/>
                  </a:lnTo>
                  <a:lnTo>
                    <a:pt x="12441" y="9739"/>
                  </a:lnTo>
                  <a:lnTo>
                    <a:pt x="12502" y="9763"/>
                  </a:lnTo>
                  <a:lnTo>
                    <a:pt x="12561" y="9788"/>
                  </a:lnTo>
                  <a:lnTo>
                    <a:pt x="12620" y="9814"/>
                  </a:lnTo>
                  <a:lnTo>
                    <a:pt x="12678" y="9843"/>
                  </a:lnTo>
                  <a:lnTo>
                    <a:pt x="12736" y="9874"/>
                  </a:lnTo>
                  <a:lnTo>
                    <a:pt x="12793" y="9906"/>
                  </a:lnTo>
                  <a:lnTo>
                    <a:pt x="12848" y="9940"/>
                  </a:lnTo>
                  <a:lnTo>
                    <a:pt x="12902" y="9976"/>
                  </a:lnTo>
                  <a:lnTo>
                    <a:pt x="12954" y="10013"/>
                  </a:lnTo>
                  <a:lnTo>
                    <a:pt x="13004" y="10054"/>
                  </a:lnTo>
                  <a:lnTo>
                    <a:pt x="13053" y="10095"/>
                  </a:lnTo>
                  <a:lnTo>
                    <a:pt x="13100" y="10138"/>
                  </a:lnTo>
                  <a:lnTo>
                    <a:pt x="13145" y="10182"/>
                  </a:lnTo>
                  <a:lnTo>
                    <a:pt x="13188" y="10229"/>
                  </a:lnTo>
                  <a:lnTo>
                    <a:pt x="13208" y="10254"/>
                  </a:lnTo>
                  <a:lnTo>
                    <a:pt x="13227" y="10278"/>
                  </a:lnTo>
                  <a:lnTo>
                    <a:pt x="13246" y="10303"/>
                  </a:lnTo>
                  <a:lnTo>
                    <a:pt x="13265" y="10328"/>
                  </a:lnTo>
                  <a:lnTo>
                    <a:pt x="13282" y="10353"/>
                  </a:lnTo>
                  <a:lnTo>
                    <a:pt x="13299" y="10380"/>
                  </a:lnTo>
                  <a:lnTo>
                    <a:pt x="13315" y="10406"/>
                  </a:lnTo>
                  <a:lnTo>
                    <a:pt x="13330" y="10434"/>
                  </a:lnTo>
                  <a:lnTo>
                    <a:pt x="13345" y="10462"/>
                  </a:lnTo>
                  <a:lnTo>
                    <a:pt x="13359" y="10489"/>
                  </a:lnTo>
                  <a:lnTo>
                    <a:pt x="13372" y="10518"/>
                  </a:lnTo>
                  <a:lnTo>
                    <a:pt x="13384" y="10547"/>
                  </a:lnTo>
                  <a:lnTo>
                    <a:pt x="13396" y="10576"/>
                  </a:lnTo>
                  <a:lnTo>
                    <a:pt x="13406" y="10606"/>
                  </a:lnTo>
                  <a:lnTo>
                    <a:pt x="13416" y="10637"/>
                  </a:lnTo>
                  <a:lnTo>
                    <a:pt x="13425" y="10668"/>
                  </a:lnTo>
                  <a:lnTo>
                    <a:pt x="13432" y="10700"/>
                  </a:lnTo>
                  <a:lnTo>
                    <a:pt x="13439" y="10731"/>
                  </a:lnTo>
                  <a:lnTo>
                    <a:pt x="13445" y="10763"/>
                  </a:lnTo>
                  <a:lnTo>
                    <a:pt x="13449" y="10795"/>
                  </a:lnTo>
                  <a:lnTo>
                    <a:pt x="13452" y="10829"/>
                  </a:lnTo>
                  <a:lnTo>
                    <a:pt x="13456" y="10862"/>
                  </a:lnTo>
                  <a:lnTo>
                    <a:pt x="13458" y="10896"/>
                  </a:lnTo>
                  <a:lnTo>
                    <a:pt x="13458" y="10931"/>
                  </a:lnTo>
                  <a:lnTo>
                    <a:pt x="13458" y="11264"/>
                  </a:lnTo>
                  <a:lnTo>
                    <a:pt x="13109" y="14806"/>
                  </a:lnTo>
                  <a:lnTo>
                    <a:pt x="13109" y="1480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3" name="组合 52"/>
          <p:cNvGrpSpPr/>
          <p:nvPr/>
        </p:nvGrpSpPr>
        <p:grpSpPr>
          <a:xfrm>
            <a:off x="7279040" y="3748121"/>
            <a:ext cx="949439" cy="949439"/>
            <a:chOff x="7273868" y="3959735"/>
            <a:chExt cx="949439" cy="949439"/>
          </a:xfrm>
        </p:grpSpPr>
        <p:sp>
          <p:nvSpPr>
            <p:cNvPr id="54" name="椭圆 53"/>
            <p:cNvSpPr/>
            <p:nvPr/>
          </p:nvSpPr>
          <p:spPr>
            <a:xfrm flipH="1">
              <a:off x="7273868" y="3959735"/>
              <a:ext cx="949439" cy="949439"/>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344"/>
            <p:cNvSpPr>
              <a:spLocks noEditPoints="1"/>
            </p:cNvSpPr>
            <p:nvPr/>
          </p:nvSpPr>
          <p:spPr bwMode="auto">
            <a:xfrm>
              <a:off x="7596888" y="4267512"/>
              <a:ext cx="303398" cy="333884"/>
            </a:xfrm>
            <a:custGeom>
              <a:avLst/>
              <a:gdLst>
                <a:gd name="T0" fmla="*/ 8972 w 13458"/>
                <a:gd name="T1" fmla="*/ 5745 h 14806"/>
                <a:gd name="T2" fmla="*/ 8680 w 13458"/>
                <a:gd name="T3" fmla="*/ 6290 h 14806"/>
                <a:gd name="T4" fmla="*/ 8320 w 13458"/>
                <a:gd name="T5" fmla="*/ 6759 h 14806"/>
                <a:gd name="T6" fmla="*/ 7909 w 13458"/>
                <a:gd name="T7" fmla="*/ 7139 h 14806"/>
                <a:gd name="T8" fmla="*/ 7464 w 13458"/>
                <a:gd name="T9" fmla="*/ 7417 h 14806"/>
                <a:gd name="T10" fmla="*/ 7000 w 13458"/>
                <a:gd name="T11" fmla="*/ 7580 h 14806"/>
                <a:gd name="T12" fmla="*/ 6579 w 13458"/>
                <a:gd name="T13" fmla="*/ 7605 h 14806"/>
                <a:gd name="T14" fmla="*/ 6111 w 13458"/>
                <a:gd name="T15" fmla="*/ 7478 h 14806"/>
                <a:gd name="T16" fmla="*/ 5657 w 13458"/>
                <a:gd name="T17" fmla="*/ 7231 h 14806"/>
                <a:gd name="T18" fmla="*/ 5233 w 13458"/>
                <a:gd name="T19" fmla="*/ 6878 h 14806"/>
                <a:gd name="T20" fmla="*/ 4856 w 13458"/>
                <a:gd name="T21" fmla="*/ 6432 h 14806"/>
                <a:gd name="T22" fmla="*/ 4543 w 13458"/>
                <a:gd name="T23" fmla="*/ 5907 h 14806"/>
                <a:gd name="T24" fmla="*/ 4309 w 13458"/>
                <a:gd name="T25" fmla="*/ 5313 h 14806"/>
                <a:gd name="T26" fmla="*/ 3966 w 13458"/>
                <a:gd name="T27" fmla="*/ 5277 h 14806"/>
                <a:gd name="T28" fmla="*/ 3796 w 13458"/>
                <a:gd name="T29" fmla="*/ 5197 h 14806"/>
                <a:gd name="T30" fmla="*/ 3683 w 13458"/>
                <a:gd name="T31" fmla="*/ 5047 h 14806"/>
                <a:gd name="T32" fmla="*/ 3466 w 13458"/>
                <a:gd name="T33" fmla="*/ 3709 h 14806"/>
                <a:gd name="T34" fmla="*/ 3513 w 13458"/>
                <a:gd name="T35" fmla="*/ 3525 h 14806"/>
                <a:gd name="T36" fmla="*/ 3636 w 13458"/>
                <a:gd name="T37" fmla="*/ 3385 h 14806"/>
                <a:gd name="T38" fmla="*/ 3931 w 13458"/>
                <a:gd name="T39" fmla="*/ 3301 h 14806"/>
                <a:gd name="T40" fmla="*/ 3839 w 13458"/>
                <a:gd name="T41" fmla="*/ 2712 h 14806"/>
                <a:gd name="T42" fmla="*/ 3879 w 13458"/>
                <a:gd name="T43" fmla="*/ 1886 h 14806"/>
                <a:gd name="T44" fmla="*/ 4032 w 13458"/>
                <a:gd name="T45" fmla="*/ 1435 h 14806"/>
                <a:gd name="T46" fmla="*/ 4285 w 13458"/>
                <a:gd name="T47" fmla="*/ 1042 h 14806"/>
                <a:gd name="T48" fmla="*/ 4621 w 13458"/>
                <a:gd name="T49" fmla="*/ 721 h 14806"/>
                <a:gd name="T50" fmla="*/ 5028 w 13458"/>
                <a:gd name="T51" fmla="*/ 487 h 14806"/>
                <a:gd name="T52" fmla="*/ 5487 w 13458"/>
                <a:gd name="T53" fmla="*/ 356 h 14806"/>
                <a:gd name="T54" fmla="*/ 6015 w 13458"/>
                <a:gd name="T55" fmla="*/ 280 h 14806"/>
                <a:gd name="T56" fmla="*/ 6078 w 13458"/>
                <a:gd name="T57" fmla="*/ 150 h 14806"/>
                <a:gd name="T58" fmla="*/ 6276 w 13458"/>
                <a:gd name="T59" fmla="*/ 41 h 14806"/>
                <a:gd name="T60" fmla="*/ 6828 w 13458"/>
                <a:gd name="T61" fmla="*/ 11 h 14806"/>
                <a:gd name="T62" fmla="*/ 7565 w 13458"/>
                <a:gd name="T63" fmla="*/ 168 h 14806"/>
                <a:gd name="T64" fmla="*/ 8197 w 13458"/>
                <a:gd name="T65" fmla="*/ 422 h 14806"/>
                <a:gd name="T66" fmla="*/ 8745 w 13458"/>
                <a:gd name="T67" fmla="*/ 730 h 14806"/>
                <a:gd name="T68" fmla="*/ 9217 w 13458"/>
                <a:gd name="T69" fmla="*/ 1246 h 14806"/>
                <a:gd name="T70" fmla="*/ 9481 w 13458"/>
                <a:gd name="T71" fmla="*/ 1907 h 14806"/>
                <a:gd name="T72" fmla="*/ 9502 w 13458"/>
                <a:gd name="T73" fmla="*/ 2940 h 14806"/>
                <a:gd name="T74" fmla="*/ 9615 w 13458"/>
                <a:gd name="T75" fmla="*/ 3335 h 14806"/>
                <a:gd name="T76" fmla="*/ 9777 w 13458"/>
                <a:gd name="T77" fmla="*/ 3435 h 14806"/>
                <a:gd name="T78" fmla="*/ 9871 w 13458"/>
                <a:gd name="T79" fmla="*/ 3594 h 14806"/>
                <a:gd name="T80" fmla="*/ 9700 w 13458"/>
                <a:gd name="T81" fmla="*/ 4953 h 14806"/>
                <a:gd name="T82" fmla="*/ 9636 w 13458"/>
                <a:gd name="T83" fmla="*/ 5115 h 14806"/>
                <a:gd name="T84" fmla="*/ 9496 w 13458"/>
                <a:gd name="T85" fmla="*/ 5239 h 14806"/>
                <a:gd name="T86" fmla="*/ 9312 w 13458"/>
                <a:gd name="T87" fmla="*/ 5284 h 14806"/>
                <a:gd name="T88" fmla="*/ 8711 w 13458"/>
                <a:gd name="T89" fmla="*/ 12815 h 14806"/>
                <a:gd name="T90" fmla="*/ 6729 w 13458"/>
                <a:gd name="T91" fmla="*/ 8903 h 14806"/>
                <a:gd name="T92" fmla="*/ 19 w 13458"/>
                <a:gd name="T93" fmla="*/ 10731 h 14806"/>
                <a:gd name="T94" fmla="*/ 128 w 13458"/>
                <a:gd name="T95" fmla="*/ 10434 h 14806"/>
                <a:gd name="T96" fmla="*/ 358 w 13458"/>
                <a:gd name="T97" fmla="*/ 10138 h 14806"/>
                <a:gd name="T98" fmla="*/ 897 w 13458"/>
                <a:gd name="T99" fmla="*/ 9788 h 14806"/>
                <a:gd name="T100" fmla="*/ 1495 w 13458"/>
                <a:gd name="T101" fmla="*/ 9610 h 14806"/>
                <a:gd name="T102" fmla="*/ 2897 w 13458"/>
                <a:gd name="T103" fmla="*/ 9206 h 14806"/>
                <a:gd name="T104" fmla="*/ 3906 w 13458"/>
                <a:gd name="T105" fmla="*/ 8800 h 14806"/>
                <a:gd name="T106" fmla="*/ 349 w 13458"/>
                <a:gd name="T107" fmla="*/ 14806 h 14806"/>
                <a:gd name="T108" fmla="*/ 9465 w 13458"/>
                <a:gd name="T109" fmla="*/ 8756 h 14806"/>
                <a:gd name="T110" fmla="*/ 10454 w 13458"/>
                <a:gd name="T111" fmla="*/ 9170 h 14806"/>
                <a:gd name="T112" fmla="*/ 11822 w 13458"/>
                <a:gd name="T113" fmla="*/ 9576 h 14806"/>
                <a:gd name="T114" fmla="*/ 12502 w 13458"/>
                <a:gd name="T115" fmla="*/ 9763 h 14806"/>
                <a:gd name="T116" fmla="*/ 13053 w 13458"/>
                <a:gd name="T117" fmla="*/ 10095 h 14806"/>
                <a:gd name="T118" fmla="*/ 13315 w 13458"/>
                <a:gd name="T119" fmla="*/ 10406 h 14806"/>
                <a:gd name="T120" fmla="*/ 13432 w 13458"/>
                <a:gd name="T121" fmla="*/ 10700 h 14806"/>
                <a:gd name="T122" fmla="*/ 13109 w 13458"/>
                <a:gd name="T123" fmla="*/ 14806 h 14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58" h="14806">
                  <a:moveTo>
                    <a:pt x="9146" y="5263"/>
                  </a:moveTo>
                  <a:lnTo>
                    <a:pt x="9146" y="5263"/>
                  </a:lnTo>
                  <a:lnTo>
                    <a:pt x="9127" y="5326"/>
                  </a:lnTo>
                  <a:lnTo>
                    <a:pt x="9107" y="5387"/>
                  </a:lnTo>
                  <a:lnTo>
                    <a:pt x="9086" y="5448"/>
                  </a:lnTo>
                  <a:lnTo>
                    <a:pt x="9065" y="5510"/>
                  </a:lnTo>
                  <a:lnTo>
                    <a:pt x="9044" y="5569"/>
                  </a:lnTo>
                  <a:lnTo>
                    <a:pt x="9020" y="5628"/>
                  </a:lnTo>
                  <a:lnTo>
                    <a:pt x="8996" y="5687"/>
                  </a:lnTo>
                  <a:lnTo>
                    <a:pt x="8972" y="5745"/>
                  </a:lnTo>
                  <a:lnTo>
                    <a:pt x="8945" y="5803"/>
                  </a:lnTo>
                  <a:lnTo>
                    <a:pt x="8919" y="5860"/>
                  </a:lnTo>
                  <a:lnTo>
                    <a:pt x="8891" y="5916"/>
                  </a:lnTo>
                  <a:lnTo>
                    <a:pt x="8864" y="5972"/>
                  </a:lnTo>
                  <a:lnTo>
                    <a:pt x="8835" y="6027"/>
                  </a:lnTo>
                  <a:lnTo>
                    <a:pt x="8806" y="6081"/>
                  </a:lnTo>
                  <a:lnTo>
                    <a:pt x="8775" y="6134"/>
                  </a:lnTo>
                  <a:lnTo>
                    <a:pt x="8744" y="6187"/>
                  </a:lnTo>
                  <a:lnTo>
                    <a:pt x="8712" y="6239"/>
                  </a:lnTo>
                  <a:lnTo>
                    <a:pt x="8680" y="6290"/>
                  </a:lnTo>
                  <a:lnTo>
                    <a:pt x="8646" y="6341"/>
                  </a:lnTo>
                  <a:lnTo>
                    <a:pt x="8613" y="6391"/>
                  </a:lnTo>
                  <a:lnTo>
                    <a:pt x="8578" y="6440"/>
                  </a:lnTo>
                  <a:lnTo>
                    <a:pt x="8542" y="6488"/>
                  </a:lnTo>
                  <a:lnTo>
                    <a:pt x="8507" y="6534"/>
                  </a:lnTo>
                  <a:lnTo>
                    <a:pt x="8471" y="6581"/>
                  </a:lnTo>
                  <a:lnTo>
                    <a:pt x="8434" y="6628"/>
                  </a:lnTo>
                  <a:lnTo>
                    <a:pt x="8396" y="6672"/>
                  </a:lnTo>
                  <a:lnTo>
                    <a:pt x="8359" y="6716"/>
                  </a:lnTo>
                  <a:lnTo>
                    <a:pt x="8320" y="6759"/>
                  </a:lnTo>
                  <a:lnTo>
                    <a:pt x="8280" y="6801"/>
                  </a:lnTo>
                  <a:lnTo>
                    <a:pt x="8241" y="6843"/>
                  </a:lnTo>
                  <a:lnTo>
                    <a:pt x="8201" y="6883"/>
                  </a:lnTo>
                  <a:lnTo>
                    <a:pt x="8161" y="6922"/>
                  </a:lnTo>
                  <a:lnTo>
                    <a:pt x="8121" y="6961"/>
                  </a:lnTo>
                  <a:lnTo>
                    <a:pt x="8079" y="6998"/>
                  </a:lnTo>
                  <a:lnTo>
                    <a:pt x="8037" y="7034"/>
                  </a:lnTo>
                  <a:lnTo>
                    <a:pt x="7995" y="7071"/>
                  </a:lnTo>
                  <a:lnTo>
                    <a:pt x="7952" y="7105"/>
                  </a:lnTo>
                  <a:lnTo>
                    <a:pt x="7909" y="7139"/>
                  </a:lnTo>
                  <a:lnTo>
                    <a:pt x="7866" y="7172"/>
                  </a:lnTo>
                  <a:lnTo>
                    <a:pt x="7822" y="7203"/>
                  </a:lnTo>
                  <a:lnTo>
                    <a:pt x="7779" y="7233"/>
                  </a:lnTo>
                  <a:lnTo>
                    <a:pt x="7734" y="7262"/>
                  </a:lnTo>
                  <a:lnTo>
                    <a:pt x="7690" y="7291"/>
                  </a:lnTo>
                  <a:lnTo>
                    <a:pt x="7646" y="7319"/>
                  </a:lnTo>
                  <a:lnTo>
                    <a:pt x="7600" y="7344"/>
                  </a:lnTo>
                  <a:lnTo>
                    <a:pt x="7555" y="7369"/>
                  </a:lnTo>
                  <a:lnTo>
                    <a:pt x="7510" y="7393"/>
                  </a:lnTo>
                  <a:lnTo>
                    <a:pt x="7464" y="7417"/>
                  </a:lnTo>
                  <a:lnTo>
                    <a:pt x="7418" y="7439"/>
                  </a:lnTo>
                  <a:lnTo>
                    <a:pt x="7373" y="7459"/>
                  </a:lnTo>
                  <a:lnTo>
                    <a:pt x="7326" y="7478"/>
                  </a:lnTo>
                  <a:lnTo>
                    <a:pt x="7279" y="7496"/>
                  </a:lnTo>
                  <a:lnTo>
                    <a:pt x="7233" y="7513"/>
                  </a:lnTo>
                  <a:lnTo>
                    <a:pt x="7187" y="7529"/>
                  </a:lnTo>
                  <a:lnTo>
                    <a:pt x="7141" y="7543"/>
                  </a:lnTo>
                  <a:lnTo>
                    <a:pt x="7093" y="7557"/>
                  </a:lnTo>
                  <a:lnTo>
                    <a:pt x="7046" y="7569"/>
                  </a:lnTo>
                  <a:lnTo>
                    <a:pt x="7000" y="7580"/>
                  </a:lnTo>
                  <a:lnTo>
                    <a:pt x="6953" y="7590"/>
                  </a:lnTo>
                  <a:lnTo>
                    <a:pt x="6907" y="7597"/>
                  </a:lnTo>
                  <a:lnTo>
                    <a:pt x="6860" y="7605"/>
                  </a:lnTo>
                  <a:lnTo>
                    <a:pt x="6813" y="7610"/>
                  </a:lnTo>
                  <a:lnTo>
                    <a:pt x="6767" y="7615"/>
                  </a:lnTo>
                  <a:lnTo>
                    <a:pt x="6719" y="7617"/>
                  </a:lnTo>
                  <a:lnTo>
                    <a:pt x="6719" y="7617"/>
                  </a:lnTo>
                  <a:lnTo>
                    <a:pt x="6672" y="7615"/>
                  </a:lnTo>
                  <a:lnTo>
                    <a:pt x="6626" y="7610"/>
                  </a:lnTo>
                  <a:lnTo>
                    <a:pt x="6579" y="7605"/>
                  </a:lnTo>
                  <a:lnTo>
                    <a:pt x="6533" y="7597"/>
                  </a:lnTo>
                  <a:lnTo>
                    <a:pt x="6485" y="7590"/>
                  </a:lnTo>
                  <a:lnTo>
                    <a:pt x="6438" y="7580"/>
                  </a:lnTo>
                  <a:lnTo>
                    <a:pt x="6392" y="7568"/>
                  </a:lnTo>
                  <a:lnTo>
                    <a:pt x="6345" y="7557"/>
                  </a:lnTo>
                  <a:lnTo>
                    <a:pt x="6297" y="7543"/>
                  </a:lnTo>
                  <a:lnTo>
                    <a:pt x="6250" y="7528"/>
                  </a:lnTo>
                  <a:lnTo>
                    <a:pt x="6204" y="7513"/>
                  </a:lnTo>
                  <a:lnTo>
                    <a:pt x="6157" y="7495"/>
                  </a:lnTo>
                  <a:lnTo>
                    <a:pt x="6111" y="7478"/>
                  </a:lnTo>
                  <a:lnTo>
                    <a:pt x="6065" y="7457"/>
                  </a:lnTo>
                  <a:lnTo>
                    <a:pt x="6019" y="7437"/>
                  </a:lnTo>
                  <a:lnTo>
                    <a:pt x="5973" y="7416"/>
                  </a:lnTo>
                  <a:lnTo>
                    <a:pt x="5927" y="7392"/>
                  </a:lnTo>
                  <a:lnTo>
                    <a:pt x="5881" y="7368"/>
                  </a:lnTo>
                  <a:lnTo>
                    <a:pt x="5836" y="7343"/>
                  </a:lnTo>
                  <a:lnTo>
                    <a:pt x="5791" y="7316"/>
                  </a:lnTo>
                  <a:lnTo>
                    <a:pt x="5747" y="7290"/>
                  </a:lnTo>
                  <a:lnTo>
                    <a:pt x="5701" y="7261"/>
                  </a:lnTo>
                  <a:lnTo>
                    <a:pt x="5657" y="7231"/>
                  </a:lnTo>
                  <a:lnTo>
                    <a:pt x="5613" y="7201"/>
                  </a:lnTo>
                  <a:lnTo>
                    <a:pt x="5569" y="7169"/>
                  </a:lnTo>
                  <a:lnTo>
                    <a:pt x="5526" y="7136"/>
                  </a:lnTo>
                  <a:lnTo>
                    <a:pt x="5484" y="7102"/>
                  </a:lnTo>
                  <a:lnTo>
                    <a:pt x="5441" y="7067"/>
                  </a:lnTo>
                  <a:lnTo>
                    <a:pt x="5398" y="7032"/>
                  </a:lnTo>
                  <a:lnTo>
                    <a:pt x="5356" y="6995"/>
                  </a:lnTo>
                  <a:lnTo>
                    <a:pt x="5315" y="6958"/>
                  </a:lnTo>
                  <a:lnTo>
                    <a:pt x="5274" y="6919"/>
                  </a:lnTo>
                  <a:lnTo>
                    <a:pt x="5233" y="6878"/>
                  </a:lnTo>
                  <a:lnTo>
                    <a:pt x="5194" y="6838"/>
                  </a:lnTo>
                  <a:lnTo>
                    <a:pt x="5154" y="6796"/>
                  </a:lnTo>
                  <a:lnTo>
                    <a:pt x="5115" y="6755"/>
                  </a:lnTo>
                  <a:lnTo>
                    <a:pt x="5077" y="6711"/>
                  </a:lnTo>
                  <a:lnTo>
                    <a:pt x="5038" y="6667"/>
                  </a:lnTo>
                  <a:lnTo>
                    <a:pt x="5001" y="6621"/>
                  </a:lnTo>
                  <a:lnTo>
                    <a:pt x="4963" y="6576"/>
                  </a:lnTo>
                  <a:lnTo>
                    <a:pt x="4927" y="6529"/>
                  </a:lnTo>
                  <a:lnTo>
                    <a:pt x="4892" y="6482"/>
                  </a:lnTo>
                  <a:lnTo>
                    <a:pt x="4856" y="6432"/>
                  </a:lnTo>
                  <a:lnTo>
                    <a:pt x="4822" y="6383"/>
                  </a:lnTo>
                  <a:lnTo>
                    <a:pt x="4788" y="6334"/>
                  </a:lnTo>
                  <a:lnTo>
                    <a:pt x="4754" y="6283"/>
                  </a:lnTo>
                  <a:lnTo>
                    <a:pt x="4723" y="6231"/>
                  </a:lnTo>
                  <a:lnTo>
                    <a:pt x="4690" y="6179"/>
                  </a:lnTo>
                  <a:lnTo>
                    <a:pt x="4660" y="6127"/>
                  </a:lnTo>
                  <a:lnTo>
                    <a:pt x="4630" y="6072"/>
                  </a:lnTo>
                  <a:lnTo>
                    <a:pt x="4599" y="6018"/>
                  </a:lnTo>
                  <a:lnTo>
                    <a:pt x="4571" y="5963"/>
                  </a:lnTo>
                  <a:lnTo>
                    <a:pt x="4543" y="5907"/>
                  </a:lnTo>
                  <a:lnTo>
                    <a:pt x="4515" y="5851"/>
                  </a:lnTo>
                  <a:lnTo>
                    <a:pt x="4489" y="5793"/>
                  </a:lnTo>
                  <a:lnTo>
                    <a:pt x="4463" y="5735"/>
                  </a:lnTo>
                  <a:lnTo>
                    <a:pt x="4438" y="5677"/>
                  </a:lnTo>
                  <a:lnTo>
                    <a:pt x="4414" y="5618"/>
                  </a:lnTo>
                  <a:lnTo>
                    <a:pt x="4392" y="5559"/>
                  </a:lnTo>
                  <a:lnTo>
                    <a:pt x="4369" y="5498"/>
                  </a:lnTo>
                  <a:lnTo>
                    <a:pt x="4349" y="5437"/>
                  </a:lnTo>
                  <a:lnTo>
                    <a:pt x="4329" y="5375"/>
                  </a:lnTo>
                  <a:lnTo>
                    <a:pt x="4309" y="5313"/>
                  </a:lnTo>
                  <a:lnTo>
                    <a:pt x="4291" y="5251"/>
                  </a:lnTo>
                  <a:lnTo>
                    <a:pt x="4102" y="5280"/>
                  </a:lnTo>
                  <a:lnTo>
                    <a:pt x="4102" y="5280"/>
                  </a:lnTo>
                  <a:lnTo>
                    <a:pt x="4082" y="5283"/>
                  </a:lnTo>
                  <a:lnTo>
                    <a:pt x="4063" y="5284"/>
                  </a:lnTo>
                  <a:lnTo>
                    <a:pt x="4043" y="5284"/>
                  </a:lnTo>
                  <a:lnTo>
                    <a:pt x="4024" y="5284"/>
                  </a:lnTo>
                  <a:lnTo>
                    <a:pt x="4004" y="5283"/>
                  </a:lnTo>
                  <a:lnTo>
                    <a:pt x="3985" y="5280"/>
                  </a:lnTo>
                  <a:lnTo>
                    <a:pt x="3966" y="5277"/>
                  </a:lnTo>
                  <a:lnTo>
                    <a:pt x="3947" y="5273"/>
                  </a:lnTo>
                  <a:lnTo>
                    <a:pt x="3930" y="5268"/>
                  </a:lnTo>
                  <a:lnTo>
                    <a:pt x="3911" y="5262"/>
                  </a:lnTo>
                  <a:lnTo>
                    <a:pt x="3893" y="5255"/>
                  </a:lnTo>
                  <a:lnTo>
                    <a:pt x="3877" y="5248"/>
                  </a:lnTo>
                  <a:lnTo>
                    <a:pt x="3859" y="5239"/>
                  </a:lnTo>
                  <a:lnTo>
                    <a:pt x="3843" y="5230"/>
                  </a:lnTo>
                  <a:lnTo>
                    <a:pt x="3828" y="5220"/>
                  </a:lnTo>
                  <a:lnTo>
                    <a:pt x="3811" y="5209"/>
                  </a:lnTo>
                  <a:lnTo>
                    <a:pt x="3796" y="5197"/>
                  </a:lnTo>
                  <a:lnTo>
                    <a:pt x="3782" y="5186"/>
                  </a:lnTo>
                  <a:lnTo>
                    <a:pt x="3768" y="5172"/>
                  </a:lnTo>
                  <a:lnTo>
                    <a:pt x="3756" y="5160"/>
                  </a:lnTo>
                  <a:lnTo>
                    <a:pt x="3743" y="5144"/>
                  </a:lnTo>
                  <a:lnTo>
                    <a:pt x="3731" y="5131"/>
                  </a:lnTo>
                  <a:lnTo>
                    <a:pt x="3719" y="5115"/>
                  </a:lnTo>
                  <a:lnTo>
                    <a:pt x="3709" y="5099"/>
                  </a:lnTo>
                  <a:lnTo>
                    <a:pt x="3700" y="5083"/>
                  </a:lnTo>
                  <a:lnTo>
                    <a:pt x="3690" y="5065"/>
                  </a:lnTo>
                  <a:lnTo>
                    <a:pt x="3683" y="5047"/>
                  </a:lnTo>
                  <a:lnTo>
                    <a:pt x="3675" y="5030"/>
                  </a:lnTo>
                  <a:lnTo>
                    <a:pt x="3669" y="5011"/>
                  </a:lnTo>
                  <a:lnTo>
                    <a:pt x="3664" y="4992"/>
                  </a:lnTo>
                  <a:lnTo>
                    <a:pt x="3659" y="4973"/>
                  </a:lnTo>
                  <a:lnTo>
                    <a:pt x="3655" y="4953"/>
                  </a:lnTo>
                  <a:lnTo>
                    <a:pt x="3471" y="3768"/>
                  </a:lnTo>
                  <a:lnTo>
                    <a:pt x="3471" y="3768"/>
                  </a:lnTo>
                  <a:lnTo>
                    <a:pt x="3469" y="3748"/>
                  </a:lnTo>
                  <a:lnTo>
                    <a:pt x="3467" y="3728"/>
                  </a:lnTo>
                  <a:lnTo>
                    <a:pt x="3466" y="3709"/>
                  </a:lnTo>
                  <a:lnTo>
                    <a:pt x="3467" y="3689"/>
                  </a:lnTo>
                  <a:lnTo>
                    <a:pt x="3469" y="3670"/>
                  </a:lnTo>
                  <a:lnTo>
                    <a:pt x="3471" y="3651"/>
                  </a:lnTo>
                  <a:lnTo>
                    <a:pt x="3474" y="3632"/>
                  </a:lnTo>
                  <a:lnTo>
                    <a:pt x="3479" y="3613"/>
                  </a:lnTo>
                  <a:lnTo>
                    <a:pt x="3484" y="3594"/>
                  </a:lnTo>
                  <a:lnTo>
                    <a:pt x="3490" y="3577"/>
                  </a:lnTo>
                  <a:lnTo>
                    <a:pt x="3496" y="3559"/>
                  </a:lnTo>
                  <a:lnTo>
                    <a:pt x="3504" y="3542"/>
                  </a:lnTo>
                  <a:lnTo>
                    <a:pt x="3513" y="3525"/>
                  </a:lnTo>
                  <a:lnTo>
                    <a:pt x="3522" y="3509"/>
                  </a:lnTo>
                  <a:lnTo>
                    <a:pt x="3532" y="3492"/>
                  </a:lnTo>
                  <a:lnTo>
                    <a:pt x="3542" y="3477"/>
                  </a:lnTo>
                  <a:lnTo>
                    <a:pt x="3554" y="3462"/>
                  </a:lnTo>
                  <a:lnTo>
                    <a:pt x="3566" y="3448"/>
                  </a:lnTo>
                  <a:lnTo>
                    <a:pt x="3578" y="3435"/>
                  </a:lnTo>
                  <a:lnTo>
                    <a:pt x="3592" y="3421"/>
                  </a:lnTo>
                  <a:lnTo>
                    <a:pt x="3606" y="3408"/>
                  </a:lnTo>
                  <a:lnTo>
                    <a:pt x="3621" y="3397"/>
                  </a:lnTo>
                  <a:lnTo>
                    <a:pt x="3636" y="3385"/>
                  </a:lnTo>
                  <a:lnTo>
                    <a:pt x="3652" y="3375"/>
                  </a:lnTo>
                  <a:lnTo>
                    <a:pt x="3669" y="3365"/>
                  </a:lnTo>
                  <a:lnTo>
                    <a:pt x="3685" y="3356"/>
                  </a:lnTo>
                  <a:lnTo>
                    <a:pt x="3703" y="3349"/>
                  </a:lnTo>
                  <a:lnTo>
                    <a:pt x="3722" y="3341"/>
                  </a:lnTo>
                  <a:lnTo>
                    <a:pt x="3739" y="3335"/>
                  </a:lnTo>
                  <a:lnTo>
                    <a:pt x="3758" y="3330"/>
                  </a:lnTo>
                  <a:lnTo>
                    <a:pt x="3778" y="3325"/>
                  </a:lnTo>
                  <a:lnTo>
                    <a:pt x="3797" y="3321"/>
                  </a:lnTo>
                  <a:lnTo>
                    <a:pt x="3931" y="3301"/>
                  </a:lnTo>
                  <a:lnTo>
                    <a:pt x="3931" y="3301"/>
                  </a:lnTo>
                  <a:lnTo>
                    <a:pt x="3911" y="3231"/>
                  </a:lnTo>
                  <a:lnTo>
                    <a:pt x="3892" y="3159"/>
                  </a:lnTo>
                  <a:lnTo>
                    <a:pt x="3877" y="3087"/>
                  </a:lnTo>
                  <a:lnTo>
                    <a:pt x="3863" y="3014"/>
                  </a:lnTo>
                  <a:lnTo>
                    <a:pt x="3853" y="2940"/>
                  </a:lnTo>
                  <a:lnTo>
                    <a:pt x="3845" y="2864"/>
                  </a:lnTo>
                  <a:lnTo>
                    <a:pt x="3841" y="2789"/>
                  </a:lnTo>
                  <a:lnTo>
                    <a:pt x="3840" y="2751"/>
                  </a:lnTo>
                  <a:lnTo>
                    <a:pt x="3839" y="2712"/>
                  </a:lnTo>
                  <a:lnTo>
                    <a:pt x="3839" y="2275"/>
                  </a:lnTo>
                  <a:lnTo>
                    <a:pt x="3839" y="2275"/>
                  </a:lnTo>
                  <a:lnTo>
                    <a:pt x="3840" y="2226"/>
                  </a:lnTo>
                  <a:lnTo>
                    <a:pt x="3841" y="2175"/>
                  </a:lnTo>
                  <a:lnTo>
                    <a:pt x="3845" y="2126"/>
                  </a:lnTo>
                  <a:lnTo>
                    <a:pt x="3849" y="2077"/>
                  </a:lnTo>
                  <a:lnTo>
                    <a:pt x="3855" y="2029"/>
                  </a:lnTo>
                  <a:lnTo>
                    <a:pt x="3862" y="1980"/>
                  </a:lnTo>
                  <a:lnTo>
                    <a:pt x="3870" y="1932"/>
                  </a:lnTo>
                  <a:lnTo>
                    <a:pt x="3879" y="1886"/>
                  </a:lnTo>
                  <a:lnTo>
                    <a:pt x="3889" y="1838"/>
                  </a:lnTo>
                  <a:lnTo>
                    <a:pt x="3901" y="1791"/>
                  </a:lnTo>
                  <a:lnTo>
                    <a:pt x="3913" y="1745"/>
                  </a:lnTo>
                  <a:lnTo>
                    <a:pt x="3927" y="1699"/>
                  </a:lnTo>
                  <a:lnTo>
                    <a:pt x="3942" y="1654"/>
                  </a:lnTo>
                  <a:lnTo>
                    <a:pt x="3957" y="1610"/>
                  </a:lnTo>
                  <a:lnTo>
                    <a:pt x="3975" y="1565"/>
                  </a:lnTo>
                  <a:lnTo>
                    <a:pt x="3993" y="1522"/>
                  </a:lnTo>
                  <a:lnTo>
                    <a:pt x="4011" y="1478"/>
                  </a:lnTo>
                  <a:lnTo>
                    <a:pt x="4032" y="1435"/>
                  </a:lnTo>
                  <a:lnTo>
                    <a:pt x="4053" y="1394"/>
                  </a:lnTo>
                  <a:lnTo>
                    <a:pt x="4074" y="1352"/>
                  </a:lnTo>
                  <a:lnTo>
                    <a:pt x="4098" y="1310"/>
                  </a:lnTo>
                  <a:lnTo>
                    <a:pt x="4122" y="1270"/>
                  </a:lnTo>
                  <a:lnTo>
                    <a:pt x="4146" y="1231"/>
                  </a:lnTo>
                  <a:lnTo>
                    <a:pt x="4173" y="1192"/>
                  </a:lnTo>
                  <a:lnTo>
                    <a:pt x="4199" y="1153"/>
                  </a:lnTo>
                  <a:lnTo>
                    <a:pt x="4227" y="1115"/>
                  </a:lnTo>
                  <a:lnTo>
                    <a:pt x="4254" y="1079"/>
                  </a:lnTo>
                  <a:lnTo>
                    <a:pt x="4285" y="1042"/>
                  </a:lnTo>
                  <a:lnTo>
                    <a:pt x="4315" y="1007"/>
                  </a:lnTo>
                  <a:lnTo>
                    <a:pt x="4345" y="972"/>
                  </a:lnTo>
                  <a:lnTo>
                    <a:pt x="4378" y="938"/>
                  </a:lnTo>
                  <a:lnTo>
                    <a:pt x="4409" y="904"/>
                  </a:lnTo>
                  <a:lnTo>
                    <a:pt x="4443" y="871"/>
                  </a:lnTo>
                  <a:lnTo>
                    <a:pt x="4477" y="840"/>
                  </a:lnTo>
                  <a:lnTo>
                    <a:pt x="4513" y="808"/>
                  </a:lnTo>
                  <a:lnTo>
                    <a:pt x="4548" y="778"/>
                  </a:lnTo>
                  <a:lnTo>
                    <a:pt x="4584" y="749"/>
                  </a:lnTo>
                  <a:lnTo>
                    <a:pt x="4621" y="721"/>
                  </a:lnTo>
                  <a:lnTo>
                    <a:pt x="4659" y="693"/>
                  </a:lnTo>
                  <a:lnTo>
                    <a:pt x="4698" y="667"/>
                  </a:lnTo>
                  <a:lnTo>
                    <a:pt x="4737" y="641"/>
                  </a:lnTo>
                  <a:lnTo>
                    <a:pt x="4777" y="615"/>
                  </a:lnTo>
                  <a:lnTo>
                    <a:pt x="4817" y="591"/>
                  </a:lnTo>
                  <a:lnTo>
                    <a:pt x="4858" y="569"/>
                  </a:lnTo>
                  <a:lnTo>
                    <a:pt x="4899" y="547"/>
                  </a:lnTo>
                  <a:lnTo>
                    <a:pt x="4942" y="526"/>
                  </a:lnTo>
                  <a:lnTo>
                    <a:pt x="4984" y="506"/>
                  </a:lnTo>
                  <a:lnTo>
                    <a:pt x="5028" y="487"/>
                  </a:lnTo>
                  <a:lnTo>
                    <a:pt x="5072" y="469"/>
                  </a:lnTo>
                  <a:lnTo>
                    <a:pt x="5116" y="452"/>
                  </a:lnTo>
                  <a:lnTo>
                    <a:pt x="5160" y="437"/>
                  </a:lnTo>
                  <a:lnTo>
                    <a:pt x="5205" y="422"/>
                  </a:lnTo>
                  <a:lnTo>
                    <a:pt x="5252" y="408"/>
                  </a:lnTo>
                  <a:lnTo>
                    <a:pt x="5297" y="395"/>
                  </a:lnTo>
                  <a:lnTo>
                    <a:pt x="5344" y="384"/>
                  </a:lnTo>
                  <a:lnTo>
                    <a:pt x="5392" y="374"/>
                  </a:lnTo>
                  <a:lnTo>
                    <a:pt x="5439" y="364"/>
                  </a:lnTo>
                  <a:lnTo>
                    <a:pt x="5487" y="356"/>
                  </a:lnTo>
                  <a:lnTo>
                    <a:pt x="5535" y="350"/>
                  </a:lnTo>
                  <a:lnTo>
                    <a:pt x="5584" y="343"/>
                  </a:lnTo>
                  <a:lnTo>
                    <a:pt x="5632" y="340"/>
                  </a:lnTo>
                  <a:lnTo>
                    <a:pt x="5683" y="336"/>
                  </a:lnTo>
                  <a:lnTo>
                    <a:pt x="5732" y="335"/>
                  </a:lnTo>
                  <a:lnTo>
                    <a:pt x="5782" y="333"/>
                  </a:lnTo>
                  <a:lnTo>
                    <a:pt x="6012" y="333"/>
                  </a:lnTo>
                  <a:lnTo>
                    <a:pt x="6012" y="333"/>
                  </a:lnTo>
                  <a:lnTo>
                    <a:pt x="6012" y="307"/>
                  </a:lnTo>
                  <a:lnTo>
                    <a:pt x="6015" y="280"/>
                  </a:lnTo>
                  <a:lnTo>
                    <a:pt x="6020" y="254"/>
                  </a:lnTo>
                  <a:lnTo>
                    <a:pt x="6023" y="241"/>
                  </a:lnTo>
                  <a:lnTo>
                    <a:pt x="6028" y="230"/>
                  </a:lnTo>
                  <a:lnTo>
                    <a:pt x="6028" y="230"/>
                  </a:lnTo>
                  <a:lnTo>
                    <a:pt x="6034" y="215"/>
                  </a:lnTo>
                  <a:lnTo>
                    <a:pt x="6040" y="201"/>
                  </a:lnTo>
                  <a:lnTo>
                    <a:pt x="6049" y="187"/>
                  </a:lnTo>
                  <a:lnTo>
                    <a:pt x="6058" y="175"/>
                  </a:lnTo>
                  <a:lnTo>
                    <a:pt x="6068" y="162"/>
                  </a:lnTo>
                  <a:lnTo>
                    <a:pt x="6078" y="150"/>
                  </a:lnTo>
                  <a:lnTo>
                    <a:pt x="6091" y="138"/>
                  </a:lnTo>
                  <a:lnTo>
                    <a:pt x="6103" y="127"/>
                  </a:lnTo>
                  <a:lnTo>
                    <a:pt x="6116" y="116"/>
                  </a:lnTo>
                  <a:lnTo>
                    <a:pt x="6131" y="105"/>
                  </a:lnTo>
                  <a:lnTo>
                    <a:pt x="6146" y="95"/>
                  </a:lnTo>
                  <a:lnTo>
                    <a:pt x="6162" y="87"/>
                  </a:lnTo>
                  <a:lnTo>
                    <a:pt x="6179" y="78"/>
                  </a:lnTo>
                  <a:lnTo>
                    <a:pt x="6196" y="69"/>
                  </a:lnTo>
                  <a:lnTo>
                    <a:pt x="6234" y="54"/>
                  </a:lnTo>
                  <a:lnTo>
                    <a:pt x="6276" y="41"/>
                  </a:lnTo>
                  <a:lnTo>
                    <a:pt x="6318" y="29"/>
                  </a:lnTo>
                  <a:lnTo>
                    <a:pt x="6365" y="20"/>
                  </a:lnTo>
                  <a:lnTo>
                    <a:pt x="6415" y="12"/>
                  </a:lnTo>
                  <a:lnTo>
                    <a:pt x="6467" y="6"/>
                  </a:lnTo>
                  <a:lnTo>
                    <a:pt x="6521" y="2"/>
                  </a:lnTo>
                  <a:lnTo>
                    <a:pt x="6579" y="0"/>
                  </a:lnTo>
                  <a:lnTo>
                    <a:pt x="6638" y="0"/>
                  </a:lnTo>
                  <a:lnTo>
                    <a:pt x="6699" y="1"/>
                  </a:lnTo>
                  <a:lnTo>
                    <a:pt x="6763" y="5"/>
                  </a:lnTo>
                  <a:lnTo>
                    <a:pt x="6828" y="11"/>
                  </a:lnTo>
                  <a:lnTo>
                    <a:pt x="6895" y="17"/>
                  </a:lnTo>
                  <a:lnTo>
                    <a:pt x="6964" y="27"/>
                  </a:lnTo>
                  <a:lnTo>
                    <a:pt x="7035" y="37"/>
                  </a:lnTo>
                  <a:lnTo>
                    <a:pt x="7107" y="51"/>
                  </a:lnTo>
                  <a:lnTo>
                    <a:pt x="7181" y="66"/>
                  </a:lnTo>
                  <a:lnTo>
                    <a:pt x="7255" y="83"/>
                  </a:lnTo>
                  <a:lnTo>
                    <a:pt x="7332" y="100"/>
                  </a:lnTo>
                  <a:lnTo>
                    <a:pt x="7409" y="122"/>
                  </a:lnTo>
                  <a:lnTo>
                    <a:pt x="7487" y="143"/>
                  </a:lnTo>
                  <a:lnTo>
                    <a:pt x="7565" y="168"/>
                  </a:lnTo>
                  <a:lnTo>
                    <a:pt x="7646" y="194"/>
                  </a:lnTo>
                  <a:lnTo>
                    <a:pt x="7725" y="221"/>
                  </a:lnTo>
                  <a:lnTo>
                    <a:pt x="7806" y="252"/>
                  </a:lnTo>
                  <a:lnTo>
                    <a:pt x="7806" y="252"/>
                  </a:lnTo>
                  <a:lnTo>
                    <a:pt x="7875" y="278"/>
                  </a:lnTo>
                  <a:lnTo>
                    <a:pt x="7942" y="306"/>
                  </a:lnTo>
                  <a:lnTo>
                    <a:pt x="8007" y="333"/>
                  </a:lnTo>
                  <a:lnTo>
                    <a:pt x="8071" y="362"/>
                  </a:lnTo>
                  <a:lnTo>
                    <a:pt x="8136" y="391"/>
                  </a:lnTo>
                  <a:lnTo>
                    <a:pt x="8197" y="422"/>
                  </a:lnTo>
                  <a:lnTo>
                    <a:pt x="8258" y="452"/>
                  </a:lnTo>
                  <a:lnTo>
                    <a:pt x="8317" y="482"/>
                  </a:lnTo>
                  <a:lnTo>
                    <a:pt x="8317" y="482"/>
                  </a:lnTo>
                  <a:lnTo>
                    <a:pt x="8382" y="511"/>
                  </a:lnTo>
                  <a:lnTo>
                    <a:pt x="8445" y="542"/>
                  </a:lnTo>
                  <a:lnTo>
                    <a:pt x="8508" y="575"/>
                  </a:lnTo>
                  <a:lnTo>
                    <a:pt x="8570" y="610"/>
                  </a:lnTo>
                  <a:lnTo>
                    <a:pt x="8629" y="648"/>
                  </a:lnTo>
                  <a:lnTo>
                    <a:pt x="8688" y="688"/>
                  </a:lnTo>
                  <a:lnTo>
                    <a:pt x="8745" y="730"/>
                  </a:lnTo>
                  <a:lnTo>
                    <a:pt x="8801" y="773"/>
                  </a:lnTo>
                  <a:lnTo>
                    <a:pt x="8853" y="818"/>
                  </a:lnTo>
                  <a:lnTo>
                    <a:pt x="8906" y="866"/>
                  </a:lnTo>
                  <a:lnTo>
                    <a:pt x="8955" y="915"/>
                  </a:lnTo>
                  <a:lnTo>
                    <a:pt x="9005" y="967"/>
                  </a:lnTo>
                  <a:lnTo>
                    <a:pt x="9051" y="1020"/>
                  </a:lnTo>
                  <a:lnTo>
                    <a:pt x="9095" y="1074"/>
                  </a:lnTo>
                  <a:lnTo>
                    <a:pt x="9138" y="1129"/>
                  </a:lnTo>
                  <a:lnTo>
                    <a:pt x="9180" y="1187"/>
                  </a:lnTo>
                  <a:lnTo>
                    <a:pt x="9217" y="1246"/>
                  </a:lnTo>
                  <a:lnTo>
                    <a:pt x="9255" y="1307"/>
                  </a:lnTo>
                  <a:lnTo>
                    <a:pt x="9289" y="1368"/>
                  </a:lnTo>
                  <a:lnTo>
                    <a:pt x="9321" y="1431"/>
                  </a:lnTo>
                  <a:lnTo>
                    <a:pt x="9351" y="1497"/>
                  </a:lnTo>
                  <a:lnTo>
                    <a:pt x="9379" y="1562"/>
                  </a:lnTo>
                  <a:lnTo>
                    <a:pt x="9404" y="1629"/>
                  </a:lnTo>
                  <a:lnTo>
                    <a:pt x="9426" y="1697"/>
                  </a:lnTo>
                  <a:lnTo>
                    <a:pt x="9447" y="1766"/>
                  </a:lnTo>
                  <a:lnTo>
                    <a:pt x="9464" y="1837"/>
                  </a:lnTo>
                  <a:lnTo>
                    <a:pt x="9481" y="1907"/>
                  </a:lnTo>
                  <a:lnTo>
                    <a:pt x="9493" y="1979"/>
                  </a:lnTo>
                  <a:lnTo>
                    <a:pt x="9502" y="2052"/>
                  </a:lnTo>
                  <a:lnTo>
                    <a:pt x="9510" y="2126"/>
                  </a:lnTo>
                  <a:lnTo>
                    <a:pt x="9513" y="2201"/>
                  </a:lnTo>
                  <a:lnTo>
                    <a:pt x="9516" y="2275"/>
                  </a:lnTo>
                  <a:lnTo>
                    <a:pt x="9516" y="2712"/>
                  </a:lnTo>
                  <a:lnTo>
                    <a:pt x="9516" y="2712"/>
                  </a:lnTo>
                  <a:lnTo>
                    <a:pt x="9513" y="2789"/>
                  </a:lnTo>
                  <a:lnTo>
                    <a:pt x="9510" y="2864"/>
                  </a:lnTo>
                  <a:lnTo>
                    <a:pt x="9502" y="2940"/>
                  </a:lnTo>
                  <a:lnTo>
                    <a:pt x="9492" y="3014"/>
                  </a:lnTo>
                  <a:lnTo>
                    <a:pt x="9479" y="3087"/>
                  </a:lnTo>
                  <a:lnTo>
                    <a:pt x="9463" y="3159"/>
                  </a:lnTo>
                  <a:lnTo>
                    <a:pt x="9444" y="3231"/>
                  </a:lnTo>
                  <a:lnTo>
                    <a:pt x="9424" y="3301"/>
                  </a:lnTo>
                  <a:lnTo>
                    <a:pt x="9557" y="3321"/>
                  </a:lnTo>
                  <a:lnTo>
                    <a:pt x="9557" y="3321"/>
                  </a:lnTo>
                  <a:lnTo>
                    <a:pt x="9576" y="3325"/>
                  </a:lnTo>
                  <a:lnTo>
                    <a:pt x="9596" y="3330"/>
                  </a:lnTo>
                  <a:lnTo>
                    <a:pt x="9615" y="3335"/>
                  </a:lnTo>
                  <a:lnTo>
                    <a:pt x="9633" y="3341"/>
                  </a:lnTo>
                  <a:lnTo>
                    <a:pt x="9652" y="3349"/>
                  </a:lnTo>
                  <a:lnTo>
                    <a:pt x="9670" y="3356"/>
                  </a:lnTo>
                  <a:lnTo>
                    <a:pt x="9686" y="3365"/>
                  </a:lnTo>
                  <a:lnTo>
                    <a:pt x="9702" y="3375"/>
                  </a:lnTo>
                  <a:lnTo>
                    <a:pt x="9719" y="3385"/>
                  </a:lnTo>
                  <a:lnTo>
                    <a:pt x="9734" y="3397"/>
                  </a:lnTo>
                  <a:lnTo>
                    <a:pt x="9749" y="3408"/>
                  </a:lnTo>
                  <a:lnTo>
                    <a:pt x="9763" y="3421"/>
                  </a:lnTo>
                  <a:lnTo>
                    <a:pt x="9777" y="3435"/>
                  </a:lnTo>
                  <a:lnTo>
                    <a:pt x="9789" y="3448"/>
                  </a:lnTo>
                  <a:lnTo>
                    <a:pt x="9800" y="3462"/>
                  </a:lnTo>
                  <a:lnTo>
                    <a:pt x="9813" y="3477"/>
                  </a:lnTo>
                  <a:lnTo>
                    <a:pt x="9823" y="3492"/>
                  </a:lnTo>
                  <a:lnTo>
                    <a:pt x="9833" y="3509"/>
                  </a:lnTo>
                  <a:lnTo>
                    <a:pt x="9842" y="3525"/>
                  </a:lnTo>
                  <a:lnTo>
                    <a:pt x="9851" y="3542"/>
                  </a:lnTo>
                  <a:lnTo>
                    <a:pt x="9858" y="3559"/>
                  </a:lnTo>
                  <a:lnTo>
                    <a:pt x="9865" y="3577"/>
                  </a:lnTo>
                  <a:lnTo>
                    <a:pt x="9871" y="3594"/>
                  </a:lnTo>
                  <a:lnTo>
                    <a:pt x="9876" y="3613"/>
                  </a:lnTo>
                  <a:lnTo>
                    <a:pt x="9881" y="3632"/>
                  </a:lnTo>
                  <a:lnTo>
                    <a:pt x="9884" y="3651"/>
                  </a:lnTo>
                  <a:lnTo>
                    <a:pt x="9886" y="3670"/>
                  </a:lnTo>
                  <a:lnTo>
                    <a:pt x="9887" y="3689"/>
                  </a:lnTo>
                  <a:lnTo>
                    <a:pt x="9889" y="3709"/>
                  </a:lnTo>
                  <a:lnTo>
                    <a:pt x="9887" y="3728"/>
                  </a:lnTo>
                  <a:lnTo>
                    <a:pt x="9886" y="3748"/>
                  </a:lnTo>
                  <a:lnTo>
                    <a:pt x="9884" y="3768"/>
                  </a:lnTo>
                  <a:lnTo>
                    <a:pt x="9700" y="4953"/>
                  </a:lnTo>
                  <a:lnTo>
                    <a:pt x="9700" y="4953"/>
                  </a:lnTo>
                  <a:lnTo>
                    <a:pt x="9696" y="4973"/>
                  </a:lnTo>
                  <a:lnTo>
                    <a:pt x="9691" y="4992"/>
                  </a:lnTo>
                  <a:lnTo>
                    <a:pt x="9686" y="5011"/>
                  </a:lnTo>
                  <a:lnTo>
                    <a:pt x="9680" y="5030"/>
                  </a:lnTo>
                  <a:lnTo>
                    <a:pt x="9672" y="5047"/>
                  </a:lnTo>
                  <a:lnTo>
                    <a:pt x="9664" y="5065"/>
                  </a:lnTo>
                  <a:lnTo>
                    <a:pt x="9656" y="5083"/>
                  </a:lnTo>
                  <a:lnTo>
                    <a:pt x="9646" y="5099"/>
                  </a:lnTo>
                  <a:lnTo>
                    <a:pt x="9636" y="5115"/>
                  </a:lnTo>
                  <a:lnTo>
                    <a:pt x="9624" y="5131"/>
                  </a:lnTo>
                  <a:lnTo>
                    <a:pt x="9612" y="5144"/>
                  </a:lnTo>
                  <a:lnTo>
                    <a:pt x="9599" y="5160"/>
                  </a:lnTo>
                  <a:lnTo>
                    <a:pt x="9586" y="5172"/>
                  </a:lnTo>
                  <a:lnTo>
                    <a:pt x="9573" y="5186"/>
                  </a:lnTo>
                  <a:lnTo>
                    <a:pt x="9559" y="5197"/>
                  </a:lnTo>
                  <a:lnTo>
                    <a:pt x="9544" y="5209"/>
                  </a:lnTo>
                  <a:lnTo>
                    <a:pt x="9528" y="5220"/>
                  </a:lnTo>
                  <a:lnTo>
                    <a:pt x="9512" y="5230"/>
                  </a:lnTo>
                  <a:lnTo>
                    <a:pt x="9496" y="5239"/>
                  </a:lnTo>
                  <a:lnTo>
                    <a:pt x="9478" y="5248"/>
                  </a:lnTo>
                  <a:lnTo>
                    <a:pt x="9462" y="5255"/>
                  </a:lnTo>
                  <a:lnTo>
                    <a:pt x="9444" y="5262"/>
                  </a:lnTo>
                  <a:lnTo>
                    <a:pt x="9425" y="5268"/>
                  </a:lnTo>
                  <a:lnTo>
                    <a:pt x="9408" y="5273"/>
                  </a:lnTo>
                  <a:lnTo>
                    <a:pt x="9389" y="5277"/>
                  </a:lnTo>
                  <a:lnTo>
                    <a:pt x="9370" y="5280"/>
                  </a:lnTo>
                  <a:lnTo>
                    <a:pt x="9351" y="5283"/>
                  </a:lnTo>
                  <a:lnTo>
                    <a:pt x="9332" y="5284"/>
                  </a:lnTo>
                  <a:lnTo>
                    <a:pt x="9312" y="5284"/>
                  </a:lnTo>
                  <a:lnTo>
                    <a:pt x="9292" y="5284"/>
                  </a:lnTo>
                  <a:lnTo>
                    <a:pt x="9273" y="5283"/>
                  </a:lnTo>
                  <a:lnTo>
                    <a:pt x="9253" y="5280"/>
                  </a:lnTo>
                  <a:lnTo>
                    <a:pt x="9146" y="5263"/>
                  </a:lnTo>
                  <a:lnTo>
                    <a:pt x="9146" y="5263"/>
                  </a:lnTo>
                  <a:close/>
                  <a:moveTo>
                    <a:pt x="8711" y="12815"/>
                  </a:moveTo>
                  <a:lnTo>
                    <a:pt x="10810" y="12815"/>
                  </a:lnTo>
                  <a:lnTo>
                    <a:pt x="10810" y="13268"/>
                  </a:lnTo>
                  <a:lnTo>
                    <a:pt x="8711" y="13268"/>
                  </a:lnTo>
                  <a:lnTo>
                    <a:pt x="8711" y="12815"/>
                  </a:lnTo>
                  <a:lnTo>
                    <a:pt x="8711" y="12815"/>
                  </a:lnTo>
                  <a:close/>
                  <a:moveTo>
                    <a:pt x="6729" y="8903"/>
                  </a:moveTo>
                  <a:lnTo>
                    <a:pt x="7632" y="8929"/>
                  </a:lnTo>
                  <a:lnTo>
                    <a:pt x="7121" y="9943"/>
                  </a:lnTo>
                  <a:lnTo>
                    <a:pt x="7752" y="14806"/>
                  </a:lnTo>
                  <a:lnTo>
                    <a:pt x="5708" y="14806"/>
                  </a:lnTo>
                  <a:lnTo>
                    <a:pt x="6339" y="9943"/>
                  </a:lnTo>
                  <a:lnTo>
                    <a:pt x="5827" y="8929"/>
                  </a:lnTo>
                  <a:lnTo>
                    <a:pt x="6729" y="8903"/>
                  </a:lnTo>
                  <a:lnTo>
                    <a:pt x="6729" y="8903"/>
                  </a:lnTo>
                  <a:close/>
                  <a:moveTo>
                    <a:pt x="349" y="14806"/>
                  </a:moveTo>
                  <a:lnTo>
                    <a:pt x="0" y="11264"/>
                  </a:lnTo>
                  <a:lnTo>
                    <a:pt x="0" y="10931"/>
                  </a:lnTo>
                  <a:lnTo>
                    <a:pt x="0" y="10931"/>
                  </a:lnTo>
                  <a:lnTo>
                    <a:pt x="2" y="10896"/>
                  </a:lnTo>
                  <a:lnTo>
                    <a:pt x="3" y="10862"/>
                  </a:lnTo>
                  <a:lnTo>
                    <a:pt x="6" y="10829"/>
                  </a:lnTo>
                  <a:lnTo>
                    <a:pt x="9" y="10795"/>
                  </a:lnTo>
                  <a:lnTo>
                    <a:pt x="14" y="10763"/>
                  </a:lnTo>
                  <a:lnTo>
                    <a:pt x="19" y="10731"/>
                  </a:lnTo>
                  <a:lnTo>
                    <a:pt x="27" y="10700"/>
                  </a:lnTo>
                  <a:lnTo>
                    <a:pt x="34" y="10668"/>
                  </a:lnTo>
                  <a:lnTo>
                    <a:pt x="43" y="10637"/>
                  </a:lnTo>
                  <a:lnTo>
                    <a:pt x="52" y="10606"/>
                  </a:lnTo>
                  <a:lnTo>
                    <a:pt x="62" y="10576"/>
                  </a:lnTo>
                  <a:lnTo>
                    <a:pt x="74" y="10547"/>
                  </a:lnTo>
                  <a:lnTo>
                    <a:pt x="86" y="10518"/>
                  </a:lnTo>
                  <a:lnTo>
                    <a:pt x="99" y="10489"/>
                  </a:lnTo>
                  <a:lnTo>
                    <a:pt x="113" y="10462"/>
                  </a:lnTo>
                  <a:lnTo>
                    <a:pt x="128" y="10434"/>
                  </a:lnTo>
                  <a:lnTo>
                    <a:pt x="143" y="10406"/>
                  </a:lnTo>
                  <a:lnTo>
                    <a:pt x="159" y="10380"/>
                  </a:lnTo>
                  <a:lnTo>
                    <a:pt x="176" y="10353"/>
                  </a:lnTo>
                  <a:lnTo>
                    <a:pt x="193" y="10328"/>
                  </a:lnTo>
                  <a:lnTo>
                    <a:pt x="212" y="10303"/>
                  </a:lnTo>
                  <a:lnTo>
                    <a:pt x="231" y="10278"/>
                  </a:lnTo>
                  <a:lnTo>
                    <a:pt x="251" y="10253"/>
                  </a:lnTo>
                  <a:lnTo>
                    <a:pt x="271" y="10229"/>
                  </a:lnTo>
                  <a:lnTo>
                    <a:pt x="313" y="10182"/>
                  </a:lnTo>
                  <a:lnTo>
                    <a:pt x="358" y="10138"/>
                  </a:lnTo>
                  <a:lnTo>
                    <a:pt x="405" y="10094"/>
                  </a:lnTo>
                  <a:lnTo>
                    <a:pt x="454" y="10054"/>
                  </a:lnTo>
                  <a:lnTo>
                    <a:pt x="504" y="10013"/>
                  </a:lnTo>
                  <a:lnTo>
                    <a:pt x="557" y="9976"/>
                  </a:lnTo>
                  <a:lnTo>
                    <a:pt x="611" y="9940"/>
                  </a:lnTo>
                  <a:lnTo>
                    <a:pt x="667" y="9906"/>
                  </a:lnTo>
                  <a:lnTo>
                    <a:pt x="722" y="9874"/>
                  </a:lnTo>
                  <a:lnTo>
                    <a:pt x="780" y="9843"/>
                  </a:lnTo>
                  <a:lnTo>
                    <a:pt x="838" y="9814"/>
                  </a:lnTo>
                  <a:lnTo>
                    <a:pt x="897" y="9788"/>
                  </a:lnTo>
                  <a:lnTo>
                    <a:pt x="958" y="9763"/>
                  </a:lnTo>
                  <a:lnTo>
                    <a:pt x="1017" y="9739"/>
                  </a:lnTo>
                  <a:lnTo>
                    <a:pt x="1077" y="9717"/>
                  </a:lnTo>
                  <a:lnTo>
                    <a:pt x="1138" y="9697"/>
                  </a:lnTo>
                  <a:lnTo>
                    <a:pt x="1198" y="9680"/>
                  </a:lnTo>
                  <a:lnTo>
                    <a:pt x="1257" y="9663"/>
                  </a:lnTo>
                  <a:lnTo>
                    <a:pt x="1318" y="9648"/>
                  </a:lnTo>
                  <a:lnTo>
                    <a:pt x="1376" y="9636"/>
                  </a:lnTo>
                  <a:lnTo>
                    <a:pt x="1376" y="9636"/>
                  </a:lnTo>
                  <a:lnTo>
                    <a:pt x="1495" y="9610"/>
                  </a:lnTo>
                  <a:lnTo>
                    <a:pt x="1638" y="9576"/>
                  </a:lnTo>
                  <a:lnTo>
                    <a:pt x="1799" y="9536"/>
                  </a:lnTo>
                  <a:lnTo>
                    <a:pt x="1976" y="9490"/>
                  </a:lnTo>
                  <a:lnTo>
                    <a:pt x="2166" y="9435"/>
                  </a:lnTo>
                  <a:lnTo>
                    <a:pt x="2368" y="9376"/>
                  </a:lnTo>
                  <a:lnTo>
                    <a:pt x="2471" y="9345"/>
                  </a:lnTo>
                  <a:lnTo>
                    <a:pt x="2577" y="9312"/>
                  </a:lnTo>
                  <a:lnTo>
                    <a:pt x="2683" y="9278"/>
                  </a:lnTo>
                  <a:lnTo>
                    <a:pt x="2790" y="9243"/>
                  </a:lnTo>
                  <a:lnTo>
                    <a:pt x="2897" y="9206"/>
                  </a:lnTo>
                  <a:lnTo>
                    <a:pt x="3004" y="9170"/>
                  </a:lnTo>
                  <a:lnTo>
                    <a:pt x="3111" y="9132"/>
                  </a:lnTo>
                  <a:lnTo>
                    <a:pt x="3217" y="9093"/>
                  </a:lnTo>
                  <a:lnTo>
                    <a:pt x="3321" y="9053"/>
                  </a:lnTo>
                  <a:lnTo>
                    <a:pt x="3425" y="9012"/>
                  </a:lnTo>
                  <a:lnTo>
                    <a:pt x="3527" y="8971"/>
                  </a:lnTo>
                  <a:lnTo>
                    <a:pt x="3626" y="8929"/>
                  </a:lnTo>
                  <a:lnTo>
                    <a:pt x="3723" y="8886"/>
                  </a:lnTo>
                  <a:lnTo>
                    <a:pt x="3816" y="8844"/>
                  </a:lnTo>
                  <a:lnTo>
                    <a:pt x="3906" y="8800"/>
                  </a:lnTo>
                  <a:lnTo>
                    <a:pt x="3993" y="8756"/>
                  </a:lnTo>
                  <a:lnTo>
                    <a:pt x="4074" y="8711"/>
                  </a:lnTo>
                  <a:lnTo>
                    <a:pt x="4152" y="8667"/>
                  </a:lnTo>
                  <a:lnTo>
                    <a:pt x="4225" y="8622"/>
                  </a:lnTo>
                  <a:lnTo>
                    <a:pt x="4259" y="8599"/>
                  </a:lnTo>
                  <a:lnTo>
                    <a:pt x="4293" y="8578"/>
                  </a:lnTo>
                  <a:lnTo>
                    <a:pt x="4335" y="8572"/>
                  </a:lnTo>
                  <a:lnTo>
                    <a:pt x="5487" y="14806"/>
                  </a:lnTo>
                  <a:lnTo>
                    <a:pt x="349" y="14806"/>
                  </a:lnTo>
                  <a:lnTo>
                    <a:pt x="349" y="14806"/>
                  </a:lnTo>
                  <a:close/>
                  <a:moveTo>
                    <a:pt x="13109" y="14806"/>
                  </a:moveTo>
                  <a:lnTo>
                    <a:pt x="7971" y="14806"/>
                  </a:lnTo>
                  <a:lnTo>
                    <a:pt x="9123" y="8572"/>
                  </a:lnTo>
                  <a:lnTo>
                    <a:pt x="9166" y="8578"/>
                  </a:lnTo>
                  <a:lnTo>
                    <a:pt x="9166" y="8578"/>
                  </a:lnTo>
                  <a:lnTo>
                    <a:pt x="9199" y="8599"/>
                  </a:lnTo>
                  <a:lnTo>
                    <a:pt x="9233" y="8622"/>
                  </a:lnTo>
                  <a:lnTo>
                    <a:pt x="9306" y="8667"/>
                  </a:lnTo>
                  <a:lnTo>
                    <a:pt x="9384" y="8711"/>
                  </a:lnTo>
                  <a:lnTo>
                    <a:pt x="9465" y="8756"/>
                  </a:lnTo>
                  <a:lnTo>
                    <a:pt x="9552" y="8800"/>
                  </a:lnTo>
                  <a:lnTo>
                    <a:pt x="9643" y="8844"/>
                  </a:lnTo>
                  <a:lnTo>
                    <a:pt x="9736" y="8886"/>
                  </a:lnTo>
                  <a:lnTo>
                    <a:pt x="9833" y="8929"/>
                  </a:lnTo>
                  <a:lnTo>
                    <a:pt x="9931" y="8971"/>
                  </a:lnTo>
                  <a:lnTo>
                    <a:pt x="10033" y="9012"/>
                  </a:lnTo>
                  <a:lnTo>
                    <a:pt x="10137" y="9053"/>
                  </a:lnTo>
                  <a:lnTo>
                    <a:pt x="10241" y="9093"/>
                  </a:lnTo>
                  <a:lnTo>
                    <a:pt x="10348" y="9132"/>
                  </a:lnTo>
                  <a:lnTo>
                    <a:pt x="10454" y="9170"/>
                  </a:lnTo>
                  <a:lnTo>
                    <a:pt x="10562" y="9206"/>
                  </a:lnTo>
                  <a:lnTo>
                    <a:pt x="10669" y="9243"/>
                  </a:lnTo>
                  <a:lnTo>
                    <a:pt x="10776" y="9278"/>
                  </a:lnTo>
                  <a:lnTo>
                    <a:pt x="10882" y="9312"/>
                  </a:lnTo>
                  <a:lnTo>
                    <a:pt x="10987" y="9345"/>
                  </a:lnTo>
                  <a:lnTo>
                    <a:pt x="11091" y="9376"/>
                  </a:lnTo>
                  <a:lnTo>
                    <a:pt x="11292" y="9435"/>
                  </a:lnTo>
                  <a:lnTo>
                    <a:pt x="11483" y="9490"/>
                  </a:lnTo>
                  <a:lnTo>
                    <a:pt x="11660" y="9536"/>
                  </a:lnTo>
                  <a:lnTo>
                    <a:pt x="11822" y="9576"/>
                  </a:lnTo>
                  <a:lnTo>
                    <a:pt x="11963" y="9610"/>
                  </a:lnTo>
                  <a:lnTo>
                    <a:pt x="12082" y="9636"/>
                  </a:lnTo>
                  <a:lnTo>
                    <a:pt x="12082" y="9636"/>
                  </a:lnTo>
                  <a:lnTo>
                    <a:pt x="12142" y="9648"/>
                  </a:lnTo>
                  <a:lnTo>
                    <a:pt x="12201" y="9663"/>
                  </a:lnTo>
                  <a:lnTo>
                    <a:pt x="12261" y="9680"/>
                  </a:lnTo>
                  <a:lnTo>
                    <a:pt x="12322" y="9697"/>
                  </a:lnTo>
                  <a:lnTo>
                    <a:pt x="12381" y="9717"/>
                  </a:lnTo>
                  <a:lnTo>
                    <a:pt x="12441" y="9739"/>
                  </a:lnTo>
                  <a:lnTo>
                    <a:pt x="12502" y="9763"/>
                  </a:lnTo>
                  <a:lnTo>
                    <a:pt x="12561" y="9788"/>
                  </a:lnTo>
                  <a:lnTo>
                    <a:pt x="12620" y="9814"/>
                  </a:lnTo>
                  <a:lnTo>
                    <a:pt x="12678" y="9843"/>
                  </a:lnTo>
                  <a:lnTo>
                    <a:pt x="12736" y="9874"/>
                  </a:lnTo>
                  <a:lnTo>
                    <a:pt x="12793" y="9906"/>
                  </a:lnTo>
                  <a:lnTo>
                    <a:pt x="12848" y="9940"/>
                  </a:lnTo>
                  <a:lnTo>
                    <a:pt x="12902" y="9976"/>
                  </a:lnTo>
                  <a:lnTo>
                    <a:pt x="12954" y="10013"/>
                  </a:lnTo>
                  <a:lnTo>
                    <a:pt x="13004" y="10054"/>
                  </a:lnTo>
                  <a:lnTo>
                    <a:pt x="13053" y="10095"/>
                  </a:lnTo>
                  <a:lnTo>
                    <a:pt x="13100" y="10138"/>
                  </a:lnTo>
                  <a:lnTo>
                    <a:pt x="13145" y="10182"/>
                  </a:lnTo>
                  <a:lnTo>
                    <a:pt x="13188" y="10229"/>
                  </a:lnTo>
                  <a:lnTo>
                    <a:pt x="13208" y="10254"/>
                  </a:lnTo>
                  <a:lnTo>
                    <a:pt x="13227" y="10278"/>
                  </a:lnTo>
                  <a:lnTo>
                    <a:pt x="13246" y="10303"/>
                  </a:lnTo>
                  <a:lnTo>
                    <a:pt x="13265" y="10328"/>
                  </a:lnTo>
                  <a:lnTo>
                    <a:pt x="13282" y="10353"/>
                  </a:lnTo>
                  <a:lnTo>
                    <a:pt x="13299" y="10380"/>
                  </a:lnTo>
                  <a:lnTo>
                    <a:pt x="13315" y="10406"/>
                  </a:lnTo>
                  <a:lnTo>
                    <a:pt x="13330" y="10434"/>
                  </a:lnTo>
                  <a:lnTo>
                    <a:pt x="13345" y="10462"/>
                  </a:lnTo>
                  <a:lnTo>
                    <a:pt x="13359" y="10489"/>
                  </a:lnTo>
                  <a:lnTo>
                    <a:pt x="13372" y="10518"/>
                  </a:lnTo>
                  <a:lnTo>
                    <a:pt x="13384" y="10547"/>
                  </a:lnTo>
                  <a:lnTo>
                    <a:pt x="13396" y="10576"/>
                  </a:lnTo>
                  <a:lnTo>
                    <a:pt x="13406" y="10606"/>
                  </a:lnTo>
                  <a:lnTo>
                    <a:pt x="13416" y="10637"/>
                  </a:lnTo>
                  <a:lnTo>
                    <a:pt x="13425" y="10668"/>
                  </a:lnTo>
                  <a:lnTo>
                    <a:pt x="13432" y="10700"/>
                  </a:lnTo>
                  <a:lnTo>
                    <a:pt x="13439" y="10731"/>
                  </a:lnTo>
                  <a:lnTo>
                    <a:pt x="13445" y="10763"/>
                  </a:lnTo>
                  <a:lnTo>
                    <a:pt x="13449" y="10795"/>
                  </a:lnTo>
                  <a:lnTo>
                    <a:pt x="13452" y="10829"/>
                  </a:lnTo>
                  <a:lnTo>
                    <a:pt x="13456" y="10862"/>
                  </a:lnTo>
                  <a:lnTo>
                    <a:pt x="13458" y="10896"/>
                  </a:lnTo>
                  <a:lnTo>
                    <a:pt x="13458" y="10931"/>
                  </a:lnTo>
                  <a:lnTo>
                    <a:pt x="13458" y="11264"/>
                  </a:lnTo>
                  <a:lnTo>
                    <a:pt x="13109" y="14806"/>
                  </a:lnTo>
                  <a:lnTo>
                    <a:pt x="13109" y="1480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9136415" y="2081246"/>
            <a:ext cx="949439" cy="949439"/>
            <a:chOff x="9131243" y="2292860"/>
            <a:chExt cx="949439" cy="949439"/>
          </a:xfrm>
        </p:grpSpPr>
        <p:sp>
          <p:nvSpPr>
            <p:cNvPr id="57" name="椭圆 56"/>
            <p:cNvSpPr/>
            <p:nvPr/>
          </p:nvSpPr>
          <p:spPr>
            <a:xfrm flipH="1">
              <a:off x="9131243" y="2292860"/>
              <a:ext cx="949439" cy="949439"/>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341"/>
            <p:cNvSpPr>
              <a:spLocks noEditPoints="1"/>
            </p:cNvSpPr>
            <p:nvPr/>
          </p:nvSpPr>
          <p:spPr bwMode="auto">
            <a:xfrm>
              <a:off x="9470225" y="2600637"/>
              <a:ext cx="271475" cy="333884"/>
            </a:xfrm>
            <a:custGeom>
              <a:avLst/>
              <a:gdLst>
                <a:gd name="T0" fmla="*/ 4795 w 12041"/>
                <a:gd name="T1" fmla="*/ 7315 h 14806"/>
                <a:gd name="T2" fmla="*/ 4705 w 12041"/>
                <a:gd name="T3" fmla="*/ 7755 h 14806"/>
                <a:gd name="T4" fmla="*/ 4489 w 12041"/>
                <a:gd name="T5" fmla="*/ 8195 h 14806"/>
                <a:gd name="T6" fmla="*/ 6045 w 12041"/>
                <a:gd name="T7" fmla="*/ 13740 h 14806"/>
                <a:gd name="T8" fmla="*/ 7651 w 12041"/>
                <a:gd name="T9" fmla="*/ 8360 h 14806"/>
                <a:gd name="T10" fmla="*/ 7410 w 12041"/>
                <a:gd name="T11" fmla="*/ 7961 h 14806"/>
                <a:gd name="T12" fmla="*/ 7293 w 12041"/>
                <a:gd name="T13" fmla="*/ 7507 h 14806"/>
                <a:gd name="T14" fmla="*/ 7277 w 12041"/>
                <a:gd name="T15" fmla="*/ 6986 h 14806"/>
                <a:gd name="T16" fmla="*/ 7927 w 12041"/>
                <a:gd name="T17" fmla="*/ 6827 h 14806"/>
                <a:gd name="T18" fmla="*/ 8811 w 12041"/>
                <a:gd name="T19" fmla="*/ 6445 h 14806"/>
                <a:gd name="T20" fmla="*/ 9345 w 12041"/>
                <a:gd name="T21" fmla="*/ 6066 h 14806"/>
                <a:gd name="T22" fmla="*/ 9426 w 12041"/>
                <a:gd name="T23" fmla="*/ 5954 h 14806"/>
                <a:gd name="T24" fmla="*/ 9226 w 12041"/>
                <a:gd name="T25" fmla="*/ 5812 h 14806"/>
                <a:gd name="T26" fmla="*/ 9068 w 12041"/>
                <a:gd name="T27" fmla="*/ 5551 h 14806"/>
                <a:gd name="T28" fmla="*/ 8969 w 12041"/>
                <a:gd name="T29" fmla="*/ 5068 h 14806"/>
                <a:gd name="T30" fmla="*/ 9006 w 12041"/>
                <a:gd name="T31" fmla="*/ 4038 h 14806"/>
                <a:gd name="T32" fmla="*/ 9068 w 12041"/>
                <a:gd name="T33" fmla="*/ 3300 h 14806"/>
                <a:gd name="T34" fmla="*/ 9063 w 12041"/>
                <a:gd name="T35" fmla="*/ 2796 h 14806"/>
                <a:gd name="T36" fmla="*/ 8950 w 12041"/>
                <a:gd name="T37" fmla="*/ 2163 h 14806"/>
                <a:gd name="T38" fmla="*/ 8662 w 12041"/>
                <a:gd name="T39" fmla="*/ 1488 h 14806"/>
                <a:gd name="T40" fmla="*/ 8146 w 12041"/>
                <a:gd name="T41" fmla="*/ 831 h 14806"/>
                <a:gd name="T42" fmla="*/ 7758 w 12041"/>
                <a:gd name="T43" fmla="*/ 535 h 14806"/>
                <a:gd name="T44" fmla="*/ 7409 w 12041"/>
                <a:gd name="T45" fmla="*/ 391 h 14806"/>
                <a:gd name="T46" fmla="*/ 7050 w 12041"/>
                <a:gd name="T47" fmla="*/ 374 h 14806"/>
                <a:gd name="T48" fmla="*/ 6696 w 12041"/>
                <a:gd name="T49" fmla="*/ 410 h 14806"/>
                <a:gd name="T50" fmla="*/ 6628 w 12041"/>
                <a:gd name="T51" fmla="*/ 260 h 14806"/>
                <a:gd name="T52" fmla="*/ 6315 w 12041"/>
                <a:gd name="T53" fmla="*/ 68 h 14806"/>
                <a:gd name="T54" fmla="*/ 5754 w 12041"/>
                <a:gd name="T55" fmla="*/ 1 h 14806"/>
                <a:gd name="T56" fmla="*/ 5060 w 12041"/>
                <a:gd name="T57" fmla="*/ 121 h 14806"/>
                <a:gd name="T58" fmla="*/ 4331 w 12041"/>
                <a:gd name="T59" fmla="*/ 464 h 14806"/>
                <a:gd name="T60" fmla="*/ 3693 w 12041"/>
                <a:gd name="T61" fmla="*/ 1032 h 14806"/>
                <a:gd name="T62" fmla="*/ 3406 w 12041"/>
                <a:gd name="T63" fmla="*/ 1435 h 14806"/>
                <a:gd name="T64" fmla="*/ 3171 w 12041"/>
                <a:gd name="T65" fmla="*/ 1914 h 14806"/>
                <a:gd name="T66" fmla="*/ 2994 w 12041"/>
                <a:gd name="T67" fmla="*/ 2639 h 14806"/>
                <a:gd name="T68" fmla="*/ 2969 w 12041"/>
                <a:gd name="T69" fmla="*/ 3184 h 14806"/>
                <a:gd name="T70" fmla="*/ 3066 w 12041"/>
                <a:gd name="T71" fmla="*/ 4427 h 14806"/>
                <a:gd name="T72" fmla="*/ 3051 w 12041"/>
                <a:gd name="T73" fmla="*/ 5251 h 14806"/>
                <a:gd name="T74" fmla="*/ 2946 w 12041"/>
                <a:gd name="T75" fmla="*/ 5615 h 14806"/>
                <a:gd name="T76" fmla="*/ 2737 w 12041"/>
                <a:gd name="T77" fmla="*/ 5881 h 14806"/>
                <a:gd name="T78" fmla="*/ 2609 w 12041"/>
                <a:gd name="T79" fmla="*/ 5963 h 14806"/>
                <a:gd name="T80" fmla="*/ 2857 w 12041"/>
                <a:gd name="T81" fmla="*/ 6201 h 14806"/>
                <a:gd name="T82" fmla="*/ 3591 w 12041"/>
                <a:gd name="T83" fmla="*/ 6628 h 14806"/>
                <a:gd name="T84" fmla="*/ 4385 w 12041"/>
                <a:gd name="T85" fmla="*/ 6903 h 14806"/>
                <a:gd name="T86" fmla="*/ 3209 w 12041"/>
                <a:gd name="T87" fmla="*/ 9016 h 14806"/>
                <a:gd name="T88" fmla="*/ 1714 w 12041"/>
                <a:gd name="T89" fmla="*/ 9487 h 14806"/>
                <a:gd name="T90" fmla="*/ 999 w 12041"/>
                <a:gd name="T91" fmla="*/ 9785 h 14806"/>
                <a:gd name="T92" fmla="*/ 581 w 12041"/>
                <a:gd name="T93" fmla="*/ 10083 h 14806"/>
                <a:gd name="T94" fmla="*/ 332 w 12041"/>
                <a:gd name="T95" fmla="*/ 10464 h 14806"/>
                <a:gd name="T96" fmla="*/ 210 w 12041"/>
                <a:gd name="T97" fmla="*/ 10907 h 14806"/>
                <a:gd name="T98" fmla="*/ 75 w 12041"/>
                <a:gd name="T99" fmla="*/ 11495 h 14806"/>
                <a:gd name="T100" fmla="*/ 2 w 12041"/>
                <a:gd name="T101" fmla="*/ 12680 h 14806"/>
                <a:gd name="T102" fmla="*/ 125 w 12041"/>
                <a:gd name="T103" fmla="*/ 14043 h 14806"/>
                <a:gd name="T104" fmla="*/ 11791 w 12041"/>
                <a:gd name="T105" fmla="*/ 14558 h 14806"/>
                <a:gd name="T106" fmla="*/ 12002 w 12041"/>
                <a:gd name="T107" fmla="*/ 13220 h 14806"/>
                <a:gd name="T108" fmla="*/ 12021 w 12041"/>
                <a:gd name="T109" fmla="*/ 11867 h 14806"/>
                <a:gd name="T110" fmla="*/ 11920 w 12041"/>
                <a:gd name="T111" fmla="*/ 11187 h 14806"/>
                <a:gd name="T112" fmla="*/ 11766 w 12041"/>
                <a:gd name="T113" fmla="*/ 10695 h 14806"/>
                <a:gd name="T114" fmla="*/ 11620 w 12041"/>
                <a:gd name="T115" fmla="*/ 10240 h 14806"/>
                <a:gd name="T116" fmla="*/ 11288 w 12041"/>
                <a:gd name="T117" fmla="*/ 9894 h 14806"/>
                <a:gd name="T118" fmla="*/ 10813 w 12041"/>
                <a:gd name="T119" fmla="*/ 9628 h 14806"/>
                <a:gd name="T120" fmla="*/ 9750 w 12041"/>
                <a:gd name="T121" fmla="*/ 9269 h 14806"/>
                <a:gd name="T122" fmla="*/ 6074 w 12041"/>
                <a:gd name="T123" fmla="*/ 13823 h 14806"/>
                <a:gd name="T124" fmla="*/ 10002 w 12041"/>
                <a:gd name="T125" fmla="*/ 13271 h 14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041" h="14806">
                  <a:moveTo>
                    <a:pt x="4795" y="6992"/>
                  </a:moveTo>
                  <a:lnTo>
                    <a:pt x="4795" y="6992"/>
                  </a:lnTo>
                  <a:lnTo>
                    <a:pt x="4797" y="7029"/>
                  </a:lnTo>
                  <a:lnTo>
                    <a:pt x="4800" y="7068"/>
                  </a:lnTo>
                  <a:lnTo>
                    <a:pt x="4801" y="7109"/>
                  </a:lnTo>
                  <a:lnTo>
                    <a:pt x="4801" y="7149"/>
                  </a:lnTo>
                  <a:lnTo>
                    <a:pt x="4801" y="7189"/>
                  </a:lnTo>
                  <a:lnTo>
                    <a:pt x="4800" y="7231"/>
                  </a:lnTo>
                  <a:lnTo>
                    <a:pt x="4798" y="7272"/>
                  </a:lnTo>
                  <a:lnTo>
                    <a:pt x="4795" y="7315"/>
                  </a:lnTo>
                  <a:lnTo>
                    <a:pt x="4791" y="7358"/>
                  </a:lnTo>
                  <a:lnTo>
                    <a:pt x="4786" y="7401"/>
                  </a:lnTo>
                  <a:lnTo>
                    <a:pt x="4780" y="7445"/>
                  </a:lnTo>
                  <a:lnTo>
                    <a:pt x="4772" y="7488"/>
                  </a:lnTo>
                  <a:lnTo>
                    <a:pt x="4764" y="7532"/>
                  </a:lnTo>
                  <a:lnTo>
                    <a:pt x="4754" y="7577"/>
                  </a:lnTo>
                  <a:lnTo>
                    <a:pt x="4744" y="7621"/>
                  </a:lnTo>
                  <a:lnTo>
                    <a:pt x="4733" y="7665"/>
                  </a:lnTo>
                  <a:lnTo>
                    <a:pt x="4719" y="7710"/>
                  </a:lnTo>
                  <a:lnTo>
                    <a:pt x="4705" y="7755"/>
                  </a:lnTo>
                  <a:lnTo>
                    <a:pt x="4690" y="7800"/>
                  </a:lnTo>
                  <a:lnTo>
                    <a:pt x="4674" y="7844"/>
                  </a:lnTo>
                  <a:lnTo>
                    <a:pt x="4655" y="7889"/>
                  </a:lnTo>
                  <a:lnTo>
                    <a:pt x="4636" y="7933"/>
                  </a:lnTo>
                  <a:lnTo>
                    <a:pt x="4615" y="7977"/>
                  </a:lnTo>
                  <a:lnTo>
                    <a:pt x="4592" y="8021"/>
                  </a:lnTo>
                  <a:lnTo>
                    <a:pt x="4569" y="8066"/>
                  </a:lnTo>
                  <a:lnTo>
                    <a:pt x="4543" y="8108"/>
                  </a:lnTo>
                  <a:lnTo>
                    <a:pt x="4516" y="8152"/>
                  </a:lnTo>
                  <a:lnTo>
                    <a:pt x="4489" y="8195"/>
                  </a:lnTo>
                  <a:lnTo>
                    <a:pt x="4458" y="8237"/>
                  </a:lnTo>
                  <a:lnTo>
                    <a:pt x="4427" y="8278"/>
                  </a:lnTo>
                  <a:lnTo>
                    <a:pt x="4393" y="8320"/>
                  </a:lnTo>
                  <a:lnTo>
                    <a:pt x="4359" y="8361"/>
                  </a:lnTo>
                  <a:lnTo>
                    <a:pt x="4359" y="8361"/>
                  </a:lnTo>
                  <a:lnTo>
                    <a:pt x="4327" y="8394"/>
                  </a:lnTo>
                  <a:lnTo>
                    <a:pt x="4296" y="8427"/>
                  </a:lnTo>
                  <a:lnTo>
                    <a:pt x="4262" y="8458"/>
                  </a:lnTo>
                  <a:lnTo>
                    <a:pt x="4227" y="8490"/>
                  </a:lnTo>
                  <a:lnTo>
                    <a:pt x="6045" y="13740"/>
                  </a:lnTo>
                  <a:lnTo>
                    <a:pt x="7847" y="8538"/>
                  </a:lnTo>
                  <a:lnTo>
                    <a:pt x="7847" y="8538"/>
                  </a:lnTo>
                  <a:lnTo>
                    <a:pt x="7794" y="8495"/>
                  </a:lnTo>
                  <a:lnTo>
                    <a:pt x="7768" y="8474"/>
                  </a:lnTo>
                  <a:lnTo>
                    <a:pt x="7743" y="8452"/>
                  </a:lnTo>
                  <a:lnTo>
                    <a:pt x="7719" y="8429"/>
                  </a:lnTo>
                  <a:lnTo>
                    <a:pt x="7696" y="8407"/>
                  </a:lnTo>
                  <a:lnTo>
                    <a:pt x="7673" y="8384"/>
                  </a:lnTo>
                  <a:lnTo>
                    <a:pt x="7651" y="8360"/>
                  </a:lnTo>
                  <a:lnTo>
                    <a:pt x="7651" y="8360"/>
                  </a:lnTo>
                  <a:lnTo>
                    <a:pt x="7621" y="8325"/>
                  </a:lnTo>
                  <a:lnTo>
                    <a:pt x="7592" y="8287"/>
                  </a:lnTo>
                  <a:lnTo>
                    <a:pt x="7564" y="8251"/>
                  </a:lnTo>
                  <a:lnTo>
                    <a:pt x="7537" y="8212"/>
                  </a:lnTo>
                  <a:lnTo>
                    <a:pt x="7514" y="8171"/>
                  </a:lnTo>
                  <a:lnTo>
                    <a:pt x="7490" y="8131"/>
                  </a:lnTo>
                  <a:lnTo>
                    <a:pt x="7468" y="8089"/>
                  </a:lnTo>
                  <a:lnTo>
                    <a:pt x="7447" y="8047"/>
                  </a:lnTo>
                  <a:lnTo>
                    <a:pt x="7428" y="8004"/>
                  </a:lnTo>
                  <a:lnTo>
                    <a:pt x="7410" y="7961"/>
                  </a:lnTo>
                  <a:lnTo>
                    <a:pt x="7393" y="7917"/>
                  </a:lnTo>
                  <a:lnTo>
                    <a:pt x="7378" y="7872"/>
                  </a:lnTo>
                  <a:lnTo>
                    <a:pt x="7362" y="7828"/>
                  </a:lnTo>
                  <a:lnTo>
                    <a:pt x="7350" y="7782"/>
                  </a:lnTo>
                  <a:lnTo>
                    <a:pt x="7337" y="7736"/>
                  </a:lnTo>
                  <a:lnTo>
                    <a:pt x="7327" y="7690"/>
                  </a:lnTo>
                  <a:lnTo>
                    <a:pt x="7317" y="7645"/>
                  </a:lnTo>
                  <a:lnTo>
                    <a:pt x="7308" y="7598"/>
                  </a:lnTo>
                  <a:lnTo>
                    <a:pt x="7301" y="7553"/>
                  </a:lnTo>
                  <a:lnTo>
                    <a:pt x="7293" y="7507"/>
                  </a:lnTo>
                  <a:lnTo>
                    <a:pt x="7287" y="7461"/>
                  </a:lnTo>
                  <a:lnTo>
                    <a:pt x="7282" y="7416"/>
                  </a:lnTo>
                  <a:lnTo>
                    <a:pt x="7278" y="7371"/>
                  </a:lnTo>
                  <a:lnTo>
                    <a:pt x="7276" y="7325"/>
                  </a:lnTo>
                  <a:lnTo>
                    <a:pt x="7273" y="7280"/>
                  </a:lnTo>
                  <a:lnTo>
                    <a:pt x="7272" y="7236"/>
                  </a:lnTo>
                  <a:lnTo>
                    <a:pt x="7271" y="7150"/>
                  </a:lnTo>
                  <a:lnTo>
                    <a:pt x="7272" y="7066"/>
                  </a:lnTo>
                  <a:lnTo>
                    <a:pt x="7277" y="6986"/>
                  </a:lnTo>
                  <a:lnTo>
                    <a:pt x="7277" y="6986"/>
                  </a:lnTo>
                  <a:lnTo>
                    <a:pt x="7347" y="6973"/>
                  </a:lnTo>
                  <a:lnTo>
                    <a:pt x="7415" y="6959"/>
                  </a:lnTo>
                  <a:lnTo>
                    <a:pt x="7483" y="6945"/>
                  </a:lnTo>
                  <a:lnTo>
                    <a:pt x="7550" y="6930"/>
                  </a:lnTo>
                  <a:lnTo>
                    <a:pt x="7616" y="6913"/>
                  </a:lnTo>
                  <a:lnTo>
                    <a:pt x="7681" y="6897"/>
                  </a:lnTo>
                  <a:lnTo>
                    <a:pt x="7744" y="6881"/>
                  </a:lnTo>
                  <a:lnTo>
                    <a:pt x="7806" y="6863"/>
                  </a:lnTo>
                  <a:lnTo>
                    <a:pt x="7867" y="6845"/>
                  </a:lnTo>
                  <a:lnTo>
                    <a:pt x="7927" y="6827"/>
                  </a:lnTo>
                  <a:lnTo>
                    <a:pt x="7986" y="6808"/>
                  </a:lnTo>
                  <a:lnTo>
                    <a:pt x="8044" y="6788"/>
                  </a:lnTo>
                  <a:lnTo>
                    <a:pt x="8156" y="6749"/>
                  </a:lnTo>
                  <a:lnTo>
                    <a:pt x="8263" y="6707"/>
                  </a:lnTo>
                  <a:lnTo>
                    <a:pt x="8366" y="6664"/>
                  </a:lnTo>
                  <a:lnTo>
                    <a:pt x="8464" y="6621"/>
                  </a:lnTo>
                  <a:lnTo>
                    <a:pt x="8558" y="6577"/>
                  </a:lnTo>
                  <a:lnTo>
                    <a:pt x="8647" y="6533"/>
                  </a:lnTo>
                  <a:lnTo>
                    <a:pt x="8730" y="6489"/>
                  </a:lnTo>
                  <a:lnTo>
                    <a:pt x="8811" y="6445"/>
                  </a:lnTo>
                  <a:lnTo>
                    <a:pt x="8885" y="6402"/>
                  </a:lnTo>
                  <a:lnTo>
                    <a:pt x="8955" y="6358"/>
                  </a:lnTo>
                  <a:lnTo>
                    <a:pt x="9021" y="6317"/>
                  </a:lnTo>
                  <a:lnTo>
                    <a:pt x="9081" y="6275"/>
                  </a:lnTo>
                  <a:lnTo>
                    <a:pt x="9137" y="6236"/>
                  </a:lnTo>
                  <a:lnTo>
                    <a:pt x="9188" y="6198"/>
                  </a:lnTo>
                  <a:lnTo>
                    <a:pt x="9235" y="6162"/>
                  </a:lnTo>
                  <a:lnTo>
                    <a:pt x="9277" y="6128"/>
                  </a:lnTo>
                  <a:lnTo>
                    <a:pt x="9313" y="6095"/>
                  </a:lnTo>
                  <a:lnTo>
                    <a:pt x="9345" y="6066"/>
                  </a:lnTo>
                  <a:lnTo>
                    <a:pt x="9371" y="6040"/>
                  </a:lnTo>
                  <a:lnTo>
                    <a:pt x="9394" y="6017"/>
                  </a:lnTo>
                  <a:lnTo>
                    <a:pt x="9410" y="5997"/>
                  </a:lnTo>
                  <a:lnTo>
                    <a:pt x="9423" y="5980"/>
                  </a:lnTo>
                  <a:lnTo>
                    <a:pt x="9430" y="5968"/>
                  </a:lnTo>
                  <a:lnTo>
                    <a:pt x="9431" y="5963"/>
                  </a:lnTo>
                  <a:lnTo>
                    <a:pt x="9433" y="5959"/>
                  </a:lnTo>
                  <a:lnTo>
                    <a:pt x="9431" y="5957"/>
                  </a:lnTo>
                  <a:lnTo>
                    <a:pt x="9429" y="5955"/>
                  </a:lnTo>
                  <a:lnTo>
                    <a:pt x="9426" y="5954"/>
                  </a:lnTo>
                  <a:lnTo>
                    <a:pt x="9421" y="5955"/>
                  </a:lnTo>
                  <a:lnTo>
                    <a:pt x="9421" y="5955"/>
                  </a:lnTo>
                  <a:lnTo>
                    <a:pt x="9394" y="5940"/>
                  </a:lnTo>
                  <a:lnTo>
                    <a:pt x="9366" y="5925"/>
                  </a:lnTo>
                  <a:lnTo>
                    <a:pt x="9341" y="5909"/>
                  </a:lnTo>
                  <a:lnTo>
                    <a:pt x="9316" y="5891"/>
                  </a:lnTo>
                  <a:lnTo>
                    <a:pt x="9292" y="5872"/>
                  </a:lnTo>
                  <a:lnTo>
                    <a:pt x="9269" y="5853"/>
                  </a:lnTo>
                  <a:lnTo>
                    <a:pt x="9248" y="5833"/>
                  </a:lnTo>
                  <a:lnTo>
                    <a:pt x="9226" y="5812"/>
                  </a:lnTo>
                  <a:lnTo>
                    <a:pt x="9206" y="5789"/>
                  </a:lnTo>
                  <a:lnTo>
                    <a:pt x="9187" y="5766"/>
                  </a:lnTo>
                  <a:lnTo>
                    <a:pt x="9170" y="5742"/>
                  </a:lnTo>
                  <a:lnTo>
                    <a:pt x="9152" y="5717"/>
                  </a:lnTo>
                  <a:lnTo>
                    <a:pt x="9136" y="5692"/>
                  </a:lnTo>
                  <a:lnTo>
                    <a:pt x="9120" y="5666"/>
                  </a:lnTo>
                  <a:lnTo>
                    <a:pt x="9105" y="5638"/>
                  </a:lnTo>
                  <a:lnTo>
                    <a:pt x="9093" y="5610"/>
                  </a:lnTo>
                  <a:lnTo>
                    <a:pt x="9079" y="5581"/>
                  </a:lnTo>
                  <a:lnTo>
                    <a:pt x="9068" y="5551"/>
                  </a:lnTo>
                  <a:lnTo>
                    <a:pt x="9056" y="5521"/>
                  </a:lnTo>
                  <a:lnTo>
                    <a:pt x="9045" y="5491"/>
                  </a:lnTo>
                  <a:lnTo>
                    <a:pt x="9035" y="5458"/>
                  </a:lnTo>
                  <a:lnTo>
                    <a:pt x="9026" y="5426"/>
                  </a:lnTo>
                  <a:lnTo>
                    <a:pt x="9017" y="5392"/>
                  </a:lnTo>
                  <a:lnTo>
                    <a:pt x="9010" y="5360"/>
                  </a:lnTo>
                  <a:lnTo>
                    <a:pt x="8996" y="5289"/>
                  </a:lnTo>
                  <a:lnTo>
                    <a:pt x="8984" y="5217"/>
                  </a:lnTo>
                  <a:lnTo>
                    <a:pt x="8976" y="5144"/>
                  </a:lnTo>
                  <a:lnTo>
                    <a:pt x="8969" y="5068"/>
                  </a:lnTo>
                  <a:lnTo>
                    <a:pt x="8964" y="4990"/>
                  </a:lnTo>
                  <a:lnTo>
                    <a:pt x="8962" y="4910"/>
                  </a:lnTo>
                  <a:lnTo>
                    <a:pt x="8961" y="4828"/>
                  </a:lnTo>
                  <a:lnTo>
                    <a:pt x="8962" y="4745"/>
                  </a:lnTo>
                  <a:lnTo>
                    <a:pt x="8963" y="4660"/>
                  </a:lnTo>
                  <a:lnTo>
                    <a:pt x="8967" y="4574"/>
                  </a:lnTo>
                  <a:lnTo>
                    <a:pt x="8971" y="4487"/>
                  </a:lnTo>
                  <a:lnTo>
                    <a:pt x="8977" y="4399"/>
                  </a:lnTo>
                  <a:lnTo>
                    <a:pt x="8989" y="4220"/>
                  </a:lnTo>
                  <a:lnTo>
                    <a:pt x="9006" y="4038"/>
                  </a:lnTo>
                  <a:lnTo>
                    <a:pt x="9039" y="3671"/>
                  </a:lnTo>
                  <a:lnTo>
                    <a:pt x="9050" y="3597"/>
                  </a:lnTo>
                  <a:lnTo>
                    <a:pt x="9050" y="3597"/>
                  </a:lnTo>
                  <a:lnTo>
                    <a:pt x="9054" y="3573"/>
                  </a:lnTo>
                  <a:lnTo>
                    <a:pt x="9055" y="3549"/>
                  </a:lnTo>
                  <a:lnTo>
                    <a:pt x="9055" y="3526"/>
                  </a:lnTo>
                  <a:lnTo>
                    <a:pt x="9052" y="3504"/>
                  </a:lnTo>
                  <a:lnTo>
                    <a:pt x="9052" y="3504"/>
                  </a:lnTo>
                  <a:lnTo>
                    <a:pt x="9060" y="3402"/>
                  </a:lnTo>
                  <a:lnTo>
                    <a:pt x="9068" y="3300"/>
                  </a:lnTo>
                  <a:lnTo>
                    <a:pt x="9068" y="3300"/>
                  </a:lnTo>
                  <a:lnTo>
                    <a:pt x="9070" y="3242"/>
                  </a:lnTo>
                  <a:lnTo>
                    <a:pt x="9073" y="3184"/>
                  </a:lnTo>
                  <a:lnTo>
                    <a:pt x="9074" y="3126"/>
                  </a:lnTo>
                  <a:lnTo>
                    <a:pt x="9074" y="3069"/>
                  </a:lnTo>
                  <a:lnTo>
                    <a:pt x="9074" y="3014"/>
                  </a:lnTo>
                  <a:lnTo>
                    <a:pt x="9073" y="2959"/>
                  </a:lnTo>
                  <a:lnTo>
                    <a:pt x="9070" y="2903"/>
                  </a:lnTo>
                  <a:lnTo>
                    <a:pt x="9066" y="2849"/>
                  </a:lnTo>
                  <a:lnTo>
                    <a:pt x="9063" y="2796"/>
                  </a:lnTo>
                  <a:lnTo>
                    <a:pt x="9059" y="2743"/>
                  </a:lnTo>
                  <a:lnTo>
                    <a:pt x="9052" y="2690"/>
                  </a:lnTo>
                  <a:lnTo>
                    <a:pt x="9047" y="2639"/>
                  </a:lnTo>
                  <a:lnTo>
                    <a:pt x="9040" y="2588"/>
                  </a:lnTo>
                  <a:lnTo>
                    <a:pt x="9032" y="2538"/>
                  </a:lnTo>
                  <a:lnTo>
                    <a:pt x="9025" y="2489"/>
                  </a:lnTo>
                  <a:lnTo>
                    <a:pt x="9016" y="2440"/>
                  </a:lnTo>
                  <a:lnTo>
                    <a:pt x="8997" y="2344"/>
                  </a:lnTo>
                  <a:lnTo>
                    <a:pt x="8974" y="2252"/>
                  </a:lnTo>
                  <a:lnTo>
                    <a:pt x="8950" y="2163"/>
                  </a:lnTo>
                  <a:lnTo>
                    <a:pt x="8925" y="2076"/>
                  </a:lnTo>
                  <a:lnTo>
                    <a:pt x="8898" y="1993"/>
                  </a:lnTo>
                  <a:lnTo>
                    <a:pt x="8869" y="1914"/>
                  </a:lnTo>
                  <a:lnTo>
                    <a:pt x="8838" y="1837"/>
                  </a:lnTo>
                  <a:lnTo>
                    <a:pt x="8806" y="1764"/>
                  </a:lnTo>
                  <a:lnTo>
                    <a:pt x="8806" y="1764"/>
                  </a:lnTo>
                  <a:lnTo>
                    <a:pt x="8774" y="1696"/>
                  </a:lnTo>
                  <a:lnTo>
                    <a:pt x="8739" y="1626"/>
                  </a:lnTo>
                  <a:lnTo>
                    <a:pt x="8702" y="1557"/>
                  </a:lnTo>
                  <a:lnTo>
                    <a:pt x="8662" y="1488"/>
                  </a:lnTo>
                  <a:lnTo>
                    <a:pt x="8620" y="1419"/>
                  </a:lnTo>
                  <a:lnTo>
                    <a:pt x="8575" y="1349"/>
                  </a:lnTo>
                  <a:lnTo>
                    <a:pt x="8529" y="1280"/>
                  </a:lnTo>
                  <a:lnTo>
                    <a:pt x="8479" y="1212"/>
                  </a:lnTo>
                  <a:lnTo>
                    <a:pt x="8428" y="1144"/>
                  </a:lnTo>
                  <a:lnTo>
                    <a:pt x="8375" y="1079"/>
                  </a:lnTo>
                  <a:lnTo>
                    <a:pt x="8321" y="1013"/>
                  </a:lnTo>
                  <a:lnTo>
                    <a:pt x="8264" y="950"/>
                  </a:lnTo>
                  <a:lnTo>
                    <a:pt x="8205" y="890"/>
                  </a:lnTo>
                  <a:lnTo>
                    <a:pt x="8146" y="831"/>
                  </a:lnTo>
                  <a:lnTo>
                    <a:pt x="8084" y="774"/>
                  </a:lnTo>
                  <a:lnTo>
                    <a:pt x="8021" y="720"/>
                  </a:lnTo>
                  <a:lnTo>
                    <a:pt x="7990" y="693"/>
                  </a:lnTo>
                  <a:lnTo>
                    <a:pt x="7957" y="668"/>
                  </a:lnTo>
                  <a:lnTo>
                    <a:pt x="7925" y="644"/>
                  </a:lnTo>
                  <a:lnTo>
                    <a:pt x="7893" y="620"/>
                  </a:lnTo>
                  <a:lnTo>
                    <a:pt x="7859" y="598"/>
                  </a:lnTo>
                  <a:lnTo>
                    <a:pt x="7826" y="576"/>
                  </a:lnTo>
                  <a:lnTo>
                    <a:pt x="7792" y="555"/>
                  </a:lnTo>
                  <a:lnTo>
                    <a:pt x="7758" y="535"/>
                  </a:lnTo>
                  <a:lnTo>
                    <a:pt x="7724" y="516"/>
                  </a:lnTo>
                  <a:lnTo>
                    <a:pt x="7690" y="497"/>
                  </a:lnTo>
                  <a:lnTo>
                    <a:pt x="7656" y="479"/>
                  </a:lnTo>
                  <a:lnTo>
                    <a:pt x="7621" y="464"/>
                  </a:lnTo>
                  <a:lnTo>
                    <a:pt x="7587" y="449"/>
                  </a:lnTo>
                  <a:lnTo>
                    <a:pt x="7551" y="435"/>
                  </a:lnTo>
                  <a:lnTo>
                    <a:pt x="7516" y="423"/>
                  </a:lnTo>
                  <a:lnTo>
                    <a:pt x="7481" y="410"/>
                  </a:lnTo>
                  <a:lnTo>
                    <a:pt x="7446" y="400"/>
                  </a:lnTo>
                  <a:lnTo>
                    <a:pt x="7409" y="391"/>
                  </a:lnTo>
                  <a:lnTo>
                    <a:pt x="7374" y="382"/>
                  </a:lnTo>
                  <a:lnTo>
                    <a:pt x="7339" y="376"/>
                  </a:lnTo>
                  <a:lnTo>
                    <a:pt x="7302" y="371"/>
                  </a:lnTo>
                  <a:lnTo>
                    <a:pt x="7267" y="367"/>
                  </a:lnTo>
                  <a:lnTo>
                    <a:pt x="7230" y="365"/>
                  </a:lnTo>
                  <a:lnTo>
                    <a:pt x="7195" y="364"/>
                  </a:lnTo>
                  <a:lnTo>
                    <a:pt x="7158" y="364"/>
                  </a:lnTo>
                  <a:lnTo>
                    <a:pt x="7122" y="365"/>
                  </a:lnTo>
                  <a:lnTo>
                    <a:pt x="7087" y="369"/>
                  </a:lnTo>
                  <a:lnTo>
                    <a:pt x="7050" y="374"/>
                  </a:lnTo>
                  <a:lnTo>
                    <a:pt x="7014" y="380"/>
                  </a:lnTo>
                  <a:lnTo>
                    <a:pt x="6978" y="388"/>
                  </a:lnTo>
                  <a:lnTo>
                    <a:pt x="6942" y="396"/>
                  </a:lnTo>
                  <a:lnTo>
                    <a:pt x="6905" y="408"/>
                  </a:lnTo>
                  <a:lnTo>
                    <a:pt x="6699" y="477"/>
                  </a:lnTo>
                  <a:lnTo>
                    <a:pt x="6699" y="477"/>
                  </a:lnTo>
                  <a:lnTo>
                    <a:pt x="6700" y="459"/>
                  </a:lnTo>
                  <a:lnTo>
                    <a:pt x="6700" y="443"/>
                  </a:lnTo>
                  <a:lnTo>
                    <a:pt x="6699" y="427"/>
                  </a:lnTo>
                  <a:lnTo>
                    <a:pt x="6696" y="410"/>
                  </a:lnTo>
                  <a:lnTo>
                    <a:pt x="6694" y="394"/>
                  </a:lnTo>
                  <a:lnTo>
                    <a:pt x="6690" y="377"/>
                  </a:lnTo>
                  <a:lnTo>
                    <a:pt x="6685" y="362"/>
                  </a:lnTo>
                  <a:lnTo>
                    <a:pt x="6680" y="346"/>
                  </a:lnTo>
                  <a:lnTo>
                    <a:pt x="6674" y="331"/>
                  </a:lnTo>
                  <a:lnTo>
                    <a:pt x="6666" y="316"/>
                  </a:lnTo>
                  <a:lnTo>
                    <a:pt x="6657" y="302"/>
                  </a:lnTo>
                  <a:lnTo>
                    <a:pt x="6648" y="288"/>
                  </a:lnTo>
                  <a:lnTo>
                    <a:pt x="6638" y="273"/>
                  </a:lnTo>
                  <a:lnTo>
                    <a:pt x="6628" y="260"/>
                  </a:lnTo>
                  <a:lnTo>
                    <a:pt x="6617" y="246"/>
                  </a:lnTo>
                  <a:lnTo>
                    <a:pt x="6604" y="233"/>
                  </a:lnTo>
                  <a:lnTo>
                    <a:pt x="6578" y="207"/>
                  </a:lnTo>
                  <a:lnTo>
                    <a:pt x="6549" y="184"/>
                  </a:lnTo>
                  <a:lnTo>
                    <a:pt x="6516" y="161"/>
                  </a:lnTo>
                  <a:lnTo>
                    <a:pt x="6481" y="139"/>
                  </a:lnTo>
                  <a:lnTo>
                    <a:pt x="6443" y="119"/>
                  </a:lnTo>
                  <a:lnTo>
                    <a:pt x="6403" y="102"/>
                  </a:lnTo>
                  <a:lnTo>
                    <a:pt x="6360" y="84"/>
                  </a:lnTo>
                  <a:lnTo>
                    <a:pt x="6315" y="68"/>
                  </a:lnTo>
                  <a:lnTo>
                    <a:pt x="6268" y="54"/>
                  </a:lnTo>
                  <a:lnTo>
                    <a:pt x="6218" y="41"/>
                  </a:lnTo>
                  <a:lnTo>
                    <a:pt x="6166" y="30"/>
                  </a:lnTo>
                  <a:lnTo>
                    <a:pt x="6113" y="21"/>
                  </a:lnTo>
                  <a:lnTo>
                    <a:pt x="6057" y="14"/>
                  </a:lnTo>
                  <a:lnTo>
                    <a:pt x="6000" y="7"/>
                  </a:lnTo>
                  <a:lnTo>
                    <a:pt x="5941" y="3"/>
                  </a:lnTo>
                  <a:lnTo>
                    <a:pt x="5880" y="1"/>
                  </a:lnTo>
                  <a:lnTo>
                    <a:pt x="5817" y="0"/>
                  </a:lnTo>
                  <a:lnTo>
                    <a:pt x="5754" y="1"/>
                  </a:lnTo>
                  <a:lnTo>
                    <a:pt x="5689" y="3"/>
                  </a:lnTo>
                  <a:lnTo>
                    <a:pt x="5622" y="9"/>
                  </a:lnTo>
                  <a:lnTo>
                    <a:pt x="5555" y="16"/>
                  </a:lnTo>
                  <a:lnTo>
                    <a:pt x="5487" y="25"/>
                  </a:lnTo>
                  <a:lnTo>
                    <a:pt x="5418" y="35"/>
                  </a:lnTo>
                  <a:lnTo>
                    <a:pt x="5348" y="48"/>
                  </a:lnTo>
                  <a:lnTo>
                    <a:pt x="5277" y="63"/>
                  </a:lnTo>
                  <a:lnTo>
                    <a:pt x="5205" y="80"/>
                  </a:lnTo>
                  <a:lnTo>
                    <a:pt x="5133" y="99"/>
                  </a:lnTo>
                  <a:lnTo>
                    <a:pt x="5060" y="121"/>
                  </a:lnTo>
                  <a:lnTo>
                    <a:pt x="4987" y="145"/>
                  </a:lnTo>
                  <a:lnTo>
                    <a:pt x="4914" y="171"/>
                  </a:lnTo>
                  <a:lnTo>
                    <a:pt x="4841" y="199"/>
                  </a:lnTo>
                  <a:lnTo>
                    <a:pt x="4767" y="230"/>
                  </a:lnTo>
                  <a:lnTo>
                    <a:pt x="4694" y="263"/>
                  </a:lnTo>
                  <a:lnTo>
                    <a:pt x="4621" y="298"/>
                  </a:lnTo>
                  <a:lnTo>
                    <a:pt x="4548" y="336"/>
                  </a:lnTo>
                  <a:lnTo>
                    <a:pt x="4475" y="376"/>
                  </a:lnTo>
                  <a:lnTo>
                    <a:pt x="4403" y="419"/>
                  </a:lnTo>
                  <a:lnTo>
                    <a:pt x="4331" y="464"/>
                  </a:lnTo>
                  <a:lnTo>
                    <a:pt x="4259" y="513"/>
                  </a:lnTo>
                  <a:lnTo>
                    <a:pt x="4189" y="564"/>
                  </a:lnTo>
                  <a:lnTo>
                    <a:pt x="4120" y="617"/>
                  </a:lnTo>
                  <a:lnTo>
                    <a:pt x="4050" y="673"/>
                  </a:lnTo>
                  <a:lnTo>
                    <a:pt x="3982" y="733"/>
                  </a:lnTo>
                  <a:lnTo>
                    <a:pt x="3916" y="794"/>
                  </a:lnTo>
                  <a:lnTo>
                    <a:pt x="3850" y="858"/>
                  </a:lnTo>
                  <a:lnTo>
                    <a:pt x="3786" y="925"/>
                  </a:lnTo>
                  <a:lnTo>
                    <a:pt x="3723" y="996"/>
                  </a:lnTo>
                  <a:lnTo>
                    <a:pt x="3693" y="1032"/>
                  </a:lnTo>
                  <a:lnTo>
                    <a:pt x="3661" y="1069"/>
                  </a:lnTo>
                  <a:lnTo>
                    <a:pt x="3632" y="1106"/>
                  </a:lnTo>
                  <a:lnTo>
                    <a:pt x="3602" y="1144"/>
                  </a:lnTo>
                  <a:lnTo>
                    <a:pt x="3573" y="1185"/>
                  </a:lnTo>
                  <a:lnTo>
                    <a:pt x="3544" y="1224"/>
                  </a:lnTo>
                  <a:lnTo>
                    <a:pt x="3515" y="1265"/>
                  </a:lnTo>
                  <a:lnTo>
                    <a:pt x="3488" y="1305"/>
                  </a:lnTo>
                  <a:lnTo>
                    <a:pt x="3460" y="1348"/>
                  </a:lnTo>
                  <a:lnTo>
                    <a:pt x="3432" y="1391"/>
                  </a:lnTo>
                  <a:lnTo>
                    <a:pt x="3406" y="1435"/>
                  </a:lnTo>
                  <a:lnTo>
                    <a:pt x="3380" y="1479"/>
                  </a:lnTo>
                  <a:lnTo>
                    <a:pt x="3354" y="1524"/>
                  </a:lnTo>
                  <a:lnTo>
                    <a:pt x="3329" y="1571"/>
                  </a:lnTo>
                  <a:lnTo>
                    <a:pt x="3305" y="1618"/>
                  </a:lnTo>
                  <a:lnTo>
                    <a:pt x="3281" y="1666"/>
                  </a:lnTo>
                  <a:lnTo>
                    <a:pt x="3257" y="1713"/>
                  </a:lnTo>
                  <a:lnTo>
                    <a:pt x="3234" y="1764"/>
                  </a:lnTo>
                  <a:lnTo>
                    <a:pt x="3234" y="1764"/>
                  </a:lnTo>
                  <a:lnTo>
                    <a:pt x="3203" y="1837"/>
                  </a:lnTo>
                  <a:lnTo>
                    <a:pt x="3171" y="1914"/>
                  </a:lnTo>
                  <a:lnTo>
                    <a:pt x="3142" y="1993"/>
                  </a:lnTo>
                  <a:lnTo>
                    <a:pt x="3115" y="2076"/>
                  </a:lnTo>
                  <a:lnTo>
                    <a:pt x="3090" y="2163"/>
                  </a:lnTo>
                  <a:lnTo>
                    <a:pt x="3066" y="2252"/>
                  </a:lnTo>
                  <a:lnTo>
                    <a:pt x="3044" y="2344"/>
                  </a:lnTo>
                  <a:lnTo>
                    <a:pt x="3025" y="2440"/>
                  </a:lnTo>
                  <a:lnTo>
                    <a:pt x="3017" y="2489"/>
                  </a:lnTo>
                  <a:lnTo>
                    <a:pt x="3008" y="2538"/>
                  </a:lnTo>
                  <a:lnTo>
                    <a:pt x="3000" y="2588"/>
                  </a:lnTo>
                  <a:lnTo>
                    <a:pt x="2994" y="2639"/>
                  </a:lnTo>
                  <a:lnTo>
                    <a:pt x="2988" y="2690"/>
                  </a:lnTo>
                  <a:lnTo>
                    <a:pt x="2983" y="2743"/>
                  </a:lnTo>
                  <a:lnTo>
                    <a:pt x="2977" y="2796"/>
                  </a:lnTo>
                  <a:lnTo>
                    <a:pt x="2974" y="2849"/>
                  </a:lnTo>
                  <a:lnTo>
                    <a:pt x="2971" y="2903"/>
                  </a:lnTo>
                  <a:lnTo>
                    <a:pt x="2969" y="2959"/>
                  </a:lnTo>
                  <a:lnTo>
                    <a:pt x="2967" y="3014"/>
                  </a:lnTo>
                  <a:lnTo>
                    <a:pt x="2966" y="3069"/>
                  </a:lnTo>
                  <a:lnTo>
                    <a:pt x="2967" y="3126"/>
                  </a:lnTo>
                  <a:lnTo>
                    <a:pt x="2969" y="3184"/>
                  </a:lnTo>
                  <a:lnTo>
                    <a:pt x="2970" y="3242"/>
                  </a:lnTo>
                  <a:lnTo>
                    <a:pt x="2974" y="3300"/>
                  </a:lnTo>
                  <a:lnTo>
                    <a:pt x="2974" y="3300"/>
                  </a:lnTo>
                  <a:lnTo>
                    <a:pt x="2980" y="3402"/>
                  </a:lnTo>
                  <a:lnTo>
                    <a:pt x="2988" y="3504"/>
                  </a:lnTo>
                  <a:lnTo>
                    <a:pt x="3005" y="3710"/>
                  </a:lnTo>
                  <a:lnTo>
                    <a:pt x="3024" y="3917"/>
                  </a:lnTo>
                  <a:lnTo>
                    <a:pt x="3043" y="4123"/>
                  </a:lnTo>
                  <a:lnTo>
                    <a:pt x="3059" y="4326"/>
                  </a:lnTo>
                  <a:lnTo>
                    <a:pt x="3066" y="4427"/>
                  </a:lnTo>
                  <a:lnTo>
                    <a:pt x="3072" y="4526"/>
                  </a:lnTo>
                  <a:lnTo>
                    <a:pt x="3076" y="4623"/>
                  </a:lnTo>
                  <a:lnTo>
                    <a:pt x="3078" y="4719"/>
                  </a:lnTo>
                  <a:lnTo>
                    <a:pt x="3079" y="4813"/>
                  </a:lnTo>
                  <a:lnTo>
                    <a:pt x="3079" y="4906"/>
                  </a:lnTo>
                  <a:lnTo>
                    <a:pt x="3076" y="4996"/>
                  </a:lnTo>
                  <a:lnTo>
                    <a:pt x="3071" y="5084"/>
                  </a:lnTo>
                  <a:lnTo>
                    <a:pt x="3062" y="5170"/>
                  </a:lnTo>
                  <a:lnTo>
                    <a:pt x="3057" y="5211"/>
                  </a:lnTo>
                  <a:lnTo>
                    <a:pt x="3051" y="5251"/>
                  </a:lnTo>
                  <a:lnTo>
                    <a:pt x="3044" y="5292"/>
                  </a:lnTo>
                  <a:lnTo>
                    <a:pt x="3037" y="5331"/>
                  </a:lnTo>
                  <a:lnTo>
                    <a:pt x="3029" y="5370"/>
                  </a:lnTo>
                  <a:lnTo>
                    <a:pt x="3019" y="5408"/>
                  </a:lnTo>
                  <a:lnTo>
                    <a:pt x="3009" y="5444"/>
                  </a:lnTo>
                  <a:lnTo>
                    <a:pt x="2999" y="5481"/>
                  </a:lnTo>
                  <a:lnTo>
                    <a:pt x="2986" y="5516"/>
                  </a:lnTo>
                  <a:lnTo>
                    <a:pt x="2974" y="5550"/>
                  </a:lnTo>
                  <a:lnTo>
                    <a:pt x="2960" y="5584"/>
                  </a:lnTo>
                  <a:lnTo>
                    <a:pt x="2946" y="5615"/>
                  </a:lnTo>
                  <a:lnTo>
                    <a:pt x="2930" y="5647"/>
                  </a:lnTo>
                  <a:lnTo>
                    <a:pt x="2913" y="5677"/>
                  </a:lnTo>
                  <a:lnTo>
                    <a:pt x="2896" y="5707"/>
                  </a:lnTo>
                  <a:lnTo>
                    <a:pt x="2875" y="5735"/>
                  </a:lnTo>
                  <a:lnTo>
                    <a:pt x="2855" y="5763"/>
                  </a:lnTo>
                  <a:lnTo>
                    <a:pt x="2835" y="5789"/>
                  </a:lnTo>
                  <a:lnTo>
                    <a:pt x="2813" y="5813"/>
                  </a:lnTo>
                  <a:lnTo>
                    <a:pt x="2789" y="5837"/>
                  </a:lnTo>
                  <a:lnTo>
                    <a:pt x="2763" y="5860"/>
                  </a:lnTo>
                  <a:lnTo>
                    <a:pt x="2737" y="5881"/>
                  </a:lnTo>
                  <a:lnTo>
                    <a:pt x="2709" y="5901"/>
                  </a:lnTo>
                  <a:lnTo>
                    <a:pt x="2680" y="5921"/>
                  </a:lnTo>
                  <a:lnTo>
                    <a:pt x="2650" y="5939"/>
                  </a:lnTo>
                  <a:lnTo>
                    <a:pt x="2619" y="5955"/>
                  </a:lnTo>
                  <a:lnTo>
                    <a:pt x="2619" y="5955"/>
                  </a:lnTo>
                  <a:lnTo>
                    <a:pt x="2615" y="5954"/>
                  </a:lnTo>
                  <a:lnTo>
                    <a:pt x="2611" y="5955"/>
                  </a:lnTo>
                  <a:lnTo>
                    <a:pt x="2610" y="5957"/>
                  </a:lnTo>
                  <a:lnTo>
                    <a:pt x="2609" y="5959"/>
                  </a:lnTo>
                  <a:lnTo>
                    <a:pt x="2609" y="5963"/>
                  </a:lnTo>
                  <a:lnTo>
                    <a:pt x="2611" y="5968"/>
                  </a:lnTo>
                  <a:lnTo>
                    <a:pt x="2619" y="5980"/>
                  </a:lnTo>
                  <a:lnTo>
                    <a:pt x="2630" y="5997"/>
                  </a:lnTo>
                  <a:lnTo>
                    <a:pt x="2648" y="6017"/>
                  </a:lnTo>
                  <a:lnTo>
                    <a:pt x="2670" y="6041"/>
                  </a:lnTo>
                  <a:lnTo>
                    <a:pt x="2698" y="6067"/>
                  </a:lnTo>
                  <a:lnTo>
                    <a:pt x="2729" y="6098"/>
                  </a:lnTo>
                  <a:lnTo>
                    <a:pt x="2767" y="6129"/>
                  </a:lnTo>
                  <a:lnTo>
                    <a:pt x="2809" y="6164"/>
                  </a:lnTo>
                  <a:lnTo>
                    <a:pt x="2857" y="6201"/>
                  </a:lnTo>
                  <a:lnTo>
                    <a:pt x="2908" y="6240"/>
                  </a:lnTo>
                  <a:lnTo>
                    <a:pt x="2965" y="6279"/>
                  </a:lnTo>
                  <a:lnTo>
                    <a:pt x="3027" y="6320"/>
                  </a:lnTo>
                  <a:lnTo>
                    <a:pt x="3093" y="6363"/>
                  </a:lnTo>
                  <a:lnTo>
                    <a:pt x="3164" y="6407"/>
                  </a:lnTo>
                  <a:lnTo>
                    <a:pt x="3239" y="6451"/>
                  </a:lnTo>
                  <a:lnTo>
                    <a:pt x="3321" y="6495"/>
                  </a:lnTo>
                  <a:lnTo>
                    <a:pt x="3406" y="6540"/>
                  </a:lnTo>
                  <a:lnTo>
                    <a:pt x="3496" y="6584"/>
                  </a:lnTo>
                  <a:lnTo>
                    <a:pt x="3591" y="6628"/>
                  </a:lnTo>
                  <a:lnTo>
                    <a:pt x="3690" y="6672"/>
                  </a:lnTo>
                  <a:lnTo>
                    <a:pt x="3795" y="6713"/>
                  </a:lnTo>
                  <a:lnTo>
                    <a:pt x="3904" y="6755"/>
                  </a:lnTo>
                  <a:lnTo>
                    <a:pt x="4018" y="6795"/>
                  </a:lnTo>
                  <a:lnTo>
                    <a:pt x="4076" y="6814"/>
                  </a:lnTo>
                  <a:lnTo>
                    <a:pt x="4136" y="6833"/>
                  </a:lnTo>
                  <a:lnTo>
                    <a:pt x="4197" y="6852"/>
                  </a:lnTo>
                  <a:lnTo>
                    <a:pt x="4258" y="6869"/>
                  </a:lnTo>
                  <a:lnTo>
                    <a:pt x="4321" y="6887"/>
                  </a:lnTo>
                  <a:lnTo>
                    <a:pt x="4385" y="6903"/>
                  </a:lnTo>
                  <a:lnTo>
                    <a:pt x="4451" y="6920"/>
                  </a:lnTo>
                  <a:lnTo>
                    <a:pt x="4518" y="6936"/>
                  </a:lnTo>
                  <a:lnTo>
                    <a:pt x="4586" y="6951"/>
                  </a:lnTo>
                  <a:lnTo>
                    <a:pt x="4654" y="6965"/>
                  </a:lnTo>
                  <a:lnTo>
                    <a:pt x="4724" y="6979"/>
                  </a:lnTo>
                  <a:lnTo>
                    <a:pt x="4795" y="6992"/>
                  </a:lnTo>
                  <a:lnTo>
                    <a:pt x="4795" y="6992"/>
                  </a:lnTo>
                  <a:close/>
                  <a:moveTo>
                    <a:pt x="3328" y="8973"/>
                  </a:moveTo>
                  <a:lnTo>
                    <a:pt x="3328" y="8973"/>
                  </a:lnTo>
                  <a:lnTo>
                    <a:pt x="3209" y="9016"/>
                  </a:lnTo>
                  <a:lnTo>
                    <a:pt x="3090" y="9058"/>
                  </a:lnTo>
                  <a:lnTo>
                    <a:pt x="2966" y="9098"/>
                  </a:lnTo>
                  <a:lnTo>
                    <a:pt x="2841" y="9138"/>
                  </a:lnTo>
                  <a:lnTo>
                    <a:pt x="2717" y="9177"/>
                  </a:lnTo>
                  <a:lnTo>
                    <a:pt x="2590" y="9215"/>
                  </a:lnTo>
                  <a:lnTo>
                    <a:pt x="2336" y="9292"/>
                  </a:lnTo>
                  <a:lnTo>
                    <a:pt x="2083" y="9367"/>
                  </a:lnTo>
                  <a:lnTo>
                    <a:pt x="1959" y="9407"/>
                  </a:lnTo>
                  <a:lnTo>
                    <a:pt x="1837" y="9447"/>
                  </a:lnTo>
                  <a:lnTo>
                    <a:pt x="1714" y="9487"/>
                  </a:lnTo>
                  <a:lnTo>
                    <a:pt x="1596" y="9529"/>
                  </a:lnTo>
                  <a:lnTo>
                    <a:pt x="1479" y="9571"/>
                  </a:lnTo>
                  <a:lnTo>
                    <a:pt x="1367" y="9616"/>
                  </a:lnTo>
                  <a:lnTo>
                    <a:pt x="1311" y="9638"/>
                  </a:lnTo>
                  <a:lnTo>
                    <a:pt x="1256" y="9662"/>
                  </a:lnTo>
                  <a:lnTo>
                    <a:pt x="1203" y="9686"/>
                  </a:lnTo>
                  <a:lnTo>
                    <a:pt x="1150" y="9710"/>
                  </a:lnTo>
                  <a:lnTo>
                    <a:pt x="1099" y="9735"/>
                  </a:lnTo>
                  <a:lnTo>
                    <a:pt x="1048" y="9760"/>
                  </a:lnTo>
                  <a:lnTo>
                    <a:pt x="999" y="9785"/>
                  </a:lnTo>
                  <a:lnTo>
                    <a:pt x="951" y="9812"/>
                  </a:lnTo>
                  <a:lnTo>
                    <a:pt x="905" y="9840"/>
                  </a:lnTo>
                  <a:lnTo>
                    <a:pt x="859" y="9867"/>
                  </a:lnTo>
                  <a:lnTo>
                    <a:pt x="815" y="9896"/>
                  </a:lnTo>
                  <a:lnTo>
                    <a:pt x="772" y="9925"/>
                  </a:lnTo>
                  <a:lnTo>
                    <a:pt x="731" y="9955"/>
                  </a:lnTo>
                  <a:lnTo>
                    <a:pt x="692" y="9986"/>
                  </a:lnTo>
                  <a:lnTo>
                    <a:pt x="653" y="10017"/>
                  </a:lnTo>
                  <a:lnTo>
                    <a:pt x="616" y="10049"/>
                  </a:lnTo>
                  <a:lnTo>
                    <a:pt x="581" y="10083"/>
                  </a:lnTo>
                  <a:lnTo>
                    <a:pt x="548" y="10117"/>
                  </a:lnTo>
                  <a:lnTo>
                    <a:pt x="517" y="10151"/>
                  </a:lnTo>
                  <a:lnTo>
                    <a:pt x="487" y="10187"/>
                  </a:lnTo>
                  <a:lnTo>
                    <a:pt x="459" y="10224"/>
                  </a:lnTo>
                  <a:lnTo>
                    <a:pt x="432" y="10260"/>
                  </a:lnTo>
                  <a:lnTo>
                    <a:pt x="408" y="10299"/>
                  </a:lnTo>
                  <a:lnTo>
                    <a:pt x="386" y="10338"/>
                  </a:lnTo>
                  <a:lnTo>
                    <a:pt x="366" y="10380"/>
                  </a:lnTo>
                  <a:lnTo>
                    <a:pt x="348" y="10421"/>
                  </a:lnTo>
                  <a:lnTo>
                    <a:pt x="332" y="10464"/>
                  </a:lnTo>
                  <a:lnTo>
                    <a:pt x="318" y="10507"/>
                  </a:lnTo>
                  <a:lnTo>
                    <a:pt x="306" y="10552"/>
                  </a:lnTo>
                  <a:lnTo>
                    <a:pt x="296" y="10599"/>
                  </a:lnTo>
                  <a:lnTo>
                    <a:pt x="290" y="10645"/>
                  </a:lnTo>
                  <a:lnTo>
                    <a:pt x="285" y="10695"/>
                  </a:lnTo>
                  <a:lnTo>
                    <a:pt x="285" y="10695"/>
                  </a:lnTo>
                  <a:lnTo>
                    <a:pt x="265" y="10746"/>
                  </a:lnTo>
                  <a:lnTo>
                    <a:pt x="246" y="10799"/>
                  </a:lnTo>
                  <a:lnTo>
                    <a:pt x="227" y="10853"/>
                  </a:lnTo>
                  <a:lnTo>
                    <a:pt x="210" y="10907"/>
                  </a:lnTo>
                  <a:lnTo>
                    <a:pt x="193" y="10964"/>
                  </a:lnTo>
                  <a:lnTo>
                    <a:pt x="177" y="11019"/>
                  </a:lnTo>
                  <a:lnTo>
                    <a:pt x="162" y="11077"/>
                  </a:lnTo>
                  <a:lnTo>
                    <a:pt x="148" y="11135"/>
                  </a:lnTo>
                  <a:lnTo>
                    <a:pt x="134" y="11193"/>
                  </a:lnTo>
                  <a:lnTo>
                    <a:pt x="120" y="11252"/>
                  </a:lnTo>
                  <a:lnTo>
                    <a:pt x="108" y="11313"/>
                  </a:lnTo>
                  <a:lnTo>
                    <a:pt x="96" y="11373"/>
                  </a:lnTo>
                  <a:lnTo>
                    <a:pt x="85" y="11434"/>
                  </a:lnTo>
                  <a:lnTo>
                    <a:pt x="75" y="11495"/>
                  </a:lnTo>
                  <a:lnTo>
                    <a:pt x="66" y="11558"/>
                  </a:lnTo>
                  <a:lnTo>
                    <a:pt x="57" y="11621"/>
                  </a:lnTo>
                  <a:lnTo>
                    <a:pt x="41" y="11748"/>
                  </a:lnTo>
                  <a:lnTo>
                    <a:pt x="28" y="11877"/>
                  </a:lnTo>
                  <a:lnTo>
                    <a:pt x="17" y="12008"/>
                  </a:lnTo>
                  <a:lnTo>
                    <a:pt x="9" y="12140"/>
                  </a:lnTo>
                  <a:lnTo>
                    <a:pt x="4" y="12273"/>
                  </a:lnTo>
                  <a:lnTo>
                    <a:pt x="0" y="12408"/>
                  </a:lnTo>
                  <a:lnTo>
                    <a:pt x="0" y="12544"/>
                  </a:lnTo>
                  <a:lnTo>
                    <a:pt x="2" y="12680"/>
                  </a:lnTo>
                  <a:lnTo>
                    <a:pt x="4" y="12817"/>
                  </a:lnTo>
                  <a:lnTo>
                    <a:pt x="11" y="12955"/>
                  </a:lnTo>
                  <a:lnTo>
                    <a:pt x="18" y="13092"/>
                  </a:lnTo>
                  <a:lnTo>
                    <a:pt x="28" y="13229"/>
                  </a:lnTo>
                  <a:lnTo>
                    <a:pt x="40" y="13366"/>
                  </a:lnTo>
                  <a:lnTo>
                    <a:pt x="53" y="13504"/>
                  </a:lnTo>
                  <a:lnTo>
                    <a:pt x="68" y="13640"/>
                  </a:lnTo>
                  <a:lnTo>
                    <a:pt x="86" y="13774"/>
                  </a:lnTo>
                  <a:lnTo>
                    <a:pt x="105" y="13909"/>
                  </a:lnTo>
                  <a:lnTo>
                    <a:pt x="125" y="14043"/>
                  </a:lnTo>
                  <a:lnTo>
                    <a:pt x="147" y="14173"/>
                  </a:lnTo>
                  <a:lnTo>
                    <a:pt x="170" y="14304"/>
                  </a:lnTo>
                  <a:lnTo>
                    <a:pt x="194" y="14433"/>
                  </a:lnTo>
                  <a:lnTo>
                    <a:pt x="221" y="14559"/>
                  </a:lnTo>
                  <a:lnTo>
                    <a:pt x="249" y="14683"/>
                  </a:lnTo>
                  <a:lnTo>
                    <a:pt x="278" y="14806"/>
                  </a:lnTo>
                  <a:lnTo>
                    <a:pt x="11732" y="14806"/>
                  </a:lnTo>
                  <a:lnTo>
                    <a:pt x="11732" y="14806"/>
                  </a:lnTo>
                  <a:lnTo>
                    <a:pt x="11762" y="14682"/>
                  </a:lnTo>
                  <a:lnTo>
                    <a:pt x="11791" y="14558"/>
                  </a:lnTo>
                  <a:lnTo>
                    <a:pt x="11818" y="14430"/>
                  </a:lnTo>
                  <a:lnTo>
                    <a:pt x="11844" y="14301"/>
                  </a:lnTo>
                  <a:lnTo>
                    <a:pt x="11870" y="14170"/>
                  </a:lnTo>
                  <a:lnTo>
                    <a:pt x="11893" y="14037"/>
                  </a:lnTo>
                  <a:lnTo>
                    <a:pt x="11915" y="13903"/>
                  </a:lnTo>
                  <a:lnTo>
                    <a:pt x="11935" y="13768"/>
                  </a:lnTo>
                  <a:lnTo>
                    <a:pt x="11955" y="13632"/>
                  </a:lnTo>
                  <a:lnTo>
                    <a:pt x="11972" y="13495"/>
                  </a:lnTo>
                  <a:lnTo>
                    <a:pt x="11988" y="13358"/>
                  </a:lnTo>
                  <a:lnTo>
                    <a:pt x="12002" y="13220"/>
                  </a:lnTo>
                  <a:lnTo>
                    <a:pt x="12013" y="13082"/>
                  </a:lnTo>
                  <a:lnTo>
                    <a:pt x="12023" y="12945"/>
                  </a:lnTo>
                  <a:lnTo>
                    <a:pt x="12031" y="12807"/>
                  </a:lnTo>
                  <a:lnTo>
                    <a:pt x="12036" y="12670"/>
                  </a:lnTo>
                  <a:lnTo>
                    <a:pt x="12040" y="12533"/>
                  </a:lnTo>
                  <a:lnTo>
                    <a:pt x="12041" y="12397"/>
                  </a:lnTo>
                  <a:lnTo>
                    <a:pt x="12040" y="12262"/>
                  </a:lnTo>
                  <a:lnTo>
                    <a:pt x="12036" y="12129"/>
                  </a:lnTo>
                  <a:lnTo>
                    <a:pt x="12029" y="11996"/>
                  </a:lnTo>
                  <a:lnTo>
                    <a:pt x="12021" y="11867"/>
                  </a:lnTo>
                  <a:lnTo>
                    <a:pt x="12008" y="11738"/>
                  </a:lnTo>
                  <a:lnTo>
                    <a:pt x="12002" y="11674"/>
                  </a:lnTo>
                  <a:lnTo>
                    <a:pt x="11994" y="11611"/>
                  </a:lnTo>
                  <a:lnTo>
                    <a:pt x="11985" y="11548"/>
                  </a:lnTo>
                  <a:lnTo>
                    <a:pt x="11977" y="11487"/>
                  </a:lnTo>
                  <a:lnTo>
                    <a:pt x="11966" y="11425"/>
                  </a:lnTo>
                  <a:lnTo>
                    <a:pt x="11956" y="11364"/>
                  </a:lnTo>
                  <a:lnTo>
                    <a:pt x="11945" y="11305"/>
                  </a:lnTo>
                  <a:lnTo>
                    <a:pt x="11932" y="11245"/>
                  </a:lnTo>
                  <a:lnTo>
                    <a:pt x="11920" y="11187"/>
                  </a:lnTo>
                  <a:lnTo>
                    <a:pt x="11906" y="11129"/>
                  </a:lnTo>
                  <a:lnTo>
                    <a:pt x="11891" y="11071"/>
                  </a:lnTo>
                  <a:lnTo>
                    <a:pt x="11876" y="11016"/>
                  </a:lnTo>
                  <a:lnTo>
                    <a:pt x="11859" y="10959"/>
                  </a:lnTo>
                  <a:lnTo>
                    <a:pt x="11843" y="10905"/>
                  </a:lnTo>
                  <a:lnTo>
                    <a:pt x="11825" y="10851"/>
                  </a:lnTo>
                  <a:lnTo>
                    <a:pt x="11807" y="10798"/>
                  </a:lnTo>
                  <a:lnTo>
                    <a:pt x="11786" y="10746"/>
                  </a:lnTo>
                  <a:lnTo>
                    <a:pt x="11766" y="10695"/>
                  </a:lnTo>
                  <a:lnTo>
                    <a:pt x="11766" y="10695"/>
                  </a:lnTo>
                  <a:lnTo>
                    <a:pt x="11761" y="10643"/>
                  </a:lnTo>
                  <a:lnTo>
                    <a:pt x="11755" y="10594"/>
                  </a:lnTo>
                  <a:lnTo>
                    <a:pt x="11745" y="10546"/>
                  </a:lnTo>
                  <a:lnTo>
                    <a:pt x="11734" y="10498"/>
                  </a:lnTo>
                  <a:lnTo>
                    <a:pt x="11720" y="10453"/>
                  </a:lnTo>
                  <a:lnTo>
                    <a:pt x="11705" y="10407"/>
                  </a:lnTo>
                  <a:lnTo>
                    <a:pt x="11686" y="10365"/>
                  </a:lnTo>
                  <a:lnTo>
                    <a:pt x="11667" y="10322"/>
                  </a:lnTo>
                  <a:lnTo>
                    <a:pt x="11644" y="10280"/>
                  </a:lnTo>
                  <a:lnTo>
                    <a:pt x="11620" y="10240"/>
                  </a:lnTo>
                  <a:lnTo>
                    <a:pt x="11595" y="10201"/>
                  </a:lnTo>
                  <a:lnTo>
                    <a:pt x="11567" y="10163"/>
                  </a:lnTo>
                  <a:lnTo>
                    <a:pt x="11538" y="10127"/>
                  </a:lnTo>
                  <a:lnTo>
                    <a:pt x="11507" y="10090"/>
                  </a:lnTo>
                  <a:lnTo>
                    <a:pt x="11475" y="10055"/>
                  </a:lnTo>
                  <a:lnTo>
                    <a:pt x="11440" y="10021"/>
                  </a:lnTo>
                  <a:lnTo>
                    <a:pt x="11405" y="9988"/>
                  </a:lnTo>
                  <a:lnTo>
                    <a:pt x="11367" y="9955"/>
                  </a:lnTo>
                  <a:lnTo>
                    <a:pt x="11328" y="9924"/>
                  </a:lnTo>
                  <a:lnTo>
                    <a:pt x="11288" y="9894"/>
                  </a:lnTo>
                  <a:lnTo>
                    <a:pt x="11246" y="9864"/>
                  </a:lnTo>
                  <a:lnTo>
                    <a:pt x="11202" y="9835"/>
                  </a:lnTo>
                  <a:lnTo>
                    <a:pt x="11158" y="9807"/>
                  </a:lnTo>
                  <a:lnTo>
                    <a:pt x="11113" y="9779"/>
                  </a:lnTo>
                  <a:lnTo>
                    <a:pt x="11065" y="9753"/>
                  </a:lnTo>
                  <a:lnTo>
                    <a:pt x="11017" y="9726"/>
                  </a:lnTo>
                  <a:lnTo>
                    <a:pt x="10968" y="9700"/>
                  </a:lnTo>
                  <a:lnTo>
                    <a:pt x="10917" y="9676"/>
                  </a:lnTo>
                  <a:lnTo>
                    <a:pt x="10866" y="9651"/>
                  </a:lnTo>
                  <a:lnTo>
                    <a:pt x="10813" y="9628"/>
                  </a:lnTo>
                  <a:lnTo>
                    <a:pt x="10760" y="9604"/>
                  </a:lnTo>
                  <a:lnTo>
                    <a:pt x="10706" y="9582"/>
                  </a:lnTo>
                  <a:lnTo>
                    <a:pt x="10594" y="9537"/>
                  </a:lnTo>
                  <a:lnTo>
                    <a:pt x="10481" y="9496"/>
                  </a:lnTo>
                  <a:lnTo>
                    <a:pt x="10363" y="9456"/>
                  </a:lnTo>
                  <a:lnTo>
                    <a:pt x="10244" y="9417"/>
                  </a:lnTo>
                  <a:lnTo>
                    <a:pt x="10123" y="9379"/>
                  </a:lnTo>
                  <a:lnTo>
                    <a:pt x="9999" y="9341"/>
                  </a:lnTo>
                  <a:lnTo>
                    <a:pt x="9876" y="9305"/>
                  </a:lnTo>
                  <a:lnTo>
                    <a:pt x="9750" y="9269"/>
                  </a:lnTo>
                  <a:lnTo>
                    <a:pt x="9499" y="9199"/>
                  </a:lnTo>
                  <a:lnTo>
                    <a:pt x="9249" y="9127"/>
                  </a:lnTo>
                  <a:lnTo>
                    <a:pt x="9125" y="9090"/>
                  </a:lnTo>
                  <a:lnTo>
                    <a:pt x="9003" y="9054"/>
                  </a:lnTo>
                  <a:lnTo>
                    <a:pt x="8882" y="9016"/>
                  </a:lnTo>
                  <a:lnTo>
                    <a:pt x="8764" y="8977"/>
                  </a:lnTo>
                  <a:lnTo>
                    <a:pt x="9638" y="11133"/>
                  </a:lnTo>
                  <a:lnTo>
                    <a:pt x="7783" y="11055"/>
                  </a:lnTo>
                  <a:lnTo>
                    <a:pt x="6054" y="13764"/>
                  </a:lnTo>
                  <a:lnTo>
                    <a:pt x="6074" y="13823"/>
                  </a:lnTo>
                  <a:lnTo>
                    <a:pt x="6045" y="13778"/>
                  </a:lnTo>
                  <a:lnTo>
                    <a:pt x="6016" y="13823"/>
                  </a:lnTo>
                  <a:lnTo>
                    <a:pt x="6036" y="13764"/>
                  </a:lnTo>
                  <a:lnTo>
                    <a:pt x="4307" y="11055"/>
                  </a:lnTo>
                  <a:lnTo>
                    <a:pt x="2454" y="11133"/>
                  </a:lnTo>
                  <a:lnTo>
                    <a:pt x="3328" y="8973"/>
                  </a:lnTo>
                  <a:lnTo>
                    <a:pt x="3328" y="8973"/>
                  </a:lnTo>
                  <a:close/>
                  <a:moveTo>
                    <a:pt x="7901" y="12817"/>
                  </a:moveTo>
                  <a:lnTo>
                    <a:pt x="10002" y="12817"/>
                  </a:lnTo>
                  <a:lnTo>
                    <a:pt x="10002" y="13271"/>
                  </a:lnTo>
                  <a:lnTo>
                    <a:pt x="7901" y="13271"/>
                  </a:lnTo>
                  <a:lnTo>
                    <a:pt x="7901" y="12817"/>
                  </a:lnTo>
                  <a:lnTo>
                    <a:pt x="7901" y="1281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67" name="文本框 66"/>
          <p:cNvSpPr txBox="1"/>
          <p:nvPr/>
        </p:nvSpPr>
        <p:spPr>
          <a:xfrm>
            <a:off x="1163175" y="3413555"/>
            <a:ext cx="275489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Thinking Inertia</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68" name="文本框 67"/>
          <p:cNvSpPr txBox="1"/>
          <p:nvPr/>
        </p:nvSpPr>
        <p:spPr>
          <a:xfrm>
            <a:off x="1441369" y="3182892"/>
            <a:ext cx="2217537" cy="400110"/>
          </a:xfrm>
          <a:prstGeom prst="rect">
            <a:avLst/>
          </a:prstGeom>
          <a:noFill/>
        </p:spPr>
        <p:txBody>
          <a:bodyPr wrap="square" rtlCol="0">
            <a:spAutoFit/>
          </a:bodyPr>
          <a:lstStyle/>
          <a:p>
            <a:pPr algn="ctr"/>
            <a:r>
              <a:rPr lang="zh-CN" altLang="en-US" sz="2000" b="1" dirty="0">
                <a:solidFill>
                  <a:srgbClr val="333F50"/>
                </a:solidFill>
                <a:latin typeface="微软雅黑" panose="020B0503020204020204" pitchFamily="34" charset="-122"/>
                <a:ea typeface="微软雅黑" panose="020B0503020204020204" pitchFamily="34" charset="-122"/>
              </a:rPr>
              <a:t>不断优化才能</a:t>
            </a:r>
            <a:endParaRPr lang="zh-CN" altLang="en-US" sz="2000" b="1" dirty="0">
              <a:solidFill>
                <a:srgbClr val="333F50"/>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8217575" y="3407486"/>
            <a:ext cx="275489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Thinking Inertia</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70" name="文本框 69"/>
          <p:cNvSpPr txBox="1"/>
          <p:nvPr/>
        </p:nvSpPr>
        <p:spPr>
          <a:xfrm>
            <a:off x="8495769" y="3176823"/>
            <a:ext cx="2217537" cy="400110"/>
          </a:xfrm>
          <a:prstGeom prst="rect">
            <a:avLst/>
          </a:prstGeom>
          <a:noFill/>
        </p:spPr>
        <p:txBody>
          <a:bodyPr wrap="square" rtlCol="0">
            <a:spAutoFit/>
          </a:bodyPr>
          <a:lstStyle/>
          <a:p>
            <a:pPr algn="ctr"/>
            <a:r>
              <a:rPr lang="zh-CN" altLang="en-US" sz="2000" b="1" dirty="0">
                <a:solidFill>
                  <a:srgbClr val="333F50"/>
                </a:solidFill>
                <a:latin typeface="微软雅黑" panose="020B0503020204020204" pitchFamily="34" charset="-122"/>
                <a:ea typeface="微软雅黑" panose="020B0503020204020204" pitchFamily="34" charset="-122"/>
              </a:rPr>
              <a:t>提高岗位能力</a:t>
            </a:r>
            <a:endParaRPr lang="zh-CN" altLang="en-US" sz="2000" b="1" dirty="0">
              <a:solidFill>
                <a:srgbClr val="333F50"/>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3096430" y="5072795"/>
            <a:ext cx="275489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Thinking Inertia</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72" name="文本框 71"/>
          <p:cNvSpPr txBox="1"/>
          <p:nvPr/>
        </p:nvSpPr>
        <p:spPr>
          <a:xfrm>
            <a:off x="3374624" y="4842132"/>
            <a:ext cx="2217537" cy="400110"/>
          </a:xfrm>
          <a:prstGeom prst="rect">
            <a:avLst/>
          </a:prstGeom>
          <a:noFill/>
        </p:spPr>
        <p:txBody>
          <a:bodyPr wrap="square" rtlCol="0">
            <a:spAutoFit/>
          </a:bodyPr>
          <a:lstStyle/>
          <a:p>
            <a:pPr algn="ctr"/>
            <a:r>
              <a:rPr lang="zh-CN" altLang="en-US" sz="2000" b="1" dirty="0">
                <a:solidFill>
                  <a:srgbClr val="333F50"/>
                </a:solidFill>
                <a:latin typeface="微软雅黑" panose="020B0503020204020204" pitchFamily="34" charset="-122"/>
                <a:ea typeface="微软雅黑" panose="020B0503020204020204" pitchFamily="34" charset="-122"/>
              </a:rPr>
              <a:t>职业生涯规划</a:t>
            </a:r>
            <a:endParaRPr lang="zh-CN" altLang="en-US" sz="2000" b="1" dirty="0">
              <a:solidFill>
                <a:srgbClr val="333F50"/>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6430095" y="5050907"/>
            <a:ext cx="275489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Thinking Inertia</a:t>
            </a:r>
            <a:endParaRPr lang="zh-CN" altLang="en-US" sz="1400" dirty="0">
              <a:solidFill>
                <a:schemeClr val="tx1">
                  <a:lumMod val="75000"/>
                  <a:lumOff val="25000"/>
                </a:schemeClr>
              </a:solidFill>
              <a:latin typeface="+mn-ea"/>
              <a:cs typeface="Gen Jyuu Gothic P Normal" panose="020B0202020203020207" pitchFamily="34" charset="-128"/>
            </a:endParaRPr>
          </a:p>
        </p:txBody>
      </p:sp>
      <p:sp>
        <p:nvSpPr>
          <p:cNvPr id="74" name="文本框 73"/>
          <p:cNvSpPr txBox="1"/>
          <p:nvPr/>
        </p:nvSpPr>
        <p:spPr>
          <a:xfrm>
            <a:off x="6708289" y="4820244"/>
            <a:ext cx="2217537" cy="400110"/>
          </a:xfrm>
          <a:prstGeom prst="rect">
            <a:avLst/>
          </a:prstGeom>
          <a:noFill/>
        </p:spPr>
        <p:txBody>
          <a:bodyPr wrap="square" rtlCol="0">
            <a:spAutoFit/>
          </a:bodyPr>
          <a:lstStyle/>
          <a:p>
            <a:pPr algn="ctr"/>
            <a:r>
              <a:rPr lang="zh-CN" altLang="en-US" sz="2000" b="1" dirty="0">
                <a:solidFill>
                  <a:srgbClr val="333F50"/>
                </a:solidFill>
                <a:latin typeface="微软雅黑" panose="020B0503020204020204" pitchFamily="34" charset="-122"/>
                <a:ea typeface="微软雅黑" panose="020B0503020204020204" pitchFamily="34" charset="-122"/>
              </a:rPr>
              <a:t>企业培训管理</a:t>
            </a:r>
            <a:endParaRPr lang="zh-CN" altLang="en-US" sz="2000" b="1" dirty="0">
              <a:solidFill>
                <a:srgbClr val="333F50"/>
              </a:solidFill>
              <a:latin typeface="微软雅黑" panose="020B0503020204020204" pitchFamily="34" charset="-122"/>
              <a:ea typeface="微软雅黑" panose="020B0503020204020204" pitchFamily="34" charset="-122"/>
            </a:endParaRPr>
          </a:p>
        </p:txBody>
      </p:sp>
      <p:sp>
        <p:nvSpPr>
          <p:cNvPr id="75" name="矩形 74"/>
          <p:cNvSpPr/>
          <p:nvPr/>
        </p:nvSpPr>
        <p:spPr>
          <a:xfrm>
            <a:off x="1504210" y="3753066"/>
            <a:ext cx="209185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不断学习提高自己的个人能力和岗位能力的发展。</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76" name="矩形 75"/>
          <p:cNvSpPr/>
          <p:nvPr/>
        </p:nvSpPr>
        <p:spPr>
          <a:xfrm>
            <a:off x="8610512" y="3784033"/>
            <a:ext cx="209185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77" name="矩形 76"/>
          <p:cNvSpPr/>
          <p:nvPr/>
        </p:nvSpPr>
        <p:spPr>
          <a:xfrm>
            <a:off x="3437465" y="5421278"/>
            <a:ext cx="209185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不断学习提高自己的个人能力和岗位能力的发展。</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78" name="矩形 77"/>
          <p:cNvSpPr/>
          <p:nvPr/>
        </p:nvSpPr>
        <p:spPr>
          <a:xfrm>
            <a:off x="6803446" y="5411995"/>
            <a:ext cx="209185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strVal val="(6*min(max(#ppt_w*#ppt_h,.3),1)-7.4)/-.7*#ppt_w"/>
                                          </p:val>
                                        </p:tav>
                                        <p:tav tm="100000">
                                          <p:val>
                                            <p:strVal val="#ppt_w"/>
                                          </p:val>
                                        </p:tav>
                                      </p:tavLst>
                                    </p:anim>
                                    <p:anim calcmode="lin" valueType="num">
                                      <p:cBhvr>
                                        <p:cTn id="12" dur="500" fill="hold"/>
                                        <p:tgtEl>
                                          <p:spTgt spid="35"/>
                                        </p:tgtEl>
                                        <p:attrNameLst>
                                          <p:attrName>ppt_h</p:attrName>
                                        </p:attrNameLst>
                                      </p:cBhvr>
                                      <p:tavLst>
                                        <p:tav tm="0">
                                          <p:val>
                                            <p:strVal val="(6*min(max(#ppt_w*#ppt_h,.3),1)-7.4)/-.7*#ppt_h"/>
                                          </p:val>
                                        </p:tav>
                                        <p:tav tm="100000">
                                          <p:val>
                                            <p:strVal val="#ppt_h"/>
                                          </p:val>
                                        </p:tav>
                                      </p:tavLst>
                                    </p:anim>
                                    <p:anim calcmode="lin" valueType="num">
                                      <p:cBhvr>
                                        <p:cTn id="13" dur="500" fill="hold"/>
                                        <p:tgtEl>
                                          <p:spTgt spid="35"/>
                                        </p:tgtEl>
                                        <p:attrNameLst>
                                          <p:attrName>ppt_x</p:attrName>
                                        </p:attrNameLst>
                                      </p:cBhvr>
                                      <p:tavLst>
                                        <p:tav tm="0">
                                          <p:val>
                                            <p:fltVal val="0.5"/>
                                          </p:val>
                                        </p:tav>
                                        <p:tav tm="100000">
                                          <p:val>
                                            <p:strVal val="#ppt_x"/>
                                          </p:val>
                                        </p:tav>
                                      </p:tavLst>
                                    </p:anim>
                                    <p:anim calcmode="lin" valueType="num">
                                      <p:cBhvr>
                                        <p:cTn id="14"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right)">
                                      <p:cBhvr>
                                        <p:cTn id="18" dur="500"/>
                                        <p:tgtEl>
                                          <p:spTgt spid="3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 calcmode="lin" valueType="num">
                                      <p:cBhvr>
                                        <p:cTn id="28" dur="500" fill="hold"/>
                                        <p:tgtEl>
                                          <p:spTgt spid="50"/>
                                        </p:tgtEl>
                                        <p:attrNameLst>
                                          <p:attrName>style.rotation</p:attrName>
                                        </p:attrNameLst>
                                      </p:cBhvr>
                                      <p:tavLst>
                                        <p:tav tm="0">
                                          <p:val>
                                            <p:fltVal val="360"/>
                                          </p:val>
                                        </p:tav>
                                        <p:tav tm="100000">
                                          <p:val>
                                            <p:fltVal val="0"/>
                                          </p:val>
                                        </p:tav>
                                      </p:tavLst>
                                    </p:anim>
                                    <p:animEffect transition="in" filter="fade">
                                      <p:cBhvr>
                                        <p:cTn id="29" dur="500"/>
                                        <p:tgtEl>
                                          <p:spTgt spid="50"/>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 calcmode="lin" valueType="num">
                                      <p:cBhvr>
                                        <p:cTn id="35" dur="500" fill="hold"/>
                                        <p:tgtEl>
                                          <p:spTgt spid="56"/>
                                        </p:tgtEl>
                                        <p:attrNameLst>
                                          <p:attrName>style.rotation</p:attrName>
                                        </p:attrNameLst>
                                      </p:cBhvr>
                                      <p:tavLst>
                                        <p:tav tm="0">
                                          <p:val>
                                            <p:fltVal val="360"/>
                                          </p:val>
                                        </p:tav>
                                        <p:tav tm="100000">
                                          <p:val>
                                            <p:fltVal val="0"/>
                                          </p:val>
                                        </p:tav>
                                      </p:tavLst>
                                    </p:anim>
                                    <p:animEffect transition="in" filter="fade">
                                      <p:cBhvr>
                                        <p:cTn id="36" dur="500"/>
                                        <p:tgtEl>
                                          <p:spTgt spid="5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right)">
                                      <p:cBhvr>
                                        <p:cTn id="44" dur="500"/>
                                        <p:tgtEl>
                                          <p:spTgt spid="32"/>
                                        </p:tgtEl>
                                      </p:cBhvr>
                                    </p:animEffect>
                                  </p:childTnLst>
                                </p:cTn>
                              </p:par>
                            </p:childTnLst>
                          </p:cTn>
                        </p:par>
                        <p:par>
                          <p:cTn id="45" fill="hold">
                            <p:stCondLst>
                              <p:cond delay="4000"/>
                            </p:stCondLst>
                            <p:childTnLst>
                              <p:par>
                                <p:cTn id="46" presetID="49" presetClass="entr" presetSubtype="0" decel="100000"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 calcmode="lin" valueType="num">
                                      <p:cBhvr>
                                        <p:cTn id="50" dur="500" fill="hold"/>
                                        <p:tgtEl>
                                          <p:spTgt spid="53"/>
                                        </p:tgtEl>
                                        <p:attrNameLst>
                                          <p:attrName>style.rotation</p:attrName>
                                        </p:attrNameLst>
                                      </p:cBhvr>
                                      <p:tavLst>
                                        <p:tav tm="0">
                                          <p:val>
                                            <p:fltVal val="360"/>
                                          </p:val>
                                        </p:tav>
                                        <p:tav tm="100000">
                                          <p:val>
                                            <p:fltVal val="0"/>
                                          </p:val>
                                        </p:tav>
                                      </p:tavLst>
                                    </p:anim>
                                    <p:animEffect transition="in" filter="fade">
                                      <p:cBhvr>
                                        <p:cTn id="51" dur="500"/>
                                        <p:tgtEl>
                                          <p:spTgt spid="53"/>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anim calcmode="lin" valueType="num">
                                      <p:cBhvr>
                                        <p:cTn id="57" dur="500" fill="hold"/>
                                        <p:tgtEl>
                                          <p:spTgt spid="46"/>
                                        </p:tgtEl>
                                        <p:attrNameLst>
                                          <p:attrName>style.rotation</p:attrName>
                                        </p:attrNameLst>
                                      </p:cBhvr>
                                      <p:tavLst>
                                        <p:tav tm="0">
                                          <p:val>
                                            <p:fltVal val="360"/>
                                          </p:val>
                                        </p:tav>
                                        <p:tav tm="100000">
                                          <p:val>
                                            <p:fltVal val="0"/>
                                          </p:val>
                                        </p:tav>
                                      </p:tavLst>
                                    </p:anim>
                                    <p:animEffect transition="in" filter="fade">
                                      <p:cBhvr>
                                        <p:cTn id="58" dur="500"/>
                                        <p:tgtEl>
                                          <p:spTgt spid="46"/>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1000"/>
                                        <p:tgtEl>
                                          <p:spTgt spid="75"/>
                                        </p:tgtEl>
                                      </p:cBhvr>
                                    </p:animEffect>
                                    <p:anim calcmode="lin" valueType="num">
                                      <p:cBhvr>
                                        <p:cTn id="64" dur="1000" fill="hold"/>
                                        <p:tgtEl>
                                          <p:spTgt spid="75"/>
                                        </p:tgtEl>
                                        <p:attrNameLst>
                                          <p:attrName>ppt_x</p:attrName>
                                        </p:attrNameLst>
                                      </p:cBhvr>
                                      <p:tavLst>
                                        <p:tav tm="0">
                                          <p:val>
                                            <p:strVal val="#ppt_x"/>
                                          </p:val>
                                        </p:tav>
                                        <p:tav tm="100000">
                                          <p:val>
                                            <p:strVal val="#ppt_x"/>
                                          </p:val>
                                        </p:tav>
                                      </p:tavLst>
                                    </p:anim>
                                    <p:anim calcmode="lin" valueType="num">
                                      <p:cBhvr>
                                        <p:cTn id="65"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1000"/>
                                        <p:tgtEl>
                                          <p:spTgt spid="76"/>
                                        </p:tgtEl>
                                      </p:cBhvr>
                                    </p:animEffect>
                                    <p:anim calcmode="lin" valueType="num">
                                      <p:cBhvr>
                                        <p:cTn id="71" dur="1000" fill="hold"/>
                                        <p:tgtEl>
                                          <p:spTgt spid="76"/>
                                        </p:tgtEl>
                                        <p:attrNameLst>
                                          <p:attrName>ppt_x</p:attrName>
                                        </p:attrNameLst>
                                      </p:cBhvr>
                                      <p:tavLst>
                                        <p:tav tm="0">
                                          <p:val>
                                            <p:strVal val="#ppt_x"/>
                                          </p:val>
                                        </p:tav>
                                        <p:tav tm="100000">
                                          <p:val>
                                            <p:strVal val="#ppt_x"/>
                                          </p:val>
                                        </p:tav>
                                      </p:tavLst>
                                    </p:anim>
                                    <p:anim calcmode="lin" valueType="num">
                                      <p:cBhvr>
                                        <p:cTn id="72"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77"/>
                                        </p:tgtEl>
                                        <p:attrNameLst>
                                          <p:attrName>style.visibility</p:attrName>
                                        </p:attrNameLst>
                                      </p:cBhvr>
                                      <p:to>
                                        <p:strVal val="visible"/>
                                      </p:to>
                                    </p:set>
                                    <p:animEffect transition="in" filter="fade">
                                      <p:cBhvr>
                                        <p:cTn id="77" dur="1000"/>
                                        <p:tgtEl>
                                          <p:spTgt spid="77"/>
                                        </p:tgtEl>
                                      </p:cBhvr>
                                    </p:animEffect>
                                    <p:anim calcmode="lin" valueType="num">
                                      <p:cBhvr>
                                        <p:cTn id="78" dur="1000" fill="hold"/>
                                        <p:tgtEl>
                                          <p:spTgt spid="77"/>
                                        </p:tgtEl>
                                        <p:attrNameLst>
                                          <p:attrName>ppt_x</p:attrName>
                                        </p:attrNameLst>
                                      </p:cBhvr>
                                      <p:tavLst>
                                        <p:tav tm="0">
                                          <p:val>
                                            <p:strVal val="#ppt_x"/>
                                          </p:val>
                                        </p:tav>
                                        <p:tav tm="100000">
                                          <p:val>
                                            <p:strVal val="#ppt_x"/>
                                          </p:val>
                                        </p:tav>
                                      </p:tavLst>
                                    </p:anim>
                                    <p:anim calcmode="lin" valueType="num">
                                      <p:cBhvr>
                                        <p:cTn id="79"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1000"/>
                                        <p:tgtEl>
                                          <p:spTgt spid="78"/>
                                        </p:tgtEl>
                                      </p:cBhvr>
                                    </p:animEffect>
                                    <p:anim calcmode="lin" valueType="num">
                                      <p:cBhvr>
                                        <p:cTn id="85" dur="1000" fill="hold"/>
                                        <p:tgtEl>
                                          <p:spTgt spid="78"/>
                                        </p:tgtEl>
                                        <p:attrNameLst>
                                          <p:attrName>ppt_x</p:attrName>
                                        </p:attrNameLst>
                                      </p:cBhvr>
                                      <p:tavLst>
                                        <p:tav tm="0">
                                          <p:val>
                                            <p:strVal val="#ppt_x"/>
                                          </p:val>
                                        </p:tav>
                                        <p:tav tm="100000">
                                          <p:val>
                                            <p:strVal val="#ppt_x"/>
                                          </p:val>
                                        </p:tav>
                                      </p:tavLst>
                                    </p:anim>
                                    <p:anim calcmode="lin" valueType="num">
                                      <p:cBhvr>
                                        <p:cTn id="86"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7306" y="3529270"/>
            <a:ext cx="4906122"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DATA ANALYSIS REPORT</a:t>
            </a:r>
            <a:endParaRPr lang="zh-CN" altLang="en-US" sz="2400" dirty="0">
              <a:solidFill>
                <a:schemeClr val="tx1">
                  <a:lumMod val="75000"/>
                  <a:lumOff val="25000"/>
                </a:schemeClr>
              </a:solidFill>
              <a:latin typeface="+mn-ea"/>
              <a:cs typeface="Gen Jyuu Gothic P Normal" panose="020B0202020203020207" pitchFamily="34" charset="-128"/>
            </a:endParaRPr>
          </a:p>
        </p:txBody>
      </p:sp>
      <p:sp>
        <p:nvSpPr>
          <p:cNvPr id="13" name="文本框 12"/>
          <p:cNvSpPr txBox="1"/>
          <p:nvPr/>
        </p:nvSpPr>
        <p:spPr>
          <a:xfrm>
            <a:off x="759575" y="2927363"/>
            <a:ext cx="4903854" cy="769441"/>
          </a:xfrm>
          <a:prstGeom prst="rect">
            <a:avLst/>
          </a:prstGeom>
          <a:noFill/>
        </p:spPr>
        <p:txBody>
          <a:bodyPr wrap="square" rtlCol="0">
            <a:spAutoFit/>
          </a:bodyPr>
          <a:lstStyle/>
          <a:p>
            <a:pPr algn="dist"/>
            <a:r>
              <a:rPr lang="zh-CN" altLang="en-US" sz="4400" b="1" dirty="0">
                <a:solidFill>
                  <a:srgbClr val="4F6BED"/>
                </a:solidFill>
                <a:latin typeface="微软雅黑" panose="020B0503020204020204" pitchFamily="34" charset="-122"/>
                <a:ea typeface="微软雅黑" panose="020B0503020204020204" pitchFamily="34" charset="-122"/>
              </a:rPr>
              <a:t>不断</a:t>
            </a:r>
            <a:r>
              <a:rPr lang="zh-CN" altLang="en-US" sz="4400" b="1" dirty="0">
                <a:solidFill>
                  <a:srgbClr val="333F50"/>
                </a:solidFill>
                <a:latin typeface="微软雅黑" panose="020B0503020204020204" pitchFamily="34" charset="-122"/>
                <a:ea typeface="微软雅黑" panose="020B0503020204020204" pitchFamily="34" charset="-122"/>
              </a:rPr>
              <a:t>优化内部</a:t>
            </a:r>
            <a:endParaRPr lang="zh-CN" altLang="en-US" sz="4400" b="1" dirty="0">
              <a:solidFill>
                <a:srgbClr val="4F6BED"/>
              </a:solidFill>
              <a:latin typeface="微软雅黑" panose="020B0503020204020204" pitchFamily="34" charset="-122"/>
              <a:ea typeface="微软雅黑" panose="020B0503020204020204" pitchFamily="34" charset="-122"/>
            </a:endParaRPr>
          </a:p>
        </p:txBody>
      </p:sp>
      <p:sp>
        <p:nvSpPr>
          <p:cNvPr id="14" name="矩形 13"/>
          <p:cNvSpPr/>
          <p:nvPr/>
        </p:nvSpPr>
        <p:spPr>
          <a:xfrm>
            <a:off x="757306" y="4009150"/>
            <a:ext cx="3416297" cy="99219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 and often used in the title of the test, so generally referred to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24" name="文本框 23"/>
          <p:cNvSpPr txBox="1"/>
          <p:nvPr/>
        </p:nvSpPr>
        <p:spPr>
          <a:xfrm>
            <a:off x="747539" y="1974620"/>
            <a:ext cx="2209798" cy="584775"/>
          </a:xfrm>
          <a:prstGeom prst="rect">
            <a:avLst/>
          </a:prstGeom>
          <a:noFill/>
        </p:spPr>
        <p:txBody>
          <a:bodyPr wrap="square" rtlCol="0">
            <a:spAutoFit/>
          </a:bodyPr>
          <a:lstStyle/>
          <a:p>
            <a:pPr algn="dist"/>
            <a:r>
              <a:rPr lang="en-US" altLang="zh-CN" sz="3200" b="1" dirty="0">
                <a:solidFill>
                  <a:srgbClr val="4F6BED"/>
                </a:solidFill>
                <a:latin typeface="AvantGarde Md BT" panose="020B0602020202020204" pitchFamily="34" charset="0"/>
              </a:rPr>
              <a:t>COMPANY</a:t>
            </a:r>
            <a:endParaRPr lang="zh-CN" altLang="en-US" sz="6000" b="1" dirty="0">
              <a:solidFill>
                <a:srgbClr val="4F6BED"/>
              </a:solidFill>
              <a:latin typeface="AvantGarde Md BT" panose="020B0602020202020204" pitchFamily="34" charset="0"/>
              <a:ea typeface="微软雅黑" panose="020B0503020204020204" pitchFamily="34" charset="-122"/>
            </a:endParaRPr>
          </a:p>
        </p:txBody>
      </p:sp>
      <p:sp>
        <p:nvSpPr>
          <p:cNvPr id="25" name="文本框 24"/>
          <p:cNvSpPr txBox="1"/>
          <p:nvPr/>
        </p:nvSpPr>
        <p:spPr>
          <a:xfrm>
            <a:off x="770612" y="2389923"/>
            <a:ext cx="2178259" cy="307777"/>
          </a:xfrm>
          <a:prstGeom prst="rect">
            <a:avLst/>
          </a:prstGeom>
          <a:noFill/>
        </p:spPr>
        <p:txBody>
          <a:bodyPr wrap="square" rtlCol="0">
            <a:spAutoFit/>
          </a:bodyPr>
          <a:lstStyle/>
          <a:p>
            <a:pPr algn="dist"/>
            <a:r>
              <a:rPr lang="en-US" altLang="zh-CN" sz="1400" dirty="0">
                <a:solidFill>
                  <a:schemeClr val="tx1">
                    <a:lumMod val="75000"/>
                    <a:lumOff val="25000"/>
                  </a:schemeClr>
                </a:solidFill>
                <a:latin typeface="+mn-ea"/>
              </a:rPr>
              <a:t>marketing</a:t>
            </a:r>
            <a:endParaRPr lang="zh-CN" altLang="en-US" sz="1400" dirty="0">
              <a:solidFill>
                <a:schemeClr val="tx1">
                  <a:lumMod val="75000"/>
                  <a:lumOff val="25000"/>
                </a:schemeClr>
              </a:solidFill>
              <a:latin typeface="+mn-ea"/>
            </a:endParaRPr>
          </a:p>
        </p:txBody>
      </p:sp>
      <p:sp>
        <p:nvSpPr>
          <p:cNvPr id="26" name="文本框 25"/>
          <p:cNvSpPr txBox="1"/>
          <p:nvPr/>
        </p:nvSpPr>
        <p:spPr>
          <a:xfrm>
            <a:off x="1859160" y="1716539"/>
            <a:ext cx="1103948" cy="461665"/>
          </a:xfrm>
          <a:prstGeom prst="rect">
            <a:avLst/>
          </a:prstGeom>
          <a:noFill/>
        </p:spPr>
        <p:txBody>
          <a:bodyPr wrap="square" rtlCol="0">
            <a:spAutoFit/>
          </a:bodyPr>
          <a:lstStyle/>
          <a:p>
            <a:pPr algn="r"/>
            <a:r>
              <a:rPr lang="en-US" altLang="zh-CN" sz="2400" b="1" dirty="0">
                <a:solidFill>
                  <a:srgbClr val="433A41"/>
                </a:solidFill>
                <a:latin typeface="+mn-ea"/>
              </a:rPr>
              <a:t>04</a:t>
            </a:r>
            <a:endParaRPr lang="zh-CN" altLang="en-US" sz="2400" b="1" dirty="0">
              <a:solidFill>
                <a:srgbClr val="433A41"/>
              </a:solidFill>
              <a:latin typeface="+mn-ea"/>
            </a:endParaRPr>
          </a:p>
        </p:txBody>
      </p:sp>
      <p:sp>
        <p:nvSpPr>
          <p:cNvPr id="27" name="任意多边形: 形状 26"/>
          <p:cNvSpPr/>
          <p:nvPr/>
        </p:nvSpPr>
        <p:spPr>
          <a:xfrm>
            <a:off x="3085511" y="2011564"/>
            <a:ext cx="400554" cy="609600"/>
          </a:xfrm>
          <a:custGeom>
            <a:avLst/>
            <a:gdLst>
              <a:gd name="connsiteX0" fmla="*/ 0 w 400554"/>
              <a:gd name="connsiteY0" fmla="*/ 0 h 609600"/>
              <a:gd name="connsiteX1" fmla="*/ 166088 w 400554"/>
              <a:gd name="connsiteY1" fmla="*/ 0 h 609600"/>
              <a:gd name="connsiteX2" fmla="*/ 400554 w 400554"/>
              <a:gd name="connsiteY2" fmla="*/ 609600 h 609600"/>
              <a:gd name="connsiteX3" fmla="*/ 234466 w 400554"/>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0554" h="609600">
                <a:moveTo>
                  <a:pt x="0" y="0"/>
                </a:moveTo>
                <a:lnTo>
                  <a:pt x="166088" y="0"/>
                </a:lnTo>
                <a:lnTo>
                  <a:pt x="400554" y="609600"/>
                </a:lnTo>
                <a:lnTo>
                  <a:pt x="234466" y="609600"/>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rot="18808770">
            <a:off x="7172106" y="-1522683"/>
            <a:ext cx="848569" cy="7789647"/>
          </a:xfrm>
          <a:custGeom>
            <a:avLst/>
            <a:gdLst>
              <a:gd name="connsiteX0" fmla="*/ 0 w 848569"/>
              <a:gd name="connsiteY0" fmla="*/ 0 h 7789647"/>
              <a:gd name="connsiteX1" fmla="*/ 848569 w 848569"/>
              <a:gd name="connsiteY1" fmla="*/ 894847 h 7789647"/>
              <a:gd name="connsiteX2" fmla="*/ 848569 w 848569"/>
              <a:gd name="connsiteY2" fmla="*/ 7789647 h 7789647"/>
              <a:gd name="connsiteX3" fmla="*/ 0 w 848569"/>
              <a:gd name="connsiteY3" fmla="*/ 6894801 h 7789647"/>
            </a:gdLst>
            <a:ahLst/>
            <a:cxnLst>
              <a:cxn ang="0">
                <a:pos x="connsiteX0" y="connsiteY0"/>
              </a:cxn>
              <a:cxn ang="0">
                <a:pos x="connsiteX1" y="connsiteY1"/>
              </a:cxn>
              <a:cxn ang="0">
                <a:pos x="connsiteX2" y="connsiteY2"/>
              </a:cxn>
              <a:cxn ang="0">
                <a:pos x="connsiteX3" y="connsiteY3"/>
              </a:cxn>
            </a:cxnLst>
            <a:rect l="l" t="t" r="r" b="b"/>
            <a:pathLst>
              <a:path w="848569" h="7789647">
                <a:moveTo>
                  <a:pt x="0" y="0"/>
                </a:moveTo>
                <a:lnTo>
                  <a:pt x="848569" y="894847"/>
                </a:lnTo>
                <a:lnTo>
                  <a:pt x="848569" y="7789647"/>
                </a:lnTo>
                <a:lnTo>
                  <a:pt x="0" y="6894801"/>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rot="18808770">
            <a:off x="8645431" y="2816835"/>
            <a:ext cx="848569" cy="5179359"/>
          </a:xfrm>
          <a:custGeom>
            <a:avLst/>
            <a:gdLst>
              <a:gd name="connsiteX0" fmla="*/ 0 w 848569"/>
              <a:gd name="connsiteY0" fmla="*/ 0 h 5179359"/>
              <a:gd name="connsiteX1" fmla="*/ 848569 w 848569"/>
              <a:gd name="connsiteY1" fmla="*/ 894847 h 5179359"/>
              <a:gd name="connsiteX2" fmla="*/ 848569 w 848569"/>
              <a:gd name="connsiteY2" fmla="*/ 5179359 h 5179359"/>
              <a:gd name="connsiteX3" fmla="*/ 0 w 848569"/>
              <a:gd name="connsiteY3" fmla="*/ 4284513 h 5179359"/>
            </a:gdLst>
            <a:ahLst/>
            <a:cxnLst>
              <a:cxn ang="0">
                <a:pos x="connsiteX0" y="connsiteY0"/>
              </a:cxn>
              <a:cxn ang="0">
                <a:pos x="connsiteX1" y="connsiteY1"/>
              </a:cxn>
              <a:cxn ang="0">
                <a:pos x="connsiteX2" y="connsiteY2"/>
              </a:cxn>
              <a:cxn ang="0">
                <a:pos x="connsiteX3" y="connsiteY3"/>
              </a:cxn>
            </a:cxnLst>
            <a:rect l="l" t="t" r="r" b="b"/>
            <a:pathLst>
              <a:path w="848569" h="5179359">
                <a:moveTo>
                  <a:pt x="0" y="0"/>
                </a:moveTo>
                <a:lnTo>
                  <a:pt x="848569" y="894847"/>
                </a:lnTo>
                <a:lnTo>
                  <a:pt x="848569" y="5179359"/>
                </a:lnTo>
                <a:lnTo>
                  <a:pt x="0" y="4284513"/>
                </a:lnTo>
                <a:close/>
              </a:path>
            </a:pathLst>
          </a:custGeom>
          <a:solidFill>
            <a:srgbClr val="333F50"/>
          </a:solidFill>
          <a:ln>
            <a:solidFill>
              <a:srgbClr val="333F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rot="18808770">
            <a:off x="757086" y="5386222"/>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6124757" y="-156662"/>
            <a:ext cx="5958488" cy="6271797"/>
          </a:xfrm>
          <a:prstGeom prst="triangle">
            <a:avLst>
              <a:gd name="adj" fmla="val 100000"/>
            </a:avLst>
          </a:prstGeom>
          <a:blipFill dpi="0" rotWithShape="0">
            <a:blip r:embed="rId1"/>
            <a:srcRect/>
            <a:stretch>
              <a:fillRect r="-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0"/>
                                        <p:tgtEl>
                                          <p:spTgt spid="27"/>
                                        </p:tgtEl>
                                      </p:cBhvr>
                                    </p:animEffect>
                                    <p:anim calcmode="lin" valueType="num">
                                      <p:cBhvr>
                                        <p:cTn id="36" dur="2000" fill="hold"/>
                                        <p:tgtEl>
                                          <p:spTgt spid="27"/>
                                        </p:tgtEl>
                                        <p:attrNameLst>
                                          <p:attrName>ppt_w</p:attrName>
                                        </p:attrNameLst>
                                      </p:cBhvr>
                                      <p:tavLst>
                                        <p:tav tm="0" fmla="#ppt_w*sin(2.5*pi*$)">
                                          <p:val>
                                            <p:fltVal val="0"/>
                                          </p:val>
                                        </p:tav>
                                        <p:tav tm="100000">
                                          <p:val>
                                            <p:fltVal val="1"/>
                                          </p:val>
                                        </p:tav>
                                      </p:tavLst>
                                    </p:anim>
                                    <p:anim calcmode="lin" valueType="num">
                                      <p:cBhvr>
                                        <p:cTn id="37"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4" grpId="0"/>
      <p:bldP spid="26" grpId="0"/>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改变思维</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42913" y="1847987"/>
            <a:ext cx="5540677" cy="4211607"/>
          </a:xfrm>
          <a:prstGeom prst="rect">
            <a:avLst/>
          </a:prstGeom>
          <a:solidFill>
            <a:schemeClr val="bg1">
              <a:lumMod val="95000"/>
              <a:alpha val="64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梯形 33"/>
          <p:cNvSpPr/>
          <p:nvPr/>
        </p:nvSpPr>
        <p:spPr>
          <a:xfrm>
            <a:off x="1790642" y="1711426"/>
            <a:ext cx="2605090" cy="138572"/>
          </a:xfrm>
          <a:prstGeom prst="trapezoid">
            <a:avLst>
              <a:gd name="adj" fmla="val 10745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离页连接符 43"/>
          <p:cNvSpPr/>
          <p:nvPr/>
        </p:nvSpPr>
        <p:spPr>
          <a:xfrm>
            <a:off x="1939335" y="1711425"/>
            <a:ext cx="2307704" cy="697051"/>
          </a:xfrm>
          <a:prstGeom prst="flowChartOffpageConnector">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9"/>
          <p:cNvSpPr txBox="1"/>
          <p:nvPr/>
        </p:nvSpPr>
        <p:spPr>
          <a:xfrm>
            <a:off x="2189330" y="1858836"/>
            <a:ext cx="1807714" cy="369332"/>
          </a:xfrm>
          <a:prstGeom prst="rect">
            <a:avLst/>
          </a:prstGeom>
          <a:noFill/>
        </p:spPr>
        <p:txBody>
          <a:bodyPr wrap="square" lIns="0" tIns="0" rIns="0" bIns="0"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cs typeface="Gen Jyuu Gothic P Normal" panose="020B0202020203020207" pitchFamily="34" charset="-128"/>
              </a:rPr>
              <a:t>主观思维</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6205009" y="1842233"/>
            <a:ext cx="5507566" cy="4211607"/>
          </a:xfrm>
          <a:prstGeom prst="rect">
            <a:avLst/>
          </a:prstGeom>
          <a:solidFill>
            <a:schemeClr val="bg1">
              <a:lumMod val="95000"/>
              <a:alpha val="64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梯形 47"/>
          <p:cNvSpPr/>
          <p:nvPr/>
        </p:nvSpPr>
        <p:spPr>
          <a:xfrm>
            <a:off x="7557605" y="1705672"/>
            <a:ext cx="2605090" cy="138572"/>
          </a:xfrm>
          <a:prstGeom prst="trapezoid">
            <a:avLst>
              <a:gd name="adj" fmla="val 10745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流程图: 离页连接符 48"/>
          <p:cNvSpPr/>
          <p:nvPr/>
        </p:nvSpPr>
        <p:spPr>
          <a:xfrm>
            <a:off x="7706298" y="1705671"/>
            <a:ext cx="2307704" cy="697051"/>
          </a:xfrm>
          <a:prstGeom prst="flowChartOffpageConnector">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7956293" y="1853082"/>
            <a:ext cx="1807714" cy="369332"/>
          </a:xfrm>
          <a:prstGeom prst="rect">
            <a:avLst/>
          </a:prstGeom>
          <a:noFill/>
        </p:spPr>
        <p:txBody>
          <a:bodyPr wrap="square" lIns="0" tIns="0" rIns="0" bIns="0"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cs typeface="Gen Jyuu Gothic P Normal" panose="020B0202020203020207" pitchFamily="34" charset="-128"/>
              </a:rPr>
              <a:t>客观环境</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825531" y="3372480"/>
            <a:ext cx="4776116" cy="2376356"/>
          </a:xfrm>
          <a:prstGeom prst="rect">
            <a:avLst/>
          </a:prstGeom>
        </p:spPr>
        <p:txBody>
          <a:bodyPr wrap="square">
            <a:spAutoFit/>
          </a:bodyPr>
          <a:lstStyle/>
          <a:p>
            <a:pPr algn="ctr">
              <a:lnSpc>
                <a:spcPct val="150000"/>
              </a:lnSpc>
            </a:pPr>
            <a:r>
              <a:rPr lang="zh-CN" altLang="en-US" sz="1000" dirty="0">
                <a:solidFill>
                  <a:srgbClr val="333F50"/>
                </a:solidFill>
                <a:latin typeface="微软雅黑" panose="020B0503020204020204" pitchFamily="34" charset="-122"/>
                <a:ea typeface="微软雅黑" panose="020B0503020204020204" pitchFamily="34" charset="-122"/>
              </a:rPr>
              <a:t>假如你想有一点改变，请改变你的行为；假如你想有一个巨大的改变，请改变你的思维，在不断进取和改变中发现自己的前进的方向。</a:t>
            </a:r>
            <a:endParaRPr lang="zh-CN" altLang="en-US" sz="1000" dirty="0">
              <a:solidFill>
                <a:srgbClr val="333F50"/>
              </a:solidFill>
              <a:latin typeface="微软雅黑" panose="020B0503020204020204" pitchFamily="34" charset="-122"/>
              <a:ea typeface="微软雅黑" panose="020B0503020204020204" pitchFamily="34" charset="-122"/>
            </a:endParaRPr>
          </a:p>
          <a:p>
            <a:pPr algn="ctr">
              <a:lnSpc>
                <a:spcPct val="150000"/>
              </a:lnSpc>
            </a:pPr>
            <a:endParaRPr lang="en-US" altLang="zh-CN" sz="1000" dirty="0">
              <a:solidFill>
                <a:srgbClr val="333F50"/>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a:solidFill>
                  <a:srgbClr val="333F50"/>
                </a:solidFill>
                <a:latin typeface="微软雅黑" panose="020B0503020204020204" pitchFamily="34" charset="-122"/>
                <a:ea typeface="微软雅黑" panose="020B0503020204020204" pitchFamily="34" charset="-122"/>
              </a:rPr>
              <a:t>经济日趋一体化、金融高度关联的世界经济“大气候”下，中国经济也不可能“独善其身”。而且，随着国际金融危机的不断加深和经济形势的急剧变化，这种不利影响日趋明显。我们需要改变自己的思维模式，不断的探索和分析，发现前景的道路在哪里，才能勇往直前，无往不利。</a:t>
            </a:r>
            <a:endParaRPr lang="en-US" altLang="zh-CN" sz="1000" dirty="0">
              <a:solidFill>
                <a:srgbClr val="333F50"/>
              </a:solidFill>
              <a:latin typeface="微软雅黑" panose="020B0503020204020204" pitchFamily="34" charset="-122"/>
              <a:ea typeface="微软雅黑" panose="020B0503020204020204" pitchFamily="34" charset="-122"/>
            </a:endParaRPr>
          </a:p>
          <a:p>
            <a:pPr algn="ctr">
              <a:lnSpc>
                <a:spcPct val="150000"/>
              </a:lnSpc>
            </a:pPr>
            <a:endParaRPr lang="en-US" altLang="zh-CN" sz="1000" dirty="0">
              <a:solidFill>
                <a:srgbClr val="333F50"/>
              </a:solidFill>
              <a:latin typeface="微软雅黑" panose="020B0503020204020204" pitchFamily="34" charset="-122"/>
              <a:ea typeface="微软雅黑" panose="020B0503020204020204" pitchFamily="34" charset="-122"/>
              <a:cs typeface="Gen Jyuu Gothic P Normal" panose="020B0202020203020207" pitchFamily="34" charset="-128"/>
            </a:endParaRPr>
          </a:p>
          <a:p>
            <a:pPr algn="ctr">
              <a:lnSpc>
                <a:spcPct val="150000"/>
              </a:lnSpc>
            </a:pPr>
            <a:r>
              <a:rPr lang="zh-CN" altLang="en-US" sz="1000" dirty="0">
                <a:solidFill>
                  <a:srgbClr val="333F50"/>
                </a:solidFill>
                <a:latin typeface="微软雅黑" panose="020B0503020204020204" pitchFamily="34" charset="-122"/>
                <a:ea typeface="微软雅黑" panose="020B0503020204020204" pitchFamily="34" charset="-122"/>
                <a:cs typeface="Gen Jyuu Gothic P Normal" panose="020B0202020203020207" pitchFamily="34" charset="-128"/>
              </a:rPr>
              <a:t>穷则思变的知识永不会过时和淘汰，与时俱进，不断的修改自己前进的道路和座右铭，让我们提高自己的综合能力。</a:t>
            </a:r>
            <a:endParaRPr lang="zh-CN" altLang="en-US" sz="1000" dirty="0">
              <a:solidFill>
                <a:srgbClr val="333F50"/>
              </a:solidFill>
              <a:latin typeface="+mn-ea"/>
              <a:cs typeface="Gen Jyuu Gothic P Normal" panose="020B0202020203020207" pitchFamily="34" charset="-128"/>
            </a:endParaRPr>
          </a:p>
        </p:txBody>
      </p:sp>
      <p:sp>
        <p:nvSpPr>
          <p:cNvPr id="62" name="Freeform 458"/>
          <p:cNvSpPr>
            <a:spLocks noEditPoints="1"/>
          </p:cNvSpPr>
          <p:nvPr/>
        </p:nvSpPr>
        <p:spPr bwMode="auto">
          <a:xfrm>
            <a:off x="2990367" y="2820526"/>
            <a:ext cx="285151" cy="361295"/>
          </a:xfrm>
          <a:custGeom>
            <a:avLst/>
            <a:gdLst>
              <a:gd name="T0" fmla="*/ 5138 w 5873"/>
              <a:gd name="T1" fmla="*/ 2495 h 7438"/>
              <a:gd name="T2" fmla="*/ 4961 w 5873"/>
              <a:gd name="T3" fmla="*/ 1975 h 7438"/>
              <a:gd name="T4" fmla="*/ 4670 w 5873"/>
              <a:gd name="T5" fmla="*/ 1519 h 7438"/>
              <a:gd name="T6" fmla="*/ 4280 w 5873"/>
              <a:gd name="T7" fmla="*/ 1148 h 7438"/>
              <a:gd name="T8" fmla="*/ 3810 w 5873"/>
              <a:gd name="T9" fmla="*/ 877 h 7438"/>
              <a:gd name="T10" fmla="*/ 3279 w 5873"/>
              <a:gd name="T11" fmla="*/ 726 h 7438"/>
              <a:gd name="T12" fmla="*/ 2764 w 5873"/>
              <a:gd name="T13" fmla="*/ 707 h 7438"/>
              <a:gd name="T14" fmla="*/ 2217 w 5873"/>
              <a:gd name="T15" fmla="*/ 819 h 7438"/>
              <a:gd name="T16" fmla="*/ 1727 w 5873"/>
              <a:gd name="T17" fmla="*/ 1055 h 7438"/>
              <a:gd name="T18" fmla="*/ 1311 w 5873"/>
              <a:gd name="T19" fmla="*/ 1398 h 7438"/>
              <a:gd name="T20" fmla="*/ 987 w 5873"/>
              <a:gd name="T21" fmla="*/ 1830 h 7438"/>
              <a:gd name="T22" fmla="*/ 775 w 5873"/>
              <a:gd name="T23" fmla="*/ 2333 h 7438"/>
              <a:gd name="T24" fmla="*/ 690 w 5873"/>
              <a:gd name="T25" fmla="*/ 2890 h 7438"/>
              <a:gd name="T26" fmla="*/ 731 w 5873"/>
              <a:gd name="T27" fmla="*/ 3286 h 7438"/>
              <a:gd name="T28" fmla="*/ 948 w 5873"/>
              <a:gd name="T29" fmla="*/ 4031 h 7438"/>
              <a:gd name="T30" fmla="*/ 1254 w 5873"/>
              <a:gd name="T31" fmla="*/ 4648 h 7438"/>
              <a:gd name="T32" fmla="*/ 1567 w 5873"/>
              <a:gd name="T33" fmla="*/ 5106 h 7438"/>
              <a:gd name="T34" fmla="*/ 1691 w 5873"/>
              <a:gd name="T35" fmla="*/ 5399 h 7438"/>
              <a:gd name="T36" fmla="*/ 1550 w 5873"/>
              <a:gd name="T37" fmla="*/ 6132 h 7438"/>
              <a:gd name="T38" fmla="*/ 4324 w 5873"/>
              <a:gd name="T39" fmla="*/ 6362 h 7438"/>
              <a:gd name="T40" fmla="*/ 4168 w 5873"/>
              <a:gd name="T41" fmla="*/ 5464 h 7438"/>
              <a:gd name="T42" fmla="*/ 4272 w 5873"/>
              <a:gd name="T43" fmla="*/ 5158 h 7438"/>
              <a:gd name="T44" fmla="*/ 4557 w 5873"/>
              <a:gd name="T45" fmla="*/ 4750 h 7438"/>
              <a:gd name="T46" fmla="*/ 4848 w 5873"/>
              <a:gd name="T47" fmla="*/ 4213 h 7438"/>
              <a:gd name="T48" fmla="*/ 5118 w 5873"/>
              <a:gd name="T49" fmla="*/ 3409 h 7438"/>
              <a:gd name="T50" fmla="*/ 5184 w 5873"/>
              <a:gd name="T51" fmla="*/ 2948 h 7438"/>
              <a:gd name="T52" fmla="*/ 3996 w 5873"/>
              <a:gd name="T53" fmla="*/ 5217 h 7438"/>
              <a:gd name="T54" fmla="*/ 1951 w 5873"/>
              <a:gd name="T55" fmla="*/ 5568 h 7438"/>
              <a:gd name="T56" fmla="*/ 1866 w 5873"/>
              <a:gd name="T57" fmla="*/ 5186 h 7438"/>
              <a:gd name="T58" fmla="*/ 1676 w 5873"/>
              <a:gd name="T59" fmla="*/ 4869 h 7438"/>
              <a:gd name="T60" fmla="*/ 1373 w 5873"/>
              <a:gd name="T61" fmla="*/ 4395 h 7438"/>
              <a:gd name="T62" fmla="*/ 1053 w 5873"/>
              <a:gd name="T63" fmla="*/ 3643 h 7438"/>
              <a:gd name="T64" fmla="*/ 927 w 5873"/>
              <a:gd name="T65" fmla="*/ 3048 h 7438"/>
              <a:gd name="T66" fmla="*/ 943 w 5873"/>
              <a:gd name="T67" fmla="*/ 2641 h 7438"/>
              <a:gd name="T68" fmla="*/ 1078 w 5873"/>
              <a:gd name="T69" fmla="*/ 2163 h 7438"/>
              <a:gd name="T70" fmla="*/ 1321 w 5873"/>
              <a:gd name="T71" fmla="*/ 1742 h 7438"/>
              <a:gd name="T72" fmla="*/ 1654 w 5873"/>
              <a:gd name="T73" fmla="*/ 1392 h 7438"/>
              <a:gd name="T74" fmla="*/ 2063 w 5873"/>
              <a:gd name="T75" fmla="*/ 1130 h 7438"/>
              <a:gd name="T76" fmla="*/ 2531 w 5873"/>
              <a:gd name="T77" fmla="*/ 972 h 7438"/>
              <a:gd name="T78" fmla="*/ 2989 w 5873"/>
              <a:gd name="T79" fmla="*/ 931 h 7438"/>
              <a:gd name="T80" fmla="*/ 3488 w 5873"/>
              <a:gd name="T81" fmla="*/ 1007 h 7438"/>
              <a:gd name="T82" fmla="*/ 3940 w 5873"/>
              <a:gd name="T83" fmla="*/ 1198 h 7438"/>
              <a:gd name="T84" fmla="*/ 4328 w 5873"/>
              <a:gd name="T85" fmla="*/ 1489 h 7438"/>
              <a:gd name="T86" fmla="*/ 4636 w 5873"/>
              <a:gd name="T87" fmla="*/ 1861 h 7438"/>
              <a:gd name="T88" fmla="*/ 4848 w 5873"/>
              <a:gd name="T89" fmla="*/ 2301 h 7438"/>
              <a:gd name="T90" fmla="*/ 4948 w 5873"/>
              <a:gd name="T91" fmla="*/ 2793 h 7438"/>
              <a:gd name="T92" fmla="*/ 4925 w 5873"/>
              <a:gd name="T93" fmla="*/ 3210 h 7438"/>
              <a:gd name="T94" fmla="*/ 4741 w 5873"/>
              <a:gd name="T95" fmla="*/ 3873 h 7438"/>
              <a:gd name="T96" fmla="*/ 4420 w 5873"/>
              <a:gd name="T97" fmla="*/ 4536 h 7438"/>
              <a:gd name="T98" fmla="*/ 4122 w 5873"/>
              <a:gd name="T99" fmla="*/ 4968 h 7438"/>
              <a:gd name="T100" fmla="*/ 3052 w 5873"/>
              <a:gd name="T101" fmla="*/ 423 h 7438"/>
              <a:gd name="T102" fmla="*/ 1780 w 5873"/>
              <a:gd name="T103" fmla="*/ 702 h 7438"/>
              <a:gd name="T104" fmla="*/ 452 w 5873"/>
              <a:gd name="T105" fmla="*/ 1368 h 7438"/>
              <a:gd name="T106" fmla="*/ 0 w 5873"/>
              <a:gd name="T107" fmla="*/ 2820 h 7438"/>
              <a:gd name="T108" fmla="*/ 452 w 5873"/>
              <a:gd name="T109" fmla="*/ 4503 h 7438"/>
              <a:gd name="T110" fmla="*/ 5743 w 5873"/>
              <a:gd name="T111" fmla="*/ 3806 h 7438"/>
              <a:gd name="T112" fmla="*/ 5394 w 5873"/>
              <a:gd name="T113" fmla="*/ 2396 h 7438"/>
              <a:gd name="T114" fmla="*/ 4932 w 5873"/>
              <a:gd name="T115" fmla="*/ 779 h 7438"/>
              <a:gd name="T116" fmla="*/ 3808 w 5873"/>
              <a:gd name="T117" fmla="*/ 130 h 7438"/>
              <a:gd name="T118" fmla="*/ 1955 w 5873"/>
              <a:gd name="T119" fmla="*/ 3509 h 7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73" h="7438">
                <a:moveTo>
                  <a:pt x="5184" y="2948"/>
                </a:moveTo>
                <a:lnTo>
                  <a:pt x="5184" y="2948"/>
                </a:lnTo>
                <a:lnTo>
                  <a:pt x="5183" y="2890"/>
                </a:lnTo>
                <a:lnTo>
                  <a:pt x="5181" y="2832"/>
                </a:lnTo>
                <a:lnTo>
                  <a:pt x="5178" y="2775"/>
                </a:lnTo>
                <a:lnTo>
                  <a:pt x="5172" y="2718"/>
                </a:lnTo>
                <a:lnTo>
                  <a:pt x="5166" y="2662"/>
                </a:lnTo>
                <a:lnTo>
                  <a:pt x="5158" y="2606"/>
                </a:lnTo>
                <a:lnTo>
                  <a:pt x="5149" y="2550"/>
                </a:lnTo>
                <a:lnTo>
                  <a:pt x="5138" y="2495"/>
                </a:lnTo>
                <a:lnTo>
                  <a:pt x="5126" y="2441"/>
                </a:lnTo>
                <a:lnTo>
                  <a:pt x="5113" y="2387"/>
                </a:lnTo>
                <a:lnTo>
                  <a:pt x="5099" y="2333"/>
                </a:lnTo>
                <a:lnTo>
                  <a:pt x="5083" y="2280"/>
                </a:lnTo>
                <a:lnTo>
                  <a:pt x="5066" y="2228"/>
                </a:lnTo>
                <a:lnTo>
                  <a:pt x="5047" y="2176"/>
                </a:lnTo>
                <a:lnTo>
                  <a:pt x="5028" y="2124"/>
                </a:lnTo>
                <a:lnTo>
                  <a:pt x="5007" y="2074"/>
                </a:lnTo>
                <a:lnTo>
                  <a:pt x="4985" y="2024"/>
                </a:lnTo>
                <a:lnTo>
                  <a:pt x="4961" y="1975"/>
                </a:lnTo>
                <a:lnTo>
                  <a:pt x="4937" y="1925"/>
                </a:lnTo>
                <a:lnTo>
                  <a:pt x="4912" y="1878"/>
                </a:lnTo>
                <a:lnTo>
                  <a:pt x="4886" y="1830"/>
                </a:lnTo>
                <a:lnTo>
                  <a:pt x="4858" y="1784"/>
                </a:lnTo>
                <a:lnTo>
                  <a:pt x="4830" y="1737"/>
                </a:lnTo>
                <a:lnTo>
                  <a:pt x="4799" y="1692"/>
                </a:lnTo>
                <a:lnTo>
                  <a:pt x="4769" y="1648"/>
                </a:lnTo>
                <a:lnTo>
                  <a:pt x="4737" y="1605"/>
                </a:lnTo>
                <a:lnTo>
                  <a:pt x="4704" y="1561"/>
                </a:lnTo>
                <a:lnTo>
                  <a:pt x="4670" y="1519"/>
                </a:lnTo>
                <a:lnTo>
                  <a:pt x="4636" y="1478"/>
                </a:lnTo>
                <a:lnTo>
                  <a:pt x="4600" y="1438"/>
                </a:lnTo>
                <a:lnTo>
                  <a:pt x="4563" y="1398"/>
                </a:lnTo>
                <a:lnTo>
                  <a:pt x="4525" y="1360"/>
                </a:lnTo>
                <a:lnTo>
                  <a:pt x="4486" y="1322"/>
                </a:lnTo>
                <a:lnTo>
                  <a:pt x="4447" y="1285"/>
                </a:lnTo>
                <a:lnTo>
                  <a:pt x="4407" y="1249"/>
                </a:lnTo>
                <a:lnTo>
                  <a:pt x="4366" y="1215"/>
                </a:lnTo>
                <a:lnTo>
                  <a:pt x="4324" y="1181"/>
                </a:lnTo>
                <a:lnTo>
                  <a:pt x="4280" y="1148"/>
                </a:lnTo>
                <a:lnTo>
                  <a:pt x="4237" y="1115"/>
                </a:lnTo>
                <a:lnTo>
                  <a:pt x="4192" y="1085"/>
                </a:lnTo>
                <a:lnTo>
                  <a:pt x="4147" y="1055"/>
                </a:lnTo>
                <a:lnTo>
                  <a:pt x="4101" y="1027"/>
                </a:lnTo>
                <a:lnTo>
                  <a:pt x="4055" y="998"/>
                </a:lnTo>
                <a:lnTo>
                  <a:pt x="4007" y="972"/>
                </a:lnTo>
                <a:lnTo>
                  <a:pt x="3959" y="947"/>
                </a:lnTo>
                <a:lnTo>
                  <a:pt x="3910" y="922"/>
                </a:lnTo>
                <a:lnTo>
                  <a:pt x="3861" y="899"/>
                </a:lnTo>
                <a:lnTo>
                  <a:pt x="3810" y="877"/>
                </a:lnTo>
                <a:lnTo>
                  <a:pt x="3759" y="857"/>
                </a:lnTo>
                <a:lnTo>
                  <a:pt x="3709" y="837"/>
                </a:lnTo>
                <a:lnTo>
                  <a:pt x="3657" y="819"/>
                </a:lnTo>
                <a:lnTo>
                  <a:pt x="3604" y="802"/>
                </a:lnTo>
                <a:lnTo>
                  <a:pt x="3551" y="786"/>
                </a:lnTo>
                <a:lnTo>
                  <a:pt x="3498" y="772"/>
                </a:lnTo>
                <a:lnTo>
                  <a:pt x="3443" y="758"/>
                </a:lnTo>
                <a:lnTo>
                  <a:pt x="3389" y="746"/>
                </a:lnTo>
                <a:lnTo>
                  <a:pt x="3333" y="736"/>
                </a:lnTo>
                <a:lnTo>
                  <a:pt x="3279" y="726"/>
                </a:lnTo>
                <a:lnTo>
                  <a:pt x="3223" y="719"/>
                </a:lnTo>
                <a:lnTo>
                  <a:pt x="3166" y="713"/>
                </a:lnTo>
                <a:lnTo>
                  <a:pt x="3109" y="707"/>
                </a:lnTo>
                <a:lnTo>
                  <a:pt x="3052" y="703"/>
                </a:lnTo>
                <a:lnTo>
                  <a:pt x="2995" y="701"/>
                </a:lnTo>
                <a:lnTo>
                  <a:pt x="2937" y="701"/>
                </a:lnTo>
                <a:lnTo>
                  <a:pt x="2937" y="701"/>
                </a:lnTo>
                <a:lnTo>
                  <a:pt x="2879" y="701"/>
                </a:lnTo>
                <a:lnTo>
                  <a:pt x="2821" y="703"/>
                </a:lnTo>
                <a:lnTo>
                  <a:pt x="2764" y="707"/>
                </a:lnTo>
                <a:lnTo>
                  <a:pt x="2707" y="713"/>
                </a:lnTo>
                <a:lnTo>
                  <a:pt x="2651" y="719"/>
                </a:lnTo>
                <a:lnTo>
                  <a:pt x="2595" y="726"/>
                </a:lnTo>
                <a:lnTo>
                  <a:pt x="2539" y="736"/>
                </a:lnTo>
                <a:lnTo>
                  <a:pt x="2485" y="746"/>
                </a:lnTo>
                <a:lnTo>
                  <a:pt x="2430" y="758"/>
                </a:lnTo>
                <a:lnTo>
                  <a:pt x="2376" y="772"/>
                </a:lnTo>
                <a:lnTo>
                  <a:pt x="2322" y="786"/>
                </a:lnTo>
                <a:lnTo>
                  <a:pt x="2270" y="802"/>
                </a:lnTo>
                <a:lnTo>
                  <a:pt x="2217" y="819"/>
                </a:lnTo>
                <a:lnTo>
                  <a:pt x="2165" y="837"/>
                </a:lnTo>
                <a:lnTo>
                  <a:pt x="2113" y="857"/>
                </a:lnTo>
                <a:lnTo>
                  <a:pt x="2063" y="877"/>
                </a:lnTo>
                <a:lnTo>
                  <a:pt x="2012" y="899"/>
                </a:lnTo>
                <a:lnTo>
                  <a:pt x="1964" y="922"/>
                </a:lnTo>
                <a:lnTo>
                  <a:pt x="1914" y="947"/>
                </a:lnTo>
                <a:lnTo>
                  <a:pt x="1867" y="972"/>
                </a:lnTo>
                <a:lnTo>
                  <a:pt x="1819" y="998"/>
                </a:lnTo>
                <a:lnTo>
                  <a:pt x="1772" y="1027"/>
                </a:lnTo>
                <a:lnTo>
                  <a:pt x="1727" y="1055"/>
                </a:lnTo>
                <a:lnTo>
                  <a:pt x="1681" y="1085"/>
                </a:lnTo>
                <a:lnTo>
                  <a:pt x="1637" y="1115"/>
                </a:lnTo>
                <a:lnTo>
                  <a:pt x="1593" y="1148"/>
                </a:lnTo>
                <a:lnTo>
                  <a:pt x="1550" y="1181"/>
                </a:lnTo>
                <a:lnTo>
                  <a:pt x="1508" y="1215"/>
                </a:lnTo>
                <a:lnTo>
                  <a:pt x="1467" y="1249"/>
                </a:lnTo>
                <a:lnTo>
                  <a:pt x="1427" y="1285"/>
                </a:lnTo>
                <a:lnTo>
                  <a:pt x="1387" y="1322"/>
                </a:lnTo>
                <a:lnTo>
                  <a:pt x="1348" y="1360"/>
                </a:lnTo>
                <a:lnTo>
                  <a:pt x="1311" y="1398"/>
                </a:lnTo>
                <a:lnTo>
                  <a:pt x="1274" y="1438"/>
                </a:lnTo>
                <a:lnTo>
                  <a:pt x="1238" y="1478"/>
                </a:lnTo>
                <a:lnTo>
                  <a:pt x="1204" y="1519"/>
                </a:lnTo>
                <a:lnTo>
                  <a:pt x="1170" y="1561"/>
                </a:lnTo>
                <a:lnTo>
                  <a:pt x="1137" y="1605"/>
                </a:lnTo>
                <a:lnTo>
                  <a:pt x="1104" y="1648"/>
                </a:lnTo>
                <a:lnTo>
                  <a:pt x="1074" y="1692"/>
                </a:lnTo>
                <a:lnTo>
                  <a:pt x="1044" y="1737"/>
                </a:lnTo>
                <a:lnTo>
                  <a:pt x="1016" y="1784"/>
                </a:lnTo>
                <a:lnTo>
                  <a:pt x="987" y="1830"/>
                </a:lnTo>
                <a:lnTo>
                  <a:pt x="961" y="1878"/>
                </a:lnTo>
                <a:lnTo>
                  <a:pt x="936" y="1925"/>
                </a:lnTo>
                <a:lnTo>
                  <a:pt x="911" y="1975"/>
                </a:lnTo>
                <a:lnTo>
                  <a:pt x="888" y="2024"/>
                </a:lnTo>
                <a:lnTo>
                  <a:pt x="866" y="2074"/>
                </a:lnTo>
                <a:lnTo>
                  <a:pt x="846" y="2124"/>
                </a:lnTo>
                <a:lnTo>
                  <a:pt x="826" y="2176"/>
                </a:lnTo>
                <a:lnTo>
                  <a:pt x="808" y="2228"/>
                </a:lnTo>
                <a:lnTo>
                  <a:pt x="791" y="2280"/>
                </a:lnTo>
                <a:lnTo>
                  <a:pt x="775" y="2333"/>
                </a:lnTo>
                <a:lnTo>
                  <a:pt x="761" y="2387"/>
                </a:lnTo>
                <a:lnTo>
                  <a:pt x="747" y="2441"/>
                </a:lnTo>
                <a:lnTo>
                  <a:pt x="735" y="2495"/>
                </a:lnTo>
                <a:lnTo>
                  <a:pt x="725" y="2550"/>
                </a:lnTo>
                <a:lnTo>
                  <a:pt x="715" y="2606"/>
                </a:lnTo>
                <a:lnTo>
                  <a:pt x="708" y="2662"/>
                </a:lnTo>
                <a:lnTo>
                  <a:pt x="702" y="2718"/>
                </a:lnTo>
                <a:lnTo>
                  <a:pt x="696" y="2775"/>
                </a:lnTo>
                <a:lnTo>
                  <a:pt x="692" y="2832"/>
                </a:lnTo>
                <a:lnTo>
                  <a:pt x="690" y="2890"/>
                </a:lnTo>
                <a:lnTo>
                  <a:pt x="690" y="2948"/>
                </a:lnTo>
                <a:lnTo>
                  <a:pt x="690" y="2948"/>
                </a:lnTo>
                <a:lnTo>
                  <a:pt x="690" y="2961"/>
                </a:lnTo>
                <a:lnTo>
                  <a:pt x="692" y="2998"/>
                </a:lnTo>
                <a:lnTo>
                  <a:pt x="697" y="3056"/>
                </a:lnTo>
                <a:lnTo>
                  <a:pt x="702" y="3093"/>
                </a:lnTo>
                <a:lnTo>
                  <a:pt x="707" y="3134"/>
                </a:lnTo>
                <a:lnTo>
                  <a:pt x="713" y="3181"/>
                </a:lnTo>
                <a:lnTo>
                  <a:pt x="722" y="3231"/>
                </a:lnTo>
                <a:lnTo>
                  <a:pt x="731" y="3286"/>
                </a:lnTo>
                <a:lnTo>
                  <a:pt x="742" y="3345"/>
                </a:lnTo>
                <a:lnTo>
                  <a:pt x="755" y="3409"/>
                </a:lnTo>
                <a:lnTo>
                  <a:pt x="771" y="3475"/>
                </a:lnTo>
                <a:lnTo>
                  <a:pt x="788" y="3546"/>
                </a:lnTo>
                <a:lnTo>
                  <a:pt x="808" y="3618"/>
                </a:lnTo>
                <a:lnTo>
                  <a:pt x="830" y="3695"/>
                </a:lnTo>
                <a:lnTo>
                  <a:pt x="856" y="3775"/>
                </a:lnTo>
                <a:lnTo>
                  <a:pt x="883" y="3858"/>
                </a:lnTo>
                <a:lnTo>
                  <a:pt x="915" y="3943"/>
                </a:lnTo>
                <a:lnTo>
                  <a:pt x="948" y="4031"/>
                </a:lnTo>
                <a:lnTo>
                  <a:pt x="985" y="4121"/>
                </a:lnTo>
                <a:lnTo>
                  <a:pt x="1025" y="4213"/>
                </a:lnTo>
                <a:lnTo>
                  <a:pt x="1070" y="4307"/>
                </a:lnTo>
                <a:lnTo>
                  <a:pt x="1093" y="4354"/>
                </a:lnTo>
                <a:lnTo>
                  <a:pt x="1117" y="4403"/>
                </a:lnTo>
                <a:lnTo>
                  <a:pt x="1142" y="4451"/>
                </a:lnTo>
                <a:lnTo>
                  <a:pt x="1169" y="4500"/>
                </a:lnTo>
                <a:lnTo>
                  <a:pt x="1196" y="4549"/>
                </a:lnTo>
                <a:lnTo>
                  <a:pt x="1225" y="4599"/>
                </a:lnTo>
                <a:lnTo>
                  <a:pt x="1254" y="4648"/>
                </a:lnTo>
                <a:lnTo>
                  <a:pt x="1284" y="4698"/>
                </a:lnTo>
                <a:lnTo>
                  <a:pt x="1315" y="4749"/>
                </a:lnTo>
                <a:lnTo>
                  <a:pt x="1348" y="4799"/>
                </a:lnTo>
                <a:lnTo>
                  <a:pt x="1382" y="4850"/>
                </a:lnTo>
                <a:lnTo>
                  <a:pt x="1417" y="4900"/>
                </a:lnTo>
                <a:lnTo>
                  <a:pt x="1452" y="4952"/>
                </a:lnTo>
                <a:lnTo>
                  <a:pt x="1489" y="5003"/>
                </a:lnTo>
                <a:lnTo>
                  <a:pt x="1527" y="5054"/>
                </a:lnTo>
                <a:lnTo>
                  <a:pt x="1567" y="5106"/>
                </a:lnTo>
                <a:lnTo>
                  <a:pt x="1567" y="5106"/>
                </a:lnTo>
                <a:lnTo>
                  <a:pt x="1584" y="5130"/>
                </a:lnTo>
                <a:lnTo>
                  <a:pt x="1600" y="5157"/>
                </a:lnTo>
                <a:lnTo>
                  <a:pt x="1615" y="5183"/>
                </a:lnTo>
                <a:lnTo>
                  <a:pt x="1628" y="5211"/>
                </a:lnTo>
                <a:lnTo>
                  <a:pt x="1641" y="5241"/>
                </a:lnTo>
                <a:lnTo>
                  <a:pt x="1653" y="5271"/>
                </a:lnTo>
                <a:lnTo>
                  <a:pt x="1663" y="5302"/>
                </a:lnTo>
                <a:lnTo>
                  <a:pt x="1674" y="5334"/>
                </a:lnTo>
                <a:lnTo>
                  <a:pt x="1682" y="5366"/>
                </a:lnTo>
                <a:lnTo>
                  <a:pt x="1691" y="5399"/>
                </a:lnTo>
                <a:lnTo>
                  <a:pt x="1697" y="5432"/>
                </a:lnTo>
                <a:lnTo>
                  <a:pt x="1703" y="5464"/>
                </a:lnTo>
                <a:lnTo>
                  <a:pt x="1710" y="5497"/>
                </a:lnTo>
                <a:lnTo>
                  <a:pt x="1715" y="5529"/>
                </a:lnTo>
                <a:lnTo>
                  <a:pt x="1722" y="5593"/>
                </a:lnTo>
                <a:lnTo>
                  <a:pt x="1550" y="5593"/>
                </a:lnTo>
                <a:lnTo>
                  <a:pt x="1550" y="5823"/>
                </a:lnTo>
                <a:lnTo>
                  <a:pt x="1757" y="5823"/>
                </a:lnTo>
                <a:lnTo>
                  <a:pt x="1757" y="6132"/>
                </a:lnTo>
                <a:lnTo>
                  <a:pt x="1550" y="6132"/>
                </a:lnTo>
                <a:lnTo>
                  <a:pt x="1550" y="6362"/>
                </a:lnTo>
                <a:lnTo>
                  <a:pt x="1757" y="6362"/>
                </a:lnTo>
                <a:lnTo>
                  <a:pt x="1757" y="6671"/>
                </a:lnTo>
                <a:lnTo>
                  <a:pt x="1550" y="6671"/>
                </a:lnTo>
                <a:lnTo>
                  <a:pt x="1550" y="6900"/>
                </a:lnTo>
                <a:lnTo>
                  <a:pt x="4324" y="6900"/>
                </a:lnTo>
                <a:lnTo>
                  <a:pt x="4324" y="6671"/>
                </a:lnTo>
                <a:lnTo>
                  <a:pt x="1987" y="6671"/>
                </a:lnTo>
                <a:lnTo>
                  <a:pt x="1987" y="6362"/>
                </a:lnTo>
                <a:lnTo>
                  <a:pt x="4324" y="6362"/>
                </a:lnTo>
                <a:lnTo>
                  <a:pt x="4324" y="6132"/>
                </a:lnTo>
                <a:lnTo>
                  <a:pt x="1987" y="6132"/>
                </a:lnTo>
                <a:lnTo>
                  <a:pt x="1987" y="5823"/>
                </a:lnTo>
                <a:lnTo>
                  <a:pt x="4324" y="5823"/>
                </a:lnTo>
                <a:lnTo>
                  <a:pt x="4324" y="5593"/>
                </a:lnTo>
                <a:lnTo>
                  <a:pt x="4147" y="5593"/>
                </a:lnTo>
                <a:lnTo>
                  <a:pt x="4147" y="5593"/>
                </a:lnTo>
                <a:lnTo>
                  <a:pt x="4156" y="5530"/>
                </a:lnTo>
                <a:lnTo>
                  <a:pt x="4161" y="5497"/>
                </a:lnTo>
                <a:lnTo>
                  <a:pt x="4168" y="5464"/>
                </a:lnTo>
                <a:lnTo>
                  <a:pt x="4174" y="5432"/>
                </a:lnTo>
                <a:lnTo>
                  <a:pt x="4181" y="5399"/>
                </a:lnTo>
                <a:lnTo>
                  <a:pt x="4190" y="5366"/>
                </a:lnTo>
                <a:lnTo>
                  <a:pt x="4198" y="5335"/>
                </a:lnTo>
                <a:lnTo>
                  <a:pt x="4209" y="5303"/>
                </a:lnTo>
                <a:lnTo>
                  <a:pt x="4219" y="5273"/>
                </a:lnTo>
                <a:lnTo>
                  <a:pt x="4231" y="5242"/>
                </a:lnTo>
                <a:lnTo>
                  <a:pt x="4243" y="5212"/>
                </a:lnTo>
                <a:lnTo>
                  <a:pt x="4257" y="5184"/>
                </a:lnTo>
                <a:lnTo>
                  <a:pt x="4272" y="5158"/>
                </a:lnTo>
                <a:lnTo>
                  <a:pt x="4288" y="5131"/>
                </a:lnTo>
                <a:lnTo>
                  <a:pt x="4305" y="5107"/>
                </a:lnTo>
                <a:lnTo>
                  <a:pt x="4305" y="5107"/>
                </a:lnTo>
                <a:lnTo>
                  <a:pt x="4345" y="5055"/>
                </a:lnTo>
                <a:lnTo>
                  <a:pt x="4383" y="5005"/>
                </a:lnTo>
                <a:lnTo>
                  <a:pt x="4420" y="4953"/>
                </a:lnTo>
                <a:lnTo>
                  <a:pt x="4455" y="4901"/>
                </a:lnTo>
                <a:lnTo>
                  <a:pt x="4490" y="4851"/>
                </a:lnTo>
                <a:lnTo>
                  <a:pt x="4524" y="4800"/>
                </a:lnTo>
                <a:lnTo>
                  <a:pt x="4557" y="4750"/>
                </a:lnTo>
                <a:lnTo>
                  <a:pt x="4588" y="4699"/>
                </a:lnTo>
                <a:lnTo>
                  <a:pt x="4619" y="4648"/>
                </a:lnTo>
                <a:lnTo>
                  <a:pt x="4648" y="4599"/>
                </a:lnTo>
                <a:lnTo>
                  <a:pt x="4677" y="4549"/>
                </a:lnTo>
                <a:lnTo>
                  <a:pt x="4703" y="4500"/>
                </a:lnTo>
                <a:lnTo>
                  <a:pt x="4730" y="4451"/>
                </a:lnTo>
                <a:lnTo>
                  <a:pt x="4755" y="4403"/>
                </a:lnTo>
                <a:lnTo>
                  <a:pt x="4779" y="4354"/>
                </a:lnTo>
                <a:lnTo>
                  <a:pt x="4803" y="4307"/>
                </a:lnTo>
                <a:lnTo>
                  <a:pt x="4848" y="4213"/>
                </a:lnTo>
                <a:lnTo>
                  <a:pt x="4888" y="4121"/>
                </a:lnTo>
                <a:lnTo>
                  <a:pt x="4925" y="4031"/>
                </a:lnTo>
                <a:lnTo>
                  <a:pt x="4958" y="3943"/>
                </a:lnTo>
                <a:lnTo>
                  <a:pt x="4990" y="3858"/>
                </a:lnTo>
                <a:lnTo>
                  <a:pt x="5017" y="3775"/>
                </a:lnTo>
                <a:lnTo>
                  <a:pt x="5043" y="3695"/>
                </a:lnTo>
                <a:lnTo>
                  <a:pt x="5065" y="3618"/>
                </a:lnTo>
                <a:lnTo>
                  <a:pt x="5085" y="3545"/>
                </a:lnTo>
                <a:lnTo>
                  <a:pt x="5103" y="3475"/>
                </a:lnTo>
                <a:lnTo>
                  <a:pt x="5118" y="3409"/>
                </a:lnTo>
                <a:lnTo>
                  <a:pt x="5131" y="3345"/>
                </a:lnTo>
                <a:lnTo>
                  <a:pt x="5143" y="3286"/>
                </a:lnTo>
                <a:lnTo>
                  <a:pt x="5152" y="3231"/>
                </a:lnTo>
                <a:lnTo>
                  <a:pt x="5160" y="3181"/>
                </a:lnTo>
                <a:lnTo>
                  <a:pt x="5167" y="3134"/>
                </a:lnTo>
                <a:lnTo>
                  <a:pt x="5172" y="3093"/>
                </a:lnTo>
                <a:lnTo>
                  <a:pt x="5176" y="3056"/>
                </a:lnTo>
                <a:lnTo>
                  <a:pt x="5181" y="2998"/>
                </a:lnTo>
                <a:lnTo>
                  <a:pt x="5183" y="2961"/>
                </a:lnTo>
                <a:lnTo>
                  <a:pt x="5184" y="2948"/>
                </a:lnTo>
                <a:lnTo>
                  <a:pt x="5184" y="2948"/>
                </a:lnTo>
                <a:close/>
                <a:moveTo>
                  <a:pt x="4122" y="4968"/>
                </a:moveTo>
                <a:lnTo>
                  <a:pt x="4122" y="4968"/>
                </a:lnTo>
                <a:lnTo>
                  <a:pt x="4100" y="4999"/>
                </a:lnTo>
                <a:lnTo>
                  <a:pt x="4079" y="5033"/>
                </a:lnTo>
                <a:lnTo>
                  <a:pt x="4059" y="5068"/>
                </a:lnTo>
                <a:lnTo>
                  <a:pt x="4041" y="5104"/>
                </a:lnTo>
                <a:lnTo>
                  <a:pt x="4025" y="5141"/>
                </a:lnTo>
                <a:lnTo>
                  <a:pt x="4009" y="5179"/>
                </a:lnTo>
                <a:lnTo>
                  <a:pt x="3996" y="5217"/>
                </a:lnTo>
                <a:lnTo>
                  <a:pt x="3983" y="5256"/>
                </a:lnTo>
                <a:lnTo>
                  <a:pt x="3971" y="5295"/>
                </a:lnTo>
                <a:lnTo>
                  <a:pt x="3961" y="5335"/>
                </a:lnTo>
                <a:lnTo>
                  <a:pt x="3951" y="5374"/>
                </a:lnTo>
                <a:lnTo>
                  <a:pt x="3943" y="5414"/>
                </a:lnTo>
                <a:lnTo>
                  <a:pt x="3936" y="5453"/>
                </a:lnTo>
                <a:lnTo>
                  <a:pt x="3929" y="5492"/>
                </a:lnTo>
                <a:lnTo>
                  <a:pt x="3924" y="5530"/>
                </a:lnTo>
                <a:lnTo>
                  <a:pt x="3919" y="5568"/>
                </a:lnTo>
                <a:lnTo>
                  <a:pt x="1951" y="5568"/>
                </a:lnTo>
                <a:lnTo>
                  <a:pt x="1951" y="5568"/>
                </a:lnTo>
                <a:lnTo>
                  <a:pt x="1946" y="5520"/>
                </a:lnTo>
                <a:lnTo>
                  <a:pt x="1938" y="5473"/>
                </a:lnTo>
                <a:lnTo>
                  <a:pt x="1931" y="5429"/>
                </a:lnTo>
                <a:lnTo>
                  <a:pt x="1923" y="5384"/>
                </a:lnTo>
                <a:lnTo>
                  <a:pt x="1913" y="5342"/>
                </a:lnTo>
                <a:lnTo>
                  <a:pt x="1903" y="5301"/>
                </a:lnTo>
                <a:lnTo>
                  <a:pt x="1891" y="5261"/>
                </a:lnTo>
                <a:lnTo>
                  <a:pt x="1879" y="5223"/>
                </a:lnTo>
                <a:lnTo>
                  <a:pt x="1866" y="5186"/>
                </a:lnTo>
                <a:lnTo>
                  <a:pt x="1852" y="5150"/>
                </a:lnTo>
                <a:lnTo>
                  <a:pt x="1837" y="5116"/>
                </a:lnTo>
                <a:lnTo>
                  <a:pt x="1821" y="5083"/>
                </a:lnTo>
                <a:lnTo>
                  <a:pt x="1805" y="5052"/>
                </a:lnTo>
                <a:lnTo>
                  <a:pt x="1788" y="5022"/>
                </a:lnTo>
                <a:lnTo>
                  <a:pt x="1769" y="4993"/>
                </a:lnTo>
                <a:lnTo>
                  <a:pt x="1750" y="4966"/>
                </a:lnTo>
                <a:lnTo>
                  <a:pt x="1750" y="4966"/>
                </a:lnTo>
                <a:lnTo>
                  <a:pt x="1712" y="4917"/>
                </a:lnTo>
                <a:lnTo>
                  <a:pt x="1676" y="4869"/>
                </a:lnTo>
                <a:lnTo>
                  <a:pt x="1641" y="4820"/>
                </a:lnTo>
                <a:lnTo>
                  <a:pt x="1607" y="4773"/>
                </a:lnTo>
                <a:lnTo>
                  <a:pt x="1575" y="4724"/>
                </a:lnTo>
                <a:lnTo>
                  <a:pt x="1542" y="4677"/>
                </a:lnTo>
                <a:lnTo>
                  <a:pt x="1511" y="4629"/>
                </a:lnTo>
                <a:lnTo>
                  <a:pt x="1482" y="4582"/>
                </a:lnTo>
                <a:lnTo>
                  <a:pt x="1453" y="4535"/>
                </a:lnTo>
                <a:lnTo>
                  <a:pt x="1426" y="4488"/>
                </a:lnTo>
                <a:lnTo>
                  <a:pt x="1399" y="4441"/>
                </a:lnTo>
                <a:lnTo>
                  <a:pt x="1373" y="4395"/>
                </a:lnTo>
                <a:lnTo>
                  <a:pt x="1348" y="4349"/>
                </a:lnTo>
                <a:lnTo>
                  <a:pt x="1324" y="4304"/>
                </a:lnTo>
                <a:lnTo>
                  <a:pt x="1279" y="4214"/>
                </a:lnTo>
                <a:lnTo>
                  <a:pt x="1237" y="4125"/>
                </a:lnTo>
                <a:lnTo>
                  <a:pt x="1199" y="4040"/>
                </a:lnTo>
                <a:lnTo>
                  <a:pt x="1165" y="3956"/>
                </a:lnTo>
                <a:lnTo>
                  <a:pt x="1132" y="3873"/>
                </a:lnTo>
                <a:lnTo>
                  <a:pt x="1102" y="3793"/>
                </a:lnTo>
                <a:lnTo>
                  <a:pt x="1077" y="3716"/>
                </a:lnTo>
                <a:lnTo>
                  <a:pt x="1053" y="3643"/>
                </a:lnTo>
                <a:lnTo>
                  <a:pt x="1032" y="3571"/>
                </a:lnTo>
                <a:lnTo>
                  <a:pt x="1013" y="3502"/>
                </a:lnTo>
                <a:lnTo>
                  <a:pt x="996" y="3437"/>
                </a:lnTo>
                <a:lnTo>
                  <a:pt x="982" y="3375"/>
                </a:lnTo>
                <a:lnTo>
                  <a:pt x="969" y="3317"/>
                </a:lnTo>
                <a:lnTo>
                  <a:pt x="958" y="3262"/>
                </a:lnTo>
                <a:lnTo>
                  <a:pt x="949" y="3210"/>
                </a:lnTo>
                <a:lnTo>
                  <a:pt x="942" y="3164"/>
                </a:lnTo>
                <a:lnTo>
                  <a:pt x="936" y="3121"/>
                </a:lnTo>
                <a:lnTo>
                  <a:pt x="927" y="3048"/>
                </a:lnTo>
                <a:lnTo>
                  <a:pt x="922" y="2994"/>
                </a:lnTo>
                <a:lnTo>
                  <a:pt x="920" y="2960"/>
                </a:lnTo>
                <a:lnTo>
                  <a:pt x="919" y="2948"/>
                </a:lnTo>
                <a:lnTo>
                  <a:pt x="919" y="2948"/>
                </a:lnTo>
                <a:lnTo>
                  <a:pt x="920" y="2896"/>
                </a:lnTo>
                <a:lnTo>
                  <a:pt x="922" y="2844"/>
                </a:lnTo>
                <a:lnTo>
                  <a:pt x="925" y="2793"/>
                </a:lnTo>
                <a:lnTo>
                  <a:pt x="929" y="2741"/>
                </a:lnTo>
                <a:lnTo>
                  <a:pt x="936" y="2691"/>
                </a:lnTo>
                <a:lnTo>
                  <a:pt x="943" y="2641"/>
                </a:lnTo>
                <a:lnTo>
                  <a:pt x="950" y="2591"/>
                </a:lnTo>
                <a:lnTo>
                  <a:pt x="960" y="2542"/>
                </a:lnTo>
                <a:lnTo>
                  <a:pt x="972" y="2492"/>
                </a:lnTo>
                <a:lnTo>
                  <a:pt x="983" y="2444"/>
                </a:lnTo>
                <a:lnTo>
                  <a:pt x="996" y="2396"/>
                </a:lnTo>
                <a:lnTo>
                  <a:pt x="1011" y="2349"/>
                </a:lnTo>
                <a:lnTo>
                  <a:pt x="1025" y="2301"/>
                </a:lnTo>
                <a:lnTo>
                  <a:pt x="1042" y="2255"/>
                </a:lnTo>
                <a:lnTo>
                  <a:pt x="1059" y="2209"/>
                </a:lnTo>
                <a:lnTo>
                  <a:pt x="1078" y="2163"/>
                </a:lnTo>
                <a:lnTo>
                  <a:pt x="1098" y="2118"/>
                </a:lnTo>
                <a:lnTo>
                  <a:pt x="1118" y="2074"/>
                </a:lnTo>
                <a:lnTo>
                  <a:pt x="1140" y="2031"/>
                </a:lnTo>
                <a:lnTo>
                  <a:pt x="1163" y="1987"/>
                </a:lnTo>
                <a:lnTo>
                  <a:pt x="1187" y="1944"/>
                </a:lnTo>
                <a:lnTo>
                  <a:pt x="1212" y="1903"/>
                </a:lnTo>
                <a:lnTo>
                  <a:pt x="1237" y="1861"/>
                </a:lnTo>
                <a:lnTo>
                  <a:pt x="1265" y="1821"/>
                </a:lnTo>
                <a:lnTo>
                  <a:pt x="1292" y="1781"/>
                </a:lnTo>
                <a:lnTo>
                  <a:pt x="1321" y="1742"/>
                </a:lnTo>
                <a:lnTo>
                  <a:pt x="1350" y="1703"/>
                </a:lnTo>
                <a:lnTo>
                  <a:pt x="1381" y="1666"/>
                </a:lnTo>
                <a:lnTo>
                  <a:pt x="1412" y="1628"/>
                </a:lnTo>
                <a:lnTo>
                  <a:pt x="1444" y="1592"/>
                </a:lnTo>
                <a:lnTo>
                  <a:pt x="1477" y="1556"/>
                </a:lnTo>
                <a:lnTo>
                  <a:pt x="1511" y="1522"/>
                </a:lnTo>
                <a:lnTo>
                  <a:pt x="1545" y="1489"/>
                </a:lnTo>
                <a:lnTo>
                  <a:pt x="1581" y="1455"/>
                </a:lnTo>
                <a:lnTo>
                  <a:pt x="1617" y="1423"/>
                </a:lnTo>
                <a:lnTo>
                  <a:pt x="1654" y="1392"/>
                </a:lnTo>
                <a:lnTo>
                  <a:pt x="1692" y="1361"/>
                </a:lnTo>
                <a:lnTo>
                  <a:pt x="1731" y="1332"/>
                </a:lnTo>
                <a:lnTo>
                  <a:pt x="1770" y="1303"/>
                </a:lnTo>
                <a:lnTo>
                  <a:pt x="1810" y="1276"/>
                </a:lnTo>
                <a:lnTo>
                  <a:pt x="1850" y="1248"/>
                </a:lnTo>
                <a:lnTo>
                  <a:pt x="1891" y="1223"/>
                </a:lnTo>
                <a:lnTo>
                  <a:pt x="1933" y="1198"/>
                </a:lnTo>
                <a:lnTo>
                  <a:pt x="1976" y="1174"/>
                </a:lnTo>
                <a:lnTo>
                  <a:pt x="2019" y="1151"/>
                </a:lnTo>
                <a:lnTo>
                  <a:pt x="2063" y="1130"/>
                </a:lnTo>
                <a:lnTo>
                  <a:pt x="2107" y="1109"/>
                </a:lnTo>
                <a:lnTo>
                  <a:pt x="2153" y="1089"/>
                </a:lnTo>
                <a:lnTo>
                  <a:pt x="2198" y="1071"/>
                </a:lnTo>
                <a:lnTo>
                  <a:pt x="2244" y="1053"/>
                </a:lnTo>
                <a:lnTo>
                  <a:pt x="2291" y="1036"/>
                </a:lnTo>
                <a:lnTo>
                  <a:pt x="2337" y="1022"/>
                </a:lnTo>
                <a:lnTo>
                  <a:pt x="2386" y="1007"/>
                </a:lnTo>
                <a:lnTo>
                  <a:pt x="2433" y="994"/>
                </a:lnTo>
                <a:lnTo>
                  <a:pt x="2481" y="983"/>
                </a:lnTo>
                <a:lnTo>
                  <a:pt x="2531" y="972"/>
                </a:lnTo>
                <a:lnTo>
                  <a:pt x="2580" y="963"/>
                </a:lnTo>
                <a:lnTo>
                  <a:pt x="2630" y="954"/>
                </a:lnTo>
                <a:lnTo>
                  <a:pt x="2680" y="947"/>
                </a:lnTo>
                <a:lnTo>
                  <a:pt x="2730" y="940"/>
                </a:lnTo>
                <a:lnTo>
                  <a:pt x="2782" y="936"/>
                </a:lnTo>
                <a:lnTo>
                  <a:pt x="2833" y="933"/>
                </a:lnTo>
                <a:lnTo>
                  <a:pt x="2884" y="931"/>
                </a:lnTo>
                <a:lnTo>
                  <a:pt x="2937" y="931"/>
                </a:lnTo>
                <a:lnTo>
                  <a:pt x="2937" y="931"/>
                </a:lnTo>
                <a:lnTo>
                  <a:pt x="2989" y="931"/>
                </a:lnTo>
                <a:lnTo>
                  <a:pt x="3040" y="933"/>
                </a:lnTo>
                <a:lnTo>
                  <a:pt x="3092" y="936"/>
                </a:lnTo>
                <a:lnTo>
                  <a:pt x="3143" y="940"/>
                </a:lnTo>
                <a:lnTo>
                  <a:pt x="3193" y="947"/>
                </a:lnTo>
                <a:lnTo>
                  <a:pt x="3244" y="954"/>
                </a:lnTo>
                <a:lnTo>
                  <a:pt x="3293" y="963"/>
                </a:lnTo>
                <a:lnTo>
                  <a:pt x="3343" y="972"/>
                </a:lnTo>
                <a:lnTo>
                  <a:pt x="3391" y="983"/>
                </a:lnTo>
                <a:lnTo>
                  <a:pt x="3440" y="994"/>
                </a:lnTo>
                <a:lnTo>
                  <a:pt x="3488" y="1007"/>
                </a:lnTo>
                <a:lnTo>
                  <a:pt x="3536" y="1022"/>
                </a:lnTo>
                <a:lnTo>
                  <a:pt x="3583" y="1036"/>
                </a:lnTo>
                <a:lnTo>
                  <a:pt x="3630" y="1053"/>
                </a:lnTo>
                <a:lnTo>
                  <a:pt x="3676" y="1071"/>
                </a:lnTo>
                <a:lnTo>
                  <a:pt x="3721" y="1089"/>
                </a:lnTo>
                <a:lnTo>
                  <a:pt x="3766" y="1109"/>
                </a:lnTo>
                <a:lnTo>
                  <a:pt x="3810" y="1130"/>
                </a:lnTo>
                <a:lnTo>
                  <a:pt x="3854" y="1151"/>
                </a:lnTo>
                <a:lnTo>
                  <a:pt x="3898" y="1174"/>
                </a:lnTo>
                <a:lnTo>
                  <a:pt x="3940" y="1198"/>
                </a:lnTo>
                <a:lnTo>
                  <a:pt x="3982" y="1223"/>
                </a:lnTo>
                <a:lnTo>
                  <a:pt x="4023" y="1248"/>
                </a:lnTo>
                <a:lnTo>
                  <a:pt x="4064" y="1276"/>
                </a:lnTo>
                <a:lnTo>
                  <a:pt x="4104" y="1303"/>
                </a:lnTo>
                <a:lnTo>
                  <a:pt x="4143" y="1332"/>
                </a:lnTo>
                <a:lnTo>
                  <a:pt x="4181" y="1361"/>
                </a:lnTo>
                <a:lnTo>
                  <a:pt x="4219" y="1392"/>
                </a:lnTo>
                <a:lnTo>
                  <a:pt x="4256" y="1423"/>
                </a:lnTo>
                <a:lnTo>
                  <a:pt x="4292" y="1455"/>
                </a:lnTo>
                <a:lnTo>
                  <a:pt x="4328" y="1489"/>
                </a:lnTo>
                <a:lnTo>
                  <a:pt x="4363" y="1522"/>
                </a:lnTo>
                <a:lnTo>
                  <a:pt x="4396" y="1556"/>
                </a:lnTo>
                <a:lnTo>
                  <a:pt x="4429" y="1592"/>
                </a:lnTo>
                <a:lnTo>
                  <a:pt x="4462" y="1628"/>
                </a:lnTo>
                <a:lnTo>
                  <a:pt x="4493" y="1666"/>
                </a:lnTo>
                <a:lnTo>
                  <a:pt x="4523" y="1703"/>
                </a:lnTo>
                <a:lnTo>
                  <a:pt x="4552" y="1742"/>
                </a:lnTo>
                <a:lnTo>
                  <a:pt x="4581" y="1781"/>
                </a:lnTo>
                <a:lnTo>
                  <a:pt x="4609" y="1821"/>
                </a:lnTo>
                <a:lnTo>
                  <a:pt x="4636" y="1861"/>
                </a:lnTo>
                <a:lnTo>
                  <a:pt x="4662" y="1903"/>
                </a:lnTo>
                <a:lnTo>
                  <a:pt x="4686" y="1944"/>
                </a:lnTo>
                <a:lnTo>
                  <a:pt x="4711" y="1987"/>
                </a:lnTo>
                <a:lnTo>
                  <a:pt x="4733" y="2031"/>
                </a:lnTo>
                <a:lnTo>
                  <a:pt x="4755" y="2074"/>
                </a:lnTo>
                <a:lnTo>
                  <a:pt x="4776" y="2118"/>
                </a:lnTo>
                <a:lnTo>
                  <a:pt x="4795" y="2163"/>
                </a:lnTo>
                <a:lnTo>
                  <a:pt x="4814" y="2209"/>
                </a:lnTo>
                <a:lnTo>
                  <a:pt x="4832" y="2255"/>
                </a:lnTo>
                <a:lnTo>
                  <a:pt x="4848" y="2301"/>
                </a:lnTo>
                <a:lnTo>
                  <a:pt x="4863" y="2349"/>
                </a:lnTo>
                <a:lnTo>
                  <a:pt x="4877" y="2396"/>
                </a:lnTo>
                <a:lnTo>
                  <a:pt x="4891" y="2444"/>
                </a:lnTo>
                <a:lnTo>
                  <a:pt x="4902" y="2492"/>
                </a:lnTo>
                <a:lnTo>
                  <a:pt x="4913" y="2542"/>
                </a:lnTo>
                <a:lnTo>
                  <a:pt x="4922" y="2591"/>
                </a:lnTo>
                <a:lnTo>
                  <a:pt x="4931" y="2641"/>
                </a:lnTo>
                <a:lnTo>
                  <a:pt x="4938" y="2691"/>
                </a:lnTo>
                <a:lnTo>
                  <a:pt x="4944" y="2741"/>
                </a:lnTo>
                <a:lnTo>
                  <a:pt x="4948" y="2793"/>
                </a:lnTo>
                <a:lnTo>
                  <a:pt x="4951" y="2844"/>
                </a:lnTo>
                <a:lnTo>
                  <a:pt x="4953" y="2896"/>
                </a:lnTo>
                <a:lnTo>
                  <a:pt x="4954" y="2948"/>
                </a:lnTo>
                <a:lnTo>
                  <a:pt x="4954" y="2948"/>
                </a:lnTo>
                <a:lnTo>
                  <a:pt x="4954" y="2960"/>
                </a:lnTo>
                <a:lnTo>
                  <a:pt x="4952" y="2994"/>
                </a:lnTo>
                <a:lnTo>
                  <a:pt x="4947" y="3048"/>
                </a:lnTo>
                <a:lnTo>
                  <a:pt x="4938" y="3121"/>
                </a:lnTo>
                <a:lnTo>
                  <a:pt x="4932" y="3164"/>
                </a:lnTo>
                <a:lnTo>
                  <a:pt x="4925" y="3210"/>
                </a:lnTo>
                <a:lnTo>
                  <a:pt x="4915" y="3262"/>
                </a:lnTo>
                <a:lnTo>
                  <a:pt x="4905" y="3317"/>
                </a:lnTo>
                <a:lnTo>
                  <a:pt x="4892" y="3375"/>
                </a:lnTo>
                <a:lnTo>
                  <a:pt x="4877" y="3437"/>
                </a:lnTo>
                <a:lnTo>
                  <a:pt x="4860" y="3502"/>
                </a:lnTo>
                <a:lnTo>
                  <a:pt x="4841" y="3571"/>
                </a:lnTo>
                <a:lnTo>
                  <a:pt x="4820" y="3643"/>
                </a:lnTo>
                <a:lnTo>
                  <a:pt x="4797" y="3716"/>
                </a:lnTo>
                <a:lnTo>
                  <a:pt x="4771" y="3793"/>
                </a:lnTo>
                <a:lnTo>
                  <a:pt x="4741" y="3873"/>
                </a:lnTo>
                <a:lnTo>
                  <a:pt x="4709" y="3956"/>
                </a:lnTo>
                <a:lnTo>
                  <a:pt x="4674" y="4040"/>
                </a:lnTo>
                <a:lnTo>
                  <a:pt x="4636" y="4125"/>
                </a:lnTo>
                <a:lnTo>
                  <a:pt x="4593" y="4214"/>
                </a:lnTo>
                <a:lnTo>
                  <a:pt x="4548" y="4304"/>
                </a:lnTo>
                <a:lnTo>
                  <a:pt x="4525" y="4349"/>
                </a:lnTo>
                <a:lnTo>
                  <a:pt x="4500" y="4395"/>
                </a:lnTo>
                <a:lnTo>
                  <a:pt x="4474" y="4442"/>
                </a:lnTo>
                <a:lnTo>
                  <a:pt x="4447" y="4488"/>
                </a:lnTo>
                <a:lnTo>
                  <a:pt x="4420" y="4536"/>
                </a:lnTo>
                <a:lnTo>
                  <a:pt x="4391" y="4582"/>
                </a:lnTo>
                <a:lnTo>
                  <a:pt x="4360" y="4629"/>
                </a:lnTo>
                <a:lnTo>
                  <a:pt x="4330" y="4678"/>
                </a:lnTo>
                <a:lnTo>
                  <a:pt x="4298" y="4725"/>
                </a:lnTo>
                <a:lnTo>
                  <a:pt x="4266" y="4774"/>
                </a:lnTo>
                <a:lnTo>
                  <a:pt x="4231" y="4821"/>
                </a:lnTo>
                <a:lnTo>
                  <a:pt x="4196" y="4870"/>
                </a:lnTo>
                <a:lnTo>
                  <a:pt x="4160" y="4919"/>
                </a:lnTo>
                <a:lnTo>
                  <a:pt x="4122" y="4968"/>
                </a:lnTo>
                <a:lnTo>
                  <a:pt x="4122" y="4968"/>
                </a:lnTo>
                <a:close/>
                <a:moveTo>
                  <a:pt x="1928" y="7438"/>
                </a:moveTo>
                <a:lnTo>
                  <a:pt x="1928" y="7209"/>
                </a:lnTo>
                <a:lnTo>
                  <a:pt x="3946" y="7209"/>
                </a:lnTo>
                <a:lnTo>
                  <a:pt x="3946" y="7438"/>
                </a:lnTo>
                <a:lnTo>
                  <a:pt x="1928" y="7438"/>
                </a:lnTo>
                <a:close/>
                <a:moveTo>
                  <a:pt x="3052" y="423"/>
                </a:moveTo>
                <a:lnTo>
                  <a:pt x="2822" y="423"/>
                </a:lnTo>
                <a:lnTo>
                  <a:pt x="2822" y="0"/>
                </a:lnTo>
                <a:lnTo>
                  <a:pt x="3052" y="0"/>
                </a:lnTo>
                <a:lnTo>
                  <a:pt x="3052" y="423"/>
                </a:lnTo>
                <a:close/>
                <a:moveTo>
                  <a:pt x="2397" y="479"/>
                </a:moveTo>
                <a:lnTo>
                  <a:pt x="2176" y="538"/>
                </a:lnTo>
                <a:lnTo>
                  <a:pt x="2066" y="130"/>
                </a:lnTo>
                <a:lnTo>
                  <a:pt x="2287" y="71"/>
                </a:lnTo>
                <a:lnTo>
                  <a:pt x="2397" y="479"/>
                </a:lnTo>
                <a:close/>
                <a:moveTo>
                  <a:pt x="1780" y="702"/>
                </a:moveTo>
                <a:lnTo>
                  <a:pt x="1581" y="817"/>
                </a:lnTo>
                <a:lnTo>
                  <a:pt x="1369" y="450"/>
                </a:lnTo>
                <a:lnTo>
                  <a:pt x="1568" y="336"/>
                </a:lnTo>
                <a:lnTo>
                  <a:pt x="1780" y="702"/>
                </a:lnTo>
                <a:close/>
                <a:moveTo>
                  <a:pt x="1079" y="1240"/>
                </a:moveTo>
                <a:lnTo>
                  <a:pt x="780" y="941"/>
                </a:lnTo>
                <a:lnTo>
                  <a:pt x="942" y="778"/>
                </a:lnTo>
                <a:lnTo>
                  <a:pt x="1241" y="1077"/>
                </a:lnTo>
                <a:lnTo>
                  <a:pt x="1079" y="1240"/>
                </a:lnTo>
                <a:close/>
                <a:moveTo>
                  <a:pt x="452" y="1368"/>
                </a:moveTo>
                <a:lnTo>
                  <a:pt x="818" y="1579"/>
                </a:lnTo>
                <a:lnTo>
                  <a:pt x="703" y="1779"/>
                </a:lnTo>
                <a:lnTo>
                  <a:pt x="337" y="1567"/>
                </a:lnTo>
                <a:lnTo>
                  <a:pt x="452" y="1368"/>
                </a:lnTo>
                <a:close/>
                <a:moveTo>
                  <a:pt x="130" y="2064"/>
                </a:moveTo>
                <a:lnTo>
                  <a:pt x="539" y="2174"/>
                </a:lnTo>
                <a:lnTo>
                  <a:pt x="479" y="2396"/>
                </a:lnTo>
                <a:lnTo>
                  <a:pt x="71" y="2287"/>
                </a:lnTo>
                <a:lnTo>
                  <a:pt x="130" y="2064"/>
                </a:lnTo>
                <a:close/>
                <a:moveTo>
                  <a:pt x="0" y="2820"/>
                </a:moveTo>
                <a:lnTo>
                  <a:pt x="423" y="2820"/>
                </a:lnTo>
                <a:lnTo>
                  <a:pt x="423" y="3050"/>
                </a:lnTo>
                <a:lnTo>
                  <a:pt x="0" y="3050"/>
                </a:lnTo>
                <a:lnTo>
                  <a:pt x="0" y="2820"/>
                </a:lnTo>
                <a:close/>
                <a:moveTo>
                  <a:pt x="130" y="3806"/>
                </a:moveTo>
                <a:lnTo>
                  <a:pt x="71" y="3585"/>
                </a:lnTo>
                <a:lnTo>
                  <a:pt x="479" y="3475"/>
                </a:lnTo>
                <a:lnTo>
                  <a:pt x="539" y="3696"/>
                </a:lnTo>
                <a:lnTo>
                  <a:pt x="130" y="3806"/>
                </a:lnTo>
                <a:close/>
                <a:moveTo>
                  <a:pt x="452" y="4503"/>
                </a:moveTo>
                <a:lnTo>
                  <a:pt x="337" y="4304"/>
                </a:lnTo>
                <a:lnTo>
                  <a:pt x="703" y="4093"/>
                </a:lnTo>
                <a:lnTo>
                  <a:pt x="818" y="4291"/>
                </a:lnTo>
                <a:lnTo>
                  <a:pt x="452" y="4503"/>
                </a:lnTo>
                <a:close/>
                <a:moveTo>
                  <a:pt x="5421" y="4503"/>
                </a:moveTo>
                <a:lnTo>
                  <a:pt x="5055" y="4291"/>
                </a:lnTo>
                <a:lnTo>
                  <a:pt x="5170" y="4093"/>
                </a:lnTo>
                <a:lnTo>
                  <a:pt x="5536" y="4304"/>
                </a:lnTo>
                <a:lnTo>
                  <a:pt x="5421" y="4503"/>
                </a:lnTo>
                <a:close/>
                <a:moveTo>
                  <a:pt x="5743" y="3806"/>
                </a:moveTo>
                <a:lnTo>
                  <a:pt x="5335" y="3697"/>
                </a:lnTo>
                <a:lnTo>
                  <a:pt x="5394" y="3475"/>
                </a:lnTo>
                <a:lnTo>
                  <a:pt x="5802" y="3585"/>
                </a:lnTo>
                <a:lnTo>
                  <a:pt x="5743" y="3806"/>
                </a:lnTo>
                <a:close/>
                <a:moveTo>
                  <a:pt x="5873" y="3050"/>
                </a:moveTo>
                <a:lnTo>
                  <a:pt x="5450" y="3050"/>
                </a:lnTo>
                <a:lnTo>
                  <a:pt x="5450" y="2821"/>
                </a:lnTo>
                <a:lnTo>
                  <a:pt x="5873" y="2821"/>
                </a:lnTo>
                <a:lnTo>
                  <a:pt x="5873" y="3050"/>
                </a:lnTo>
                <a:close/>
                <a:moveTo>
                  <a:pt x="5394" y="2396"/>
                </a:moveTo>
                <a:lnTo>
                  <a:pt x="5335" y="2174"/>
                </a:lnTo>
                <a:lnTo>
                  <a:pt x="5743" y="2065"/>
                </a:lnTo>
                <a:lnTo>
                  <a:pt x="5802" y="2287"/>
                </a:lnTo>
                <a:lnTo>
                  <a:pt x="5394" y="2396"/>
                </a:lnTo>
                <a:close/>
                <a:moveTo>
                  <a:pt x="5422" y="1368"/>
                </a:moveTo>
                <a:lnTo>
                  <a:pt x="5537" y="1568"/>
                </a:lnTo>
                <a:lnTo>
                  <a:pt x="5170" y="1779"/>
                </a:lnTo>
                <a:lnTo>
                  <a:pt x="5055" y="1579"/>
                </a:lnTo>
                <a:lnTo>
                  <a:pt x="5422" y="1368"/>
                </a:lnTo>
                <a:close/>
                <a:moveTo>
                  <a:pt x="4932" y="779"/>
                </a:moveTo>
                <a:lnTo>
                  <a:pt x="5094" y="941"/>
                </a:lnTo>
                <a:lnTo>
                  <a:pt x="4795" y="1240"/>
                </a:lnTo>
                <a:lnTo>
                  <a:pt x="4633" y="1077"/>
                </a:lnTo>
                <a:lnTo>
                  <a:pt x="4932" y="779"/>
                </a:lnTo>
                <a:close/>
                <a:moveTo>
                  <a:pt x="4504" y="451"/>
                </a:moveTo>
                <a:lnTo>
                  <a:pt x="4293" y="817"/>
                </a:lnTo>
                <a:lnTo>
                  <a:pt x="4094" y="702"/>
                </a:lnTo>
                <a:lnTo>
                  <a:pt x="4306" y="336"/>
                </a:lnTo>
                <a:lnTo>
                  <a:pt x="4504" y="451"/>
                </a:lnTo>
                <a:close/>
                <a:moveTo>
                  <a:pt x="3808" y="130"/>
                </a:moveTo>
                <a:lnTo>
                  <a:pt x="3698" y="538"/>
                </a:lnTo>
                <a:lnTo>
                  <a:pt x="3476" y="479"/>
                </a:lnTo>
                <a:lnTo>
                  <a:pt x="3585" y="71"/>
                </a:lnTo>
                <a:lnTo>
                  <a:pt x="3808" y="130"/>
                </a:lnTo>
                <a:close/>
                <a:moveTo>
                  <a:pt x="3126" y="2743"/>
                </a:moveTo>
                <a:lnTo>
                  <a:pt x="3507" y="1619"/>
                </a:lnTo>
                <a:lnTo>
                  <a:pt x="3310" y="1510"/>
                </a:lnTo>
                <a:lnTo>
                  <a:pt x="1468" y="3739"/>
                </a:lnTo>
                <a:lnTo>
                  <a:pt x="2709" y="3739"/>
                </a:lnTo>
                <a:lnTo>
                  <a:pt x="2328" y="4863"/>
                </a:lnTo>
                <a:lnTo>
                  <a:pt x="2525" y="4973"/>
                </a:lnTo>
                <a:lnTo>
                  <a:pt x="4367" y="2743"/>
                </a:lnTo>
                <a:lnTo>
                  <a:pt x="3126" y="2743"/>
                </a:lnTo>
                <a:close/>
                <a:moveTo>
                  <a:pt x="1955" y="3509"/>
                </a:moveTo>
                <a:lnTo>
                  <a:pt x="3089" y="2138"/>
                </a:lnTo>
                <a:lnTo>
                  <a:pt x="2805" y="2973"/>
                </a:lnTo>
                <a:lnTo>
                  <a:pt x="3879" y="2973"/>
                </a:lnTo>
                <a:lnTo>
                  <a:pt x="2746" y="4345"/>
                </a:lnTo>
                <a:lnTo>
                  <a:pt x="3030" y="3509"/>
                </a:lnTo>
                <a:lnTo>
                  <a:pt x="1955" y="3509"/>
                </a:lnTo>
                <a:close/>
              </a:path>
            </a:pathLst>
          </a:custGeom>
          <a:solidFill>
            <a:srgbClr val="41414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63" name="Freeform 495"/>
          <p:cNvSpPr>
            <a:spLocks noEditPoints="1"/>
          </p:cNvSpPr>
          <p:nvPr/>
        </p:nvSpPr>
        <p:spPr bwMode="auto">
          <a:xfrm>
            <a:off x="8820394" y="2858308"/>
            <a:ext cx="316035" cy="368093"/>
          </a:xfrm>
          <a:custGeom>
            <a:avLst/>
            <a:gdLst>
              <a:gd name="T0" fmla="*/ 275 w 6510"/>
              <a:gd name="T1" fmla="*/ 2228 h 7581"/>
              <a:gd name="T2" fmla="*/ 1940 w 6510"/>
              <a:gd name="T3" fmla="*/ 778 h 7581"/>
              <a:gd name="T4" fmla="*/ 3696 w 6510"/>
              <a:gd name="T5" fmla="*/ 1479 h 7581"/>
              <a:gd name="T6" fmla="*/ 3777 w 6510"/>
              <a:gd name="T7" fmla="*/ 1716 h 7581"/>
              <a:gd name="T8" fmla="*/ 5758 w 6510"/>
              <a:gd name="T9" fmla="*/ 2834 h 7581"/>
              <a:gd name="T10" fmla="*/ 6063 w 6510"/>
              <a:gd name="T11" fmla="*/ 2767 h 7581"/>
              <a:gd name="T12" fmla="*/ 6363 w 6510"/>
              <a:gd name="T13" fmla="*/ 2910 h 7581"/>
              <a:gd name="T14" fmla="*/ 6507 w 6510"/>
              <a:gd name="T15" fmla="*/ 3211 h 7581"/>
              <a:gd name="T16" fmla="*/ 6437 w 6510"/>
              <a:gd name="T17" fmla="*/ 3520 h 7581"/>
              <a:gd name="T18" fmla="*/ 6183 w 6510"/>
              <a:gd name="T19" fmla="*/ 3728 h 7581"/>
              <a:gd name="T20" fmla="*/ 5840 w 6510"/>
              <a:gd name="T21" fmla="*/ 3728 h 7581"/>
              <a:gd name="T22" fmla="*/ 4531 w 6510"/>
              <a:gd name="T23" fmla="*/ 5595 h 7581"/>
              <a:gd name="T24" fmla="*/ 4514 w 6510"/>
              <a:gd name="T25" fmla="*/ 5882 h 7581"/>
              <a:gd name="T26" fmla="*/ 4304 w 6510"/>
              <a:gd name="T27" fmla="*/ 6136 h 7581"/>
              <a:gd name="T28" fmla="*/ 3995 w 6510"/>
              <a:gd name="T29" fmla="*/ 6206 h 7581"/>
              <a:gd name="T30" fmla="*/ 3695 w 6510"/>
              <a:gd name="T31" fmla="*/ 6063 h 7581"/>
              <a:gd name="T32" fmla="*/ 3551 w 6510"/>
              <a:gd name="T33" fmla="*/ 5762 h 7581"/>
              <a:gd name="T34" fmla="*/ 3621 w 6510"/>
              <a:gd name="T35" fmla="*/ 5453 h 7581"/>
              <a:gd name="T36" fmla="*/ 3875 w 6510"/>
              <a:gd name="T37" fmla="*/ 5243 h 7581"/>
              <a:gd name="T38" fmla="*/ 4228 w 6510"/>
              <a:gd name="T39" fmla="*/ 5248 h 7581"/>
              <a:gd name="T40" fmla="*/ 5529 w 6510"/>
              <a:gd name="T41" fmla="*/ 3381 h 7581"/>
              <a:gd name="T42" fmla="*/ 5536 w 6510"/>
              <a:gd name="T43" fmla="*/ 3119 h 7581"/>
              <a:gd name="T44" fmla="*/ 3421 w 6510"/>
              <a:gd name="T45" fmla="*/ 2231 h 7581"/>
              <a:gd name="T46" fmla="*/ 3049 w 6510"/>
              <a:gd name="T47" fmla="*/ 2194 h 7581"/>
              <a:gd name="T48" fmla="*/ 1517 w 6510"/>
              <a:gd name="T49" fmla="*/ 2986 h 7581"/>
              <a:gd name="T50" fmla="*/ 1202 w 6510"/>
              <a:gd name="T51" fmla="*/ 3087 h 7581"/>
              <a:gd name="T52" fmla="*/ 865 w 6510"/>
              <a:gd name="T53" fmla="*/ 2969 h 7581"/>
              <a:gd name="T54" fmla="*/ 677 w 6510"/>
              <a:gd name="T55" fmla="*/ 2681 h 7581"/>
              <a:gd name="T56" fmla="*/ 708 w 6510"/>
              <a:gd name="T57" fmla="*/ 2323 h 7581"/>
              <a:gd name="T58" fmla="*/ 4308 w 6510"/>
              <a:gd name="T59" fmla="*/ 5657 h 7581"/>
              <a:gd name="T60" fmla="*/ 4150 w 6510"/>
              <a:gd name="T61" fmla="*/ 5464 h 7581"/>
              <a:gd name="T62" fmla="*/ 3979 w 6510"/>
              <a:gd name="T63" fmla="*/ 5451 h 7581"/>
              <a:gd name="T64" fmla="*/ 3795 w 6510"/>
              <a:gd name="T65" fmla="*/ 5619 h 7581"/>
              <a:gd name="T66" fmla="*/ 3791 w 6510"/>
              <a:gd name="T67" fmla="*/ 5791 h 7581"/>
              <a:gd name="T68" fmla="*/ 3967 w 6510"/>
              <a:gd name="T69" fmla="*/ 5967 h 7581"/>
              <a:gd name="T70" fmla="*/ 4139 w 6510"/>
              <a:gd name="T71" fmla="*/ 5962 h 7581"/>
              <a:gd name="T72" fmla="*/ 4305 w 6510"/>
              <a:gd name="T73" fmla="*/ 5778 h 7581"/>
              <a:gd name="T74" fmla="*/ 5756 w 6510"/>
              <a:gd name="T75" fmla="*/ 3341 h 7581"/>
              <a:gd name="T76" fmla="*/ 5932 w 6510"/>
              <a:gd name="T77" fmla="*/ 3517 h 7581"/>
              <a:gd name="T78" fmla="*/ 6104 w 6510"/>
              <a:gd name="T79" fmla="*/ 3513 h 7581"/>
              <a:gd name="T80" fmla="*/ 6272 w 6510"/>
              <a:gd name="T81" fmla="*/ 3329 h 7581"/>
              <a:gd name="T82" fmla="*/ 6259 w 6510"/>
              <a:gd name="T83" fmla="*/ 3157 h 7581"/>
              <a:gd name="T84" fmla="*/ 6066 w 6510"/>
              <a:gd name="T85" fmla="*/ 2999 h 7581"/>
              <a:gd name="T86" fmla="*/ 5896 w 6510"/>
              <a:gd name="T87" fmla="*/ 3020 h 7581"/>
              <a:gd name="T88" fmla="*/ 5748 w 6510"/>
              <a:gd name="T89" fmla="*/ 3221 h 7581"/>
              <a:gd name="T90" fmla="*/ 916 w 6510"/>
              <a:gd name="T91" fmla="*/ 2420 h 7581"/>
              <a:gd name="T92" fmla="*/ 900 w 6510"/>
              <a:gd name="T93" fmla="*/ 2624 h 7581"/>
              <a:gd name="T94" fmla="*/ 1007 w 6510"/>
              <a:gd name="T95" fmla="*/ 2790 h 7581"/>
              <a:gd name="T96" fmla="*/ 1200 w 6510"/>
              <a:gd name="T97" fmla="*/ 2857 h 7581"/>
              <a:gd name="T98" fmla="*/ 1394 w 6510"/>
              <a:gd name="T99" fmla="*/ 2791 h 7581"/>
              <a:gd name="T100" fmla="*/ 3165 w 6510"/>
              <a:gd name="T101" fmla="*/ 1512 h 7581"/>
              <a:gd name="T102" fmla="*/ 3017 w 6510"/>
              <a:gd name="T103" fmla="*/ 1714 h 7581"/>
              <a:gd name="T104" fmla="*/ 3045 w 6510"/>
              <a:gd name="T105" fmla="*/ 1881 h 7581"/>
              <a:gd name="T106" fmla="*/ 3254 w 6510"/>
              <a:gd name="T107" fmla="*/ 2020 h 7581"/>
              <a:gd name="T108" fmla="*/ 3431 w 6510"/>
              <a:gd name="T109" fmla="*/ 1976 h 7581"/>
              <a:gd name="T110" fmla="*/ 3548 w 6510"/>
              <a:gd name="T111" fmla="*/ 1767 h 7581"/>
              <a:gd name="T112" fmla="*/ 3488 w 6510"/>
              <a:gd name="T113" fmla="*/ 1584 h 7581"/>
              <a:gd name="T114" fmla="*/ 3281 w 6510"/>
              <a:gd name="T115" fmla="*/ 1486 h 7581"/>
              <a:gd name="T116" fmla="*/ 3053 w 6510"/>
              <a:gd name="T117" fmla="*/ 1312 h 7581"/>
              <a:gd name="T118" fmla="*/ 502 w 6510"/>
              <a:gd name="T119" fmla="*/ 1531 h 7581"/>
              <a:gd name="T120" fmla="*/ 5774 w 6510"/>
              <a:gd name="T121" fmla="*/ 7115 h 7581"/>
              <a:gd name="T122" fmla="*/ 5544 w 6510"/>
              <a:gd name="T123" fmla="*/ 7293 h 7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10" h="7581">
                <a:moveTo>
                  <a:pt x="452" y="3427"/>
                </a:moveTo>
                <a:lnTo>
                  <a:pt x="289" y="3265"/>
                </a:lnTo>
                <a:lnTo>
                  <a:pt x="484" y="3069"/>
                </a:lnTo>
                <a:lnTo>
                  <a:pt x="647" y="3231"/>
                </a:lnTo>
                <a:lnTo>
                  <a:pt x="452" y="3427"/>
                </a:lnTo>
                <a:close/>
                <a:moveTo>
                  <a:pt x="327" y="2779"/>
                </a:moveTo>
                <a:lnTo>
                  <a:pt x="267" y="2558"/>
                </a:lnTo>
                <a:lnTo>
                  <a:pt x="0" y="2631"/>
                </a:lnTo>
                <a:lnTo>
                  <a:pt x="60" y="2852"/>
                </a:lnTo>
                <a:lnTo>
                  <a:pt x="327" y="2779"/>
                </a:lnTo>
                <a:close/>
                <a:moveTo>
                  <a:pt x="334" y="2006"/>
                </a:moveTo>
                <a:lnTo>
                  <a:pt x="66" y="1936"/>
                </a:lnTo>
                <a:lnTo>
                  <a:pt x="8" y="2158"/>
                </a:lnTo>
                <a:lnTo>
                  <a:pt x="275" y="2228"/>
                </a:lnTo>
                <a:lnTo>
                  <a:pt x="334" y="2006"/>
                </a:lnTo>
                <a:close/>
                <a:moveTo>
                  <a:pt x="1774" y="3677"/>
                </a:moveTo>
                <a:lnTo>
                  <a:pt x="1701" y="3410"/>
                </a:lnTo>
                <a:lnTo>
                  <a:pt x="1479" y="3471"/>
                </a:lnTo>
                <a:lnTo>
                  <a:pt x="1552" y="3738"/>
                </a:lnTo>
                <a:lnTo>
                  <a:pt x="1774" y="3677"/>
                </a:lnTo>
                <a:close/>
                <a:moveTo>
                  <a:pt x="928" y="3404"/>
                </a:moveTo>
                <a:lnTo>
                  <a:pt x="857" y="3670"/>
                </a:lnTo>
                <a:lnTo>
                  <a:pt x="1080" y="3729"/>
                </a:lnTo>
                <a:lnTo>
                  <a:pt x="1150" y="3462"/>
                </a:lnTo>
                <a:lnTo>
                  <a:pt x="928" y="3404"/>
                </a:lnTo>
                <a:close/>
                <a:moveTo>
                  <a:pt x="813" y="2167"/>
                </a:moveTo>
                <a:lnTo>
                  <a:pt x="82" y="1436"/>
                </a:lnTo>
                <a:lnTo>
                  <a:pt x="1940" y="778"/>
                </a:lnTo>
                <a:lnTo>
                  <a:pt x="2597" y="121"/>
                </a:lnTo>
                <a:lnTo>
                  <a:pt x="3628" y="1152"/>
                </a:lnTo>
                <a:lnTo>
                  <a:pt x="3482" y="1299"/>
                </a:lnTo>
                <a:lnTo>
                  <a:pt x="3482" y="1299"/>
                </a:lnTo>
                <a:lnTo>
                  <a:pt x="3498" y="1307"/>
                </a:lnTo>
                <a:lnTo>
                  <a:pt x="3513" y="1314"/>
                </a:lnTo>
                <a:lnTo>
                  <a:pt x="3529" y="1323"/>
                </a:lnTo>
                <a:lnTo>
                  <a:pt x="3544" y="1332"/>
                </a:lnTo>
                <a:lnTo>
                  <a:pt x="3573" y="1352"/>
                </a:lnTo>
                <a:lnTo>
                  <a:pt x="3602" y="1374"/>
                </a:lnTo>
                <a:lnTo>
                  <a:pt x="3628" y="1397"/>
                </a:lnTo>
                <a:lnTo>
                  <a:pt x="3653" y="1424"/>
                </a:lnTo>
                <a:lnTo>
                  <a:pt x="3675" y="1450"/>
                </a:lnTo>
                <a:lnTo>
                  <a:pt x="3696" y="1479"/>
                </a:lnTo>
                <a:lnTo>
                  <a:pt x="3705" y="1494"/>
                </a:lnTo>
                <a:lnTo>
                  <a:pt x="3714" y="1509"/>
                </a:lnTo>
                <a:lnTo>
                  <a:pt x="3723" y="1525"/>
                </a:lnTo>
                <a:lnTo>
                  <a:pt x="3731" y="1541"/>
                </a:lnTo>
                <a:lnTo>
                  <a:pt x="3738" y="1558"/>
                </a:lnTo>
                <a:lnTo>
                  <a:pt x="3745" y="1574"/>
                </a:lnTo>
                <a:lnTo>
                  <a:pt x="3752" y="1591"/>
                </a:lnTo>
                <a:lnTo>
                  <a:pt x="3757" y="1608"/>
                </a:lnTo>
                <a:lnTo>
                  <a:pt x="3762" y="1625"/>
                </a:lnTo>
                <a:lnTo>
                  <a:pt x="3766" y="1643"/>
                </a:lnTo>
                <a:lnTo>
                  <a:pt x="3770" y="1661"/>
                </a:lnTo>
                <a:lnTo>
                  <a:pt x="3773" y="1679"/>
                </a:lnTo>
                <a:lnTo>
                  <a:pt x="3776" y="1698"/>
                </a:lnTo>
                <a:lnTo>
                  <a:pt x="3777" y="1716"/>
                </a:lnTo>
                <a:lnTo>
                  <a:pt x="3778" y="1735"/>
                </a:lnTo>
                <a:lnTo>
                  <a:pt x="3779" y="1754"/>
                </a:lnTo>
                <a:lnTo>
                  <a:pt x="3779" y="1754"/>
                </a:lnTo>
                <a:lnTo>
                  <a:pt x="3778" y="1782"/>
                </a:lnTo>
                <a:lnTo>
                  <a:pt x="3776" y="1808"/>
                </a:lnTo>
                <a:lnTo>
                  <a:pt x="3772" y="1836"/>
                </a:lnTo>
                <a:lnTo>
                  <a:pt x="3766" y="1862"/>
                </a:lnTo>
                <a:lnTo>
                  <a:pt x="5665" y="2906"/>
                </a:lnTo>
                <a:lnTo>
                  <a:pt x="5665" y="2906"/>
                </a:lnTo>
                <a:lnTo>
                  <a:pt x="5682" y="2889"/>
                </a:lnTo>
                <a:lnTo>
                  <a:pt x="5700" y="2874"/>
                </a:lnTo>
                <a:lnTo>
                  <a:pt x="5719" y="2860"/>
                </a:lnTo>
                <a:lnTo>
                  <a:pt x="5738" y="2847"/>
                </a:lnTo>
                <a:lnTo>
                  <a:pt x="5758" y="2834"/>
                </a:lnTo>
                <a:lnTo>
                  <a:pt x="5779" y="2823"/>
                </a:lnTo>
                <a:lnTo>
                  <a:pt x="5800" y="2812"/>
                </a:lnTo>
                <a:lnTo>
                  <a:pt x="5821" y="2802"/>
                </a:lnTo>
                <a:lnTo>
                  <a:pt x="5844" y="2793"/>
                </a:lnTo>
                <a:lnTo>
                  <a:pt x="5867" y="2786"/>
                </a:lnTo>
                <a:lnTo>
                  <a:pt x="5890" y="2779"/>
                </a:lnTo>
                <a:lnTo>
                  <a:pt x="5913" y="2774"/>
                </a:lnTo>
                <a:lnTo>
                  <a:pt x="5937" y="2770"/>
                </a:lnTo>
                <a:lnTo>
                  <a:pt x="5963" y="2767"/>
                </a:lnTo>
                <a:lnTo>
                  <a:pt x="5987" y="2765"/>
                </a:lnTo>
                <a:lnTo>
                  <a:pt x="6012" y="2764"/>
                </a:lnTo>
                <a:lnTo>
                  <a:pt x="6012" y="2764"/>
                </a:lnTo>
                <a:lnTo>
                  <a:pt x="6038" y="2765"/>
                </a:lnTo>
                <a:lnTo>
                  <a:pt x="6063" y="2767"/>
                </a:lnTo>
                <a:lnTo>
                  <a:pt x="6088" y="2770"/>
                </a:lnTo>
                <a:lnTo>
                  <a:pt x="6112" y="2774"/>
                </a:lnTo>
                <a:lnTo>
                  <a:pt x="6137" y="2779"/>
                </a:lnTo>
                <a:lnTo>
                  <a:pt x="6160" y="2787"/>
                </a:lnTo>
                <a:lnTo>
                  <a:pt x="6183" y="2794"/>
                </a:lnTo>
                <a:lnTo>
                  <a:pt x="6205" y="2803"/>
                </a:lnTo>
                <a:lnTo>
                  <a:pt x="6227" y="2813"/>
                </a:lnTo>
                <a:lnTo>
                  <a:pt x="6250" y="2824"/>
                </a:lnTo>
                <a:lnTo>
                  <a:pt x="6270" y="2836"/>
                </a:lnTo>
                <a:lnTo>
                  <a:pt x="6291" y="2849"/>
                </a:lnTo>
                <a:lnTo>
                  <a:pt x="6310" y="2863"/>
                </a:lnTo>
                <a:lnTo>
                  <a:pt x="6329" y="2878"/>
                </a:lnTo>
                <a:lnTo>
                  <a:pt x="6347" y="2893"/>
                </a:lnTo>
                <a:lnTo>
                  <a:pt x="6363" y="2910"/>
                </a:lnTo>
                <a:lnTo>
                  <a:pt x="6380" y="2927"/>
                </a:lnTo>
                <a:lnTo>
                  <a:pt x="6396" y="2945"/>
                </a:lnTo>
                <a:lnTo>
                  <a:pt x="6411" y="2964"/>
                </a:lnTo>
                <a:lnTo>
                  <a:pt x="6425" y="2984"/>
                </a:lnTo>
                <a:lnTo>
                  <a:pt x="6437" y="3004"/>
                </a:lnTo>
                <a:lnTo>
                  <a:pt x="6450" y="3024"/>
                </a:lnTo>
                <a:lnTo>
                  <a:pt x="6460" y="3046"/>
                </a:lnTo>
                <a:lnTo>
                  <a:pt x="6471" y="3068"/>
                </a:lnTo>
                <a:lnTo>
                  <a:pt x="6479" y="3090"/>
                </a:lnTo>
                <a:lnTo>
                  <a:pt x="6488" y="3114"/>
                </a:lnTo>
                <a:lnTo>
                  <a:pt x="6494" y="3137"/>
                </a:lnTo>
                <a:lnTo>
                  <a:pt x="6499" y="3161"/>
                </a:lnTo>
                <a:lnTo>
                  <a:pt x="6504" y="3185"/>
                </a:lnTo>
                <a:lnTo>
                  <a:pt x="6507" y="3211"/>
                </a:lnTo>
                <a:lnTo>
                  <a:pt x="6509" y="3236"/>
                </a:lnTo>
                <a:lnTo>
                  <a:pt x="6510" y="3261"/>
                </a:lnTo>
                <a:lnTo>
                  <a:pt x="6510" y="3261"/>
                </a:lnTo>
                <a:lnTo>
                  <a:pt x="6509" y="3287"/>
                </a:lnTo>
                <a:lnTo>
                  <a:pt x="6507" y="3312"/>
                </a:lnTo>
                <a:lnTo>
                  <a:pt x="6504" y="3337"/>
                </a:lnTo>
                <a:lnTo>
                  <a:pt x="6499" y="3361"/>
                </a:lnTo>
                <a:lnTo>
                  <a:pt x="6494" y="3386"/>
                </a:lnTo>
                <a:lnTo>
                  <a:pt x="6488" y="3409"/>
                </a:lnTo>
                <a:lnTo>
                  <a:pt x="6479" y="3432"/>
                </a:lnTo>
                <a:lnTo>
                  <a:pt x="6471" y="3455"/>
                </a:lnTo>
                <a:lnTo>
                  <a:pt x="6460" y="3477"/>
                </a:lnTo>
                <a:lnTo>
                  <a:pt x="6450" y="3498"/>
                </a:lnTo>
                <a:lnTo>
                  <a:pt x="6437" y="3520"/>
                </a:lnTo>
                <a:lnTo>
                  <a:pt x="6425" y="3540"/>
                </a:lnTo>
                <a:lnTo>
                  <a:pt x="6411" y="3559"/>
                </a:lnTo>
                <a:lnTo>
                  <a:pt x="6396" y="3578"/>
                </a:lnTo>
                <a:lnTo>
                  <a:pt x="6380" y="3595"/>
                </a:lnTo>
                <a:lnTo>
                  <a:pt x="6363" y="3613"/>
                </a:lnTo>
                <a:lnTo>
                  <a:pt x="6347" y="3629"/>
                </a:lnTo>
                <a:lnTo>
                  <a:pt x="6329" y="3645"/>
                </a:lnTo>
                <a:lnTo>
                  <a:pt x="6310" y="3660"/>
                </a:lnTo>
                <a:lnTo>
                  <a:pt x="6291" y="3673"/>
                </a:lnTo>
                <a:lnTo>
                  <a:pt x="6270" y="3687"/>
                </a:lnTo>
                <a:lnTo>
                  <a:pt x="6250" y="3699"/>
                </a:lnTo>
                <a:lnTo>
                  <a:pt x="6227" y="3710"/>
                </a:lnTo>
                <a:lnTo>
                  <a:pt x="6205" y="3720"/>
                </a:lnTo>
                <a:lnTo>
                  <a:pt x="6183" y="3728"/>
                </a:lnTo>
                <a:lnTo>
                  <a:pt x="6160" y="3737"/>
                </a:lnTo>
                <a:lnTo>
                  <a:pt x="6137" y="3743"/>
                </a:lnTo>
                <a:lnTo>
                  <a:pt x="6112" y="3749"/>
                </a:lnTo>
                <a:lnTo>
                  <a:pt x="6088" y="3754"/>
                </a:lnTo>
                <a:lnTo>
                  <a:pt x="6063" y="3757"/>
                </a:lnTo>
                <a:lnTo>
                  <a:pt x="6038" y="3759"/>
                </a:lnTo>
                <a:lnTo>
                  <a:pt x="6012" y="3759"/>
                </a:lnTo>
                <a:lnTo>
                  <a:pt x="6012" y="3759"/>
                </a:lnTo>
                <a:lnTo>
                  <a:pt x="5982" y="3758"/>
                </a:lnTo>
                <a:lnTo>
                  <a:pt x="5952" y="3756"/>
                </a:lnTo>
                <a:lnTo>
                  <a:pt x="5924" y="3752"/>
                </a:lnTo>
                <a:lnTo>
                  <a:pt x="5895" y="3745"/>
                </a:lnTo>
                <a:lnTo>
                  <a:pt x="5868" y="3737"/>
                </a:lnTo>
                <a:lnTo>
                  <a:pt x="5840" y="3728"/>
                </a:lnTo>
                <a:lnTo>
                  <a:pt x="5814" y="3718"/>
                </a:lnTo>
                <a:lnTo>
                  <a:pt x="5788" y="3705"/>
                </a:lnTo>
                <a:lnTo>
                  <a:pt x="4454" y="5427"/>
                </a:lnTo>
                <a:lnTo>
                  <a:pt x="4454" y="5427"/>
                </a:lnTo>
                <a:lnTo>
                  <a:pt x="4464" y="5442"/>
                </a:lnTo>
                <a:lnTo>
                  <a:pt x="4474" y="5457"/>
                </a:lnTo>
                <a:lnTo>
                  <a:pt x="4483" y="5473"/>
                </a:lnTo>
                <a:lnTo>
                  <a:pt x="4492" y="5490"/>
                </a:lnTo>
                <a:lnTo>
                  <a:pt x="4500" y="5507"/>
                </a:lnTo>
                <a:lnTo>
                  <a:pt x="4508" y="5524"/>
                </a:lnTo>
                <a:lnTo>
                  <a:pt x="4514" y="5542"/>
                </a:lnTo>
                <a:lnTo>
                  <a:pt x="4520" y="5560"/>
                </a:lnTo>
                <a:lnTo>
                  <a:pt x="4526" y="5578"/>
                </a:lnTo>
                <a:lnTo>
                  <a:pt x="4531" y="5595"/>
                </a:lnTo>
                <a:lnTo>
                  <a:pt x="4534" y="5614"/>
                </a:lnTo>
                <a:lnTo>
                  <a:pt x="4538" y="5633"/>
                </a:lnTo>
                <a:lnTo>
                  <a:pt x="4540" y="5652"/>
                </a:lnTo>
                <a:lnTo>
                  <a:pt x="4542" y="5671"/>
                </a:lnTo>
                <a:lnTo>
                  <a:pt x="4544" y="5691"/>
                </a:lnTo>
                <a:lnTo>
                  <a:pt x="4544" y="5710"/>
                </a:lnTo>
                <a:lnTo>
                  <a:pt x="4544" y="5710"/>
                </a:lnTo>
                <a:lnTo>
                  <a:pt x="4544" y="5737"/>
                </a:lnTo>
                <a:lnTo>
                  <a:pt x="4541" y="5762"/>
                </a:lnTo>
                <a:lnTo>
                  <a:pt x="4538" y="5786"/>
                </a:lnTo>
                <a:lnTo>
                  <a:pt x="4534" y="5811"/>
                </a:lnTo>
                <a:lnTo>
                  <a:pt x="4528" y="5835"/>
                </a:lnTo>
                <a:lnTo>
                  <a:pt x="4521" y="5859"/>
                </a:lnTo>
                <a:lnTo>
                  <a:pt x="4514" y="5882"/>
                </a:lnTo>
                <a:lnTo>
                  <a:pt x="4504" y="5904"/>
                </a:lnTo>
                <a:lnTo>
                  <a:pt x="4495" y="5927"/>
                </a:lnTo>
                <a:lnTo>
                  <a:pt x="4483" y="5948"/>
                </a:lnTo>
                <a:lnTo>
                  <a:pt x="4472" y="5969"/>
                </a:lnTo>
                <a:lnTo>
                  <a:pt x="4459" y="5989"/>
                </a:lnTo>
                <a:lnTo>
                  <a:pt x="4444" y="6009"/>
                </a:lnTo>
                <a:lnTo>
                  <a:pt x="4430" y="6027"/>
                </a:lnTo>
                <a:lnTo>
                  <a:pt x="4415" y="6046"/>
                </a:lnTo>
                <a:lnTo>
                  <a:pt x="4398" y="6063"/>
                </a:lnTo>
                <a:lnTo>
                  <a:pt x="4381" y="6079"/>
                </a:lnTo>
                <a:lnTo>
                  <a:pt x="4362" y="6094"/>
                </a:lnTo>
                <a:lnTo>
                  <a:pt x="4344" y="6109"/>
                </a:lnTo>
                <a:lnTo>
                  <a:pt x="4324" y="6124"/>
                </a:lnTo>
                <a:lnTo>
                  <a:pt x="4304" y="6136"/>
                </a:lnTo>
                <a:lnTo>
                  <a:pt x="4283" y="6148"/>
                </a:lnTo>
                <a:lnTo>
                  <a:pt x="4262" y="6160"/>
                </a:lnTo>
                <a:lnTo>
                  <a:pt x="4240" y="6169"/>
                </a:lnTo>
                <a:lnTo>
                  <a:pt x="4218" y="6179"/>
                </a:lnTo>
                <a:lnTo>
                  <a:pt x="4194" y="6186"/>
                </a:lnTo>
                <a:lnTo>
                  <a:pt x="4170" y="6192"/>
                </a:lnTo>
                <a:lnTo>
                  <a:pt x="4146" y="6199"/>
                </a:lnTo>
                <a:lnTo>
                  <a:pt x="4122" y="6203"/>
                </a:lnTo>
                <a:lnTo>
                  <a:pt x="4097" y="6206"/>
                </a:lnTo>
                <a:lnTo>
                  <a:pt x="4072" y="6208"/>
                </a:lnTo>
                <a:lnTo>
                  <a:pt x="4046" y="6208"/>
                </a:lnTo>
                <a:lnTo>
                  <a:pt x="4046" y="6208"/>
                </a:lnTo>
                <a:lnTo>
                  <a:pt x="4021" y="6208"/>
                </a:lnTo>
                <a:lnTo>
                  <a:pt x="3995" y="6206"/>
                </a:lnTo>
                <a:lnTo>
                  <a:pt x="3971" y="6203"/>
                </a:lnTo>
                <a:lnTo>
                  <a:pt x="3946" y="6199"/>
                </a:lnTo>
                <a:lnTo>
                  <a:pt x="3922" y="6192"/>
                </a:lnTo>
                <a:lnTo>
                  <a:pt x="3898" y="6186"/>
                </a:lnTo>
                <a:lnTo>
                  <a:pt x="3875" y="6179"/>
                </a:lnTo>
                <a:lnTo>
                  <a:pt x="3853" y="6169"/>
                </a:lnTo>
                <a:lnTo>
                  <a:pt x="3831" y="6160"/>
                </a:lnTo>
                <a:lnTo>
                  <a:pt x="3810" y="6148"/>
                </a:lnTo>
                <a:lnTo>
                  <a:pt x="3789" y="6136"/>
                </a:lnTo>
                <a:lnTo>
                  <a:pt x="3769" y="6124"/>
                </a:lnTo>
                <a:lnTo>
                  <a:pt x="3748" y="6109"/>
                </a:lnTo>
                <a:lnTo>
                  <a:pt x="3729" y="6094"/>
                </a:lnTo>
                <a:lnTo>
                  <a:pt x="3712" y="6079"/>
                </a:lnTo>
                <a:lnTo>
                  <a:pt x="3695" y="6063"/>
                </a:lnTo>
                <a:lnTo>
                  <a:pt x="3678" y="6046"/>
                </a:lnTo>
                <a:lnTo>
                  <a:pt x="3662" y="6027"/>
                </a:lnTo>
                <a:lnTo>
                  <a:pt x="3647" y="6009"/>
                </a:lnTo>
                <a:lnTo>
                  <a:pt x="3634" y="5989"/>
                </a:lnTo>
                <a:lnTo>
                  <a:pt x="3621" y="5969"/>
                </a:lnTo>
                <a:lnTo>
                  <a:pt x="3608" y="5948"/>
                </a:lnTo>
                <a:lnTo>
                  <a:pt x="3598" y="5927"/>
                </a:lnTo>
                <a:lnTo>
                  <a:pt x="3588" y="5904"/>
                </a:lnTo>
                <a:lnTo>
                  <a:pt x="3579" y="5882"/>
                </a:lnTo>
                <a:lnTo>
                  <a:pt x="3571" y="5859"/>
                </a:lnTo>
                <a:lnTo>
                  <a:pt x="3564" y="5835"/>
                </a:lnTo>
                <a:lnTo>
                  <a:pt x="3559" y="5811"/>
                </a:lnTo>
                <a:lnTo>
                  <a:pt x="3554" y="5786"/>
                </a:lnTo>
                <a:lnTo>
                  <a:pt x="3551" y="5762"/>
                </a:lnTo>
                <a:lnTo>
                  <a:pt x="3549" y="5737"/>
                </a:lnTo>
                <a:lnTo>
                  <a:pt x="3548" y="5710"/>
                </a:lnTo>
                <a:lnTo>
                  <a:pt x="3548" y="5710"/>
                </a:lnTo>
                <a:lnTo>
                  <a:pt x="3549" y="5685"/>
                </a:lnTo>
                <a:lnTo>
                  <a:pt x="3551" y="5660"/>
                </a:lnTo>
                <a:lnTo>
                  <a:pt x="3554" y="5636"/>
                </a:lnTo>
                <a:lnTo>
                  <a:pt x="3559" y="5610"/>
                </a:lnTo>
                <a:lnTo>
                  <a:pt x="3564" y="5587"/>
                </a:lnTo>
                <a:lnTo>
                  <a:pt x="3571" y="5563"/>
                </a:lnTo>
                <a:lnTo>
                  <a:pt x="3579" y="5540"/>
                </a:lnTo>
                <a:lnTo>
                  <a:pt x="3588" y="5517"/>
                </a:lnTo>
                <a:lnTo>
                  <a:pt x="3598" y="5495"/>
                </a:lnTo>
                <a:lnTo>
                  <a:pt x="3608" y="5474"/>
                </a:lnTo>
                <a:lnTo>
                  <a:pt x="3621" y="5453"/>
                </a:lnTo>
                <a:lnTo>
                  <a:pt x="3634" y="5433"/>
                </a:lnTo>
                <a:lnTo>
                  <a:pt x="3647" y="5413"/>
                </a:lnTo>
                <a:lnTo>
                  <a:pt x="3662" y="5394"/>
                </a:lnTo>
                <a:lnTo>
                  <a:pt x="3678" y="5376"/>
                </a:lnTo>
                <a:lnTo>
                  <a:pt x="3695" y="5359"/>
                </a:lnTo>
                <a:lnTo>
                  <a:pt x="3712" y="5342"/>
                </a:lnTo>
                <a:lnTo>
                  <a:pt x="3729" y="5327"/>
                </a:lnTo>
                <a:lnTo>
                  <a:pt x="3748" y="5312"/>
                </a:lnTo>
                <a:lnTo>
                  <a:pt x="3769" y="5298"/>
                </a:lnTo>
                <a:lnTo>
                  <a:pt x="3789" y="5286"/>
                </a:lnTo>
                <a:lnTo>
                  <a:pt x="3810" y="5274"/>
                </a:lnTo>
                <a:lnTo>
                  <a:pt x="3831" y="5262"/>
                </a:lnTo>
                <a:lnTo>
                  <a:pt x="3853" y="5253"/>
                </a:lnTo>
                <a:lnTo>
                  <a:pt x="3875" y="5243"/>
                </a:lnTo>
                <a:lnTo>
                  <a:pt x="3898" y="5236"/>
                </a:lnTo>
                <a:lnTo>
                  <a:pt x="3922" y="5229"/>
                </a:lnTo>
                <a:lnTo>
                  <a:pt x="3946" y="5223"/>
                </a:lnTo>
                <a:lnTo>
                  <a:pt x="3971" y="5219"/>
                </a:lnTo>
                <a:lnTo>
                  <a:pt x="3995" y="5216"/>
                </a:lnTo>
                <a:lnTo>
                  <a:pt x="4021" y="5214"/>
                </a:lnTo>
                <a:lnTo>
                  <a:pt x="4046" y="5213"/>
                </a:lnTo>
                <a:lnTo>
                  <a:pt x="4046" y="5213"/>
                </a:lnTo>
                <a:lnTo>
                  <a:pt x="4079" y="5214"/>
                </a:lnTo>
                <a:lnTo>
                  <a:pt x="4109" y="5217"/>
                </a:lnTo>
                <a:lnTo>
                  <a:pt x="4140" y="5222"/>
                </a:lnTo>
                <a:lnTo>
                  <a:pt x="4170" y="5229"/>
                </a:lnTo>
                <a:lnTo>
                  <a:pt x="4200" y="5237"/>
                </a:lnTo>
                <a:lnTo>
                  <a:pt x="4228" y="5248"/>
                </a:lnTo>
                <a:lnTo>
                  <a:pt x="4256" y="5259"/>
                </a:lnTo>
                <a:lnTo>
                  <a:pt x="4282" y="5273"/>
                </a:lnTo>
                <a:lnTo>
                  <a:pt x="5613" y="3556"/>
                </a:lnTo>
                <a:lnTo>
                  <a:pt x="5613" y="3556"/>
                </a:lnTo>
                <a:lnTo>
                  <a:pt x="5601" y="3541"/>
                </a:lnTo>
                <a:lnTo>
                  <a:pt x="5591" y="3525"/>
                </a:lnTo>
                <a:lnTo>
                  <a:pt x="5581" y="3508"/>
                </a:lnTo>
                <a:lnTo>
                  <a:pt x="5572" y="3491"/>
                </a:lnTo>
                <a:lnTo>
                  <a:pt x="5563" y="3474"/>
                </a:lnTo>
                <a:lnTo>
                  <a:pt x="5555" y="3456"/>
                </a:lnTo>
                <a:lnTo>
                  <a:pt x="5547" y="3438"/>
                </a:lnTo>
                <a:lnTo>
                  <a:pt x="5541" y="3419"/>
                </a:lnTo>
                <a:lnTo>
                  <a:pt x="5535" y="3400"/>
                </a:lnTo>
                <a:lnTo>
                  <a:pt x="5529" y="3381"/>
                </a:lnTo>
                <a:lnTo>
                  <a:pt x="5525" y="3362"/>
                </a:lnTo>
                <a:lnTo>
                  <a:pt x="5521" y="3342"/>
                </a:lnTo>
                <a:lnTo>
                  <a:pt x="5518" y="3322"/>
                </a:lnTo>
                <a:lnTo>
                  <a:pt x="5517" y="3302"/>
                </a:lnTo>
                <a:lnTo>
                  <a:pt x="5515" y="3282"/>
                </a:lnTo>
                <a:lnTo>
                  <a:pt x="5515" y="3261"/>
                </a:lnTo>
                <a:lnTo>
                  <a:pt x="5515" y="3261"/>
                </a:lnTo>
                <a:lnTo>
                  <a:pt x="5515" y="3240"/>
                </a:lnTo>
                <a:lnTo>
                  <a:pt x="5517" y="3219"/>
                </a:lnTo>
                <a:lnTo>
                  <a:pt x="5519" y="3199"/>
                </a:lnTo>
                <a:lnTo>
                  <a:pt x="5522" y="3179"/>
                </a:lnTo>
                <a:lnTo>
                  <a:pt x="5525" y="3158"/>
                </a:lnTo>
                <a:lnTo>
                  <a:pt x="5530" y="3139"/>
                </a:lnTo>
                <a:lnTo>
                  <a:pt x="5536" y="3119"/>
                </a:lnTo>
                <a:lnTo>
                  <a:pt x="5542" y="3100"/>
                </a:lnTo>
                <a:lnTo>
                  <a:pt x="3666" y="2069"/>
                </a:lnTo>
                <a:lnTo>
                  <a:pt x="3666" y="2069"/>
                </a:lnTo>
                <a:lnTo>
                  <a:pt x="3648" y="2089"/>
                </a:lnTo>
                <a:lnTo>
                  <a:pt x="3629" y="2109"/>
                </a:lnTo>
                <a:lnTo>
                  <a:pt x="3609" y="2127"/>
                </a:lnTo>
                <a:lnTo>
                  <a:pt x="3589" y="2145"/>
                </a:lnTo>
                <a:lnTo>
                  <a:pt x="3567" y="2161"/>
                </a:lnTo>
                <a:lnTo>
                  <a:pt x="3545" y="2175"/>
                </a:lnTo>
                <a:lnTo>
                  <a:pt x="3522" y="2189"/>
                </a:lnTo>
                <a:lnTo>
                  <a:pt x="3498" y="2202"/>
                </a:lnTo>
                <a:lnTo>
                  <a:pt x="3472" y="2213"/>
                </a:lnTo>
                <a:lnTo>
                  <a:pt x="3447" y="2223"/>
                </a:lnTo>
                <a:lnTo>
                  <a:pt x="3421" y="2231"/>
                </a:lnTo>
                <a:lnTo>
                  <a:pt x="3394" y="2239"/>
                </a:lnTo>
                <a:lnTo>
                  <a:pt x="3367" y="2244"/>
                </a:lnTo>
                <a:lnTo>
                  <a:pt x="3338" y="2248"/>
                </a:lnTo>
                <a:lnTo>
                  <a:pt x="3310" y="2250"/>
                </a:lnTo>
                <a:lnTo>
                  <a:pt x="3281" y="2251"/>
                </a:lnTo>
                <a:lnTo>
                  <a:pt x="3281" y="2251"/>
                </a:lnTo>
                <a:lnTo>
                  <a:pt x="3250" y="2250"/>
                </a:lnTo>
                <a:lnTo>
                  <a:pt x="3219" y="2248"/>
                </a:lnTo>
                <a:lnTo>
                  <a:pt x="3190" y="2243"/>
                </a:lnTo>
                <a:lnTo>
                  <a:pt x="3160" y="2236"/>
                </a:lnTo>
                <a:lnTo>
                  <a:pt x="3131" y="2228"/>
                </a:lnTo>
                <a:lnTo>
                  <a:pt x="3103" y="2219"/>
                </a:lnTo>
                <a:lnTo>
                  <a:pt x="3076" y="2207"/>
                </a:lnTo>
                <a:lnTo>
                  <a:pt x="3049" y="2194"/>
                </a:lnTo>
                <a:lnTo>
                  <a:pt x="3024" y="2180"/>
                </a:lnTo>
                <a:lnTo>
                  <a:pt x="2999" y="2164"/>
                </a:lnTo>
                <a:lnTo>
                  <a:pt x="2976" y="2146"/>
                </a:lnTo>
                <a:lnTo>
                  <a:pt x="2953" y="2128"/>
                </a:lnTo>
                <a:lnTo>
                  <a:pt x="2932" y="2108"/>
                </a:lnTo>
                <a:lnTo>
                  <a:pt x="2911" y="2087"/>
                </a:lnTo>
                <a:lnTo>
                  <a:pt x="2893" y="2065"/>
                </a:lnTo>
                <a:lnTo>
                  <a:pt x="2875" y="2041"/>
                </a:lnTo>
                <a:lnTo>
                  <a:pt x="2289" y="3643"/>
                </a:lnTo>
                <a:lnTo>
                  <a:pt x="1580" y="2933"/>
                </a:lnTo>
                <a:lnTo>
                  <a:pt x="1580" y="2933"/>
                </a:lnTo>
                <a:lnTo>
                  <a:pt x="1559" y="2952"/>
                </a:lnTo>
                <a:lnTo>
                  <a:pt x="1539" y="2969"/>
                </a:lnTo>
                <a:lnTo>
                  <a:pt x="1517" y="2986"/>
                </a:lnTo>
                <a:lnTo>
                  <a:pt x="1496" y="3001"/>
                </a:lnTo>
                <a:lnTo>
                  <a:pt x="1473" y="3015"/>
                </a:lnTo>
                <a:lnTo>
                  <a:pt x="1450" y="3027"/>
                </a:lnTo>
                <a:lnTo>
                  <a:pt x="1427" y="3039"/>
                </a:lnTo>
                <a:lnTo>
                  <a:pt x="1402" y="3048"/>
                </a:lnTo>
                <a:lnTo>
                  <a:pt x="1378" y="3058"/>
                </a:lnTo>
                <a:lnTo>
                  <a:pt x="1354" y="3065"/>
                </a:lnTo>
                <a:lnTo>
                  <a:pt x="1329" y="3073"/>
                </a:lnTo>
                <a:lnTo>
                  <a:pt x="1304" y="3078"/>
                </a:lnTo>
                <a:lnTo>
                  <a:pt x="1279" y="3082"/>
                </a:lnTo>
                <a:lnTo>
                  <a:pt x="1254" y="3085"/>
                </a:lnTo>
                <a:lnTo>
                  <a:pt x="1227" y="3087"/>
                </a:lnTo>
                <a:lnTo>
                  <a:pt x="1202" y="3087"/>
                </a:lnTo>
                <a:lnTo>
                  <a:pt x="1202" y="3087"/>
                </a:lnTo>
                <a:lnTo>
                  <a:pt x="1177" y="3087"/>
                </a:lnTo>
                <a:lnTo>
                  <a:pt x="1150" y="3085"/>
                </a:lnTo>
                <a:lnTo>
                  <a:pt x="1125" y="3082"/>
                </a:lnTo>
                <a:lnTo>
                  <a:pt x="1100" y="3078"/>
                </a:lnTo>
                <a:lnTo>
                  <a:pt x="1074" y="3073"/>
                </a:lnTo>
                <a:lnTo>
                  <a:pt x="1050" y="3066"/>
                </a:lnTo>
                <a:lnTo>
                  <a:pt x="1025" y="3058"/>
                </a:lnTo>
                <a:lnTo>
                  <a:pt x="1001" y="3049"/>
                </a:lnTo>
                <a:lnTo>
                  <a:pt x="976" y="3039"/>
                </a:lnTo>
                <a:lnTo>
                  <a:pt x="953" y="3027"/>
                </a:lnTo>
                <a:lnTo>
                  <a:pt x="930" y="3015"/>
                </a:lnTo>
                <a:lnTo>
                  <a:pt x="908" y="3001"/>
                </a:lnTo>
                <a:lnTo>
                  <a:pt x="886" y="2986"/>
                </a:lnTo>
                <a:lnTo>
                  <a:pt x="865" y="2969"/>
                </a:lnTo>
                <a:lnTo>
                  <a:pt x="844" y="2952"/>
                </a:lnTo>
                <a:lnTo>
                  <a:pt x="824" y="2933"/>
                </a:lnTo>
                <a:lnTo>
                  <a:pt x="824" y="2933"/>
                </a:lnTo>
                <a:lnTo>
                  <a:pt x="803" y="2913"/>
                </a:lnTo>
                <a:lnTo>
                  <a:pt x="786" y="2893"/>
                </a:lnTo>
                <a:lnTo>
                  <a:pt x="769" y="2871"/>
                </a:lnTo>
                <a:lnTo>
                  <a:pt x="753" y="2849"/>
                </a:lnTo>
                <a:lnTo>
                  <a:pt x="738" y="2827"/>
                </a:lnTo>
                <a:lnTo>
                  <a:pt x="725" y="2804"/>
                </a:lnTo>
                <a:lnTo>
                  <a:pt x="713" y="2779"/>
                </a:lnTo>
                <a:lnTo>
                  <a:pt x="702" y="2756"/>
                </a:lnTo>
                <a:lnTo>
                  <a:pt x="693" y="2731"/>
                </a:lnTo>
                <a:lnTo>
                  <a:pt x="684" y="2707"/>
                </a:lnTo>
                <a:lnTo>
                  <a:pt x="677" y="2681"/>
                </a:lnTo>
                <a:lnTo>
                  <a:pt x="672" y="2656"/>
                </a:lnTo>
                <a:lnTo>
                  <a:pt x="666" y="2630"/>
                </a:lnTo>
                <a:lnTo>
                  <a:pt x="663" y="2604"/>
                </a:lnTo>
                <a:lnTo>
                  <a:pt x="661" y="2578"/>
                </a:lnTo>
                <a:lnTo>
                  <a:pt x="660" y="2553"/>
                </a:lnTo>
                <a:lnTo>
                  <a:pt x="660" y="2526"/>
                </a:lnTo>
                <a:lnTo>
                  <a:pt x="662" y="2500"/>
                </a:lnTo>
                <a:lnTo>
                  <a:pt x="664" y="2475"/>
                </a:lnTo>
                <a:lnTo>
                  <a:pt x="669" y="2448"/>
                </a:lnTo>
                <a:lnTo>
                  <a:pt x="674" y="2423"/>
                </a:lnTo>
                <a:lnTo>
                  <a:pt x="680" y="2398"/>
                </a:lnTo>
                <a:lnTo>
                  <a:pt x="687" y="2372"/>
                </a:lnTo>
                <a:lnTo>
                  <a:pt x="697" y="2348"/>
                </a:lnTo>
                <a:lnTo>
                  <a:pt x="708" y="2323"/>
                </a:lnTo>
                <a:lnTo>
                  <a:pt x="718" y="2300"/>
                </a:lnTo>
                <a:lnTo>
                  <a:pt x="731" y="2275"/>
                </a:lnTo>
                <a:lnTo>
                  <a:pt x="745" y="2253"/>
                </a:lnTo>
                <a:lnTo>
                  <a:pt x="760" y="2230"/>
                </a:lnTo>
                <a:lnTo>
                  <a:pt x="776" y="2209"/>
                </a:lnTo>
                <a:lnTo>
                  <a:pt x="794" y="2188"/>
                </a:lnTo>
                <a:lnTo>
                  <a:pt x="813" y="2167"/>
                </a:lnTo>
                <a:lnTo>
                  <a:pt x="813" y="2167"/>
                </a:lnTo>
                <a:close/>
                <a:moveTo>
                  <a:pt x="4314" y="5710"/>
                </a:moveTo>
                <a:lnTo>
                  <a:pt x="4314" y="5710"/>
                </a:lnTo>
                <a:lnTo>
                  <a:pt x="4314" y="5697"/>
                </a:lnTo>
                <a:lnTo>
                  <a:pt x="4313" y="5684"/>
                </a:lnTo>
                <a:lnTo>
                  <a:pt x="4312" y="5670"/>
                </a:lnTo>
                <a:lnTo>
                  <a:pt x="4308" y="5657"/>
                </a:lnTo>
                <a:lnTo>
                  <a:pt x="4305" y="5644"/>
                </a:lnTo>
                <a:lnTo>
                  <a:pt x="4302" y="5631"/>
                </a:lnTo>
                <a:lnTo>
                  <a:pt x="4298" y="5619"/>
                </a:lnTo>
                <a:lnTo>
                  <a:pt x="4293" y="5607"/>
                </a:lnTo>
                <a:lnTo>
                  <a:pt x="4287" y="5594"/>
                </a:lnTo>
                <a:lnTo>
                  <a:pt x="4282" y="5583"/>
                </a:lnTo>
                <a:lnTo>
                  <a:pt x="4268" y="5561"/>
                </a:lnTo>
                <a:lnTo>
                  <a:pt x="4252" y="5541"/>
                </a:lnTo>
                <a:lnTo>
                  <a:pt x="4236" y="5522"/>
                </a:lnTo>
                <a:lnTo>
                  <a:pt x="4217" y="5504"/>
                </a:lnTo>
                <a:lnTo>
                  <a:pt x="4196" y="5489"/>
                </a:lnTo>
                <a:lnTo>
                  <a:pt x="4173" y="5475"/>
                </a:lnTo>
                <a:lnTo>
                  <a:pt x="4162" y="5469"/>
                </a:lnTo>
                <a:lnTo>
                  <a:pt x="4150" y="5464"/>
                </a:lnTo>
                <a:lnTo>
                  <a:pt x="4139" y="5459"/>
                </a:lnTo>
                <a:lnTo>
                  <a:pt x="4126" y="5455"/>
                </a:lnTo>
                <a:lnTo>
                  <a:pt x="4113" y="5451"/>
                </a:lnTo>
                <a:lnTo>
                  <a:pt x="4101" y="5449"/>
                </a:lnTo>
                <a:lnTo>
                  <a:pt x="4087" y="5446"/>
                </a:lnTo>
                <a:lnTo>
                  <a:pt x="4073" y="5445"/>
                </a:lnTo>
                <a:lnTo>
                  <a:pt x="4060" y="5444"/>
                </a:lnTo>
                <a:lnTo>
                  <a:pt x="4046" y="5443"/>
                </a:lnTo>
                <a:lnTo>
                  <a:pt x="4046" y="5443"/>
                </a:lnTo>
                <a:lnTo>
                  <a:pt x="4032" y="5444"/>
                </a:lnTo>
                <a:lnTo>
                  <a:pt x="4018" y="5445"/>
                </a:lnTo>
                <a:lnTo>
                  <a:pt x="4006" y="5446"/>
                </a:lnTo>
                <a:lnTo>
                  <a:pt x="3992" y="5449"/>
                </a:lnTo>
                <a:lnTo>
                  <a:pt x="3979" y="5451"/>
                </a:lnTo>
                <a:lnTo>
                  <a:pt x="3967" y="5455"/>
                </a:lnTo>
                <a:lnTo>
                  <a:pt x="3954" y="5459"/>
                </a:lnTo>
                <a:lnTo>
                  <a:pt x="3942" y="5464"/>
                </a:lnTo>
                <a:lnTo>
                  <a:pt x="3930" y="5469"/>
                </a:lnTo>
                <a:lnTo>
                  <a:pt x="3918" y="5475"/>
                </a:lnTo>
                <a:lnTo>
                  <a:pt x="3896" y="5489"/>
                </a:lnTo>
                <a:lnTo>
                  <a:pt x="3876" y="5504"/>
                </a:lnTo>
                <a:lnTo>
                  <a:pt x="3857" y="5522"/>
                </a:lnTo>
                <a:lnTo>
                  <a:pt x="3839" y="5541"/>
                </a:lnTo>
                <a:lnTo>
                  <a:pt x="3824" y="5561"/>
                </a:lnTo>
                <a:lnTo>
                  <a:pt x="3811" y="5583"/>
                </a:lnTo>
                <a:lnTo>
                  <a:pt x="3804" y="5594"/>
                </a:lnTo>
                <a:lnTo>
                  <a:pt x="3799" y="5607"/>
                </a:lnTo>
                <a:lnTo>
                  <a:pt x="3795" y="5619"/>
                </a:lnTo>
                <a:lnTo>
                  <a:pt x="3791" y="5631"/>
                </a:lnTo>
                <a:lnTo>
                  <a:pt x="3786" y="5644"/>
                </a:lnTo>
                <a:lnTo>
                  <a:pt x="3783" y="5657"/>
                </a:lnTo>
                <a:lnTo>
                  <a:pt x="3781" y="5670"/>
                </a:lnTo>
                <a:lnTo>
                  <a:pt x="3780" y="5684"/>
                </a:lnTo>
                <a:lnTo>
                  <a:pt x="3779" y="5697"/>
                </a:lnTo>
                <a:lnTo>
                  <a:pt x="3778" y="5710"/>
                </a:lnTo>
                <a:lnTo>
                  <a:pt x="3778" y="5710"/>
                </a:lnTo>
                <a:lnTo>
                  <a:pt x="3779" y="5725"/>
                </a:lnTo>
                <a:lnTo>
                  <a:pt x="3780" y="5738"/>
                </a:lnTo>
                <a:lnTo>
                  <a:pt x="3781" y="5752"/>
                </a:lnTo>
                <a:lnTo>
                  <a:pt x="3783" y="5765"/>
                </a:lnTo>
                <a:lnTo>
                  <a:pt x="3786" y="5778"/>
                </a:lnTo>
                <a:lnTo>
                  <a:pt x="3791" y="5791"/>
                </a:lnTo>
                <a:lnTo>
                  <a:pt x="3795" y="5803"/>
                </a:lnTo>
                <a:lnTo>
                  <a:pt x="3799" y="5815"/>
                </a:lnTo>
                <a:lnTo>
                  <a:pt x="3804" y="5826"/>
                </a:lnTo>
                <a:lnTo>
                  <a:pt x="3811" y="5838"/>
                </a:lnTo>
                <a:lnTo>
                  <a:pt x="3824" y="5860"/>
                </a:lnTo>
                <a:lnTo>
                  <a:pt x="3839" y="5881"/>
                </a:lnTo>
                <a:lnTo>
                  <a:pt x="3857" y="5900"/>
                </a:lnTo>
                <a:lnTo>
                  <a:pt x="3876" y="5917"/>
                </a:lnTo>
                <a:lnTo>
                  <a:pt x="3896" y="5933"/>
                </a:lnTo>
                <a:lnTo>
                  <a:pt x="3918" y="5947"/>
                </a:lnTo>
                <a:lnTo>
                  <a:pt x="3930" y="5952"/>
                </a:lnTo>
                <a:lnTo>
                  <a:pt x="3942" y="5957"/>
                </a:lnTo>
                <a:lnTo>
                  <a:pt x="3954" y="5962"/>
                </a:lnTo>
                <a:lnTo>
                  <a:pt x="3967" y="5967"/>
                </a:lnTo>
                <a:lnTo>
                  <a:pt x="3979" y="5970"/>
                </a:lnTo>
                <a:lnTo>
                  <a:pt x="3992" y="5973"/>
                </a:lnTo>
                <a:lnTo>
                  <a:pt x="4006" y="5976"/>
                </a:lnTo>
                <a:lnTo>
                  <a:pt x="4018" y="5977"/>
                </a:lnTo>
                <a:lnTo>
                  <a:pt x="4032" y="5978"/>
                </a:lnTo>
                <a:lnTo>
                  <a:pt x="4046" y="5978"/>
                </a:lnTo>
                <a:lnTo>
                  <a:pt x="4046" y="5978"/>
                </a:lnTo>
                <a:lnTo>
                  <a:pt x="4060" y="5978"/>
                </a:lnTo>
                <a:lnTo>
                  <a:pt x="4073" y="5977"/>
                </a:lnTo>
                <a:lnTo>
                  <a:pt x="4087" y="5976"/>
                </a:lnTo>
                <a:lnTo>
                  <a:pt x="4101" y="5973"/>
                </a:lnTo>
                <a:lnTo>
                  <a:pt x="4113" y="5970"/>
                </a:lnTo>
                <a:lnTo>
                  <a:pt x="4126" y="5967"/>
                </a:lnTo>
                <a:lnTo>
                  <a:pt x="4139" y="5962"/>
                </a:lnTo>
                <a:lnTo>
                  <a:pt x="4150" y="5957"/>
                </a:lnTo>
                <a:lnTo>
                  <a:pt x="4162" y="5952"/>
                </a:lnTo>
                <a:lnTo>
                  <a:pt x="4173" y="5947"/>
                </a:lnTo>
                <a:lnTo>
                  <a:pt x="4196" y="5933"/>
                </a:lnTo>
                <a:lnTo>
                  <a:pt x="4217" y="5917"/>
                </a:lnTo>
                <a:lnTo>
                  <a:pt x="4236" y="5900"/>
                </a:lnTo>
                <a:lnTo>
                  <a:pt x="4252" y="5881"/>
                </a:lnTo>
                <a:lnTo>
                  <a:pt x="4268" y="5860"/>
                </a:lnTo>
                <a:lnTo>
                  <a:pt x="4282" y="5838"/>
                </a:lnTo>
                <a:lnTo>
                  <a:pt x="4287" y="5826"/>
                </a:lnTo>
                <a:lnTo>
                  <a:pt x="4293" y="5815"/>
                </a:lnTo>
                <a:lnTo>
                  <a:pt x="4298" y="5803"/>
                </a:lnTo>
                <a:lnTo>
                  <a:pt x="4302" y="5791"/>
                </a:lnTo>
                <a:lnTo>
                  <a:pt x="4305" y="5778"/>
                </a:lnTo>
                <a:lnTo>
                  <a:pt x="4308" y="5765"/>
                </a:lnTo>
                <a:lnTo>
                  <a:pt x="4312" y="5752"/>
                </a:lnTo>
                <a:lnTo>
                  <a:pt x="4313" y="5738"/>
                </a:lnTo>
                <a:lnTo>
                  <a:pt x="4314" y="5725"/>
                </a:lnTo>
                <a:lnTo>
                  <a:pt x="4314" y="5710"/>
                </a:lnTo>
                <a:lnTo>
                  <a:pt x="4314" y="5710"/>
                </a:lnTo>
                <a:close/>
                <a:moveTo>
                  <a:pt x="5744" y="3261"/>
                </a:moveTo>
                <a:lnTo>
                  <a:pt x="5744" y="3261"/>
                </a:lnTo>
                <a:lnTo>
                  <a:pt x="5744" y="3275"/>
                </a:lnTo>
                <a:lnTo>
                  <a:pt x="5746" y="3289"/>
                </a:lnTo>
                <a:lnTo>
                  <a:pt x="5748" y="3302"/>
                </a:lnTo>
                <a:lnTo>
                  <a:pt x="5750" y="3315"/>
                </a:lnTo>
                <a:lnTo>
                  <a:pt x="5753" y="3329"/>
                </a:lnTo>
                <a:lnTo>
                  <a:pt x="5756" y="3341"/>
                </a:lnTo>
                <a:lnTo>
                  <a:pt x="5760" y="3353"/>
                </a:lnTo>
                <a:lnTo>
                  <a:pt x="5766" y="3366"/>
                </a:lnTo>
                <a:lnTo>
                  <a:pt x="5771" y="3377"/>
                </a:lnTo>
                <a:lnTo>
                  <a:pt x="5777" y="3389"/>
                </a:lnTo>
                <a:lnTo>
                  <a:pt x="5790" y="3411"/>
                </a:lnTo>
                <a:lnTo>
                  <a:pt x="5806" y="3432"/>
                </a:lnTo>
                <a:lnTo>
                  <a:pt x="5823" y="3451"/>
                </a:lnTo>
                <a:lnTo>
                  <a:pt x="5841" y="3468"/>
                </a:lnTo>
                <a:lnTo>
                  <a:pt x="5863" y="3484"/>
                </a:lnTo>
                <a:lnTo>
                  <a:pt x="5885" y="3497"/>
                </a:lnTo>
                <a:lnTo>
                  <a:pt x="5896" y="3503"/>
                </a:lnTo>
                <a:lnTo>
                  <a:pt x="5908" y="3508"/>
                </a:lnTo>
                <a:lnTo>
                  <a:pt x="5921" y="3513"/>
                </a:lnTo>
                <a:lnTo>
                  <a:pt x="5932" y="3517"/>
                </a:lnTo>
                <a:lnTo>
                  <a:pt x="5945" y="3521"/>
                </a:lnTo>
                <a:lnTo>
                  <a:pt x="5959" y="3524"/>
                </a:lnTo>
                <a:lnTo>
                  <a:pt x="5971" y="3526"/>
                </a:lnTo>
                <a:lnTo>
                  <a:pt x="5985" y="3528"/>
                </a:lnTo>
                <a:lnTo>
                  <a:pt x="5999" y="3529"/>
                </a:lnTo>
                <a:lnTo>
                  <a:pt x="6012" y="3529"/>
                </a:lnTo>
                <a:lnTo>
                  <a:pt x="6012" y="3529"/>
                </a:lnTo>
                <a:lnTo>
                  <a:pt x="6026" y="3529"/>
                </a:lnTo>
                <a:lnTo>
                  <a:pt x="6040" y="3528"/>
                </a:lnTo>
                <a:lnTo>
                  <a:pt x="6053" y="3526"/>
                </a:lnTo>
                <a:lnTo>
                  <a:pt x="6066" y="3524"/>
                </a:lnTo>
                <a:lnTo>
                  <a:pt x="6079" y="3521"/>
                </a:lnTo>
                <a:lnTo>
                  <a:pt x="6091" y="3517"/>
                </a:lnTo>
                <a:lnTo>
                  <a:pt x="6104" y="3513"/>
                </a:lnTo>
                <a:lnTo>
                  <a:pt x="6117" y="3508"/>
                </a:lnTo>
                <a:lnTo>
                  <a:pt x="6128" y="3503"/>
                </a:lnTo>
                <a:lnTo>
                  <a:pt x="6140" y="3497"/>
                </a:lnTo>
                <a:lnTo>
                  <a:pt x="6162" y="3484"/>
                </a:lnTo>
                <a:lnTo>
                  <a:pt x="6182" y="3468"/>
                </a:lnTo>
                <a:lnTo>
                  <a:pt x="6201" y="3451"/>
                </a:lnTo>
                <a:lnTo>
                  <a:pt x="6219" y="3432"/>
                </a:lnTo>
                <a:lnTo>
                  <a:pt x="6234" y="3411"/>
                </a:lnTo>
                <a:lnTo>
                  <a:pt x="6247" y="3389"/>
                </a:lnTo>
                <a:lnTo>
                  <a:pt x="6254" y="3377"/>
                </a:lnTo>
                <a:lnTo>
                  <a:pt x="6259" y="3366"/>
                </a:lnTo>
                <a:lnTo>
                  <a:pt x="6263" y="3353"/>
                </a:lnTo>
                <a:lnTo>
                  <a:pt x="6267" y="3341"/>
                </a:lnTo>
                <a:lnTo>
                  <a:pt x="6272" y="3329"/>
                </a:lnTo>
                <a:lnTo>
                  <a:pt x="6275" y="3315"/>
                </a:lnTo>
                <a:lnTo>
                  <a:pt x="6277" y="3302"/>
                </a:lnTo>
                <a:lnTo>
                  <a:pt x="6279" y="3289"/>
                </a:lnTo>
                <a:lnTo>
                  <a:pt x="6280" y="3275"/>
                </a:lnTo>
                <a:lnTo>
                  <a:pt x="6280" y="3261"/>
                </a:lnTo>
                <a:lnTo>
                  <a:pt x="6280" y="3261"/>
                </a:lnTo>
                <a:lnTo>
                  <a:pt x="6280" y="3248"/>
                </a:lnTo>
                <a:lnTo>
                  <a:pt x="6279" y="3234"/>
                </a:lnTo>
                <a:lnTo>
                  <a:pt x="6277" y="3221"/>
                </a:lnTo>
                <a:lnTo>
                  <a:pt x="6275" y="3207"/>
                </a:lnTo>
                <a:lnTo>
                  <a:pt x="6272" y="3195"/>
                </a:lnTo>
                <a:lnTo>
                  <a:pt x="6267" y="3182"/>
                </a:lnTo>
                <a:lnTo>
                  <a:pt x="6263" y="3170"/>
                </a:lnTo>
                <a:lnTo>
                  <a:pt x="6259" y="3157"/>
                </a:lnTo>
                <a:lnTo>
                  <a:pt x="6254" y="3145"/>
                </a:lnTo>
                <a:lnTo>
                  <a:pt x="6247" y="3134"/>
                </a:lnTo>
                <a:lnTo>
                  <a:pt x="6234" y="3112"/>
                </a:lnTo>
                <a:lnTo>
                  <a:pt x="6219" y="3092"/>
                </a:lnTo>
                <a:lnTo>
                  <a:pt x="6201" y="3073"/>
                </a:lnTo>
                <a:lnTo>
                  <a:pt x="6182" y="3055"/>
                </a:lnTo>
                <a:lnTo>
                  <a:pt x="6162" y="3040"/>
                </a:lnTo>
                <a:lnTo>
                  <a:pt x="6140" y="3026"/>
                </a:lnTo>
                <a:lnTo>
                  <a:pt x="6128" y="3020"/>
                </a:lnTo>
                <a:lnTo>
                  <a:pt x="6117" y="3015"/>
                </a:lnTo>
                <a:lnTo>
                  <a:pt x="6104" y="3010"/>
                </a:lnTo>
                <a:lnTo>
                  <a:pt x="6091" y="3006"/>
                </a:lnTo>
                <a:lnTo>
                  <a:pt x="6079" y="3002"/>
                </a:lnTo>
                <a:lnTo>
                  <a:pt x="6066" y="2999"/>
                </a:lnTo>
                <a:lnTo>
                  <a:pt x="6053" y="2997"/>
                </a:lnTo>
                <a:lnTo>
                  <a:pt x="6040" y="2996"/>
                </a:lnTo>
                <a:lnTo>
                  <a:pt x="6026" y="2995"/>
                </a:lnTo>
                <a:lnTo>
                  <a:pt x="6012" y="2993"/>
                </a:lnTo>
                <a:lnTo>
                  <a:pt x="6012" y="2993"/>
                </a:lnTo>
                <a:lnTo>
                  <a:pt x="5999" y="2995"/>
                </a:lnTo>
                <a:lnTo>
                  <a:pt x="5985" y="2996"/>
                </a:lnTo>
                <a:lnTo>
                  <a:pt x="5971" y="2997"/>
                </a:lnTo>
                <a:lnTo>
                  <a:pt x="5959" y="2999"/>
                </a:lnTo>
                <a:lnTo>
                  <a:pt x="5945" y="3002"/>
                </a:lnTo>
                <a:lnTo>
                  <a:pt x="5932" y="3006"/>
                </a:lnTo>
                <a:lnTo>
                  <a:pt x="5921" y="3010"/>
                </a:lnTo>
                <a:lnTo>
                  <a:pt x="5908" y="3015"/>
                </a:lnTo>
                <a:lnTo>
                  <a:pt x="5896" y="3020"/>
                </a:lnTo>
                <a:lnTo>
                  <a:pt x="5885" y="3026"/>
                </a:lnTo>
                <a:lnTo>
                  <a:pt x="5863" y="3040"/>
                </a:lnTo>
                <a:lnTo>
                  <a:pt x="5841" y="3055"/>
                </a:lnTo>
                <a:lnTo>
                  <a:pt x="5823" y="3073"/>
                </a:lnTo>
                <a:lnTo>
                  <a:pt x="5806" y="3092"/>
                </a:lnTo>
                <a:lnTo>
                  <a:pt x="5790" y="3112"/>
                </a:lnTo>
                <a:lnTo>
                  <a:pt x="5777" y="3134"/>
                </a:lnTo>
                <a:lnTo>
                  <a:pt x="5771" y="3145"/>
                </a:lnTo>
                <a:lnTo>
                  <a:pt x="5766" y="3157"/>
                </a:lnTo>
                <a:lnTo>
                  <a:pt x="5760" y="3170"/>
                </a:lnTo>
                <a:lnTo>
                  <a:pt x="5756" y="3182"/>
                </a:lnTo>
                <a:lnTo>
                  <a:pt x="5753" y="3195"/>
                </a:lnTo>
                <a:lnTo>
                  <a:pt x="5750" y="3207"/>
                </a:lnTo>
                <a:lnTo>
                  <a:pt x="5748" y="3221"/>
                </a:lnTo>
                <a:lnTo>
                  <a:pt x="5746" y="3234"/>
                </a:lnTo>
                <a:lnTo>
                  <a:pt x="5744" y="3248"/>
                </a:lnTo>
                <a:lnTo>
                  <a:pt x="5744" y="3261"/>
                </a:lnTo>
                <a:lnTo>
                  <a:pt x="5744" y="3261"/>
                </a:lnTo>
                <a:close/>
                <a:moveTo>
                  <a:pt x="1417" y="2771"/>
                </a:moveTo>
                <a:lnTo>
                  <a:pt x="975" y="2330"/>
                </a:lnTo>
                <a:lnTo>
                  <a:pt x="975" y="2330"/>
                </a:lnTo>
                <a:lnTo>
                  <a:pt x="965" y="2342"/>
                </a:lnTo>
                <a:lnTo>
                  <a:pt x="955" y="2354"/>
                </a:lnTo>
                <a:lnTo>
                  <a:pt x="946" y="2366"/>
                </a:lnTo>
                <a:lnTo>
                  <a:pt x="937" y="2380"/>
                </a:lnTo>
                <a:lnTo>
                  <a:pt x="930" y="2393"/>
                </a:lnTo>
                <a:lnTo>
                  <a:pt x="923" y="2406"/>
                </a:lnTo>
                <a:lnTo>
                  <a:pt x="916" y="2420"/>
                </a:lnTo>
                <a:lnTo>
                  <a:pt x="910" y="2434"/>
                </a:lnTo>
                <a:lnTo>
                  <a:pt x="906" y="2448"/>
                </a:lnTo>
                <a:lnTo>
                  <a:pt x="900" y="2462"/>
                </a:lnTo>
                <a:lnTo>
                  <a:pt x="897" y="2477"/>
                </a:lnTo>
                <a:lnTo>
                  <a:pt x="894" y="2492"/>
                </a:lnTo>
                <a:lnTo>
                  <a:pt x="892" y="2506"/>
                </a:lnTo>
                <a:lnTo>
                  <a:pt x="891" y="2521"/>
                </a:lnTo>
                <a:lnTo>
                  <a:pt x="890" y="2536"/>
                </a:lnTo>
                <a:lnTo>
                  <a:pt x="890" y="2551"/>
                </a:lnTo>
                <a:lnTo>
                  <a:pt x="891" y="2565"/>
                </a:lnTo>
                <a:lnTo>
                  <a:pt x="892" y="2581"/>
                </a:lnTo>
                <a:lnTo>
                  <a:pt x="894" y="2596"/>
                </a:lnTo>
                <a:lnTo>
                  <a:pt x="896" y="2610"/>
                </a:lnTo>
                <a:lnTo>
                  <a:pt x="900" y="2624"/>
                </a:lnTo>
                <a:lnTo>
                  <a:pt x="904" y="2639"/>
                </a:lnTo>
                <a:lnTo>
                  <a:pt x="909" y="2653"/>
                </a:lnTo>
                <a:lnTo>
                  <a:pt x="914" y="2668"/>
                </a:lnTo>
                <a:lnTo>
                  <a:pt x="921" y="2681"/>
                </a:lnTo>
                <a:lnTo>
                  <a:pt x="928" y="2695"/>
                </a:lnTo>
                <a:lnTo>
                  <a:pt x="935" y="2708"/>
                </a:lnTo>
                <a:lnTo>
                  <a:pt x="944" y="2721"/>
                </a:lnTo>
                <a:lnTo>
                  <a:pt x="952" y="2734"/>
                </a:lnTo>
                <a:lnTo>
                  <a:pt x="963" y="2746"/>
                </a:lnTo>
                <a:lnTo>
                  <a:pt x="972" y="2757"/>
                </a:lnTo>
                <a:lnTo>
                  <a:pt x="984" y="2769"/>
                </a:lnTo>
                <a:lnTo>
                  <a:pt x="984" y="2769"/>
                </a:lnTo>
                <a:lnTo>
                  <a:pt x="995" y="2779"/>
                </a:lnTo>
                <a:lnTo>
                  <a:pt x="1007" y="2790"/>
                </a:lnTo>
                <a:lnTo>
                  <a:pt x="1020" y="2799"/>
                </a:lnTo>
                <a:lnTo>
                  <a:pt x="1032" y="2808"/>
                </a:lnTo>
                <a:lnTo>
                  <a:pt x="1045" y="2815"/>
                </a:lnTo>
                <a:lnTo>
                  <a:pt x="1059" y="2823"/>
                </a:lnTo>
                <a:lnTo>
                  <a:pt x="1071" y="2829"/>
                </a:lnTo>
                <a:lnTo>
                  <a:pt x="1085" y="2835"/>
                </a:lnTo>
                <a:lnTo>
                  <a:pt x="1099" y="2841"/>
                </a:lnTo>
                <a:lnTo>
                  <a:pt x="1113" y="2845"/>
                </a:lnTo>
                <a:lnTo>
                  <a:pt x="1127" y="2849"/>
                </a:lnTo>
                <a:lnTo>
                  <a:pt x="1142" y="2852"/>
                </a:lnTo>
                <a:lnTo>
                  <a:pt x="1157" y="2854"/>
                </a:lnTo>
                <a:lnTo>
                  <a:pt x="1171" y="2856"/>
                </a:lnTo>
                <a:lnTo>
                  <a:pt x="1185" y="2857"/>
                </a:lnTo>
                <a:lnTo>
                  <a:pt x="1200" y="2857"/>
                </a:lnTo>
                <a:lnTo>
                  <a:pt x="1215" y="2857"/>
                </a:lnTo>
                <a:lnTo>
                  <a:pt x="1229" y="2856"/>
                </a:lnTo>
                <a:lnTo>
                  <a:pt x="1244" y="2854"/>
                </a:lnTo>
                <a:lnTo>
                  <a:pt x="1259" y="2852"/>
                </a:lnTo>
                <a:lnTo>
                  <a:pt x="1273" y="2849"/>
                </a:lnTo>
                <a:lnTo>
                  <a:pt x="1287" y="2845"/>
                </a:lnTo>
                <a:lnTo>
                  <a:pt x="1301" y="2841"/>
                </a:lnTo>
                <a:lnTo>
                  <a:pt x="1315" y="2836"/>
                </a:lnTo>
                <a:lnTo>
                  <a:pt x="1329" y="2830"/>
                </a:lnTo>
                <a:lnTo>
                  <a:pt x="1342" y="2824"/>
                </a:lnTo>
                <a:lnTo>
                  <a:pt x="1356" y="2816"/>
                </a:lnTo>
                <a:lnTo>
                  <a:pt x="1369" y="2809"/>
                </a:lnTo>
                <a:lnTo>
                  <a:pt x="1381" y="2801"/>
                </a:lnTo>
                <a:lnTo>
                  <a:pt x="1394" y="2791"/>
                </a:lnTo>
                <a:lnTo>
                  <a:pt x="1406" y="2782"/>
                </a:lnTo>
                <a:lnTo>
                  <a:pt x="1417" y="2771"/>
                </a:lnTo>
                <a:lnTo>
                  <a:pt x="1417" y="2771"/>
                </a:lnTo>
                <a:close/>
                <a:moveTo>
                  <a:pt x="3281" y="1486"/>
                </a:moveTo>
                <a:lnTo>
                  <a:pt x="3281" y="1486"/>
                </a:lnTo>
                <a:lnTo>
                  <a:pt x="3268" y="1487"/>
                </a:lnTo>
                <a:lnTo>
                  <a:pt x="3254" y="1488"/>
                </a:lnTo>
                <a:lnTo>
                  <a:pt x="3240" y="1489"/>
                </a:lnTo>
                <a:lnTo>
                  <a:pt x="3228" y="1491"/>
                </a:lnTo>
                <a:lnTo>
                  <a:pt x="3214" y="1494"/>
                </a:lnTo>
                <a:lnTo>
                  <a:pt x="3201" y="1498"/>
                </a:lnTo>
                <a:lnTo>
                  <a:pt x="3189" y="1503"/>
                </a:lnTo>
                <a:lnTo>
                  <a:pt x="3177" y="1507"/>
                </a:lnTo>
                <a:lnTo>
                  <a:pt x="3165" y="1512"/>
                </a:lnTo>
                <a:lnTo>
                  <a:pt x="3154" y="1519"/>
                </a:lnTo>
                <a:lnTo>
                  <a:pt x="3132" y="1532"/>
                </a:lnTo>
                <a:lnTo>
                  <a:pt x="3111" y="1547"/>
                </a:lnTo>
                <a:lnTo>
                  <a:pt x="3092" y="1565"/>
                </a:lnTo>
                <a:lnTo>
                  <a:pt x="3075" y="1584"/>
                </a:lnTo>
                <a:lnTo>
                  <a:pt x="3059" y="1604"/>
                </a:lnTo>
                <a:lnTo>
                  <a:pt x="3045" y="1626"/>
                </a:lnTo>
                <a:lnTo>
                  <a:pt x="3040" y="1638"/>
                </a:lnTo>
                <a:lnTo>
                  <a:pt x="3035" y="1650"/>
                </a:lnTo>
                <a:lnTo>
                  <a:pt x="3029" y="1662"/>
                </a:lnTo>
                <a:lnTo>
                  <a:pt x="3025" y="1675"/>
                </a:lnTo>
                <a:lnTo>
                  <a:pt x="3022" y="1687"/>
                </a:lnTo>
                <a:lnTo>
                  <a:pt x="3019" y="1700"/>
                </a:lnTo>
                <a:lnTo>
                  <a:pt x="3017" y="1714"/>
                </a:lnTo>
                <a:lnTo>
                  <a:pt x="3015" y="1726"/>
                </a:lnTo>
                <a:lnTo>
                  <a:pt x="3014" y="1740"/>
                </a:lnTo>
                <a:lnTo>
                  <a:pt x="3014" y="1754"/>
                </a:lnTo>
                <a:lnTo>
                  <a:pt x="3014" y="1754"/>
                </a:lnTo>
                <a:lnTo>
                  <a:pt x="3014" y="1767"/>
                </a:lnTo>
                <a:lnTo>
                  <a:pt x="3015" y="1781"/>
                </a:lnTo>
                <a:lnTo>
                  <a:pt x="3017" y="1795"/>
                </a:lnTo>
                <a:lnTo>
                  <a:pt x="3019" y="1807"/>
                </a:lnTo>
                <a:lnTo>
                  <a:pt x="3022" y="1821"/>
                </a:lnTo>
                <a:lnTo>
                  <a:pt x="3025" y="1834"/>
                </a:lnTo>
                <a:lnTo>
                  <a:pt x="3029" y="1846"/>
                </a:lnTo>
                <a:lnTo>
                  <a:pt x="3035" y="1858"/>
                </a:lnTo>
                <a:lnTo>
                  <a:pt x="3040" y="1870"/>
                </a:lnTo>
                <a:lnTo>
                  <a:pt x="3045" y="1881"/>
                </a:lnTo>
                <a:lnTo>
                  <a:pt x="3059" y="1903"/>
                </a:lnTo>
                <a:lnTo>
                  <a:pt x="3075" y="1924"/>
                </a:lnTo>
                <a:lnTo>
                  <a:pt x="3092" y="1943"/>
                </a:lnTo>
                <a:lnTo>
                  <a:pt x="3111" y="1960"/>
                </a:lnTo>
                <a:lnTo>
                  <a:pt x="3132" y="1976"/>
                </a:lnTo>
                <a:lnTo>
                  <a:pt x="3154" y="1990"/>
                </a:lnTo>
                <a:lnTo>
                  <a:pt x="3165" y="1995"/>
                </a:lnTo>
                <a:lnTo>
                  <a:pt x="3177" y="2000"/>
                </a:lnTo>
                <a:lnTo>
                  <a:pt x="3189" y="2006"/>
                </a:lnTo>
                <a:lnTo>
                  <a:pt x="3201" y="2010"/>
                </a:lnTo>
                <a:lnTo>
                  <a:pt x="3214" y="2013"/>
                </a:lnTo>
                <a:lnTo>
                  <a:pt x="3228" y="2016"/>
                </a:lnTo>
                <a:lnTo>
                  <a:pt x="3240" y="2018"/>
                </a:lnTo>
                <a:lnTo>
                  <a:pt x="3254" y="2020"/>
                </a:lnTo>
                <a:lnTo>
                  <a:pt x="3268" y="2021"/>
                </a:lnTo>
                <a:lnTo>
                  <a:pt x="3281" y="2021"/>
                </a:lnTo>
                <a:lnTo>
                  <a:pt x="3281" y="2021"/>
                </a:lnTo>
                <a:lnTo>
                  <a:pt x="3295" y="2021"/>
                </a:lnTo>
                <a:lnTo>
                  <a:pt x="3309" y="2020"/>
                </a:lnTo>
                <a:lnTo>
                  <a:pt x="3321" y="2018"/>
                </a:lnTo>
                <a:lnTo>
                  <a:pt x="3335" y="2016"/>
                </a:lnTo>
                <a:lnTo>
                  <a:pt x="3348" y="2013"/>
                </a:lnTo>
                <a:lnTo>
                  <a:pt x="3360" y="2010"/>
                </a:lnTo>
                <a:lnTo>
                  <a:pt x="3373" y="2006"/>
                </a:lnTo>
                <a:lnTo>
                  <a:pt x="3385" y="2000"/>
                </a:lnTo>
                <a:lnTo>
                  <a:pt x="3397" y="1995"/>
                </a:lnTo>
                <a:lnTo>
                  <a:pt x="3409" y="1990"/>
                </a:lnTo>
                <a:lnTo>
                  <a:pt x="3431" y="1976"/>
                </a:lnTo>
                <a:lnTo>
                  <a:pt x="3451" y="1960"/>
                </a:lnTo>
                <a:lnTo>
                  <a:pt x="3470" y="1943"/>
                </a:lnTo>
                <a:lnTo>
                  <a:pt x="3488" y="1924"/>
                </a:lnTo>
                <a:lnTo>
                  <a:pt x="3503" y="1903"/>
                </a:lnTo>
                <a:lnTo>
                  <a:pt x="3516" y="1881"/>
                </a:lnTo>
                <a:lnTo>
                  <a:pt x="3523" y="1870"/>
                </a:lnTo>
                <a:lnTo>
                  <a:pt x="3528" y="1858"/>
                </a:lnTo>
                <a:lnTo>
                  <a:pt x="3532" y="1846"/>
                </a:lnTo>
                <a:lnTo>
                  <a:pt x="3537" y="1834"/>
                </a:lnTo>
                <a:lnTo>
                  <a:pt x="3541" y="1821"/>
                </a:lnTo>
                <a:lnTo>
                  <a:pt x="3544" y="1807"/>
                </a:lnTo>
                <a:lnTo>
                  <a:pt x="3546" y="1795"/>
                </a:lnTo>
                <a:lnTo>
                  <a:pt x="3547" y="1781"/>
                </a:lnTo>
                <a:lnTo>
                  <a:pt x="3548" y="1767"/>
                </a:lnTo>
                <a:lnTo>
                  <a:pt x="3549" y="1754"/>
                </a:lnTo>
                <a:lnTo>
                  <a:pt x="3549" y="1754"/>
                </a:lnTo>
                <a:lnTo>
                  <a:pt x="3548" y="1740"/>
                </a:lnTo>
                <a:lnTo>
                  <a:pt x="3547" y="1726"/>
                </a:lnTo>
                <a:lnTo>
                  <a:pt x="3546" y="1714"/>
                </a:lnTo>
                <a:lnTo>
                  <a:pt x="3544" y="1700"/>
                </a:lnTo>
                <a:lnTo>
                  <a:pt x="3541" y="1687"/>
                </a:lnTo>
                <a:lnTo>
                  <a:pt x="3537" y="1675"/>
                </a:lnTo>
                <a:lnTo>
                  <a:pt x="3532" y="1662"/>
                </a:lnTo>
                <a:lnTo>
                  <a:pt x="3528" y="1650"/>
                </a:lnTo>
                <a:lnTo>
                  <a:pt x="3523" y="1638"/>
                </a:lnTo>
                <a:lnTo>
                  <a:pt x="3516" y="1626"/>
                </a:lnTo>
                <a:lnTo>
                  <a:pt x="3503" y="1604"/>
                </a:lnTo>
                <a:lnTo>
                  <a:pt x="3488" y="1584"/>
                </a:lnTo>
                <a:lnTo>
                  <a:pt x="3470" y="1565"/>
                </a:lnTo>
                <a:lnTo>
                  <a:pt x="3451" y="1547"/>
                </a:lnTo>
                <a:lnTo>
                  <a:pt x="3431" y="1532"/>
                </a:lnTo>
                <a:lnTo>
                  <a:pt x="3409" y="1519"/>
                </a:lnTo>
                <a:lnTo>
                  <a:pt x="3397" y="1512"/>
                </a:lnTo>
                <a:lnTo>
                  <a:pt x="3385" y="1507"/>
                </a:lnTo>
                <a:lnTo>
                  <a:pt x="3373" y="1503"/>
                </a:lnTo>
                <a:lnTo>
                  <a:pt x="3360" y="1498"/>
                </a:lnTo>
                <a:lnTo>
                  <a:pt x="3348" y="1494"/>
                </a:lnTo>
                <a:lnTo>
                  <a:pt x="3335" y="1491"/>
                </a:lnTo>
                <a:lnTo>
                  <a:pt x="3321" y="1489"/>
                </a:lnTo>
                <a:lnTo>
                  <a:pt x="3309" y="1488"/>
                </a:lnTo>
                <a:lnTo>
                  <a:pt x="3295" y="1487"/>
                </a:lnTo>
                <a:lnTo>
                  <a:pt x="3281" y="1486"/>
                </a:lnTo>
                <a:lnTo>
                  <a:pt x="3281" y="1486"/>
                </a:lnTo>
                <a:close/>
                <a:moveTo>
                  <a:pt x="2179" y="864"/>
                </a:moveTo>
                <a:lnTo>
                  <a:pt x="2840" y="1525"/>
                </a:lnTo>
                <a:lnTo>
                  <a:pt x="2840" y="1525"/>
                </a:lnTo>
                <a:lnTo>
                  <a:pt x="2854" y="1498"/>
                </a:lnTo>
                <a:lnTo>
                  <a:pt x="2871" y="1472"/>
                </a:lnTo>
                <a:lnTo>
                  <a:pt x="2889" y="1448"/>
                </a:lnTo>
                <a:lnTo>
                  <a:pt x="2909" y="1425"/>
                </a:lnTo>
                <a:lnTo>
                  <a:pt x="2930" y="1403"/>
                </a:lnTo>
                <a:lnTo>
                  <a:pt x="2952" y="1381"/>
                </a:lnTo>
                <a:lnTo>
                  <a:pt x="2976" y="1361"/>
                </a:lnTo>
                <a:lnTo>
                  <a:pt x="3000" y="1343"/>
                </a:lnTo>
                <a:lnTo>
                  <a:pt x="3026" y="1327"/>
                </a:lnTo>
                <a:lnTo>
                  <a:pt x="3053" y="1312"/>
                </a:lnTo>
                <a:lnTo>
                  <a:pt x="3081" y="1299"/>
                </a:lnTo>
                <a:lnTo>
                  <a:pt x="3109" y="1288"/>
                </a:lnTo>
                <a:lnTo>
                  <a:pt x="3139" y="1277"/>
                </a:lnTo>
                <a:lnTo>
                  <a:pt x="3170" y="1270"/>
                </a:lnTo>
                <a:lnTo>
                  <a:pt x="3200" y="1263"/>
                </a:lnTo>
                <a:lnTo>
                  <a:pt x="3232" y="1259"/>
                </a:lnTo>
                <a:lnTo>
                  <a:pt x="3214" y="1241"/>
                </a:lnTo>
                <a:lnTo>
                  <a:pt x="3304" y="1152"/>
                </a:lnTo>
                <a:lnTo>
                  <a:pt x="2597" y="446"/>
                </a:lnTo>
                <a:lnTo>
                  <a:pt x="2179" y="864"/>
                </a:lnTo>
                <a:close/>
                <a:moveTo>
                  <a:pt x="2197" y="3226"/>
                </a:moveTo>
                <a:lnTo>
                  <a:pt x="2738" y="1748"/>
                </a:lnTo>
                <a:lnTo>
                  <a:pt x="1993" y="1003"/>
                </a:lnTo>
                <a:lnTo>
                  <a:pt x="502" y="1531"/>
                </a:lnTo>
                <a:lnTo>
                  <a:pt x="2197" y="3226"/>
                </a:lnTo>
                <a:close/>
                <a:moveTo>
                  <a:pt x="2988" y="163"/>
                </a:moveTo>
                <a:lnTo>
                  <a:pt x="3663" y="838"/>
                </a:lnTo>
                <a:lnTo>
                  <a:pt x="3825" y="676"/>
                </a:lnTo>
                <a:lnTo>
                  <a:pt x="3151" y="0"/>
                </a:lnTo>
                <a:lnTo>
                  <a:pt x="2988" y="163"/>
                </a:lnTo>
                <a:close/>
                <a:moveTo>
                  <a:pt x="5774" y="7581"/>
                </a:moveTo>
                <a:lnTo>
                  <a:pt x="2319" y="7581"/>
                </a:lnTo>
                <a:lnTo>
                  <a:pt x="2319" y="7122"/>
                </a:lnTo>
                <a:lnTo>
                  <a:pt x="3467" y="6817"/>
                </a:lnTo>
                <a:lnTo>
                  <a:pt x="3467" y="6224"/>
                </a:lnTo>
                <a:lnTo>
                  <a:pt x="4600" y="6224"/>
                </a:lnTo>
                <a:lnTo>
                  <a:pt x="4600" y="6810"/>
                </a:lnTo>
                <a:lnTo>
                  <a:pt x="5774" y="7115"/>
                </a:lnTo>
                <a:lnTo>
                  <a:pt x="5774" y="7581"/>
                </a:lnTo>
                <a:close/>
                <a:moveTo>
                  <a:pt x="3696" y="6757"/>
                </a:moveTo>
                <a:lnTo>
                  <a:pt x="3719" y="6751"/>
                </a:lnTo>
                <a:lnTo>
                  <a:pt x="4371" y="6755"/>
                </a:lnTo>
                <a:lnTo>
                  <a:pt x="4371" y="6453"/>
                </a:lnTo>
                <a:lnTo>
                  <a:pt x="3696" y="6453"/>
                </a:lnTo>
                <a:lnTo>
                  <a:pt x="3696" y="6757"/>
                </a:lnTo>
                <a:close/>
                <a:moveTo>
                  <a:pt x="5544" y="7293"/>
                </a:moveTo>
                <a:lnTo>
                  <a:pt x="4344" y="6981"/>
                </a:lnTo>
                <a:lnTo>
                  <a:pt x="3748" y="6981"/>
                </a:lnTo>
                <a:lnTo>
                  <a:pt x="2549" y="7298"/>
                </a:lnTo>
                <a:lnTo>
                  <a:pt x="2549" y="7351"/>
                </a:lnTo>
                <a:lnTo>
                  <a:pt x="5544" y="7351"/>
                </a:lnTo>
                <a:lnTo>
                  <a:pt x="5544" y="7293"/>
                </a:lnTo>
                <a:close/>
              </a:path>
            </a:pathLst>
          </a:custGeom>
          <a:solidFill>
            <a:srgbClr val="41414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14141"/>
              </a:solidFill>
              <a:effectLst/>
              <a:uLnTx/>
              <a:uFillTx/>
              <a:latin typeface="思源黑体 CN Light"/>
              <a:ea typeface="思源黑体 CN Light"/>
            </a:endParaRPr>
          </a:p>
        </p:txBody>
      </p:sp>
      <p:sp>
        <p:nvSpPr>
          <p:cNvPr id="64" name="矩形 63"/>
          <p:cNvSpPr/>
          <p:nvPr/>
        </p:nvSpPr>
        <p:spPr>
          <a:xfrm>
            <a:off x="6590353" y="3363674"/>
            <a:ext cx="4776116" cy="2376356"/>
          </a:xfrm>
          <a:prstGeom prst="rect">
            <a:avLst/>
          </a:prstGeom>
        </p:spPr>
        <p:txBody>
          <a:bodyPr wrap="square">
            <a:spAutoFit/>
          </a:bodyPr>
          <a:lstStyle/>
          <a:p>
            <a:pPr algn="ctr">
              <a:lnSpc>
                <a:spcPct val="150000"/>
              </a:lnSpc>
            </a:pPr>
            <a:r>
              <a:rPr lang="zh-CN" altLang="en-US" sz="1000" dirty="0">
                <a:solidFill>
                  <a:srgbClr val="333F50"/>
                </a:solidFill>
                <a:latin typeface="微软雅黑" panose="020B0503020204020204" pitchFamily="34" charset="-122"/>
                <a:ea typeface="微软雅黑" panose="020B0503020204020204" pitchFamily="34" charset="-122"/>
              </a:rPr>
              <a:t>假如你想有一点改变，请改变你的行为；假如你想有一个巨大的改变，请改变你的思维，在不断进取和改变中发现自己的前进的方向。</a:t>
            </a:r>
            <a:endParaRPr lang="zh-CN" altLang="en-US" sz="1000" dirty="0">
              <a:solidFill>
                <a:srgbClr val="333F50"/>
              </a:solidFill>
              <a:latin typeface="微软雅黑" panose="020B0503020204020204" pitchFamily="34" charset="-122"/>
              <a:ea typeface="微软雅黑" panose="020B0503020204020204" pitchFamily="34" charset="-122"/>
            </a:endParaRPr>
          </a:p>
          <a:p>
            <a:pPr algn="ctr">
              <a:lnSpc>
                <a:spcPct val="150000"/>
              </a:lnSpc>
            </a:pPr>
            <a:endParaRPr lang="en-US" altLang="zh-CN" sz="1000" dirty="0">
              <a:solidFill>
                <a:srgbClr val="333F50"/>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a:solidFill>
                  <a:srgbClr val="333F50"/>
                </a:solidFill>
                <a:latin typeface="微软雅黑" panose="020B0503020204020204" pitchFamily="34" charset="-122"/>
                <a:ea typeface="微软雅黑" panose="020B0503020204020204" pitchFamily="34" charset="-122"/>
              </a:rPr>
              <a:t>经济日趋一体化、金融高度关联的世界经济“大气候”下，中国经济也不可能“独善其身”。而且，随着国际金融危机的不断加深和经济形势的急剧变化，这种不利影响日趋明显。我们需要改变自己的思维模式，不断的探索和分析，发现前景的道路在哪里，才能勇往直前，无往不利。</a:t>
            </a:r>
            <a:endParaRPr lang="en-US" altLang="zh-CN" sz="1000" dirty="0">
              <a:solidFill>
                <a:srgbClr val="333F50"/>
              </a:solidFill>
              <a:latin typeface="微软雅黑" panose="020B0503020204020204" pitchFamily="34" charset="-122"/>
              <a:ea typeface="微软雅黑" panose="020B0503020204020204" pitchFamily="34" charset="-122"/>
            </a:endParaRPr>
          </a:p>
          <a:p>
            <a:pPr algn="ctr">
              <a:lnSpc>
                <a:spcPct val="150000"/>
              </a:lnSpc>
            </a:pPr>
            <a:endParaRPr lang="en-US" altLang="zh-CN" sz="1000" dirty="0">
              <a:solidFill>
                <a:srgbClr val="333F50"/>
              </a:solidFill>
              <a:latin typeface="微软雅黑" panose="020B0503020204020204" pitchFamily="34" charset="-122"/>
              <a:ea typeface="微软雅黑" panose="020B0503020204020204" pitchFamily="34" charset="-122"/>
              <a:cs typeface="Gen Jyuu Gothic P Normal" panose="020B0202020203020207" pitchFamily="34" charset="-128"/>
            </a:endParaRPr>
          </a:p>
          <a:p>
            <a:pPr algn="ctr">
              <a:lnSpc>
                <a:spcPct val="150000"/>
              </a:lnSpc>
            </a:pPr>
            <a:r>
              <a:rPr lang="zh-CN" altLang="en-US" sz="1000" dirty="0">
                <a:solidFill>
                  <a:srgbClr val="333F50"/>
                </a:solidFill>
                <a:latin typeface="微软雅黑" panose="020B0503020204020204" pitchFamily="34" charset="-122"/>
                <a:ea typeface="微软雅黑" panose="020B0503020204020204" pitchFamily="34" charset="-122"/>
                <a:cs typeface="Gen Jyuu Gothic P Normal" panose="020B0202020203020207" pitchFamily="34" charset="-128"/>
              </a:rPr>
              <a:t>穷则思变的知识永不会过时和淘汰，与时俱进，不断的修改自己前进的道路和座右铭，让我们提高自己的综合能力。</a:t>
            </a:r>
            <a:endParaRPr lang="zh-CN" altLang="en-US" sz="1000" dirty="0">
              <a:solidFill>
                <a:srgbClr val="333F50"/>
              </a:solidFill>
              <a:latin typeface="+mn-ea"/>
              <a:cs typeface="Gen Jyuu Gothic P Normal" panose="020B0202020203020207" pitchFamily="34" charset="-12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up)">
                                      <p:cBhvr>
                                        <p:cTn id="20" dur="500"/>
                                        <p:tgtEl>
                                          <p:spTgt spid="4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300"/>
                                        <p:tgtEl>
                                          <p:spTgt spid="45"/>
                                        </p:tgtEl>
                                      </p:cBhvr>
                                    </p:animEffect>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ppt_x"/>
                                          </p:val>
                                        </p:tav>
                                        <p:tav tm="100000">
                                          <p:val>
                                            <p:strVal val="#ppt_x"/>
                                          </p:val>
                                        </p:tav>
                                      </p:tavLst>
                                    </p:anim>
                                    <p:anim calcmode="lin" valueType="num">
                                      <p:cBhvr additive="base">
                                        <p:cTn id="29" dur="500" fill="hold"/>
                                        <p:tgtEl>
                                          <p:spTgt spid="47"/>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down)">
                                      <p:cBhvr>
                                        <p:cTn id="33" dur="500"/>
                                        <p:tgtEl>
                                          <p:spTgt spid="48"/>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up)">
                                      <p:cBhvr>
                                        <p:cTn id="37" dur="500"/>
                                        <p:tgtEl>
                                          <p:spTgt spid="4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3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44" grpId="0" animBg="1"/>
      <p:bldP spid="45" grpId="0"/>
      <p:bldP spid="47" grpId="0" animBg="1"/>
      <p:bldP spid="48" grpId="0" animBg="1"/>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4642124" y="713662"/>
            <a:ext cx="2907752" cy="338554"/>
          </a:xfrm>
          <a:prstGeom prst="rect">
            <a:avLst/>
          </a:prstGeom>
        </p:spPr>
        <p:txBody>
          <a:bodyPr wrap="square">
            <a:spAutoFit/>
          </a:bodyPr>
          <a:lstStyle/>
          <a:p>
            <a:pPr algn="ctr" defTabSz="825500" hangingPunct="0"/>
            <a:r>
              <a:rPr lang="en-US" altLang="zh-CN" sz="1600" kern="0" dirty="0">
                <a:solidFill>
                  <a:schemeClr val="tx1">
                    <a:lumMod val="75000"/>
                    <a:lumOff val="25000"/>
                  </a:schemeClr>
                </a:solidFill>
                <a:latin typeface="+mn-ea"/>
                <a:cs typeface="+mn-ea"/>
                <a:sym typeface="Arial" panose="020B0604020202020204" pitchFamily="34" charset="0"/>
              </a:rPr>
              <a:t>Work Report</a:t>
            </a:r>
            <a:endParaRPr lang="en-US" altLang="zh-CN" sz="1600" kern="0" dirty="0">
              <a:solidFill>
                <a:schemeClr val="tx1">
                  <a:lumMod val="75000"/>
                  <a:lumOff val="25000"/>
                </a:schemeClr>
              </a:solidFill>
              <a:latin typeface="+mn-ea"/>
              <a:cs typeface="+mn-ea"/>
              <a:sym typeface="Arial" panose="020B0604020202020204" pitchFamily="34" charset="0"/>
            </a:endParaRPr>
          </a:p>
        </p:txBody>
      </p:sp>
      <p:sp>
        <p:nvSpPr>
          <p:cNvPr id="37" name="文本框 36"/>
          <p:cNvSpPr txBox="1"/>
          <p:nvPr/>
        </p:nvSpPr>
        <p:spPr>
          <a:xfrm>
            <a:off x="543900" y="243394"/>
            <a:ext cx="11104200" cy="584775"/>
          </a:xfrm>
          <a:prstGeom prst="rect">
            <a:avLst/>
          </a:prstGeom>
          <a:noFill/>
        </p:spPr>
        <p:txBody>
          <a:bodyPr wrap="square">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7195">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pPr marL="0" marR="0" lvl="0" indent="0" algn="ctr" defTabSz="825500" eaLnBrk="1" fontAlgn="auto" latinLnBrk="0" hangingPunct="0">
              <a:lnSpc>
                <a:spcPct val="100000"/>
              </a:lnSpc>
              <a:spcBef>
                <a:spcPts val="0"/>
              </a:spcBef>
              <a:spcAft>
                <a:spcPts val="0"/>
              </a:spcAft>
              <a:buClrTx/>
              <a:buSzTx/>
              <a:buFontTx/>
              <a:buNone/>
              <a:defRPr/>
            </a:pPr>
            <a:r>
              <a:rPr lang="zh-CN" altLang="en-US" sz="3200" b="1" kern="0" dirty="0">
                <a:solidFill>
                  <a:srgbClr val="333F50"/>
                </a:solidFill>
                <a:sym typeface="Arial" panose="020B0604020202020204" pitchFamily="34" charset="0"/>
              </a:rPr>
              <a:t>优化内部</a:t>
            </a:r>
            <a:endParaRPr kumimoji="0" lang="zh-CN" altLang="en-US" sz="3200" b="1" i="0" u="none" strike="noStrike" kern="0" cap="none" spc="0" normalizeH="0" baseline="0" noProof="0" dirty="0">
              <a:ln>
                <a:noFill/>
              </a:ln>
              <a:solidFill>
                <a:srgbClr val="333F5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276"/>
          <p:cNvGrpSpPr/>
          <p:nvPr/>
        </p:nvGrpSpPr>
        <p:grpSpPr>
          <a:xfrm>
            <a:off x="5219029" y="1051763"/>
            <a:ext cx="1771461" cy="82267"/>
            <a:chOff x="5071484" y="4559432"/>
            <a:chExt cx="1599308" cy="74272"/>
          </a:xfrm>
        </p:grpSpPr>
        <p:sp>
          <p:nvSpPr>
            <p:cNvPr id="39" name="Oval 268"/>
            <p:cNvSpPr/>
            <p:nvPr/>
          </p:nvSpPr>
          <p:spPr>
            <a:xfrm>
              <a:off x="5834002" y="4559432"/>
              <a:ext cx="74272" cy="74272"/>
            </a:xfrm>
            <a:prstGeom prst="ellipse">
              <a:avLst/>
            </a:prstGeom>
            <a:noFill/>
            <a:ln w="12700" cap="flat" cmpd="sng" algn="ctr">
              <a:solidFill>
                <a:srgbClr val="53585F">
                  <a:lumMod val="40000"/>
                  <a:lumOff val="60000"/>
                </a:srgbClr>
              </a:solidFill>
              <a:prstDash val="solid"/>
            </a:ln>
            <a:effectLst/>
          </p:spPr>
          <p:txBody>
            <a:bodyPr rtlCol="0" anchor="ctr"/>
            <a:lstStyle/>
            <a:p>
              <a:pPr marL="0" marR="0" lvl="0" indent="0" algn="ctr" defTabSz="1828165" eaLnBrk="1" fontAlgn="auto" latinLnBrk="0" hangingPunct="0">
                <a:lnSpc>
                  <a:spcPct val="100000"/>
                </a:lnSpc>
                <a:spcBef>
                  <a:spcPts val="0"/>
                </a:spcBef>
                <a:spcAft>
                  <a:spcPts val="0"/>
                </a:spcAft>
                <a:buClrTx/>
                <a:buSzTx/>
                <a:buFontTx/>
                <a:buNone/>
                <a:defRPr/>
              </a:pPr>
              <a:endParaRPr kumimoji="0" lang="id-ID" sz="27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275"/>
            <p:cNvGrpSpPr/>
            <p:nvPr/>
          </p:nvGrpSpPr>
          <p:grpSpPr>
            <a:xfrm>
              <a:off x="5071484" y="4596568"/>
              <a:ext cx="1599308" cy="0"/>
              <a:chOff x="5071484" y="4596568"/>
              <a:chExt cx="1599308" cy="0"/>
            </a:xfrm>
          </p:grpSpPr>
          <p:cxnSp>
            <p:nvCxnSpPr>
              <p:cNvPr id="41" name="Straight Connector 265"/>
              <p:cNvCxnSpPr>
                <a:endCxn id="39" idx="2"/>
              </p:cNvCxnSpPr>
              <p:nvPr/>
            </p:nvCxnSpPr>
            <p:spPr>
              <a:xfrm>
                <a:off x="5071484" y="4596568"/>
                <a:ext cx="762518" cy="0"/>
              </a:xfrm>
              <a:prstGeom prst="line">
                <a:avLst/>
              </a:prstGeom>
              <a:noFill/>
              <a:ln w="12700" cap="flat" cmpd="sng" algn="ctr">
                <a:solidFill>
                  <a:srgbClr val="53585F">
                    <a:lumMod val="40000"/>
                    <a:lumOff val="60000"/>
                  </a:srgbClr>
                </a:solidFill>
                <a:prstDash val="solid"/>
              </a:ln>
              <a:effectLst/>
            </p:spPr>
          </p:cxnSp>
          <p:cxnSp>
            <p:nvCxnSpPr>
              <p:cNvPr id="42" name="Straight Connector 274"/>
              <p:cNvCxnSpPr/>
              <p:nvPr/>
            </p:nvCxnSpPr>
            <p:spPr>
              <a:xfrm>
                <a:off x="5906886" y="4596568"/>
                <a:ext cx="763906" cy="0"/>
              </a:xfrm>
              <a:prstGeom prst="line">
                <a:avLst/>
              </a:prstGeom>
              <a:noFill/>
              <a:ln w="12700" cap="flat" cmpd="sng" algn="ctr">
                <a:solidFill>
                  <a:srgbClr val="53585F">
                    <a:lumMod val="40000"/>
                    <a:lumOff val="60000"/>
                  </a:srgbClr>
                </a:solidFill>
                <a:prstDash val="solid"/>
              </a:ln>
              <a:effectLst/>
            </p:spPr>
          </p:cxnSp>
        </p:grpSp>
      </p:grpSp>
      <p:sp>
        <p:nvSpPr>
          <p:cNvPr id="43" name="矩形 42"/>
          <p:cNvSpPr/>
          <p:nvPr/>
        </p:nvSpPr>
        <p:spPr>
          <a:xfrm>
            <a:off x="6060142" y="0"/>
            <a:ext cx="62753" cy="26593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3F50"/>
              </a:solidFill>
            </a:endParaRPr>
          </a:p>
        </p:txBody>
      </p:sp>
      <p:sp>
        <p:nvSpPr>
          <p:cNvPr id="49" name="任意多边形 7"/>
          <p:cNvSpPr/>
          <p:nvPr/>
        </p:nvSpPr>
        <p:spPr>
          <a:xfrm>
            <a:off x="-9526" y="3879898"/>
            <a:ext cx="1742574" cy="0"/>
          </a:xfrm>
          <a:custGeom>
            <a:avLst/>
            <a:gdLst>
              <a:gd name="connsiteX0" fmla="*/ 0 w 1295400"/>
              <a:gd name="connsiteY0" fmla="*/ 0 h 0"/>
              <a:gd name="connsiteX1" fmla="*/ 1295400 w 1295400"/>
              <a:gd name="connsiteY1" fmla="*/ 0 h 0"/>
            </a:gdLst>
            <a:ahLst/>
            <a:cxnLst>
              <a:cxn ang="0">
                <a:pos x="connsiteX0" y="connsiteY0"/>
              </a:cxn>
              <a:cxn ang="0">
                <a:pos x="connsiteX1" y="connsiteY1"/>
              </a:cxn>
            </a:cxnLst>
            <a:rect l="l" t="t" r="r" b="b"/>
            <a:pathLst>
              <a:path w="1295400">
                <a:moveTo>
                  <a:pt x="0" y="0"/>
                </a:moveTo>
                <a:lnTo>
                  <a:pt x="129540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9" name="任意多边形 8"/>
          <p:cNvSpPr/>
          <p:nvPr/>
        </p:nvSpPr>
        <p:spPr>
          <a:xfrm>
            <a:off x="10574049" y="3879898"/>
            <a:ext cx="1742574" cy="0"/>
          </a:xfrm>
          <a:custGeom>
            <a:avLst/>
            <a:gdLst>
              <a:gd name="connsiteX0" fmla="*/ 0 w 1295400"/>
              <a:gd name="connsiteY0" fmla="*/ 0 h 0"/>
              <a:gd name="connsiteX1" fmla="*/ 1295400 w 1295400"/>
              <a:gd name="connsiteY1" fmla="*/ 0 h 0"/>
            </a:gdLst>
            <a:ahLst/>
            <a:cxnLst>
              <a:cxn ang="0">
                <a:pos x="connsiteX0" y="connsiteY0"/>
              </a:cxn>
              <a:cxn ang="0">
                <a:pos x="connsiteX1" y="connsiteY1"/>
              </a:cxn>
            </a:cxnLst>
            <a:rect l="l" t="t" r="r" b="b"/>
            <a:pathLst>
              <a:path w="1295400">
                <a:moveTo>
                  <a:pt x="0" y="0"/>
                </a:moveTo>
                <a:lnTo>
                  <a:pt x="129540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0" name="任意多边形 11"/>
          <p:cNvSpPr/>
          <p:nvPr/>
        </p:nvSpPr>
        <p:spPr>
          <a:xfrm>
            <a:off x="3514061" y="3879898"/>
            <a:ext cx="589400" cy="0"/>
          </a:xfrm>
          <a:custGeom>
            <a:avLst/>
            <a:gdLst>
              <a:gd name="connsiteX0" fmla="*/ 0 w 438150"/>
              <a:gd name="connsiteY0" fmla="*/ 0 h 0"/>
              <a:gd name="connsiteX1" fmla="*/ 438150 w 438150"/>
              <a:gd name="connsiteY1" fmla="*/ 0 h 0"/>
            </a:gdLst>
            <a:ahLst/>
            <a:cxnLst>
              <a:cxn ang="0">
                <a:pos x="connsiteX0" y="connsiteY0"/>
              </a:cxn>
              <a:cxn ang="0">
                <a:pos x="connsiteX1" y="connsiteY1"/>
              </a:cxn>
            </a:cxnLst>
            <a:rect l="l" t="t" r="r" b="b"/>
            <a:pathLst>
              <a:path w="438150">
                <a:moveTo>
                  <a:pt x="0" y="0"/>
                </a:moveTo>
                <a:lnTo>
                  <a:pt x="43815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1" name="任意多边形 12"/>
          <p:cNvSpPr/>
          <p:nvPr/>
        </p:nvSpPr>
        <p:spPr>
          <a:xfrm>
            <a:off x="5841931" y="3879898"/>
            <a:ext cx="589400" cy="0"/>
          </a:xfrm>
          <a:custGeom>
            <a:avLst/>
            <a:gdLst>
              <a:gd name="connsiteX0" fmla="*/ 0 w 438150"/>
              <a:gd name="connsiteY0" fmla="*/ 0 h 0"/>
              <a:gd name="connsiteX1" fmla="*/ 438150 w 438150"/>
              <a:gd name="connsiteY1" fmla="*/ 0 h 0"/>
            </a:gdLst>
            <a:ahLst/>
            <a:cxnLst>
              <a:cxn ang="0">
                <a:pos x="connsiteX0" y="connsiteY0"/>
              </a:cxn>
              <a:cxn ang="0">
                <a:pos x="connsiteX1" y="connsiteY1"/>
              </a:cxn>
            </a:cxnLst>
            <a:rect l="l" t="t" r="r" b="b"/>
            <a:pathLst>
              <a:path w="438150">
                <a:moveTo>
                  <a:pt x="0" y="0"/>
                </a:moveTo>
                <a:lnTo>
                  <a:pt x="43815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2" name="任意多边形 13"/>
          <p:cNvSpPr/>
          <p:nvPr/>
        </p:nvSpPr>
        <p:spPr>
          <a:xfrm>
            <a:off x="8173905" y="3879898"/>
            <a:ext cx="589400" cy="0"/>
          </a:xfrm>
          <a:custGeom>
            <a:avLst/>
            <a:gdLst>
              <a:gd name="connsiteX0" fmla="*/ 0 w 438150"/>
              <a:gd name="connsiteY0" fmla="*/ 0 h 0"/>
              <a:gd name="connsiteX1" fmla="*/ 438150 w 438150"/>
              <a:gd name="connsiteY1" fmla="*/ 0 h 0"/>
            </a:gdLst>
            <a:ahLst/>
            <a:cxnLst>
              <a:cxn ang="0">
                <a:pos x="connsiteX0" y="connsiteY0"/>
              </a:cxn>
              <a:cxn ang="0">
                <a:pos x="connsiteX1" y="connsiteY1"/>
              </a:cxn>
            </a:cxnLst>
            <a:rect l="l" t="t" r="r" b="b"/>
            <a:pathLst>
              <a:path w="438150">
                <a:moveTo>
                  <a:pt x="0" y="0"/>
                </a:moveTo>
                <a:lnTo>
                  <a:pt x="43815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3" name="椭圆 62"/>
          <p:cNvSpPr/>
          <p:nvPr/>
        </p:nvSpPr>
        <p:spPr>
          <a:xfrm>
            <a:off x="1840558" y="3069106"/>
            <a:ext cx="1541136" cy="1541136"/>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4189616" y="3069106"/>
            <a:ext cx="1541136" cy="1541136"/>
          </a:xfrm>
          <a:prstGeom prst="ellipse">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6538674" y="3069106"/>
            <a:ext cx="1541136" cy="1541136"/>
          </a:xfrm>
          <a:prstGeom prst="ellipse">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8887733" y="3069106"/>
            <a:ext cx="1541136" cy="1541136"/>
          </a:xfrm>
          <a:prstGeom prst="ellipse">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Shape 23174"/>
          <p:cNvSpPr/>
          <p:nvPr/>
        </p:nvSpPr>
        <p:spPr>
          <a:xfrm>
            <a:off x="2281902" y="3532933"/>
            <a:ext cx="516213" cy="627784"/>
          </a:xfrm>
          <a:custGeom>
            <a:avLst/>
            <a:gdLst/>
            <a:ahLst/>
            <a:cxnLst>
              <a:cxn ang="0">
                <a:pos x="wd2" y="hd2"/>
              </a:cxn>
              <a:cxn ang="5400000">
                <a:pos x="wd2" y="hd2"/>
              </a:cxn>
              <a:cxn ang="10800000">
                <a:pos x="wd2" y="hd2"/>
              </a:cxn>
              <a:cxn ang="16200000">
                <a:pos x="wd2" y="hd2"/>
              </a:cxn>
            </a:cxnLst>
            <a:rect l="0" t="0" r="r" b="b"/>
            <a:pathLst>
              <a:path w="21161" h="21600" extrusionOk="0">
                <a:moveTo>
                  <a:pt x="7131" y="0"/>
                </a:moveTo>
                <a:cubicBezTo>
                  <a:pt x="8216" y="0"/>
                  <a:pt x="9118" y="380"/>
                  <a:pt x="9671" y="1070"/>
                </a:cubicBezTo>
                <a:lnTo>
                  <a:pt x="19399" y="11883"/>
                </a:lnTo>
                <a:cubicBezTo>
                  <a:pt x="19489" y="11983"/>
                  <a:pt x="19549" y="12100"/>
                  <a:pt x="19573" y="12224"/>
                </a:cubicBezTo>
                <a:lnTo>
                  <a:pt x="21151" y="20724"/>
                </a:lnTo>
                <a:cubicBezTo>
                  <a:pt x="21201" y="20996"/>
                  <a:pt x="21074" y="21270"/>
                  <a:pt x="20815" y="21438"/>
                </a:cubicBezTo>
                <a:cubicBezTo>
                  <a:pt x="20652" y="21545"/>
                  <a:pt x="20456" y="21600"/>
                  <a:pt x="20259" y="21600"/>
                </a:cubicBezTo>
                <a:cubicBezTo>
                  <a:pt x="20139" y="21600"/>
                  <a:pt x="20020" y="21581"/>
                  <a:pt x="19909" y="21542"/>
                </a:cubicBezTo>
                <a:lnTo>
                  <a:pt x="10652" y="18296"/>
                </a:lnTo>
                <a:cubicBezTo>
                  <a:pt x="10505" y="18245"/>
                  <a:pt x="10374" y="18161"/>
                  <a:pt x="10277" y="18052"/>
                </a:cubicBezTo>
                <a:lnTo>
                  <a:pt x="530" y="7177"/>
                </a:lnTo>
                <a:cubicBezTo>
                  <a:pt x="508" y="7149"/>
                  <a:pt x="484" y="7121"/>
                  <a:pt x="468" y="7093"/>
                </a:cubicBezTo>
                <a:cubicBezTo>
                  <a:pt x="-242" y="6041"/>
                  <a:pt x="-140" y="4758"/>
                  <a:pt x="749" y="3480"/>
                </a:cubicBezTo>
                <a:cubicBezTo>
                  <a:pt x="2086" y="1561"/>
                  <a:pt x="4948" y="0"/>
                  <a:pt x="7131" y="0"/>
                </a:cubicBezTo>
                <a:cubicBezTo>
                  <a:pt x="7131" y="0"/>
                  <a:pt x="7131" y="0"/>
                  <a:pt x="7131" y="0"/>
                </a:cubicBezTo>
                <a:close/>
                <a:moveTo>
                  <a:pt x="7131" y="760"/>
                </a:moveTo>
                <a:cubicBezTo>
                  <a:pt x="4182" y="760"/>
                  <a:pt x="-399" y="4259"/>
                  <a:pt x="1255" y="6719"/>
                </a:cubicBezTo>
                <a:lnTo>
                  <a:pt x="11001" y="17596"/>
                </a:lnTo>
                <a:lnTo>
                  <a:pt x="20259" y="20840"/>
                </a:lnTo>
                <a:lnTo>
                  <a:pt x="18679" y="12340"/>
                </a:lnTo>
                <a:lnTo>
                  <a:pt x="8932" y="1509"/>
                </a:lnTo>
                <a:cubicBezTo>
                  <a:pt x="8523" y="984"/>
                  <a:pt x="7879" y="760"/>
                  <a:pt x="7131" y="760"/>
                </a:cubicBezTo>
                <a:moveTo>
                  <a:pt x="17280" y="19798"/>
                </a:moveTo>
                <a:cubicBezTo>
                  <a:pt x="17608" y="18849"/>
                  <a:pt x="18547" y="18117"/>
                  <a:pt x="19714" y="17922"/>
                </a:cubicBezTo>
                <a:lnTo>
                  <a:pt x="20259" y="20842"/>
                </a:lnTo>
                <a:cubicBezTo>
                  <a:pt x="20259" y="20842"/>
                  <a:pt x="17280" y="19798"/>
                  <a:pt x="17280" y="19798"/>
                </a:cubicBezTo>
                <a:close/>
                <a:moveTo>
                  <a:pt x="1988" y="7729"/>
                </a:moveTo>
                <a:cubicBezTo>
                  <a:pt x="1872" y="7729"/>
                  <a:pt x="1773" y="7653"/>
                  <a:pt x="1763" y="7554"/>
                </a:cubicBezTo>
                <a:cubicBezTo>
                  <a:pt x="1601" y="5944"/>
                  <a:pt x="3120" y="4325"/>
                  <a:pt x="4596" y="3346"/>
                </a:cubicBezTo>
                <a:cubicBezTo>
                  <a:pt x="6375" y="2166"/>
                  <a:pt x="8303" y="1661"/>
                  <a:pt x="9630" y="2027"/>
                </a:cubicBezTo>
                <a:cubicBezTo>
                  <a:pt x="9749" y="2061"/>
                  <a:pt x="9812" y="2167"/>
                  <a:pt x="9774" y="2266"/>
                </a:cubicBezTo>
                <a:cubicBezTo>
                  <a:pt x="9735" y="2366"/>
                  <a:pt x="9609" y="2421"/>
                  <a:pt x="9490" y="2387"/>
                </a:cubicBezTo>
                <a:cubicBezTo>
                  <a:pt x="8321" y="2067"/>
                  <a:pt x="6511" y="2559"/>
                  <a:pt x="4877" y="3643"/>
                </a:cubicBezTo>
                <a:cubicBezTo>
                  <a:pt x="3492" y="4559"/>
                  <a:pt x="2066" y="6061"/>
                  <a:pt x="2212" y="7522"/>
                </a:cubicBezTo>
                <a:cubicBezTo>
                  <a:pt x="2224" y="7627"/>
                  <a:pt x="2132" y="7719"/>
                  <a:pt x="2008" y="7728"/>
                </a:cubicBezTo>
                <a:cubicBezTo>
                  <a:pt x="2002" y="7729"/>
                  <a:pt x="1995" y="7729"/>
                  <a:pt x="1988" y="7729"/>
                </a:cubicBezTo>
                <a:cubicBezTo>
                  <a:pt x="1988" y="7729"/>
                  <a:pt x="1988" y="7729"/>
                  <a:pt x="1988" y="7729"/>
                </a:cubicBezTo>
                <a:close/>
                <a:moveTo>
                  <a:pt x="11954" y="17724"/>
                </a:moveTo>
                <a:lnTo>
                  <a:pt x="19970" y="20535"/>
                </a:lnTo>
                <a:lnTo>
                  <a:pt x="18635" y="13338"/>
                </a:lnTo>
                <a:cubicBezTo>
                  <a:pt x="17017" y="14147"/>
                  <a:pt x="14914" y="14198"/>
                  <a:pt x="13248" y="13478"/>
                </a:cubicBezTo>
                <a:cubicBezTo>
                  <a:pt x="13352" y="13836"/>
                  <a:pt x="13406" y="14207"/>
                  <a:pt x="13406" y="14581"/>
                </a:cubicBezTo>
                <a:cubicBezTo>
                  <a:pt x="13406" y="15758"/>
                  <a:pt x="12891" y="16861"/>
                  <a:pt x="11954" y="17724"/>
                </a:cubicBezTo>
                <a:cubicBezTo>
                  <a:pt x="11954" y="17724"/>
                  <a:pt x="11954" y="17724"/>
                  <a:pt x="11954" y="17724"/>
                </a:cubicBezTo>
                <a:close/>
                <a:moveTo>
                  <a:pt x="20259" y="21030"/>
                </a:moveTo>
                <a:cubicBezTo>
                  <a:pt x="20227" y="21030"/>
                  <a:pt x="20197" y="21026"/>
                  <a:pt x="20170" y="21016"/>
                </a:cubicBezTo>
                <a:lnTo>
                  <a:pt x="11473" y="17967"/>
                </a:lnTo>
                <a:cubicBezTo>
                  <a:pt x="11403" y="17942"/>
                  <a:pt x="11352" y="17889"/>
                  <a:pt x="11338" y="17827"/>
                </a:cubicBezTo>
                <a:cubicBezTo>
                  <a:pt x="11323" y="17765"/>
                  <a:pt x="11347" y="17701"/>
                  <a:pt x="11403" y="17657"/>
                </a:cubicBezTo>
                <a:cubicBezTo>
                  <a:pt x="12403" y="16841"/>
                  <a:pt x="12953" y="15749"/>
                  <a:pt x="12953" y="14581"/>
                </a:cubicBezTo>
                <a:cubicBezTo>
                  <a:pt x="12953" y="14085"/>
                  <a:pt x="12853" y="13599"/>
                  <a:pt x="12655" y="13136"/>
                </a:cubicBezTo>
                <a:cubicBezTo>
                  <a:pt x="12645" y="13114"/>
                  <a:pt x="12642" y="13095"/>
                  <a:pt x="12642" y="13074"/>
                </a:cubicBezTo>
                <a:lnTo>
                  <a:pt x="6290" y="5921"/>
                </a:lnTo>
                <a:cubicBezTo>
                  <a:pt x="5017" y="6847"/>
                  <a:pt x="3808" y="8231"/>
                  <a:pt x="3945" y="9581"/>
                </a:cubicBezTo>
                <a:cubicBezTo>
                  <a:pt x="3955" y="9686"/>
                  <a:pt x="3864" y="9778"/>
                  <a:pt x="3739" y="9787"/>
                </a:cubicBezTo>
                <a:cubicBezTo>
                  <a:pt x="3616" y="9794"/>
                  <a:pt x="3506" y="9717"/>
                  <a:pt x="3494" y="9613"/>
                </a:cubicBezTo>
                <a:cubicBezTo>
                  <a:pt x="3330" y="8002"/>
                  <a:pt x="4852" y="6381"/>
                  <a:pt x="6328" y="5402"/>
                </a:cubicBezTo>
                <a:cubicBezTo>
                  <a:pt x="8106" y="4223"/>
                  <a:pt x="10033" y="3719"/>
                  <a:pt x="11361" y="4086"/>
                </a:cubicBezTo>
                <a:cubicBezTo>
                  <a:pt x="11478" y="4118"/>
                  <a:pt x="11545" y="4225"/>
                  <a:pt x="11506" y="4325"/>
                </a:cubicBezTo>
                <a:cubicBezTo>
                  <a:pt x="11466" y="4424"/>
                  <a:pt x="11339" y="4480"/>
                  <a:pt x="11219" y="4446"/>
                </a:cubicBezTo>
                <a:cubicBezTo>
                  <a:pt x="10061" y="4127"/>
                  <a:pt x="8266" y="4609"/>
                  <a:pt x="6641" y="5679"/>
                </a:cubicBezTo>
                <a:lnTo>
                  <a:pt x="13126" y="12984"/>
                </a:lnTo>
                <a:cubicBezTo>
                  <a:pt x="14801" y="13846"/>
                  <a:pt x="17049" y="13802"/>
                  <a:pt x="18676" y="12864"/>
                </a:cubicBezTo>
                <a:cubicBezTo>
                  <a:pt x="18739" y="12828"/>
                  <a:pt x="18823" y="12821"/>
                  <a:pt x="18894" y="12847"/>
                </a:cubicBezTo>
                <a:cubicBezTo>
                  <a:pt x="18965" y="12873"/>
                  <a:pt x="19015" y="12928"/>
                  <a:pt x="19028" y="12991"/>
                </a:cubicBezTo>
                <a:lnTo>
                  <a:pt x="20480" y="20813"/>
                </a:lnTo>
                <a:cubicBezTo>
                  <a:pt x="20492" y="20880"/>
                  <a:pt x="20463" y="20948"/>
                  <a:pt x="20396" y="20990"/>
                </a:cubicBezTo>
                <a:cubicBezTo>
                  <a:pt x="20357" y="21018"/>
                  <a:pt x="20307" y="21030"/>
                  <a:pt x="20259" y="21030"/>
                </a:cubicBezTo>
                <a:cubicBezTo>
                  <a:pt x="20259" y="21030"/>
                  <a:pt x="20259" y="21030"/>
                  <a:pt x="20259" y="21030"/>
                </a:cubicBezTo>
                <a:close/>
              </a:path>
            </a:pathLst>
          </a:custGeom>
          <a:solidFill>
            <a:schemeClr val="bg1"/>
          </a:solidFill>
          <a:ln w="12700">
            <a:miter lim="400000"/>
          </a:ln>
        </p:spPr>
        <p:txBody>
          <a:bodyPr lIns="19051" tIns="19051" rIns="19051" bIns="19051" anchor="ctr"/>
          <a:lstStyle/>
          <a:p>
            <a:pPr marL="0" marR="0" lvl="0" indent="0" defTabSz="2286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0" name="Shape 23179"/>
          <p:cNvSpPr/>
          <p:nvPr/>
        </p:nvSpPr>
        <p:spPr>
          <a:xfrm>
            <a:off x="7149471" y="3554034"/>
            <a:ext cx="326851" cy="627784"/>
          </a:xfrm>
          <a:custGeom>
            <a:avLst/>
            <a:gdLst/>
            <a:ahLst/>
            <a:cxnLst>
              <a:cxn ang="0">
                <a:pos x="wd2" y="hd2"/>
              </a:cxn>
              <a:cxn ang="5400000">
                <a:pos x="wd2" y="hd2"/>
              </a:cxn>
              <a:cxn ang="10800000">
                <a:pos x="wd2" y="hd2"/>
              </a:cxn>
              <a:cxn ang="16200000">
                <a:pos x="wd2" y="hd2"/>
              </a:cxn>
            </a:cxnLst>
            <a:rect l="0" t="0" r="r" b="b"/>
            <a:pathLst>
              <a:path w="21600" h="21274" extrusionOk="0">
                <a:moveTo>
                  <a:pt x="18882" y="11030"/>
                </a:moveTo>
                <a:cubicBezTo>
                  <a:pt x="18882" y="11030"/>
                  <a:pt x="14234" y="11697"/>
                  <a:pt x="12658" y="11554"/>
                </a:cubicBezTo>
                <a:lnTo>
                  <a:pt x="12658" y="6266"/>
                </a:lnTo>
                <a:cubicBezTo>
                  <a:pt x="16859" y="6670"/>
                  <a:pt x="19566" y="7323"/>
                  <a:pt x="18882" y="11030"/>
                </a:cubicBezTo>
                <a:cubicBezTo>
                  <a:pt x="18882" y="11030"/>
                  <a:pt x="18882" y="11030"/>
                  <a:pt x="18882" y="11030"/>
                </a:cubicBezTo>
                <a:close/>
                <a:moveTo>
                  <a:pt x="19568" y="11424"/>
                </a:moveTo>
                <a:cubicBezTo>
                  <a:pt x="16999" y="11928"/>
                  <a:pt x="14371" y="12125"/>
                  <a:pt x="11943" y="12153"/>
                </a:cubicBezTo>
                <a:lnTo>
                  <a:pt x="11943" y="5746"/>
                </a:lnTo>
                <a:cubicBezTo>
                  <a:pt x="15867" y="5867"/>
                  <a:pt x="19568" y="6830"/>
                  <a:pt x="19568" y="8823"/>
                </a:cubicBezTo>
                <a:cubicBezTo>
                  <a:pt x="19568" y="8823"/>
                  <a:pt x="19568" y="11424"/>
                  <a:pt x="19568" y="11424"/>
                </a:cubicBezTo>
                <a:close/>
                <a:moveTo>
                  <a:pt x="19568" y="15736"/>
                </a:moveTo>
                <a:cubicBezTo>
                  <a:pt x="19568" y="18217"/>
                  <a:pt x="15634" y="20232"/>
                  <a:pt x="10799" y="20232"/>
                </a:cubicBezTo>
                <a:cubicBezTo>
                  <a:pt x="5967" y="20232"/>
                  <a:pt x="2033" y="18217"/>
                  <a:pt x="2033" y="15736"/>
                </a:cubicBezTo>
                <a:lnTo>
                  <a:pt x="2033" y="12503"/>
                </a:lnTo>
                <a:cubicBezTo>
                  <a:pt x="3849" y="12784"/>
                  <a:pt x="7267" y="13211"/>
                  <a:pt x="11306" y="13211"/>
                </a:cubicBezTo>
                <a:cubicBezTo>
                  <a:pt x="13892" y="13211"/>
                  <a:pt x="16731" y="13033"/>
                  <a:pt x="19568" y="12533"/>
                </a:cubicBezTo>
                <a:cubicBezTo>
                  <a:pt x="19568" y="12533"/>
                  <a:pt x="19568" y="15736"/>
                  <a:pt x="19568" y="15736"/>
                </a:cubicBezTo>
                <a:close/>
                <a:moveTo>
                  <a:pt x="2033" y="8823"/>
                </a:moveTo>
                <a:cubicBezTo>
                  <a:pt x="2033" y="6996"/>
                  <a:pt x="5904" y="5937"/>
                  <a:pt x="9909" y="5761"/>
                </a:cubicBezTo>
                <a:lnTo>
                  <a:pt x="9909" y="12137"/>
                </a:lnTo>
                <a:cubicBezTo>
                  <a:pt x="6254" y="12043"/>
                  <a:pt x="3289" y="11616"/>
                  <a:pt x="2033" y="11407"/>
                </a:cubicBezTo>
                <a:cubicBezTo>
                  <a:pt x="2033" y="11407"/>
                  <a:pt x="2033" y="8823"/>
                  <a:pt x="2033" y="8823"/>
                </a:cubicBezTo>
                <a:close/>
                <a:moveTo>
                  <a:pt x="11910" y="4701"/>
                </a:moveTo>
                <a:cubicBezTo>
                  <a:pt x="11884" y="4685"/>
                  <a:pt x="11858" y="4669"/>
                  <a:pt x="11825" y="4654"/>
                </a:cubicBezTo>
                <a:cubicBezTo>
                  <a:pt x="11463" y="4487"/>
                  <a:pt x="11453" y="4537"/>
                  <a:pt x="11851" y="4348"/>
                </a:cubicBezTo>
                <a:cubicBezTo>
                  <a:pt x="12145" y="4210"/>
                  <a:pt x="12501" y="4103"/>
                  <a:pt x="12825" y="3982"/>
                </a:cubicBezTo>
                <a:cubicBezTo>
                  <a:pt x="13679" y="3666"/>
                  <a:pt x="14244" y="3242"/>
                  <a:pt x="14625" y="2738"/>
                </a:cubicBezTo>
                <a:cubicBezTo>
                  <a:pt x="15476" y="1609"/>
                  <a:pt x="12960" y="827"/>
                  <a:pt x="11702" y="158"/>
                </a:cubicBezTo>
                <a:cubicBezTo>
                  <a:pt x="10787" y="-326"/>
                  <a:pt x="9352" y="412"/>
                  <a:pt x="10260" y="896"/>
                </a:cubicBezTo>
                <a:cubicBezTo>
                  <a:pt x="10966" y="1270"/>
                  <a:pt x="11873" y="1572"/>
                  <a:pt x="12487" y="1987"/>
                </a:cubicBezTo>
                <a:cubicBezTo>
                  <a:pt x="13171" y="2453"/>
                  <a:pt x="12126" y="2965"/>
                  <a:pt x="11410" y="3225"/>
                </a:cubicBezTo>
                <a:cubicBezTo>
                  <a:pt x="10302" y="3625"/>
                  <a:pt x="9344" y="4156"/>
                  <a:pt x="9566" y="4727"/>
                </a:cubicBezTo>
                <a:cubicBezTo>
                  <a:pt x="4595" y="4964"/>
                  <a:pt x="0" y="6360"/>
                  <a:pt x="0" y="8823"/>
                </a:cubicBezTo>
                <a:lnTo>
                  <a:pt x="0" y="15736"/>
                </a:lnTo>
                <a:cubicBezTo>
                  <a:pt x="0" y="18790"/>
                  <a:pt x="4845" y="21274"/>
                  <a:pt x="10799" y="21274"/>
                </a:cubicBezTo>
                <a:cubicBezTo>
                  <a:pt x="16756" y="21274"/>
                  <a:pt x="21600" y="18790"/>
                  <a:pt x="21600" y="15736"/>
                </a:cubicBezTo>
                <a:lnTo>
                  <a:pt x="21600" y="8823"/>
                </a:lnTo>
                <a:cubicBezTo>
                  <a:pt x="21600" y="6135"/>
                  <a:pt x="16723" y="4832"/>
                  <a:pt x="11910" y="4701"/>
                </a:cubicBezTo>
                <a:cubicBezTo>
                  <a:pt x="11910" y="4701"/>
                  <a:pt x="11910" y="4701"/>
                  <a:pt x="11910" y="4701"/>
                </a:cubicBezTo>
                <a:close/>
              </a:path>
            </a:pathLst>
          </a:custGeom>
          <a:solidFill>
            <a:schemeClr val="bg1"/>
          </a:solidFill>
          <a:ln w="12700">
            <a:miter lim="400000"/>
          </a:ln>
        </p:spPr>
        <p:txBody>
          <a:bodyPr lIns="19051" tIns="19051" rIns="19051" bIns="19051" anchor="ctr"/>
          <a:lstStyle/>
          <a:p>
            <a:pPr marL="0" marR="0" lvl="0" indent="0" defTabSz="2286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1" name="Shape 23166"/>
          <p:cNvSpPr/>
          <p:nvPr/>
        </p:nvSpPr>
        <p:spPr>
          <a:xfrm>
            <a:off x="4664929" y="3564155"/>
            <a:ext cx="627833" cy="627784"/>
          </a:xfrm>
          <a:custGeom>
            <a:avLst/>
            <a:gdLst/>
            <a:ahLst/>
            <a:cxnLst>
              <a:cxn ang="0">
                <a:pos x="wd2" y="hd2"/>
              </a:cxn>
              <a:cxn ang="5400000">
                <a:pos x="wd2" y="hd2"/>
              </a:cxn>
              <a:cxn ang="10800000">
                <a:pos x="wd2" y="hd2"/>
              </a:cxn>
              <a:cxn ang="16200000">
                <a:pos x="wd2" y="hd2"/>
              </a:cxn>
            </a:cxnLst>
            <a:rect l="0" t="0" r="r" b="b"/>
            <a:pathLst>
              <a:path w="21600" h="21600" extrusionOk="0">
                <a:moveTo>
                  <a:pt x="10800" y="17551"/>
                </a:moveTo>
                <a:cubicBezTo>
                  <a:pt x="10012" y="17551"/>
                  <a:pt x="9251" y="17458"/>
                  <a:pt x="8520" y="17303"/>
                </a:cubicBezTo>
                <a:lnTo>
                  <a:pt x="5340" y="19211"/>
                </a:lnTo>
                <a:lnTo>
                  <a:pt x="5382" y="16081"/>
                </a:lnTo>
                <a:cubicBezTo>
                  <a:pt x="2947" y="14616"/>
                  <a:pt x="1352" y="12194"/>
                  <a:pt x="1352" y="9449"/>
                </a:cubicBezTo>
                <a:cubicBezTo>
                  <a:pt x="1352" y="4976"/>
                  <a:pt x="5580" y="1351"/>
                  <a:pt x="10800" y="1351"/>
                </a:cubicBezTo>
                <a:cubicBezTo>
                  <a:pt x="16017" y="1351"/>
                  <a:pt x="20249" y="4976"/>
                  <a:pt x="20249" y="9449"/>
                </a:cubicBezTo>
                <a:cubicBezTo>
                  <a:pt x="20249" y="13921"/>
                  <a:pt x="16017" y="17551"/>
                  <a:pt x="10800" y="17551"/>
                </a:cubicBezTo>
                <a:cubicBezTo>
                  <a:pt x="10800" y="17551"/>
                  <a:pt x="10800" y="17551"/>
                  <a:pt x="10800" y="17551"/>
                </a:cubicBezTo>
                <a:close/>
                <a:moveTo>
                  <a:pt x="10800" y="0"/>
                </a:moveTo>
                <a:cubicBezTo>
                  <a:pt x="4835" y="0"/>
                  <a:pt x="0" y="4232"/>
                  <a:pt x="0" y="9449"/>
                </a:cubicBezTo>
                <a:cubicBezTo>
                  <a:pt x="0" y="12432"/>
                  <a:pt x="1582" y="15089"/>
                  <a:pt x="4051" y="16818"/>
                </a:cubicBezTo>
                <a:lnTo>
                  <a:pt x="4051" y="21600"/>
                </a:lnTo>
                <a:lnTo>
                  <a:pt x="8779" y="18732"/>
                </a:lnTo>
                <a:cubicBezTo>
                  <a:pt x="9436" y="18836"/>
                  <a:pt x="10107" y="18898"/>
                  <a:pt x="10800" y="18898"/>
                </a:cubicBezTo>
                <a:cubicBezTo>
                  <a:pt x="16765" y="18898"/>
                  <a:pt x="21600" y="14669"/>
                  <a:pt x="21600" y="9449"/>
                </a:cubicBezTo>
                <a:cubicBezTo>
                  <a:pt x="21600" y="4232"/>
                  <a:pt x="16765" y="0"/>
                  <a:pt x="10800" y="0"/>
                </a:cubicBezTo>
                <a:cubicBezTo>
                  <a:pt x="10800" y="0"/>
                  <a:pt x="10800" y="0"/>
                  <a:pt x="10800" y="0"/>
                </a:cubicBezTo>
                <a:close/>
                <a:moveTo>
                  <a:pt x="15523" y="7427"/>
                </a:moveTo>
                <a:lnTo>
                  <a:pt x="6074" y="7427"/>
                </a:lnTo>
                <a:cubicBezTo>
                  <a:pt x="5701" y="7427"/>
                  <a:pt x="5398" y="7729"/>
                  <a:pt x="5398" y="8102"/>
                </a:cubicBezTo>
                <a:cubicBezTo>
                  <a:pt x="5398" y="8474"/>
                  <a:pt x="5701" y="8774"/>
                  <a:pt x="6074" y="8774"/>
                </a:cubicBezTo>
                <a:lnTo>
                  <a:pt x="15523" y="8774"/>
                </a:lnTo>
                <a:cubicBezTo>
                  <a:pt x="15895" y="8774"/>
                  <a:pt x="16198" y="8474"/>
                  <a:pt x="16198" y="8102"/>
                </a:cubicBezTo>
                <a:cubicBezTo>
                  <a:pt x="16198" y="7729"/>
                  <a:pt x="15895" y="7427"/>
                  <a:pt x="15523" y="7427"/>
                </a:cubicBezTo>
                <a:cubicBezTo>
                  <a:pt x="15523" y="7427"/>
                  <a:pt x="15523" y="7427"/>
                  <a:pt x="15523" y="7427"/>
                </a:cubicBezTo>
                <a:close/>
                <a:moveTo>
                  <a:pt x="14174" y="11477"/>
                </a:moveTo>
                <a:lnTo>
                  <a:pt x="7426" y="11477"/>
                </a:lnTo>
                <a:cubicBezTo>
                  <a:pt x="7053" y="11477"/>
                  <a:pt x="6750" y="11775"/>
                  <a:pt x="6750" y="12148"/>
                </a:cubicBezTo>
                <a:cubicBezTo>
                  <a:pt x="6750" y="12521"/>
                  <a:pt x="7053" y="12823"/>
                  <a:pt x="7426" y="12823"/>
                </a:cubicBezTo>
                <a:lnTo>
                  <a:pt x="14174" y="12823"/>
                </a:lnTo>
                <a:cubicBezTo>
                  <a:pt x="14547" y="12823"/>
                  <a:pt x="14851" y="12521"/>
                  <a:pt x="14851" y="12148"/>
                </a:cubicBezTo>
                <a:cubicBezTo>
                  <a:pt x="14851" y="11775"/>
                  <a:pt x="14547" y="11477"/>
                  <a:pt x="14174" y="11477"/>
                </a:cubicBezTo>
                <a:cubicBezTo>
                  <a:pt x="14174" y="11477"/>
                  <a:pt x="14174" y="11477"/>
                  <a:pt x="14174" y="11477"/>
                </a:cubicBezTo>
                <a:close/>
              </a:path>
            </a:pathLst>
          </a:custGeom>
          <a:solidFill>
            <a:schemeClr val="bg1"/>
          </a:solidFill>
          <a:ln w="12700">
            <a:miter lim="400000"/>
          </a:ln>
        </p:spPr>
        <p:txBody>
          <a:bodyPr lIns="19051" tIns="19051" rIns="19051" bIns="19051" anchor="ctr"/>
          <a:lstStyle/>
          <a:p>
            <a:pPr marL="0" marR="0" lvl="0" indent="0" defTabSz="2286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2" name="KSO_Shape"/>
          <p:cNvSpPr>
            <a:spLocks noChangeAspect="1"/>
          </p:cNvSpPr>
          <p:nvPr/>
        </p:nvSpPr>
        <p:spPr bwMode="auto">
          <a:xfrm>
            <a:off x="9503257" y="3620604"/>
            <a:ext cx="462377" cy="438140"/>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ea"/>
              <a:ea typeface="+mn-ea"/>
            </a:endParaRPr>
          </a:p>
        </p:txBody>
      </p:sp>
      <p:sp>
        <p:nvSpPr>
          <p:cNvPr id="83" name="文本框 82"/>
          <p:cNvSpPr txBox="1"/>
          <p:nvPr/>
        </p:nvSpPr>
        <p:spPr>
          <a:xfrm>
            <a:off x="1819138" y="2560826"/>
            <a:ext cx="156255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84" name="文本框 83"/>
          <p:cNvSpPr txBox="1"/>
          <p:nvPr/>
        </p:nvSpPr>
        <p:spPr>
          <a:xfrm>
            <a:off x="1709201" y="2228446"/>
            <a:ext cx="1782431" cy="523220"/>
          </a:xfrm>
          <a:prstGeom prst="rect">
            <a:avLst/>
          </a:prstGeom>
          <a:noFill/>
        </p:spPr>
        <p:txBody>
          <a:bodyPr wrap="square" rtlCol="0">
            <a:spAutoFit/>
          </a:bodyPr>
          <a:lstStyle/>
          <a:p>
            <a:pPr algn="ctr"/>
            <a:r>
              <a:rPr lang="zh-CN" altLang="en-US" sz="2800" b="1" dirty="0">
                <a:solidFill>
                  <a:srgbClr val="333F50"/>
                </a:solidFill>
                <a:latin typeface="微软雅黑" panose="020B0503020204020204" pitchFamily="34" charset="-122"/>
                <a:ea typeface="微软雅黑" panose="020B0503020204020204" pitchFamily="34" charset="-122"/>
              </a:rPr>
              <a:t>绩效考核</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85" name="矩形 84"/>
          <p:cNvSpPr/>
          <p:nvPr/>
        </p:nvSpPr>
        <p:spPr>
          <a:xfrm>
            <a:off x="1472774" y="4749418"/>
            <a:ext cx="234544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87" name="文本框 86"/>
          <p:cNvSpPr txBox="1"/>
          <p:nvPr/>
        </p:nvSpPr>
        <p:spPr>
          <a:xfrm>
            <a:off x="6592548" y="2550916"/>
            <a:ext cx="156255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88" name="文本框 87"/>
          <p:cNvSpPr txBox="1"/>
          <p:nvPr/>
        </p:nvSpPr>
        <p:spPr>
          <a:xfrm>
            <a:off x="6482611" y="2218536"/>
            <a:ext cx="1782431" cy="523220"/>
          </a:xfrm>
          <a:prstGeom prst="rect">
            <a:avLst/>
          </a:prstGeom>
          <a:noFill/>
        </p:spPr>
        <p:txBody>
          <a:bodyPr wrap="square" rtlCol="0">
            <a:spAutoFit/>
          </a:bodyPr>
          <a:lstStyle/>
          <a:p>
            <a:pPr algn="ctr"/>
            <a:r>
              <a:rPr lang="zh-CN" altLang="en-US" sz="2800" b="1" dirty="0">
                <a:solidFill>
                  <a:srgbClr val="333F50"/>
                </a:solidFill>
                <a:latin typeface="微软雅黑" panose="020B0503020204020204" pitchFamily="34" charset="-122"/>
                <a:ea typeface="微软雅黑" panose="020B0503020204020204" pitchFamily="34" charset="-122"/>
              </a:rPr>
              <a:t>经济效益</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89" name="矩形 88"/>
          <p:cNvSpPr/>
          <p:nvPr/>
        </p:nvSpPr>
        <p:spPr>
          <a:xfrm>
            <a:off x="6246184" y="4739508"/>
            <a:ext cx="234544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99" name="文本框 98"/>
          <p:cNvSpPr txBox="1"/>
          <p:nvPr/>
        </p:nvSpPr>
        <p:spPr>
          <a:xfrm>
            <a:off x="4164582" y="2570736"/>
            <a:ext cx="156255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100" name="文本框 99"/>
          <p:cNvSpPr txBox="1"/>
          <p:nvPr/>
        </p:nvSpPr>
        <p:spPr>
          <a:xfrm>
            <a:off x="4054645" y="2238356"/>
            <a:ext cx="1782431" cy="523220"/>
          </a:xfrm>
          <a:prstGeom prst="rect">
            <a:avLst/>
          </a:prstGeom>
          <a:noFill/>
        </p:spPr>
        <p:txBody>
          <a:bodyPr wrap="square" rtlCol="0">
            <a:spAutoFit/>
          </a:bodyPr>
          <a:lstStyle/>
          <a:p>
            <a:pPr algn="ctr"/>
            <a:r>
              <a:rPr lang="zh-CN" altLang="en-US" sz="2800" b="1" dirty="0">
                <a:solidFill>
                  <a:srgbClr val="333F50"/>
                </a:solidFill>
                <a:latin typeface="微软雅黑" panose="020B0503020204020204" pitchFamily="34" charset="-122"/>
                <a:ea typeface="微软雅黑" panose="020B0503020204020204" pitchFamily="34" charset="-122"/>
              </a:rPr>
              <a:t>项目成果</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101" name="矩形 100"/>
          <p:cNvSpPr/>
          <p:nvPr/>
        </p:nvSpPr>
        <p:spPr>
          <a:xfrm>
            <a:off x="3818218" y="4759328"/>
            <a:ext cx="234544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102" name="文本框 101"/>
          <p:cNvSpPr txBox="1"/>
          <p:nvPr/>
        </p:nvSpPr>
        <p:spPr>
          <a:xfrm>
            <a:off x="8937992" y="2560826"/>
            <a:ext cx="1562556" cy="382669"/>
          </a:xfrm>
          <a:prstGeom prst="rect">
            <a:avLst/>
          </a:prstGeom>
          <a:noFill/>
        </p:spPr>
        <p:txBody>
          <a:bodyPr wrap="square" rtlCol="0">
            <a:spAutoFit/>
          </a:bodyPr>
          <a:lstStyle/>
          <a:p>
            <a:pPr algn="ctr">
              <a:lnSpc>
                <a:spcPct val="150000"/>
              </a:lnSpc>
            </a:pPr>
            <a:r>
              <a:rPr lang="en-US" altLang="zh-CN" sz="1400" dirty="0">
                <a:solidFill>
                  <a:schemeClr val="tx1">
                    <a:lumMod val="75000"/>
                    <a:lumOff val="25000"/>
                  </a:schemeClr>
                </a:solidFill>
                <a:latin typeface="+mn-ea"/>
              </a:rPr>
              <a:t>Current Situation</a:t>
            </a:r>
            <a:endParaRPr lang="zh-CN" altLang="en-US" dirty="0">
              <a:solidFill>
                <a:schemeClr val="tx1">
                  <a:lumMod val="75000"/>
                  <a:lumOff val="25000"/>
                </a:schemeClr>
              </a:solidFill>
              <a:latin typeface="+mn-ea"/>
              <a:cs typeface="Gen Jyuu Gothic P Normal" panose="020B0202020203020207" pitchFamily="34" charset="-128"/>
            </a:endParaRPr>
          </a:p>
        </p:txBody>
      </p:sp>
      <p:sp>
        <p:nvSpPr>
          <p:cNvPr id="103" name="文本框 102"/>
          <p:cNvSpPr txBox="1"/>
          <p:nvPr/>
        </p:nvSpPr>
        <p:spPr>
          <a:xfrm>
            <a:off x="8828055" y="2228446"/>
            <a:ext cx="1782431" cy="523220"/>
          </a:xfrm>
          <a:prstGeom prst="rect">
            <a:avLst/>
          </a:prstGeom>
          <a:noFill/>
        </p:spPr>
        <p:txBody>
          <a:bodyPr wrap="square" rtlCol="0">
            <a:spAutoFit/>
          </a:bodyPr>
          <a:lstStyle/>
          <a:p>
            <a:pPr algn="ctr"/>
            <a:r>
              <a:rPr lang="zh-CN" altLang="en-US" sz="2800" b="1" dirty="0">
                <a:solidFill>
                  <a:srgbClr val="333F50"/>
                </a:solidFill>
                <a:latin typeface="微软雅黑" panose="020B0503020204020204" pitchFamily="34" charset="-122"/>
                <a:ea typeface="微软雅黑" panose="020B0503020204020204" pitchFamily="34" charset="-122"/>
              </a:rPr>
              <a:t>工作进度</a:t>
            </a:r>
            <a:endParaRPr lang="zh-CN" altLang="en-US" sz="2800" b="1" dirty="0">
              <a:solidFill>
                <a:srgbClr val="333F50"/>
              </a:solidFill>
              <a:latin typeface="微软雅黑" panose="020B0503020204020204" pitchFamily="34" charset="-122"/>
              <a:ea typeface="微软雅黑" panose="020B0503020204020204" pitchFamily="34" charset="-122"/>
            </a:endParaRPr>
          </a:p>
        </p:txBody>
      </p:sp>
      <p:sp>
        <p:nvSpPr>
          <p:cNvPr id="104" name="矩形 103"/>
          <p:cNvSpPr/>
          <p:nvPr/>
        </p:nvSpPr>
        <p:spPr>
          <a:xfrm>
            <a:off x="8591628" y="4749418"/>
            <a:ext cx="2345444" cy="529697"/>
          </a:xfrm>
          <a:prstGeom prst="rect">
            <a:avLst/>
          </a:prstGeom>
        </p:spPr>
        <p:txBody>
          <a:bodyPr wrap="square">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完整复述上级传递的内容，不需要自己的私人情感。</a:t>
            </a:r>
            <a:endParaRPr lang="zh-CN" altLang="en-US" sz="1000" dirty="0">
              <a:solidFill>
                <a:schemeClr val="tx1">
                  <a:lumMod val="75000"/>
                  <a:lumOff val="25000"/>
                </a:schemeClr>
              </a:solidFill>
              <a:latin typeface="+mn-ea"/>
              <a:cs typeface="Gen Jyuu Gothic P Normal" panose="020B0202020203020207" pitchFamily="34" charset="-12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1000"/>
                                        <p:tgtEl>
                                          <p:spTgt spid="84"/>
                                        </p:tgtEl>
                                      </p:cBhvr>
                                    </p:animEffect>
                                    <p:anim calcmode="lin" valueType="num">
                                      <p:cBhvr>
                                        <p:cTn id="13" dur="1000" fill="hold"/>
                                        <p:tgtEl>
                                          <p:spTgt spid="84"/>
                                        </p:tgtEl>
                                        <p:attrNameLst>
                                          <p:attrName>ppt_x</p:attrName>
                                        </p:attrNameLst>
                                      </p:cBhvr>
                                      <p:tavLst>
                                        <p:tav tm="0">
                                          <p:val>
                                            <p:strVal val="#ppt_x"/>
                                          </p:val>
                                        </p:tav>
                                        <p:tav tm="100000">
                                          <p:val>
                                            <p:strVal val="#ppt_x"/>
                                          </p:val>
                                        </p:tav>
                                      </p:tavLst>
                                    </p:anim>
                                    <p:anim calcmode="lin" valueType="num">
                                      <p:cBhvr>
                                        <p:cTn id="14"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1000"/>
                                        <p:tgtEl>
                                          <p:spTgt spid="83"/>
                                        </p:tgtEl>
                                      </p:cBhvr>
                                    </p:animEffect>
                                    <p:anim calcmode="lin" valueType="num">
                                      <p:cBhvr>
                                        <p:cTn id="20" dur="1000" fill="hold"/>
                                        <p:tgtEl>
                                          <p:spTgt spid="83"/>
                                        </p:tgtEl>
                                        <p:attrNameLst>
                                          <p:attrName>ppt_x</p:attrName>
                                        </p:attrNameLst>
                                      </p:cBhvr>
                                      <p:tavLst>
                                        <p:tav tm="0">
                                          <p:val>
                                            <p:strVal val="#ppt_x"/>
                                          </p:val>
                                        </p:tav>
                                        <p:tav tm="100000">
                                          <p:val>
                                            <p:strVal val="#ppt_x"/>
                                          </p:val>
                                        </p:tav>
                                      </p:tavLst>
                                    </p:anim>
                                    <p:anim calcmode="lin" valueType="num">
                                      <p:cBhvr>
                                        <p:cTn id="2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1000"/>
                                        <p:tgtEl>
                                          <p:spTgt spid="85"/>
                                        </p:tgtEl>
                                      </p:cBhvr>
                                    </p:animEffect>
                                    <p:anim calcmode="lin" valueType="num">
                                      <p:cBhvr>
                                        <p:cTn id="27" dur="1000" fill="hold"/>
                                        <p:tgtEl>
                                          <p:spTgt spid="85"/>
                                        </p:tgtEl>
                                        <p:attrNameLst>
                                          <p:attrName>ppt_x</p:attrName>
                                        </p:attrNameLst>
                                      </p:cBhvr>
                                      <p:tavLst>
                                        <p:tav tm="0">
                                          <p:val>
                                            <p:strVal val="#ppt_x"/>
                                          </p:val>
                                        </p:tav>
                                        <p:tav tm="100000">
                                          <p:val>
                                            <p:strVal val="#ppt_x"/>
                                          </p:val>
                                        </p:tav>
                                      </p:tavLst>
                                    </p:anim>
                                    <p:anim calcmode="lin" valueType="num">
                                      <p:cBhvr>
                                        <p:cTn id="28"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1000"/>
                                        <p:tgtEl>
                                          <p:spTgt spid="88"/>
                                        </p:tgtEl>
                                      </p:cBhvr>
                                    </p:animEffect>
                                    <p:anim calcmode="lin" valueType="num">
                                      <p:cBhvr>
                                        <p:cTn id="34" dur="1000" fill="hold"/>
                                        <p:tgtEl>
                                          <p:spTgt spid="88"/>
                                        </p:tgtEl>
                                        <p:attrNameLst>
                                          <p:attrName>ppt_x</p:attrName>
                                        </p:attrNameLst>
                                      </p:cBhvr>
                                      <p:tavLst>
                                        <p:tav tm="0">
                                          <p:val>
                                            <p:strVal val="#ppt_x"/>
                                          </p:val>
                                        </p:tav>
                                        <p:tav tm="100000">
                                          <p:val>
                                            <p:strVal val="#ppt_x"/>
                                          </p:val>
                                        </p:tav>
                                      </p:tavLst>
                                    </p:anim>
                                    <p:anim calcmode="lin" valueType="num">
                                      <p:cBhvr>
                                        <p:cTn id="35"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1000"/>
                                        <p:tgtEl>
                                          <p:spTgt spid="87"/>
                                        </p:tgtEl>
                                      </p:cBhvr>
                                    </p:animEffect>
                                    <p:anim calcmode="lin" valueType="num">
                                      <p:cBhvr>
                                        <p:cTn id="41" dur="1000" fill="hold"/>
                                        <p:tgtEl>
                                          <p:spTgt spid="87"/>
                                        </p:tgtEl>
                                        <p:attrNameLst>
                                          <p:attrName>ppt_x</p:attrName>
                                        </p:attrNameLst>
                                      </p:cBhvr>
                                      <p:tavLst>
                                        <p:tav tm="0">
                                          <p:val>
                                            <p:strVal val="#ppt_x"/>
                                          </p:val>
                                        </p:tav>
                                        <p:tav tm="100000">
                                          <p:val>
                                            <p:strVal val="#ppt_x"/>
                                          </p:val>
                                        </p:tav>
                                      </p:tavLst>
                                    </p:anim>
                                    <p:anim calcmode="lin" valueType="num">
                                      <p:cBhvr>
                                        <p:cTn id="42"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anim calcmode="lin" valueType="num">
                                      <p:cBhvr>
                                        <p:cTn id="48" dur="1000" fill="hold"/>
                                        <p:tgtEl>
                                          <p:spTgt spid="89"/>
                                        </p:tgtEl>
                                        <p:attrNameLst>
                                          <p:attrName>ppt_x</p:attrName>
                                        </p:attrNameLst>
                                      </p:cBhvr>
                                      <p:tavLst>
                                        <p:tav tm="0">
                                          <p:val>
                                            <p:strVal val="#ppt_x"/>
                                          </p:val>
                                        </p:tav>
                                        <p:tav tm="100000">
                                          <p:val>
                                            <p:strVal val="#ppt_x"/>
                                          </p:val>
                                        </p:tav>
                                      </p:tavLst>
                                    </p:anim>
                                    <p:anim calcmode="lin" valueType="num">
                                      <p:cBhvr>
                                        <p:cTn id="49"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fade">
                                      <p:cBhvr>
                                        <p:cTn id="54" dur="1000"/>
                                        <p:tgtEl>
                                          <p:spTgt spid="100"/>
                                        </p:tgtEl>
                                      </p:cBhvr>
                                    </p:animEffect>
                                    <p:anim calcmode="lin" valueType="num">
                                      <p:cBhvr>
                                        <p:cTn id="55" dur="1000" fill="hold"/>
                                        <p:tgtEl>
                                          <p:spTgt spid="100"/>
                                        </p:tgtEl>
                                        <p:attrNameLst>
                                          <p:attrName>ppt_x</p:attrName>
                                        </p:attrNameLst>
                                      </p:cBhvr>
                                      <p:tavLst>
                                        <p:tav tm="0">
                                          <p:val>
                                            <p:strVal val="#ppt_x"/>
                                          </p:val>
                                        </p:tav>
                                        <p:tav tm="100000">
                                          <p:val>
                                            <p:strVal val="#ppt_x"/>
                                          </p:val>
                                        </p:tav>
                                      </p:tavLst>
                                    </p:anim>
                                    <p:anim calcmode="lin" valueType="num">
                                      <p:cBhvr>
                                        <p:cTn id="56"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99"/>
                                        </p:tgtEl>
                                        <p:attrNameLst>
                                          <p:attrName>style.visibility</p:attrName>
                                        </p:attrNameLst>
                                      </p:cBhvr>
                                      <p:to>
                                        <p:strVal val="visible"/>
                                      </p:to>
                                    </p:set>
                                    <p:animEffect transition="in" filter="fade">
                                      <p:cBhvr>
                                        <p:cTn id="61" dur="1000"/>
                                        <p:tgtEl>
                                          <p:spTgt spid="99"/>
                                        </p:tgtEl>
                                      </p:cBhvr>
                                    </p:animEffect>
                                    <p:anim calcmode="lin" valueType="num">
                                      <p:cBhvr>
                                        <p:cTn id="62" dur="1000" fill="hold"/>
                                        <p:tgtEl>
                                          <p:spTgt spid="99"/>
                                        </p:tgtEl>
                                        <p:attrNameLst>
                                          <p:attrName>ppt_x</p:attrName>
                                        </p:attrNameLst>
                                      </p:cBhvr>
                                      <p:tavLst>
                                        <p:tav tm="0">
                                          <p:val>
                                            <p:strVal val="#ppt_x"/>
                                          </p:val>
                                        </p:tav>
                                        <p:tav tm="100000">
                                          <p:val>
                                            <p:strVal val="#ppt_x"/>
                                          </p:val>
                                        </p:tav>
                                      </p:tavLst>
                                    </p:anim>
                                    <p:anim calcmode="lin" valueType="num">
                                      <p:cBhvr>
                                        <p:cTn id="63"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01"/>
                                        </p:tgtEl>
                                        <p:attrNameLst>
                                          <p:attrName>style.visibility</p:attrName>
                                        </p:attrNameLst>
                                      </p:cBhvr>
                                      <p:to>
                                        <p:strVal val="visible"/>
                                      </p:to>
                                    </p:set>
                                    <p:animEffect transition="in" filter="fade">
                                      <p:cBhvr>
                                        <p:cTn id="68" dur="1000"/>
                                        <p:tgtEl>
                                          <p:spTgt spid="101"/>
                                        </p:tgtEl>
                                      </p:cBhvr>
                                    </p:animEffect>
                                    <p:anim calcmode="lin" valueType="num">
                                      <p:cBhvr>
                                        <p:cTn id="69" dur="1000" fill="hold"/>
                                        <p:tgtEl>
                                          <p:spTgt spid="101"/>
                                        </p:tgtEl>
                                        <p:attrNameLst>
                                          <p:attrName>ppt_x</p:attrName>
                                        </p:attrNameLst>
                                      </p:cBhvr>
                                      <p:tavLst>
                                        <p:tav tm="0">
                                          <p:val>
                                            <p:strVal val="#ppt_x"/>
                                          </p:val>
                                        </p:tav>
                                        <p:tav tm="100000">
                                          <p:val>
                                            <p:strVal val="#ppt_x"/>
                                          </p:val>
                                        </p:tav>
                                      </p:tavLst>
                                    </p:anim>
                                    <p:anim calcmode="lin" valueType="num">
                                      <p:cBhvr>
                                        <p:cTn id="70"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1000"/>
                                        <p:tgtEl>
                                          <p:spTgt spid="103"/>
                                        </p:tgtEl>
                                      </p:cBhvr>
                                    </p:animEffect>
                                    <p:anim calcmode="lin" valueType="num">
                                      <p:cBhvr>
                                        <p:cTn id="76" dur="1000" fill="hold"/>
                                        <p:tgtEl>
                                          <p:spTgt spid="103"/>
                                        </p:tgtEl>
                                        <p:attrNameLst>
                                          <p:attrName>ppt_x</p:attrName>
                                        </p:attrNameLst>
                                      </p:cBhvr>
                                      <p:tavLst>
                                        <p:tav tm="0">
                                          <p:val>
                                            <p:strVal val="#ppt_x"/>
                                          </p:val>
                                        </p:tav>
                                        <p:tav tm="100000">
                                          <p:val>
                                            <p:strVal val="#ppt_x"/>
                                          </p:val>
                                        </p:tav>
                                      </p:tavLst>
                                    </p:anim>
                                    <p:anim calcmode="lin" valueType="num">
                                      <p:cBhvr>
                                        <p:cTn id="77"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02"/>
                                        </p:tgtEl>
                                        <p:attrNameLst>
                                          <p:attrName>style.visibility</p:attrName>
                                        </p:attrNameLst>
                                      </p:cBhvr>
                                      <p:to>
                                        <p:strVal val="visible"/>
                                      </p:to>
                                    </p:set>
                                    <p:animEffect transition="in" filter="fade">
                                      <p:cBhvr>
                                        <p:cTn id="82" dur="1000"/>
                                        <p:tgtEl>
                                          <p:spTgt spid="102"/>
                                        </p:tgtEl>
                                      </p:cBhvr>
                                    </p:animEffect>
                                    <p:anim calcmode="lin" valueType="num">
                                      <p:cBhvr>
                                        <p:cTn id="83" dur="1000" fill="hold"/>
                                        <p:tgtEl>
                                          <p:spTgt spid="102"/>
                                        </p:tgtEl>
                                        <p:attrNameLst>
                                          <p:attrName>ppt_x</p:attrName>
                                        </p:attrNameLst>
                                      </p:cBhvr>
                                      <p:tavLst>
                                        <p:tav tm="0">
                                          <p:val>
                                            <p:strVal val="#ppt_x"/>
                                          </p:val>
                                        </p:tav>
                                        <p:tav tm="100000">
                                          <p:val>
                                            <p:strVal val="#ppt_x"/>
                                          </p:val>
                                        </p:tav>
                                      </p:tavLst>
                                    </p:anim>
                                    <p:anim calcmode="lin" valueType="num">
                                      <p:cBhvr>
                                        <p:cTn id="84"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104"/>
                                        </p:tgtEl>
                                        <p:attrNameLst>
                                          <p:attrName>style.visibility</p:attrName>
                                        </p:attrNameLst>
                                      </p:cBhvr>
                                      <p:to>
                                        <p:strVal val="visible"/>
                                      </p:to>
                                    </p:set>
                                    <p:animEffect transition="in" filter="fade">
                                      <p:cBhvr>
                                        <p:cTn id="89" dur="1000"/>
                                        <p:tgtEl>
                                          <p:spTgt spid="104"/>
                                        </p:tgtEl>
                                      </p:cBhvr>
                                    </p:animEffect>
                                    <p:anim calcmode="lin" valueType="num">
                                      <p:cBhvr>
                                        <p:cTn id="90" dur="1000" fill="hold"/>
                                        <p:tgtEl>
                                          <p:spTgt spid="104"/>
                                        </p:tgtEl>
                                        <p:attrNameLst>
                                          <p:attrName>ppt_x</p:attrName>
                                        </p:attrNameLst>
                                      </p:cBhvr>
                                      <p:tavLst>
                                        <p:tav tm="0">
                                          <p:val>
                                            <p:strVal val="#ppt_x"/>
                                          </p:val>
                                        </p:tav>
                                        <p:tav tm="100000">
                                          <p:val>
                                            <p:strVal val="#ppt_x"/>
                                          </p:val>
                                        </p:tav>
                                      </p:tavLst>
                                    </p:anim>
                                    <p:anim calcmode="lin" valueType="num">
                                      <p:cBhvr>
                                        <p:cTn id="91"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7" grpId="0"/>
      <p:bldP spid="88" grpId="0"/>
      <p:bldP spid="89" grpId="0"/>
      <p:bldP spid="99" grpId="0"/>
      <p:bldP spid="100" grpId="0"/>
      <p:bldP spid="101" grpId="0"/>
      <p:bldP spid="102" grpId="0"/>
      <p:bldP spid="103" grpId="0"/>
      <p:bldP spid="10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7306" y="3529270"/>
            <a:ext cx="4906122" cy="382669"/>
          </a:xfrm>
          <a:prstGeom prst="rect">
            <a:avLst/>
          </a:prstGeom>
          <a:noFill/>
        </p:spPr>
        <p:txBody>
          <a:bodyPr wrap="square" rtlCol="0">
            <a:spAutoFit/>
          </a:bodyPr>
          <a:lstStyle/>
          <a:p>
            <a:pPr algn="dist">
              <a:lnSpc>
                <a:spcPct val="150000"/>
              </a:lnSpc>
            </a:pPr>
            <a:r>
              <a:rPr lang="en-US" altLang="zh-CN" sz="1400" dirty="0">
                <a:solidFill>
                  <a:schemeClr val="tx1">
                    <a:lumMod val="75000"/>
                    <a:lumOff val="25000"/>
                  </a:schemeClr>
                </a:solidFill>
                <a:latin typeface="+mn-ea"/>
              </a:rPr>
              <a:t>DATA ANALYSIS REPORT</a:t>
            </a:r>
            <a:endParaRPr lang="zh-CN" altLang="en-US" sz="2400" dirty="0">
              <a:solidFill>
                <a:schemeClr val="tx1">
                  <a:lumMod val="75000"/>
                  <a:lumOff val="25000"/>
                </a:schemeClr>
              </a:solidFill>
              <a:latin typeface="+mn-ea"/>
              <a:cs typeface="Gen Jyuu Gothic P Normal" panose="020B0202020203020207" pitchFamily="34" charset="-128"/>
            </a:endParaRPr>
          </a:p>
        </p:txBody>
      </p:sp>
      <p:sp>
        <p:nvSpPr>
          <p:cNvPr id="13" name="文本框 12"/>
          <p:cNvSpPr txBox="1"/>
          <p:nvPr/>
        </p:nvSpPr>
        <p:spPr>
          <a:xfrm>
            <a:off x="759575" y="2927363"/>
            <a:ext cx="4903854" cy="769441"/>
          </a:xfrm>
          <a:prstGeom prst="rect">
            <a:avLst/>
          </a:prstGeom>
          <a:noFill/>
        </p:spPr>
        <p:txBody>
          <a:bodyPr wrap="square" rtlCol="0">
            <a:spAutoFit/>
          </a:bodyPr>
          <a:lstStyle/>
          <a:p>
            <a:pPr algn="dist"/>
            <a:r>
              <a:rPr lang="zh-CN" altLang="en-US" sz="4400" b="1" dirty="0">
                <a:solidFill>
                  <a:srgbClr val="333F50"/>
                </a:solidFill>
                <a:latin typeface="微软雅黑" panose="020B0503020204020204" pitchFamily="34" charset="-122"/>
                <a:ea typeface="微软雅黑" panose="020B0503020204020204" pitchFamily="34" charset="-122"/>
              </a:rPr>
              <a:t>汇报完毕</a:t>
            </a:r>
            <a:r>
              <a:rPr lang="zh-CN" altLang="en-US" sz="4400" b="1" dirty="0">
                <a:solidFill>
                  <a:srgbClr val="4F6BED"/>
                </a:solidFill>
                <a:latin typeface="微软雅黑" panose="020B0503020204020204" pitchFamily="34" charset="-122"/>
                <a:ea typeface="微软雅黑" panose="020B0503020204020204" pitchFamily="34" charset="-122"/>
              </a:rPr>
              <a:t>谢谢观看</a:t>
            </a:r>
            <a:endParaRPr lang="zh-CN" altLang="en-US" sz="4400" b="1" dirty="0">
              <a:solidFill>
                <a:srgbClr val="4F6BED"/>
              </a:solidFill>
              <a:latin typeface="微软雅黑" panose="020B0503020204020204" pitchFamily="34" charset="-122"/>
              <a:ea typeface="微软雅黑" panose="020B0503020204020204" pitchFamily="34" charset="-122"/>
            </a:endParaRPr>
          </a:p>
        </p:txBody>
      </p:sp>
      <p:sp>
        <p:nvSpPr>
          <p:cNvPr id="14" name="矩形 13"/>
          <p:cNvSpPr/>
          <p:nvPr/>
        </p:nvSpPr>
        <p:spPr>
          <a:xfrm>
            <a:off x="757306" y="4009150"/>
            <a:ext cx="3416297" cy="99219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mn-ea"/>
                <a:cs typeface="Gen Jyuu Gothic P Normal" panose="020B0202020203020207" pitchFamily="34" charset="-128"/>
              </a:rPr>
              <a:t>Because this text with “Ipsum Lorem” start, and often used in the title of the test, so generally referred to as Ipsum Lorem。 and often used in the title of the test, so generally referred to Lorem。</a:t>
            </a:r>
            <a:endParaRPr lang="zh-CN" altLang="en-US" sz="1000" dirty="0">
              <a:solidFill>
                <a:schemeClr val="tx1">
                  <a:lumMod val="75000"/>
                  <a:lumOff val="25000"/>
                </a:schemeClr>
              </a:solidFill>
              <a:latin typeface="+mn-ea"/>
              <a:cs typeface="Gen Jyuu Gothic P Normal" panose="020B0202020203020207" pitchFamily="34" charset="-128"/>
            </a:endParaRPr>
          </a:p>
        </p:txBody>
      </p:sp>
      <p:sp>
        <p:nvSpPr>
          <p:cNvPr id="15" name="文本框 14"/>
          <p:cNvSpPr txBox="1"/>
          <p:nvPr/>
        </p:nvSpPr>
        <p:spPr>
          <a:xfrm>
            <a:off x="833329" y="5460819"/>
            <a:ext cx="2284195" cy="2755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      部门：营销部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圆角 15"/>
          <p:cNvSpPr/>
          <p:nvPr/>
        </p:nvSpPr>
        <p:spPr>
          <a:xfrm>
            <a:off x="838092" y="5401973"/>
            <a:ext cx="2284195" cy="371762"/>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46074" y="5749797"/>
            <a:ext cx="633546" cy="47876"/>
          </a:xfrm>
          <a:prstGeom prst="rect">
            <a:avLst/>
          </a:pr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47539" y="1974620"/>
            <a:ext cx="2209798" cy="584775"/>
          </a:xfrm>
          <a:prstGeom prst="rect">
            <a:avLst/>
          </a:prstGeom>
          <a:noFill/>
        </p:spPr>
        <p:txBody>
          <a:bodyPr wrap="square" rtlCol="0">
            <a:spAutoFit/>
          </a:bodyPr>
          <a:lstStyle/>
          <a:p>
            <a:pPr algn="dist"/>
            <a:r>
              <a:rPr lang="en-US" altLang="zh-CN" sz="3200" b="1" dirty="0">
                <a:solidFill>
                  <a:srgbClr val="4F6BED"/>
                </a:solidFill>
                <a:latin typeface="AvantGarde Md BT" panose="020B0602020202020204" pitchFamily="34" charset="0"/>
              </a:rPr>
              <a:t>THANKS</a:t>
            </a:r>
            <a:endParaRPr lang="zh-CN" altLang="en-US" sz="6000" b="1" dirty="0">
              <a:solidFill>
                <a:srgbClr val="4F6BED"/>
              </a:solidFill>
              <a:latin typeface="AvantGarde Md BT" panose="020B0602020202020204" pitchFamily="34" charset="0"/>
              <a:ea typeface="微软雅黑" panose="020B0503020204020204" pitchFamily="34" charset="-122"/>
            </a:endParaRPr>
          </a:p>
        </p:txBody>
      </p:sp>
      <p:sp>
        <p:nvSpPr>
          <p:cNvPr id="25" name="文本框 24"/>
          <p:cNvSpPr txBox="1"/>
          <p:nvPr/>
        </p:nvSpPr>
        <p:spPr>
          <a:xfrm>
            <a:off x="770612" y="2389923"/>
            <a:ext cx="2178259" cy="307777"/>
          </a:xfrm>
          <a:prstGeom prst="rect">
            <a:avLst/>
          </a:prstGeom>
          <a:noFill/>
        </p:spPr>
        <p:txBody>
          <a:bodyPr wrap="square" rtlCol="0">
            <a:spAutoFit/>
          </a:bodyPr>
          <a:lstStyle/>
          <a:p>
            <a:pPr algn="dist"/>
            <a:r>
              <a:rPr lang="en-US" altLang="zh-CN" sz="1400" dirty="0">
                <a:solidFill>
                  <a:schemeClr val="tx1">
                    <a:lumMod val="75000"/>
                    <a:lumOff val="25000"/>
                  </a:schemeClr>
                </a:solidFill>
                <a:latin typeface="+mn-ea"/>
              </a:rPr>
              <a:t>marketing</a:t>
            </a:r>
            <a:endParaRPr lang="zh-CN" altLang="en-US" sz="1400" dirty="0">
              <a:solidFill>
                <a:schemeClr val="tx1">
                  <a:lumMod val="75000"/>
                  <a:lumOff val="25000"/>
                </a:schemeClr>
              </a:solidFill>
              <a:latin typeface="+mn-ea"/>
            </a:endParaRPr>
          </a:p>
        </p:txBody>
      </p:sp>
      <p:sp>
        <p:nvSpPr>
          <p:cNvPr id="26" name="文本框 25"/>
          <p:cNvSpPr txBox="1"/>
          <p:nvPr/>
        </p:nvSpPr>
        <p:spPr>
          <a:xfrm>
            <a:off x="1859160" y="1716539"/>
            <a:ext cx="1103948" cy="461665"/>
          </a:xfrm>
          <a:prstGeom prst="rect">
            <a:avLst/>
          </a:prstGeom>
          <a:noFill/>
        </p:spPr>
        <p:txBody>
          <a:bodyPr wrap="square" rtlCol="0">
            <a:spAutoFit/>
          </a:bodyPr>
          <a:lstStyle/>
          <a:p>
            <a:pPr algn="dist"/>
            <a:r>
              <a:rPr lang="en-US" altLang="zh-CN" sz="2400" b="1" dirty="0">
                <a:solidFill>
                  <a:srgbClr val="433A41"/>
                </a:solidFill>
                <a:latin typeface="+mn-ea"/>
              </a:rPr>
              <a:t>LOGO</a:t>
            </a:r>
            <a:endParaRPr lang="zh-CN" altLang="en-US" sz="2400" b="1" dirty="0">
              <a:solidFill>
                <a:srgbClr val="433A41"/>
              </a:solidFill>
              <a:latin typeface="+mn-ea"/>
            </a:endParaRPr>
          </a:p>
        </p:txBody>
      </p:sp>
      <p:sp>
        <p:nvSpPr>
          <p:cNvPr id="27" name="任意多边形: 形状 26"/>
          <p:cNvSpPr/>
          <p:nvPr/>
        </p:nvSpPr>
        <p:spPr>
          <a:xfrm>
            <a:off x="3085511" y="2011564"/>
            <a:ext cx="400554" cy="609600"/>
          </a:xfrm>
          <a:custGeom>
            <a:avLst/>
            <a:gdLst>
              <a:gd name="connsiteX0" fmla="*/ 0 w 400554"/>
              <a:gd name="connsiteY0" fmla="*/ 0 h 609600"/>
              <a:gd name="connsiteX1" fmla="*/ 166088 w 400554"/>
              <a:gd name="connsiteY1" fmla="*/ 0 h 609600"/>
              <a:gd name="connsiteX2" fmla="*/ 400554 w 400554"/>
              <a:gd name="connsiteY2" fmla="*/ 609600 h 609600"/>
              <a:gd name="connsiteX3" fmla="*/ 234466 w 400554"/>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0554" h="609600">
                <a:moveTo>
                  <a:pt x="0" y="0"/>
                </a:moveTo>
                <a:lnTo>
                  <a:pt x="166088" y="0"/>
                </a:lnTo>
                <a:lnTo>
                  <a:pt x="400554" y="609600"/>
                </a:lnTo>
                <a:lnTo>
                  <a:pt x="234466" y="609600"/>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rot="18808770">
            <a:off x="8645431" y="2816835"/>
            <a:ext cx="848569" cy="5179359"/>
          </a:xfrm>
          <a:custGeom>
            <a:avLst/>
            <a:gdLst>
              <a:gd name="connsiteX0" fmla="*/ 0 w 848569"/>
              <a:gd name="connsiteY0" fmla="*/ 0 h 5179359"/>
              <a:gd name="connsiteX1" fmla="*/ 848569 w 848569"/>
              <a:gd name="connsiteY1" fmla="*/ 894847 h 5179359"/>
              <a:gd name="connsiteX2" fmla="*/ 848569 w 848569"/>
              <a:gd name="connsiteY2" fmla="*/ 5179359 h 5179359"/>
              <a:gd name="connsiteX3" fmla="*/ 0 w 848569"/>
              <a:gd name="connsiteY3" fmla="*/ 4284513 h 5179359"/>
            </a:gdLst>
            <a:ahLst/>
            <a:cxnLst>
              <a:cxn ang="0">
                <a:pos x="connsiteX0" y="connsiteY0"/>
              </a:cxn>
              <a:cxn ang="0">
                <a:pos x="connsiteX1" y="connsiteY1"/>
              </a:cxn>
              <a:cxn ang="0">
                <a:pos x="connsiteX2" y="connsiteY2"/>
              </a:cxn>
              <a:cxn ang="0">
                <a:pos x="connsiteX3" y="connsiteY3"/>
              </a:cxn>
            </a:cxnLst>
            <a:rect l="l" t="t" r="r" b="b"/>
            <a:pathLst>
              <a:path w="848569" h="5179359">
                <a:moveTo>
                  <a:pt x="0" y="0"/>
                </a:moveTo>
                <a:lnTo>
                  <a:pt x="848569" y="894847"/>
                </a:lnTo>
                <a:lnTo>
                  <a:pt x="848569" y="5179359"/>
                </a:lnTo>
                <a:lnTo>
                  <a:pt x="0" y="428451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rot="18808770">
            <a:off x="4031832" y="-519934"/>
            <a:ext cx="528929" cy="1968826"/>
          </a:xfrm>
          <a:custGeom>
            <a:avLst/>
            <a:gdLst>
              <a:gd name="connsiteX0" fmla="*/ 0 w 848569"/>
              <a:gd name="connsiteY0" fmla="*/ 0 h 3158618"/>
              <a:gd name="connsiteX1" fmla="*/ 848569 w 848569"/>
              <a:gd name="connsiteY1" fmla="*/ 894847 h 3158618"/>
              <a:gd name="connsiteX2" fmla="*/ 848569 w 848569"/>
              <a:gd name="connsiteY2" fmla="*/ 3158618 h 3158618"/>
              <a:gd name="connsiteX3" fmla="*/ 0 w 848569"/>
              <a:gd name="connsiteY3" fmla="*/ 2263773 h 3158618"/>
            </a:gdLst>
            <a:ahLst/>
            <a:cxnLst>
              <a:cxn ang="0">
                <a:pos x="connsiteX0" y="connsiteY0"/>
              </a:cxn>
              <a:cxn ang="0">
                <a:pos x="connsiteX1" y="connsiteY1"/>
              </a:cxn>
              <a:cxn ang="0">
                <a:pos x="connsiteX2" y="connsiteY2"/>
              </a:cxn>
              <a:cxn ang="0">
                <a:pos x="connsiteX3" y="connsiteY3"/>
              </a:cxn>
            </a:cxnLst>
            <a:rect l="l" t="t" r="r" b="b"/>
            <a:pathLst>
              <a:path w="848569" h="3158618">
                <a:moveTo>
                  <a:pt x="0" y="0"/>
                </a:moveTo>
                <a:lnTo>
                  <a:pt x="848569" y="894847"/>
                </a:lnTo>
                <a:lnTo>
                  <a:pt x="848569" y="3158618"/>
                </a:lnTo>
                <a:lnTo>
                  <a:pt x="0" y="2263773"/>
                </a:lnTo>
                <a:close/>
              </a:path>
            </a:pathLst>
          </a:custGeom>
          <a:solidFill>
            <a:srgbClr val="4F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6124757" y="-156662"/>
            <a:ext cx="5958488" cy="6271797"/>
          </a:xfrm>
          <a:prstGeom prst="triangle">
            <a:avLst>
              <a:gd name="adj" fmla="val 100000"/>
            </a:avLst>
          </a:prstGeom>
          <a:blipFill dpi="0" rotWithShape="0">
            <a:blip r:embed="rId1"/>
            <a:srcRect/>
            <a:stretch>
              <a:fillRect r="-5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rot="18808770">
            <a:off x="7172106" y="-1522683"/>
            <a:ext cx="848569" cy="7789647"/>
          </a:xfrm>
          <a:custGeom>
            <a:avLst/>
            <a:gdLst>
              <a:gd name="connsiteX0" fmla="*/ 0 w 848569"/>
              <a:gd name="connsiteY0" fmla="*/ 0 h 7789647"/>
              <a:gd name="connsiteX1" fmla="*/ 848569 w 848569"/>
              <a:gd name="connsiteY1" fmla="*/ 894847 h 7789647"/>
              <a:gd name="connsiteX2" fmla="*/ 848569 w 848569"/>
              <a:gd name="connsiteY2" fmla="*/ 7789647 h 7789647"/>
              <a:gd name="connsiteX3" fmla="*/ 0 w 848569"/>
              <a:gd name="connsiteY3" fmla="*/ 6894801 h 7789647"/>
            </a:gdLst>
            <a:ahLst/>
            <a:cxnLst>
              <a:cxn ang="0">
                <a:pos x="connsiteX0" y="connsiteY0"/>
              </a:cxn>
              <a:cxn ang="0">
                <a:pos x="connsiteX1" y="connsiteY1"/>
              </a:cxn>
              <a:cxn ang="0">
                <a:pos x="connsiteX2" y="connsiteY2"/>
              </a:cxn>
              <a:cxn ang="0">
                <a:pos x="connsiteX3" y="connsiteY3"/>
              </a:cxn>
            </a:cxnLst>
            <a:rect l="l" t="t" r="r" b="b"/>
            <a:pathLst>
              <a:path w="848569" h="7789647">
                <a:moveTo>
                  <a:pt x="0" y="0"/>
                </a:moveTo>
                <a:lnTo>
                  <a:pt x="848569" y="894847"/>
                </a:lnTo>
                <a:lnTo>
                  <a:pt x="848569" y="7789647"/>
                </a:lnTo>
                <a:lnTo>
                  <a:pt x="0" y="6894801"/>
                </a:ln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000"/>
                                        <p:tgtEl>
                                          <p:spTgt spid="27"/>
                                        </p:tgtEl>
                                      </p:cBhvr>
                                    </p:animEffect>
                                    <p:anim calcmode="lin" valueType="num">
                                      <p:cBhvr>
                                        <p:cTn id="41" dur="2000" fill="hold"/>
                                        <p:tgtEl>
                                          <p:spTgt spid="27"/>
                                        </p:tgtEl>
                                        <p:attrNameLst>
                                          <p:attrName>ppt_w</p:attrName>
                                        </p:attrNameLst>
                                      </p:cBhvr>
                                      <p:tavLst>
                                        <p:tav tm="0" fmla="#ppt_w*sin(2.5*pi*$)">
                                          <p:val>
                                            <p:fltVal val="0"/>
                                          </p:val>
                                        </p:tav>
                                        <p:tav tm="100000">
                                          <p:val>
                                            <p:fltVal val="1"/>
                                          </p:val>
                                        </p:tav>
                                      </p:tavLst>
                                    </p:anim>
                                    <p:anim calcmode="lin" valueType="num">
                                      <p:cBhvr>
                                        <p:cTn id="42"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24" grpId="0"/>
      <p:bldP spid="26" grpId="0"/>
      <p:bldP spid="27"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4929</Words>
  <Application>WPS 演示</Application>
  <PresentationFormat>宽屏</PresentationFormat>
  <Paragraphs>382</Paragraphs>
  <Slides>18</Slides>
  <Notes>18</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18</vt:i4>
      </vt:variant>
    </vt:vector>
  </HeadingPairs>
  <TitlesOfParts>
    <vt:vector size="40" baseType="lpstr">
      <vt:lpstr>Arial</vt:lpstr>
      <vt:lpstr>宋体</vt:lpstr>
      <vt:lpstr>Wingdings</vt:lpstr>
      <vt:lpstr>Gen Jyuu Gothic P Normal</vt:lpstr>
      <vt:lpstr>Yu Gothic UI Light</vt:lpstr>
      <vt:lpstr>微软雅黑</vt:lpstr>
      <vt:lpstr>AvantGarde Md BT</vt:lpstr>
      <vt:lpstr>造字工房悦圆 G0v1 常规体</vt:lpstr>
      <vt:lpstr>Montserrat</vt:lpstr>
      <vt:lpstr>Segoe Print</vt:lpstr>
      <vt:lpstr>思源黑体 CN Light</vt:lpstr>
      <vt:lpstr>Calibri</vt:lpstr>
      <vt:lpstr>Roboto</vt:lpstr>
      <vt:lpstr>Gill Sans</vt:lpstr>
      <vt:lpstr>Calibri</vt:lpstr>
      <vt:lpstr>等线</vt:lpstr>
      <vt:lpstr>等线 Light</vt:lpstr>
      <vt:lpstr>黑体</vt:lpstr>
      <vt:lpstr>Gill Sans MT</vt:lpstr>
      <vt:lpstr>Wide Latin</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ming an</dc:creator>
  <cp:lastModifiedBy>陈Sir</cp:lastModifiedBy>
  <cp:revision>81</cp:revision>
  <dcterms:created xsi:type="dcterms:W3CDTF">2020-11-23T03:42:00Z</dcterms:created>
  <dcterms:modified xsi:type="dcterms:W3CDTF">2021-06-27T17:04:57Z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7CDA555507E043FB9F0A387280A7E799</vt:lpwstr>
  </property>
  <property fmtid="{D5CDD505-2E9C-101B-9397-08002B2CF9AE}" pid="3" name="KSOProductBuildVer">
    <vt:lpwstr>2052-11.1.0.10577</vt:lpwstr>
  </property>
</Properties>
</file>