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A8B"/>
    <a:srgbClr val="AF1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模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27960" y="2003425"/>
            <a:ext cx="6736080" cy="1414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8600">
                <a:solidFill>
                  <a:srgbClr val="FBEA8B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工作总结汇报</a:t>
            </a:r>
            <a:endParaRPr lang="zh-CN" altLang="en-US" sz="8600">
              <a:solidFill>
                <a:srgbClr val="FBEA8B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71265" y="3441065"/>
            <a:ext cx="464947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28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年终总结</a:t>
            </a:r>
            <a:r>
              <a:rPr lang="en-US" altLang="zh-CN" sz="28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|</a:t>
            </a:r>
            <a:r>
              <a:rPr lang="zh-CN" altLang="en-US" sz="28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新年计划</a:t>
            </a:r>
            <a:r>
              <a:rPr lang="en-US" altLang="zh-CN" sz="28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|</a:t>
            </a:r>
            <a:r>
              <a:rPr lang="zh-CN" altLang="en-US" sz="28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述职报告</a:t>
            </a:r>
            <a:endParaRPr lang="zh-CN" altLang="en-US" sz="2800">
              <a:solidFill>
                <a:srgbClr val="FBEA8B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344420" y="3717925"/>
            <a:ext cx="1386205" cy="0"/>
          </a:xfrm>
          <a:prstGeom prst="line">
            <a:avLst/>
          </a:prstGeom>
          <a:ln>
            <a:solidFill>
              <a:srgbClr val="FBE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462010" y="3717925"/>
            <a:ext cx="1386205" cy="0"/>
          </a:xfrm>
          <a:prstGeom prst="line">
            <a:avLst/>
          </a:prstGeom>
          <a:ln>
            <a:solidFill>
              <a:srgbClr val="FBE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379220" y="3925570"/>
            <a:ext cx="943419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500">
                <a:solidFill>
                  <a:srgbClr val="FBEA8B"/>
                </a:solidFill>
                <a:latin typeface="思源黑体 Regular" panose="020B0500000000000000" charset="-122"/>
                <a:ea typeface="思源黑体 Regular" panose="020B0500000000000000" charset="-122"/>
              </a:rPr>
              <a:t>Add your text. It's simple and clear. Don't be too complicated. Just express the main idea directly</a:t>
            </a:r>
            <a:r>
              <a:rPr lang="zh-CN" altLang="en-US" sz="1500">
                <a:solidFill>
                  <a:srgbClr val="FBEA8B"/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Add your text. It's simple and clear. Don't be too complicated. </a:t>
            </a:r>
            <a:endParaRPr lang="zh-CN" altLang="en-US" sz="1500">
              <a:solidFill>
                <a:srgbClr val="FBEA8B"/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pic>
        <p:nvPicPr>
          <p:cNvPr id="5" name="图片 4" descr="tim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333" y="1228725"/>
            <a:ext cx="1791335" cy="774700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5241925" y="4864735"/>
            <a:ext cx="1861820" cy="368300"/>
          </a:xfrm>
          <a:prstGeom prst="rect">
            <a:avLst/>
          </a:prstGeom>
          <a:solidFill>
            <a:srgbClr val="FBEA8B"/>
          </a:solidFill>
          <a:ln>
            <a:noFill/>
          </a:ln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>
                <a:solidFill>
                  <a:srgbClr val="AF171D"/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汇报人：管理论</a:t>
            </a:r>
            <a:endParaRPr lang="zh-CN" altLang="en-US">
              <a:solidFill>
                <a:srgbClr val="AF171D"/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模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48138" y="1015365"/>
            <a:ext cx="3895725" cy="95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rtlCol="0">
            <a:spAutoFit/>
          </a:bodyPr>
          <a:p>
            <a:pPr algn="ctr"/>
            <a:r>
              <a:rPr lang="en-US" altLang="zh-CN" sz="56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</a:rPr>
              <a:t>CONTENTS</a:t>
            </a:r>
            <a:endParaRPr lang="en-US" altLang="zh-CN" sz="5600">
              <a:solidFill>
                <a:srgbClr val="FBEA8B"/>
              </a:solidFill>
              <a:latin typeface="思源黑体 Medium" panose="020B0600000000000000" charset="-122"/>
              <a:ea typeface="思源黑体 Medium" panose="020B0600000000000000" charset="-122"/>
            </a:endParaRPr>
          </a:p>
        </p:txBody>
      </p:sp>
      <p:sp>
        <p:nvSpPr>
          <p:cNvPr id="6" name="菱形 5"/>
          <p:cNvSpPr/>
          <p:nvPr/>
        </p:nvSpPr>
        <p:spPr>
          <a:xfrm>
            <a:off x="1885950" y="2648585"/>
            <a:ext cx="1036320" cy="1036320"/>
          </a:xfrm>
          <a:prstGeom prst="diamond">
            <a:avLst/>
          </a:prstGeom>
          <a:solidFill>
            <a:srgbClr val="FBE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808480" y="2820670"/>
            <a:ext cx="1191260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9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01</a:t>
            </a:r>
            <a:endParaRPr lang="en-US" altLang="zh-CN" sz="39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74445" y="3669030"/>
            <a:ext cx="225869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0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单击输入标题文字</a:t>
            </a:r>
            <a:endParaRPr lang="zh-CN" altLang="en-US" sz="3000">
              <a:solidFill>
                <a:srgbClr val="FBEA8B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sp>
        <p:nvSpPr>
          <p:cNvPr id="14" name="菱形 13"/>
          <p:cNvSpPr/>
          <p:nvPr/>
        </p:nvSpPr>
        <p:spPr>
          <a:xfrm>
            <a:off x="4347845" y="2648585"/>
            <a:ext cx="1036320" cy="1036320"/>
          </a:xfrm>
          <a:prstGeom prst="diamond">
            <a:avLst/>
          </a:prstGeom>
          <a:solidFill>
            <a:srgbClr val="FBE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270375" y="2820670"/>
            <a:ext cx="1191260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9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02</a:t>
            </a:r>
            <a:endParaRPr lang="en-US" altLang="zh-CN" sz="39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736340" y="3669030"/>
            <a:ext cx="225869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0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单击输入标题文字</a:t>
            </a:r>
            <a:endParaRPr lang="zh-CN" altLang="en-US" sz="3000">
              <a:solidFill>
                <a:srgbClr val="FBEA8B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sp>
        <p:nvSpPr>
          <p:cNvPr id="19" name="菱形 18"/>
          <p:cNvSpPr/>
          <p:nvPr/>
        </p:nvSpPr>
        <p:spPr>
          <a:xfrm>
            <a:off x="6809740" y="2648585"/>
            <a:ext cx="1036320" cy="1036320"/>
          </a:xfrm>
          <a:prstGeom prst="diamond">
            <a:avLst/>
          </a:prstGeom>
          <a:solidFill>
            <a:srgbClr val="FBE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732270" y="2820670"/>
            <a:ext cx="1191260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9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03</a:t>
            </a:r>
            <a:endParaRPr lang="en-US" altLang="zh-CN" sz="39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198235" y="3669030"/>
            <a:ext cx="225869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0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单击输入标题文字</a:t>
            </a:r>
            <a:endParaRPr lang="zh-CN" altLang="en-US" sz="3000">
              <a:solidFill>
                <a:srgbClr val="FBEA8B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sp>
        <p:nvSpPr>
          <p:cNvPr id="23" name="菱形 22"/>
          <p:cNvSpPr/>
          <p:nvPr/>
        </p:nvSpPr>
        <p:spPr>
          <a:xfrm>
            <a:off x="9271635" y="2648585"/>
            <a:ext cx="1036320" cy="1036320"/>
          </a:xfrm>
          <a:prstGeom prst="diamond">
            <a:avLst/>
          </a:prstGeom>
          <a:solidFill>
            <a:srgbClr val="FBE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9194165" y="2820670"/>
            <a:ext cx="1191260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9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04</a:t>
            </a:r>
            <a:endParaRPr lang="en-US" altLang="zh-CN" sz="39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660130" y="3669030"/>
            <a:ext cx="225869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0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单击输入标题文字</a:t>
            </a:r>
            <a:endParaRPr lang="zh-CN" altLang="en-US" sz="3000">
              <a:solidFill>
                <a:srgbClr val="FBEA8B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3648710" y="2733040"/>
            <a:ext cx="0" cy="2295525"/>
          </a:xfrm>
          <a:prstGeom prst="line">
            <a:avLst/>
          </a:prstGeom>
          <a:ln>
            <a:solidFill>
              <a:srgbClr val="FBE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110605" y="2733040"/>
            <a:ext cx="0" cy="2295525"/>
          </a:xfrm>
          <a:prstGeom prst="line">
            <a:avLst/>
          </a:prstGeom>
          <a:ln>
            <a:solidFill>
              <a:srgbClr val="FBE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8572500" y="2733040"/>
            <a:ext cx="0" cy="2295525"/>
          </a:xfrm>
          <a:prstGeom prst="line">
            <a:avLst/>
          </a:prstGeom>
          <a:ln>
            <a:solidFill>
              <a:srgbClr val="FBE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5340033" y="2122170"/>
            <a:ext cx="1511935" cy="0"/>
          </a:xfrm>
          <a:prstGeom prst="line">
            <a:avLst/>
          </a:prstGeom>
          <a:ln>
            <a:solidFill>
              <a:srgbClr val="FBE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模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  <p:sp>
        <p:nvSpPr>
          <p:cNvPr id="5" name="菱形 4"/>
          <p:cNvSpPr/>
          <p:nvPr/>
        </p:nvSpPr>
        <p:spPr>
          <a:xfrm>
            <a:off x="5402580" y="1791335"/>
            <a:ext cx="1387475" cy="1387475"/>
          </a:xfrm>
          <a:prstGeom prst="diamond">
            <a:avLst/>
          </a:prstGeom>
          <a:solidFill>
            <a:srgbClr val="FBE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500370" y="2008505"/>
            <a:ext cx="119126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56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01</a:t>
            </a:r>
            <a:endParaRPr lang="en-US" altLang="zh-CN" sz="56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26255" y="3314065"/>
            <a:ext cx="354012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5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单击输入标题文字</a:t>
            </a:r>
            <a:endParaRPr lang="zh-CN" altLang="en-US" sz="4500">
              <a:solidFill>
                <a:srgbClr val="FBEA8B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752975" y="3390265"/>
            <a:ext cx="2686050" cy="0"/>
          </a:xfrm>
          <a:prstGeom prst="line">
            <a:avLst/>
          </a:prstGeom>
          <a:ln>
            <a:solidFill>
              <a:srgbClr val="FBE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模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76543" y="219710"/>
            <a:ext cx="11638915" cy="6418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71340" y="382905"/>
            <a:ext cx="344932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</a:rPr>
              <a:t>添加标题文字</a:t>
            </a:r>
            <a:endParaRPr lang="zh-CN" altLang="en-US" sz="32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24663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54888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泪滴形 17"/>
          <p:cNvSpPr/>
          <p:nvPr/>
        </p:nvSpPr>
        <p:spPr>
          <a:xfrm rot="8100000">
            <a:off x="5391150" y="1478915"/>
            <a:ext cx="1409700" cy="1409700"/>
          </a:xfrm>
          <a:prstGeom prst="teardrop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654040" y="3236595"/>
            <a:ext cx="884555" cy="17716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699635" y="3863340"/>
            <a:ext cx="279336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</a:t>
            </a: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66360" y="3542030"/>
            <a:ext cx="1859280" cy="44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BEA8B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4928" name="Shape 4928"/>
          <p:cNvSpPr/>
          <p:nvPr/>
        </p:nvSpPr>
        <p:spPr>
          <a:xfrm>
            <a:off x="5799455" y="2019935"/>
            <a:ext cx="592455" cy="5321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71" y="2492"/>
                </a:moveTo>
                <a:lnTo>
                  <a:pt x="21600" y="2492"/>
                </a:lnTo>
                <a:lnTo>
                  <a:pt x="21600" y="21600"/>
                </a:lnTo>
                <a:lnTo>
                  <a:pt x="0" y="21600"/>
                </a:lnTo>
                <a:lnTo>
                  <a:pt x="0" y="2492"/>
                </a:lnTo>
                <a:lnTo>
                  <a:pt x="7624" y="2492"/>
                </a:lnTo>
                <a:lnTo>
                  <a:pt x="7624" y="0"/>
                </a:lnTo>
                <a:lnTo>
                  <a:pt x="13871" y="0"/>
                </a:lnTo>
                <a:lnTo>
                  <a:pt x="13871" y="2492"/>
                </a:lnTo>
                <a:close/>
                <a:moveTo>
                  <a:pt x="7624" y="3442"/>
                </a:moveTo>
                <a:lnTo>
                  <a:pt x="847" y="3442"/>
                </a:lnTo>
                <a:lnTo>
                  <a:pt x="847" y="11631"/>
                </a:lnTo>
                <a:lnTo>
                  <a:pt x="7624" y="11631"/>
                </a:lnTo>
                <a:lnTo>
                  <a:pt x="7624" y="9495"/>
                </a:lnTo>
                <a:lnTo>
                  <a:pt x="13871" y="9495"/>
                </a:lnTo>
                <a:lnTo>
                  <a:pt x="13871" y="11631"/>
                </a:lnTo>
                <a:lnTo>
                  <a:pt x="20647" y="11631"/>
                </a:lnTo>
                <a:lnTo>
                  <a:pt x="20647" y="3442"/>
                </a:lnTo>
                <a:lnTo>
                  <a:pt x="7624" y="3442"/>
                </a:lnTo>
                <a:close/>
                <a:moveTo>
                  <a:pt x="847" y="20651"/>
                </a:moveTo>
                <a:lnTo>
                  <a:pt x="20647" y="20651"/>
                </a:lnTo>
                <a:lnTo>
                  <a:pt x="20647" y="12580"/>
                </a:lnTo>
                <a:lnTo>
                  <a:pt x="13871" y="12580"/>
                </a:lnTo>
                <a:lnTo>
                  <a:pt x="13871" y="14598"/>
                </a:lnTo>
                <a:lnTo>
                  <a:pt x="7624" y="14598"/>
                </a:lnTo>
                <a:lnTo>
                  <a:pt x="7624" y="12580"/>
                </a:lnTo>
                <a:lnTo>
                  <a:pt x="847" y="12580"/>
                </a:lnTo>
                <a:lnTo>
                  <a:pt x="847" y="20651"/>
                </a:lnTo>
                <a:close/>
                <a:moveTo>
                  <a:pt x="8471" y="949"/>
                </a:moveTo>
                <a:lnTo>
                  <a:pt x="8471" y="2492"/>
                </a:lnTo>
                <a:lnTo>
                  <a:pt x="13024" y="2492"/>
                </a:lnTo>
                <a:lnTo>
                  <a:pt x="13024" y="949"/>
                </a:lnTo>
                <a:lnTo>
                  <a:pt x="8471" y="949"/>
                </a:lnTo>
                <a:close/>
                <a:moveTo>
                  <a:pt x="13024" y="10563"/>
                </a:moveTo>
                <a:lnTo>
                  <a:pt x="8471" y="10563"/>
                </a:lnTo>
                <a:lnTo>
                  <a:pt x="8471" y="13530"/>
                </a:lnTo>
                <a:lnTo>
                  <a:pt x="13024" y="13530"/>
                </a:lnTo>
                <a:lnTo>
                  <a:pt x="13024" y="10563"/>
                </a:lnTo>
                <a:close/>
              </a:path>
            </a:pathLst>
          </a:custGeom>
          <a:solidFill>
            <a:srgbClr val="FBEA8B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401"/>
                    <a:lumOff val="-82876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sp>
        <p:nvSpPr>
          <p:cNvPr id="23" name="泪滴形 22"/>
          <p:cNvSpPr/>
          <p:nvPr/>
        </p:nvSpPr>
        <p:spPr>
          <a:xfrm rot="8100000">
            <a:off x="9051925" y="1478915"/>
            <a:ext cx="1409700" cy="1409700"/>
          </a:xfrm>
          <a:prstGeom prst="teardrop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9314815" y="3236595"/>
            <a:ext cx="884555" cy="17716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8360410" y="3863340"/>
            <a:ext cx="279336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</a:t>
            </a: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827135" y="3542030"/>
            <a:ext cx="1859280" cy="44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BEA8B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4791" name="Shape 4791"/>
          <p:cNvSpPr/>
          <p:nvPr/>
        </p:nvSpPr>
        <p:spPr>
          <a:xfrm>
            <a:off x="9458325" y="2057400"/>
            <a:ext cx="596900" cy="4565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88" y="3429"/>
                </a:moveTo>
                <a:cubicBezTo>
                  <a:pt x="20121" y="3429"/>
                  <a:pt x="20355" y="3481"/>
                  <a:pt x="20549" y="3583"/>
                </a:cubicBezTo>
                <a:cubicBezTo>
                  <a:pt x="20783" y="3685"/>
                  <a:pt x="20977" y="3839"/>
                  <a:pt x="21094" y="4095"/>
                </a:cubicBezTo>
                <a:cubicBezTo>
                  <a:pt x="21250" y="4300"/>
                  <a:pt x="21405" y="4555"/>
                  <a:pt x="21483" y="4811"/>
                </a:cubicBezTo>
                <a:cubicBezTo>
                  <a:pt x="21561" y="5067"/>
                  <a:pt x="21600" y="5374"/>
                  <a:pt x="21600" y="5682"/>
                </a:cubicBezTo>
                <a:cubicBezTo>
                  <a:pt x="21600" y="19348"/>
                  <a:pt x="21600" y="19348"/>
                  <a:pt x="21600" y="19348"/>
                </a:cubicBezTo>
                <a:cubicBezTo>
                  <a:pt x="21600" y="19655"/>
                  <a:pt x="21561" y="19962"/>
                  <a:pt x="21483" y="20218"/>
                </a:cubicBezTo>
                <a:cubicBezTo>
                  <a:pt x="21405" y="20474"/>
                  <a:pt x="21250" y="20730"/>
                  <a:pt x="21094" y="20935"/>
                </a:cubicBezTo>
                <a:cubicBezTo>
                  <a:pt x="20977" y="21139"/>
                  <a:pt x="20783" y="21344"/>
                  <a:pt x="20549" y="21446"/>
                </a:cubicBezTo>
                <a:cubicBezTo>
                  <a:pt x="20355" y="21549"/>
                  <a:pt x="20121" y="21600"/>
                  <a:pt x="19888" y="21600"/>
                </a:cubicBezTo>
                <a:cubicBezTo>
                  <a:pt x="1751" y="21600"/>
                  <a:pt x="1751" y="21600"/>
                  <a:pt x="1751" y="21600"/>
                </a:cubicBezTo>
                <a:cubicBezTo>
                  <a:pt x="1518" y="21600"/>
                  <a:pt x="1284" y="21549"/>
                  <a:pt x="1051" y="21446"/>
                </a:cubicBezTo>
                <a:cubicBezTo>
                  <a:pt x="817" y="21344"/>
                  <a:pt x="662" y="21139"/>
                  <a:pt x="506" y="20935"/>
                </a:cubicBezTo>
                <a:cubicBezTo>
                  <a:pt x="350" y="20730"/>
                  <a:pt x="234" y="20474"/>
                  <a:pt x="156" y="20218"/>
                </a:cubicBezTo>
                <a:cubicBezTo>
                  <a:pt x="39" y="19962"/>
                  <a:pt x="0" y="19655"/>
                  <a:pt x="0" y="19348"/>
                </a:cubicBezTo>
                <a:cubicBezTo>
                  <a:pt x="0" y="5682"/>
                  <a:pt x="0" y="5682"/>
                  <a:pt x="0" y="5682"/>
                </a:cubicBezTo>
                <a:cubicBezTo>
                  <a:pt x="0" y="5374"/>
                  <a:pt x="39" y="5067"/>
                  <a:pt x="156" y="4811"/>
                </a:cubicBezTo>
                <a:cubicBezTo>
                  <a:pt x="234" y="4555"/>
                  <a:pt x="350" y="4300"/>
                  <a:pt x="506" y="4095"/>
                </a:cubicBezTo>
                <a:cubicBezTo>
                  <a:pt x="662" y="3839"/>
                  <a:pt x="817" y="3685"/>
                  <a:pt x="1051" y="3583"/>
                </a:cubicBezTo>
                <a:cubicBezTo>
                  <a:pt x="1284" y="3481"/>
                  <a:pt x="1518" y="3429"/>
                  <a:pt x="1751" y="3429"/>
                </a:cubicBezTo>
                <a:cubicBezTo>
                  <a:pt x="5371" y="3429"/>
                  <a:pt x="5371" y="3429"/>
                  <a:pt x="5371" y="3429"/>
                </a:cubicBezTo>
                <a:cubicBezTo>
                  <a:pt x="7395" y="768"/>
                  <a:pt x="7395" y="768"/>
                  <a:pt x="7395" y="768"/>
                </a:cubicBezTo>
                <a:cubicBezTo>
                  <a:pt x="7589" y="512"/>
                  <a:pt x="7784" y="358"/>
                  <a:pt x="7978" y="205"/>
                </a:cubicBezTo>
                <a:cubicBezTo>
                  <a:pt x="8212" y="102"/>
                  <a:pt x="8445" y="0"/>
                  <a:pt x="8679" y="0"/>
                </a:cubicBezTo>
                <a:cubicBezTo>
                  <a:pt x="12999" y="0"/>
                  <a:pt x="12999" y="0"/>
                  <a:pt x="12999" y="0"/>
                </a:cubicBezTo>
                <a:cubicBezTo>
                  <a:pt x="13232" y="0"/>
                  <a:pt x="13466" y="51"/>
                  <a:pt x="13661" y="154"/>
                </a:cubicBezTo>
                <a:cubicBezTo>
                  <a:pt x="13894" y="307"/>
                  <a:pt x="14050" y="461"/>
                  <a:pt x="14205" y="665"/>
                </a:cubicBezTo>
                <a:cubicBezTo>
                  <a:pt x="14244" y="665"/>
                  <a:pt x="14244" y="665"/>
                  <a:pt x="14244" y="665"/>
                </a:cubicBezTo>
                <a:cubicBezTo>
                  <a:pt x="16346" y="3429"/>
                  <a:pt x="16346" y="3429"/>
                  <a:pt x="16346" y="3429"/>
                </a:cubicBezTo>
                <a:lnTo>
                  <a:pt x="19888" y="3429"/>
                </a:lnTo>
                <a:close/>
                <a:moveTo>
                  <a:pt x="20744" y="19348"/>
                </a:moveTo>
                <a:cubicBezTo>
                  <a:pt x="20744" y="5682"/>
                  <a:pt x="20744" y="5682"/>
                  <a:pt x="20744" y="5682"/>
                </a:cubicBezTo>
                <a:cubicBezTo>
                  <a:pt x="20744" y="5374"/>
                  <a:pt x="20666" y="5118"/>
                  <a:pt x="20471" y="4863"/>
                </a:cubicBezTo>
                <a:cubicBezTo>
                  <a:pt x="20316" y="4658"/>
                  <a:pt x="20121" y="4555"/>
                  <a:pt x="19888" y="4555"/>
                </a:cubicBezTo>
                <a:cubicBezTo>
                  <a:pt x="15918" y="4555"/>
                  <a:pt x="15918" y="4555"/>
                  <a:pt x="15918" y="4555"/>
                </a:cubicBezTo>
                <a:cubicBezTo>
                  <a:pt x="13583" y="1484"/>
                  <a:pt x="13583" y="1484"/>
                  <a:pt x="13583" y="1484"/>
                </a:cubicBezTo>
                <a:cubicBezTo>
                  <a:pt x="13544" y="1382"/>
                  <a:pt x="13427" y="1331"/>
                  <a:pt x="13349" y="1228"/>
                </a:cubicBezTo>
                <a:cubicBezTo>
                  <a:pt x="13232" y="1177"/>
                  <a:pt x="13116" y="1126"/>
                  <a:pt x="12999" y="1126"/>
                </a:cubicBezTo>
                <a:cubicBezTo>
                  <a:pt x="8679" y="1126"/>
                  <a:pt x="8679" y="1126"/>
                  <a:pt x="8679" y="1126"/>
                </a:cubicBezTo>
                <a:cubicBezTo>
                  <a:pt x="8562" y="1126"/>
                  <a:pt x="8484" y="1177"/>
                  <a:pt x="8368" y="1228"/>
                </a:cubicBezTo>
                <a:cubicBezTo>
                  <a:pt x="8212" y="1331"/>
                  <a:pt x="8134" y="1433"/>
                  <a:pt x="8056" y="1536"/>
                </a:cubicBezTo>
                <a:cubicBezTo>
                  <a:pt x="7044" y="2969"/>
                  <a:pt x="7044" y="2969"/>
                  <a:pt x="7044" y="2969"/>
                </a:cubicBezTo>
                <a:cubicBezTo>
                  <a:pt x="7044" y="2815"/>
                  <a:pt x="7044" y="2815"/>
                  <a:pt x="7044" y="2815"/>
                </a:cubicBezTo>
                <a:cubicBezTo>
                  <a:pt x="5721" y="4555"/>
                  <a:pt x="5721" y="4555"/>
                  <a:pt x="5721" y="4555"/>
                </a:cubicBezTo>
                <a:cubicBezTo>
                  <a:pt x="1751" y="4555"/>
                  <a:pt x="1751" y="4555"/>
                  <a:pt x="1751" y="4555"/>
                </a:cubicBezTo>
                <a:cubicBezTo>
                  <a:pt x="1518" y="4555"/>
                  <a:pt x="1284" y="4658"/>
                  <a:pt x="1129" y="4863"/>
                </a:cubicBezTo>
                <a:cubicBezTo>
                  <a:pt x="973" y="5118"/>
                  <a:pt x="856" y="5374"/>
                  <a:pt x="856" y="5682"/>
                </a:cubicBezTo>
                <a:cubicBezTo>
                  <a:pt x="856" y="19348"/>
                  <a:pt x="856" y="19348"/>
                  <a:pt x="856" y="19348"/>
                </a:cubicBezTo>
                <a:cubicBezTo>
                  <a:pt x="856" y="19655"/>
                  <a:pt x="973" y="19911"/>
                  <a:pt x="1129" y="20116"/>
                </a:cubicBezTo>
                <a:cubicBezTo>
                  <a:pt x="1284" y="20372"/>
                  <a:pt x="1518" y="20474"/>
                  <a:pt x="1751" y="20474"/>
                </a:cubicBezTo>
                <a:cubicBezTo>
                  <a:pt x="19888" y="20474"/>
                  <a:pt x="19888" y="20474"/>
                  <a:pt x="19888" y="20474"/>
                </a:cubicBezTo>
                <a:cubicBezTo>
                  <a:pt x="20121" y="20474"/>
                  <a:pt x="20316" y="20372"/>
                  <a:pt x="20471" y="20116"/>
                </a:cubicBezTo>
                <a:cubicBezTo>
                  <a:pt x="20666" y="19911"/>
                  <a:pt x="20744" y="19655"/>
                  <a:pt x="20744" y="19348"/>
                </a:cubicBezTo>
                <a:close/>
                <a:moveTo>
                  <a:pt x="10819" y="4555"/>
                </a:moveTo>
                <a:cubicBezTo>
                  <a:pt x="11598" y="4555"/>
                  <a:pt x="12298" y="4760"/>
                  <a:pt x="12999" y="5118"/>
                </a:cubicBezTo>
                <a:cubicBezTo>
                  <a:pt x="13661" y="5528"/>
                  <a:pt x="14244" y="6091"/>
                  <a:pt x="14750" y="6756"/>
                </a:cubicBezTo>
                <a:cubicBezTo>
                  <a:pt x="15256" y="7422"/>
                  <a:pt x="15684" y="8190"/>
                  <a:pt x="15957" y="9060"/>
                </a:cubicBezTo>
                <a:cubicBezTo>
                  <a:pt x="16268" y="9981"/>
                  <a:pt x="16424" y="10902"/>
                  <a:pt x="16424" y="11926"/>
                </a:cubicBezTo>
                <a:cubicBezTo>
                  <a:pt x="16424" y="12950"/>
                  <a:pt x="16268" y="13922"/>
                  <a:pt x="15957" y="14792"/>
                </a:cubicBezTo>
                <a:cubicBezTo>
                  <a:pt x="15684" y="15714"/>
                  <a:pt x="15256" y="16482"/>
                  <a:pt x="14750" y="17147"/>
                </a:cubicBezTo>
                <a:cubicBezTo>
                  <a:pt x="14244" y="17864"/>
                  <a:pt x="13661" y="18375"/>
                  <a:pt x="12999" y="18785"/>
                </a:cubicBezTo>
                <a:cubicBezTo>
                  <a:pt x="12298" y="19143"/>
                  <a:pt x="11598" y="19348"/>
                  <a:pt x="10819" y="19348"/>
                </a:cubicBezTo>
                <a:cubicBezTo>
                  <a:pt x="10041" y="19348"/>
                  <a:pt x="9302" y="19143"/>
                  <a:pt x="8640" y="18785"/>
                </a:cubicBezTo>
                <a:cubicBezTo>
                  <a:pt x="7939" y="18375"/>
                  <a:pt x="7356" y="17864"/>
                  <a:pt x="6850" y="17147"/>
                </a:cubicBezTo>
                <a:cubicBezTo>
                  <a:pt x="6344" y="16482"/>
                  <a:pt x="5955" y="15714"/>
                  <a:pt x="5643" y="14792"/>
                </a:cubicBezTo>
                <a:cubicBezTo>
                  <a:pt x="5332" y="13922"/>
                  <a:pt x="5176" y="12950"/>
                  <a:pt x="5176" y="11926"/>
                </a:cubicBezTo>
                <a:cubicBezTo>
                  <a:pt x="5176" y="10902"/>
                  <a:pt x="5332" y="9981"/>
                  <a:pt x="5643" y="9060"/>
                </a:cubicBezTo>
                <a:cubicBezTo>
                  <a:pt x="5955" y="8190"/>
                  <a:pt x="6344" y="7422"/>
                  <a:pt x="6850" y="6756"/>
                </a:cubicBezTo>
                <a:cubicBezTo>
                  <a:pt x="7356" y="6091"/>
                  <a:pt x="7939" y="5528"/>
                  <a:pt x="8640" y="5118"/>
                </a:cubicBezTo>
                <a:cubicBezTo>
                  <a:pt x="9302" y="4760"/>
                  <a:pt x="10041" y="4555"/>
                  <a:pt x="10819" y="4555"/>
                </a:cubicBezTo>
                <a:close/>
                <a:moveTo>
                  <a:pt x="10819" y="18222"/>
                </a:moveTo>
                <a:cubicBezTo>
                  <a:pt x="11442" y="18222"/>
                  <a:pt x="12065" y="18017"/>
                  <a:pt x="12649" y="17710"/>
                </a:cubicBezTo>
                <a:cubicBezTo>
                  <a:pt x="13232" y="17352"/>
                  <a:pt x="13738" y="16942"/>
                  <a:pt x="14166" y="16328"/>
                </a:cubicBezTo>
                <a:cubicBezTo>
                  <a:pt x="14595" y="15816"/>
                  <a:pt x="14945" y="15151"/>
                  <a:pt x="15178" y="14383"/>
                </a:cubicBezTo>
                <a:cubicBezTo>
                  <a:pt x="15451" y="13615"/>
                  <a:pt x="15568" y="12796"/>
                  <a:pt x="15568" y="11926"/>
                </a:cubicBezTo>
                <a:cubicBezTo>
                  <a:pt x="15568" y="11107"/>
                  <a:pt x="15451" y="10288"/>
                  <a:pt x="15178" y="9520"/>
                </a:cubicBezTo>
                <a:cubicBezTo>
                  <a:pt x="14945" y="8753"/>
                  <a:pt x="14595" y="8087"/>
                  <a:pt x="14166" y="7524"/>
                </a:cubicBezTo>
                <a:cubicBezTo>
                  <a:pt x="13738" y="6961"/>
                  <a:pt x="13232" y="6500"/>
                  <a:pt x="12649" y="6193"/>
                </a:cubicBezTo>
                <a:cubicBezTo>
                  <a:pt x="12065" y="5835"/>
                  <a:pt x="11442" y="5682"/>
                  <a:pt x="10819" y="5682"/>
                </a:cubicBezTo>
                <a:cubicBezTo>
                  <a:pt x="10158" y="5682"/>
                  <a:pt x="9535" y="5835"/>
                  <a:pt x="8951" y="6193"/>
                </a:cubicBezTo>
                <a:cubicBezTo>
                  <a:pt x="8368" y="6500"/>
                  <a:pt x="7862" y="6961"/>
                  <a:pt x="7472" y="7524"/>
                </a:cubicBezTo>
                <a:cubicBezTo>
                  <a:pt x="7005" y="8087"/>
                  <a:pt x="6694" y="8753"/>
                  <a:pt x="6422" y="9520"/>
                </a:cubicBezTo>
                <a:cubicBezTo>
                  <a:pt x="6188" y="10288"/>
                  <a:pt x="6032" y="11107"/>
                  <a:pt x="6032" y="11926"/>
                </a:cubicBezTo>
                <a:cubicBezTo>
                  <a:pt x="6032" y="12796"/>
                  <a:pt x="6188" y="13615"/>
                  <a:pt x="6422" y="14383"/>
                </a:cubicBezTo>
                <a:cubicBezTo>
                  <a:pt x="6694" y="15151"/>
                  <a:pt x="7005" y="15816"/>
                  <a:pt x="7472" y="16328"/>
                </a:cubicBezTo>
                <a:cubicBezTo>
                  <a:pt x="7862" y="16942"/>
                  <a:pt x="8368" y="17352"/>
                  <a:pt x="8951" y="17710"/>
                </a:cubicBezTo>
                <a:cubicBezTo>
                  <a:pt x="9535" y="18017"/>
                  <a:pt x="10158" y="18222"/>
                  <a:pt x="10819" y="18222"/>
                </a:cubicBezTo>
                <a:close/>
                <a:moveTo>
                  <a:pt x="10819" y="6808"/>
                </a:moveTo>
                <a:cubicBezTo>
                  <a:pt x="11364" y="6808"/>
                  <a:pt x="11870" y="6961"/>
                  <a:pt x="12337" y="7217"/>
                </a:cubicBezTo>
                <a:cubicBezTo>
                  <a:pt x="12804" y="7473"/>
                  <a:pt x="13194" y="7831"/>
                  <a:pt x="13544" y="8343"/>
                </a:cubicBezTo>
                <a:cubicBezTo>
                  <a:pt x="13933" y="8804"/>
                  <a:pt x="14205" y="9316"/>
                  <a:pt x="14400" y="9930"/>
                </a:cubicBezTo>
                <a:cubicBezTo>
                  <a:pt x="14595" y="10544"/>
                  <a:pt x="14711" y="11209"/>
                  <a:pt x="14711" y="11926"/>
                </a:cubicBezTo>
                <a:cubicBezTo>
                  <a:pt x="14711" y="12643"/>
                  <a:pt x="14595" y="13308"/>
                  <a:pt x="14400" y="13922"/>
                </a:cubicBezTo>
                <a:cubicBezTo>
                  <a:pt x="14205" y="14588"/>
                  <a:pt x="13933" y="15100"/>
                  <a:pt x="13544" y="15560"/>
                </a:cubicBezTo>
                <a:cubicBezTo>
                  <a:pt x="13194" y="16021"/>
                  <a:pt x="12804" y="16430"/>
                  <a:pt x="12337" y="16686"/>
                </a:cubicBezTo>
                <a:cubicBezTo>
                  <a:pt x="11870" y="16942"/>
                  <a:pt x="11364" y="17096"/>
                  <a:pt x="10819" y="17096"/>
                </a:cubicBezTo>
                <a:cubicBezTo>
                  <a:pt x="10275" y="17096"/>
                  <a:pt x="9769" y="16942"/>
                  <a:pt x="9302" y="16686"/>
                </a:cubicBezTo>
                <a:cubicBezTo>
                  <a:pt x="8796" y="16430"/>
                  <a:pt x="8406" y="16021"/>
                  <a:pt x="8056" y="15560"/>
                </a:cubicBezTo>
                <a:cubicBezTo>
                  <a:pt x="7706" y="15100"/>
                  <a:pt x="7395" y="14588"/>
                  <a:pt x="7200" y="13922"/>
                </a:cubicBezTo>
                <a:cubicBezTo>
                  <a:pt x="7005" y="13308"/>
                  <a:pt x="6889" y="12643"/>
                  <a:pt x="6889" y="11926"/>
                </a:cubicBezTo>
                <a:cubicBezTo>
                  <a:pt x="6889" y="11209"/>
                  <a:pt x="7005" y="10544"/>
                  <a:pt x="7200" y="9930"/>
                </a:cubicBezTo>
                <a:cubicBezTo>
                  <a:pt x="7395" y="9316"/>
                  <a:pt x="7706" y="8804"/>
                  <a:pt x="8056" y="8343"/>
                </a:cubicBezTo>
                <a:cubicBezTo>
                  <a:pt x="8406" y="7831"/>
                  <a:pt x="8796" y="7473"/>
                  <a:pt x="9302" y="7217"/>
                </a:cubicBezTo>
                <a:cubicBezTo>
                  <a:pt x="9769" y="6961"/>
                  <a:pt x="10275" y="6808"/>
                  <a:pt x="10819" y="6808"/>
                </a:cubicBezTo>
                <a:close/>
                <a:moveTo>
                  <a:pt x="10819" y="15918"/>
                </a:moveTo>
                <a:cubicBezTo>
                  <a:pt x="11209" y="15918"/>
                  <a:pt x="11598" y="15816"/>
                  <a:pt x="11987" y="15611"/>
                </a:cubicBezTo>
                <a:cubicBezTo>
                  <a:pt x="12337" y="15407"/>
                  <a:pt x="12649" y="15100"/>
                  <a:pt x="12921" y="14741"/>
                </a:cubicBezTo>
                <a:cubicBezTo>
                  <a:pt x="13194" y="14383"/>
                  <a:pt x="13427" y="13973"/>
                  <a:pt x="13583" y="13462"/>
                </a:cubicBezTo>
                <a:cubicBezTo>
                  <a:pt x="13777" y="13001"/>
                  <a:pt x="13855" y="12489"/>
                  <a:pt x="13855" y="11926"/>
                </a:cubicBezTo>
                <a:cubicBezTo>
                  <a:pt x="13855" y="11414"/>
                  <a:pt x="13777" y="10902"/>
                  <a:pt x="13583" y="10391"/>
                </a:cubicBezTo>
                <a:cubicBezTo>
                  <a:pt x="13427" y="9930"/>
                  <a:pt x="13194" y="9520"/>
                  <a:pt x="12921" y="9162"/>
                </a:cubicBezTo>
                <a:cubicBezTo>
                  <a:pt x="12649" y="8804"/>
                  <a:pt x="12337" y="8497"/>
                  <a:pt x="11987" y="8292"/>
                </a:cubicBezTo>
                <a:cubicBezTo>
                  <a:pt x="11598" y="8036"/>
                  <a:pt x="11209" y="7934"/>
                  <a:pt x="10819" y="7934"/>
                </a:cubicBezTo>
                <a:cubicBezTo>
                  <a:pt x="10391" y="7934"/>
                  <a:pt x="10002" y="8036"/>
                  <a:pt x="9652" y="8292"/>
                </a:cubicBezTo>
                <a:cubicBezTo>
                  <a:pt x="9263" y="8497"/>
                  <a:pt x="8951" y="8804"/>
                  <a:pt x="8679" y="9162"/>
                </a:cubicBezTo>
                <a:cubicBezTo>
                  <a:pt x="8406" y="9520"/>
                  <a:pt x="8173" y="9930"/>
                  <a:pt x="8017" y="10391"/>
                </a:cubicBezTo>
                <a:cubicBezTo>
                  <a:pt x="7862" y="10902"/>
                  <a:pt x="7784" y="11414"/>
                  <a:pt x="7784" y="11926"/>
                </a:cubicBezTo>
                <a:cubicBezTo>
                  <a:pt x="7784" y="12489"/>
                  <a:pt x="7862" y="13001"/>
                  <a:pt x="8017" y="13462"/>
                </a:cubicBezTo>
                <a:cubicBezTo>
                  <a:pt x="8173" y="13973"/>
                  <a:pt x="8406" y="14383"/>
                  <a:pt x="8679" y="14741"/>
                </a:cubicBezTo>
                <a:cubicBezTo>
                  <a:pt x="8951" y="15100"/>
                  <a:pt x="9263" y="15407"/>
                  <a:pt x="9652" y="15611"/>
                </a:cubicBezTo>
                <a:cubicBezTo>
                  <a:pt x="10002" y="15816"/>
                  <a:pt x="10391" y="15918"/>
                  <a:pt x="10819" y="15918"/>
                </a:cubicBezTo>
                <a:close/>
              </a:path>
            </a:pathLst>
          </a:custGeom>
          <a:solidFill>
            <a:srgbClr val="FBEA8B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401"/>
                    <a:lumOff val="-82876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sp>
        <p:nvSpPr>
          <p:cNvPr id="11" name="泪滴形 10"/>
          <p:cNvSpPr/>
          <p:nvPr/>
        </p:nvSpPr>
        <p:spPr>
          <a:xfrm rot="8100000">
            <a:off x="1730375" y="1478915"/>
            <a:ext cx="1409700" cy="1409700"/>
          </a:xfrm>
          <a:prstGeom prst="teardrop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1993265" y="3236595"/>
            <a:ext cx="884555" cy="17716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38860" y="3863340"/>
            <a:ext cx="279336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</a:t>
            </a: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05585" y="3542030"/>
            <a:ext cx="1859280" cy="44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BEA8B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4732" name="Shape 4732"/>
          <p:cNvSpPr/>
          <p:nvPr/>
        </p:nvSpPr>
        <p:spPr>
          <a:xfrm>
            <a:off x="2159000" y="2029460"/>
            <a:ext cx="553085" cy="512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5" extrusionOk="0">
                <a:moveTo>
                  <a:pt x="20627" y="4762"/>
                </a:moveTo>
                <a:cubicBezTo>
                  <a:pt x="20783" y="4762"/>
                  <a:pt x="20899" y="4804"/>
                  <a:pt x="21016" y="4888"/>
                </a:cubicBezTo>
                <a:cubicBezTo>
                  <a:pt x="21133" y="4973"/>
                  <a:pt x="21250" y="5057"/>
                  <a:pt x="21366" y="5184"/>
                </a:cubicBezTo>
                <a:cubicBezTo>
                  <a:pt x="21405" y="5311"/>
                  <a:pt x="21483" y="5438"/>
                  <a:pt x="21522" y="5565"/>
                </a:cubicBezTo>
                <a:cubicBezTo>
                  <a:pt x="21561" y="5734"/>
                  <a:pt x="21600" y="5861"/>
                  <a:pt x="21600" y="6030"/>
                </a:cubicBezTo>
                <a:cubicBezTo>
                  <a:pt x="21600" y="20275"/>
                  <a:pt x="21600" y="20275"/>
                  <a:pt x="21600" y="20275"/>
                </a:cubicBezTo>
                <a:cubicBezTo>
                  <a:pt x="21600" y="20444"/>
                  <a:pt x="21561" y="20613"/>
                  <a:pt x="21483" y="20782"/>
                </a:cubicBezTo>
                <a:cubicBezTo>
                  <a:pt x="21444" y="20951"/>
                  <a:pt x="21366" y="21078"/>
                  <a:pt x="21250" y="21205"/>
                </a:cubicBezTo>
                <a:cubicBezTo>
                  <a:pt x="21133" y="21289"/>
                  <a:pt x="21016" y="21416"/>
                  <a:pt x="20861" y="21458"/>
                </a:cubicBezTo>
                <a:cubicBezTo>
                  <a:pt x="20705" y="21543"/>
                  <a:pt x="20549" y="21585"/>
                  <a:pt x="20394" y="21585"/>
                </a:cubicBezTo>
                <a:cubicBezTo>
                  <a:pt x="1245" y="21585"/>
                  <a:pt x="1245" y="21585"/>
                  <a:pt x="1245" y="21585"/>
                </a:cubicBezTo>
                <a:cubicBezTo>
                  <a:pt x="1051" y="21585"/>
                  <a:pt x="895" y="21543"/>
                  <a:pt x="739" y="21458"/>
                </a:cubicBezTo>
                <a:cubicBezTo>
                  <a:pt x="584" y="21416"/>
                  <a:pt x="467" y="21289"/>
                  <a:pt x="350" y="21205"/>
                </a:cubicBezTo>
                <a:cubicBezTo>
                  <a:pt x="272" y="21078"/>
                  <a:pt x="195" y="20951"/>
                  <a:pt x="117" y="20782"/>
                </a:cubicBezTo>
                <a:cubicBezTo>
                  <a:pt x="39" y="20613"/>
                  <a:pt x="0" y="20444"/>
                  <a:pt x="0" y="20275"/>
                </a:cubicBezTo>
                <a:cubicBezTo>
                  <a:pt x="0" y="6030"/>
                  <a:pt x="0" y="6030"/>
                  <a:pt x="0" y="6030"/>
                </a:cubicBezTo>
                <a:cubicBezTo>
                  <a:pt x="0" y="5818"/>
                  <a:pt x="39" y="5649"/>
                  <a:pt x="117" y="5480"/>
                </a:cubicBezTo>
                <a:cubicBezTo>
                  <a:pt x="195" y="5311"/>
                  <a:pt x="272" y="5184"/>
                  <a:pt x="350" y="5057"/>
                </a:cubicBezTo>
                <a:cubicBezTo>
                  <a:pt x="467" y="4973"/>
                  <a:pt x="584" y="4888"/>
                  <a:pt x="739" y="4804"/>
                </a:cubicBezTo>
                <a:cubicBezTo>
                  <a:pt x="895" y="4719"/>
                  <a:pt x="1051" y="4677"/>
                  <a:pt x="1245" y="4677"/>
                </a:cubicBezTo>
                <a:cubicBezTo>
                  <a:pt x="16774" y="4677"/>
                  <a:pt x="16774" y="4677"/>
                  <a:pt x="16774" y="4677"/>
                </a:cubicBezTo>
                <a:cubicBezTo>
                  <a:pt x="2024" y="957"/>
                  <a:pt x="2024" y="957"/>
                  <a:pt x="2024" y="957"/>
                </a:cubicBezTo>
                <a:cubicBezTo>
                  <a:pt x="1946" y="915"/>
                  <a:pt x="1868" y="830"/>
                  <a:pt x="1790" y="746"/>
                </a:cubicBezTo>
                <a:cubicBezTo>
                  <a:pt x="1712" y="619"/>
                  <a:pt x="1712" y="492"/>
                  <a:pt x="1751" y="323"/>
                </a:cubicBezTo>
                <a:cubicBezTo>
                  <a:pt x="1751" y="239"/>
                  <a:pt x="1829" y="154"/>
                  <a:pt x="1946" y="70"/>
                </a:cubicBezTo>
                <a:cubicBezTo>
                  <a:pt x="2024" y="-15"/>
                  <a:pt x="2141" y="-15"/>
                  <a:pt x="2257" y="27"/>
                </a:cubicBezTo>
                <a:cubicBezTo>
                  <a:pt x="20588" y="4677"/>
                  <a:pt x="20588" y="4677"/>
                  <a:pt x="20588" y="4677"/>
                </a:cubicBezTo>
                <a:lnTo>
                  <a:pt x="20627" y="4762"/>
                </a:lnTo>
                <a:close/>
                <a:moveTo>
                  <a:pt x="20744" y="20275"/>
                </a:moveTo>
                <a:cubicBezTo>
                  <a:pt x="20744" y="6030"/>
                  <a:pt x="20744" y="6030"/>
                  <a:pt x="20744" y="6030"/>
                </a:cubicBezTo>
                <a:cubicBezTo>
                  <a:pt x="20744" y="5903"/>
                  <a:pt x="20705" y="5818"/>
                  <a:pt x="20627" y="5734"/>
                </a:cubicBezTo>
                <a:cubicBezTo>
                  <a:pt x="20588" y="5649"/>
                  <a:pt x="20471" y="5607"/>
                  <a:pt x="20394" y="5607"/>
                </a:cubicBezTo>
                <a:cubicBezTo>
                  <a:pt x="1245" y="5607"/>
                  <a:pt x="1245" y="5607"/>
                  <a:pt x="1245" y="5607"/>
                </a:cubicBezTo>
                <a:cubicBezTo>
                  <a:pt x="1129" y="5607"/>
                  <a:pt x="1051" y="5649"/>
                  <a:pt x="973" y="5734"/>
                </a:cubicBezTo>
                <a:cubicBezTo>
                  <a:pt x="895" y="5818"/>
                  <a:pt x="856" y="5903"/>
                  <a:pt x="856" y="6030"/>
                </a:cubicBezTo>
                <a:cubicBezTo>
                  <a:pt x="856" y="20275"/>
                  <a:pt x="856" y="20275"/>
                  <a:pt x="856" y="20275"/>
                </a:cubicBezTo>
                <a:cubicBezTo>
                  <a:pt x="856" y="20359"/>
                  <a:pt x="895" y="20486"/>
                  <a:pt x="973" y="20528"/>
                </a:cubicBezTo>
                <a:cubicBezTo>
                  <a:pt x="1051" y="20613"/>
                  <a:pt x="1129" y="20655"/>
                  <a:pt x="1245" y="20655"/>
                </a:cubicBezTo>
                <a:cubicBezTo>
                  <a:pt x="20394" y="20655"/>
                  <a:pt x="20394" y="20655"/>
                  <a:pt x="20394" y="20655"/>
                </a:cubicBezTo>
                <a:cubicBezTo>
                  <a:pt x="20471" y="20655"/>
                  <a:pt x="20588" y="20613"/>
                  <a:pt x="20627" y="20528"/>
                </a:cubicBezTo>
                <a:cubicBezTo>
                  <a:pt x="20705" y="20486"/>
                  <a:pt x="20744" y="20359"/>
                  <a:pt x="20744" y="20275"/>
                </a:cubicBezTo>
                <a:close/>
                <a:moveTo>
                  <a:pt x="2997" y="12877"/>
                </a:moveTo>
                <a:cubicBezTo>
                  <a:pt x="2997" y="13089"/>
                  <a:pt x="2958" y="13300"/>
                  <a:pt x="2841" y="13427"/>
                </a:cubicBezTo>
                <a:cubicBezTo>
                  <a:pt x="2724" y="13554"/>
                  <a:pt x="2569" y="13596"/>
                  <a:pt x="2413" y="13596"/>
                </a:cubicBezTo>
                <a:cubicBezTo>
                  <a:pt x="2179" y="13596"/>
                  <a:pt x="2024" y="13554"/>
                  <a:pt x="1907" y="13427"/>
                </a:cubicBezTo>
                <a:cubicBezTo>
                  <a:pt x="1790" y="13300"/>
                  <a:pt x="1751" y="13089"/>
                  <a:pt x="1751" y="12877"/>
                </a:cubicBezTo>
                <a:cubicBezTo>
                  <a:pt x="1751" y="12708"/>
                  <a:pt x="1790" y="12539"/>
                  <a:pt x="1907" y="12412"/>
                </a:cubicBezTo>
                <a:cubicBezTo>
                  <a:pt x="2024" y="12286"/>
                  <a:pt x="2179" y="12243"/>
                  <a:pt x="2413" y="12243"/>
                </a:cubicBezTo>
                <a:cubicBezTo>
                  <a:pt x="2569" y="12243"/>
                  <a:pt x="2724" y="12286"/>
                  <a:pt x="2841" y="12412"/>
                </a:cubicBezTo>
                <a:cubicBezTo>
                  <a:pt x="2958" y="12539"/>
                  <a:pt x="2997" y="12708"/>
                  <a:pt x="2997" y="12877"/>
                </a:cubicBezTo>
                <a:close/>
                <a:moveTo>
                  <a:pt x="3269" y="9369"/>
                </a:moveTo>
                <a:cubicBezTo>
                  <a:pt x="3425" y="9369"/>
                  <a:pt x="3581" y="9453"/>
                  <a:pt x="3697" y="9580"/>
                </a:cubicBezTo>
                <a:cubicBezTo>
                  <a:pt x="3853" y="9749"/>
                  <a:pt x="3931" y="9918"/>
                  <a:pt x="3931" y="10088"/>
                </a:cubicBezTo>
                <a:cubicBezTo>
                  <a:pt x="3931" y="10299"/>
                  <a:pt x="3853" y="10468"/>
                  <a:pt x="3697" y="10595"/>
                </a:cubicBezTo>
                <a:cubicBezTo>
                  <a:pt x="3581" y="10722"/>
                  <a:pt x="3425" y="10806"/>
                  <a:pt x="3269" y="10806"/>
                </a:cubicBezTo>
                <a:cubicBezTo>
                  <a:pt x="3036" y="10806"/>
                  <a:pt x="2880" y="10722"/>
                  <a:pt x="2763" y="10595"/>
                </a:cubicBezTo>
                <a:cubicBezTo>
                  <a:pt x="2646" y="10468"/>
                  <a:pt x="2608" y="10299"/>
                  <a:pt x="2608" y="10088"/>
                </a:cubicBezTo>
                <a:cubicBezTo>
                  <a:pt x="2608" y="9918"/>
                  <a:pt x="2646" y="9749"/>
                  <a:pt x="2763" y="9580"/>
                </a:cubicBezTo>
                <a:cubicBezTo>
                  <a:pt x="2880" y="9453"/>
                  <a:pt x="3036" y="9369"/>
                  <a:pt x="3269" y="9369"/>
                </a:cubicBezTo>
                <a:close/>
                <a:moveTo>
                  <a:pt x="3269" y="15033"/>
                </a:moveTo>
                <a:cubicBezTo>
                  <a:pt x="3425" y="15033"/>
                  <a:pt x="3581" y="15118"/>
                  <a:pt x="3697" y="15244"/>
                </a:cubicBezTo>
                <a:cubicBezTo>
                  <a:pt x="3853" y="15371"/>
                  <a:pt x="3931" y="15540"/>
                  <a:pt x="3931" y="15752"/>
                </a:cubicBezTo>
                <a:cubicBezTo>
                  <a:pt x="3931" y="15921"/>
                  <a:pt x="3853" y="16090"/>
                  <a:pt x="3697" y="16259"/>
                </a:cubicBezTo>
                <a:cubicBezTo>
                  <a:pt x="3581" y="16386"/>
                  <a:pt x="3425" y="16470"/>
                  <a:pt x="3269" y="16470"/>
                </a:cubicBezTo>
                <a:cubicBezTo>
                  <a:pt x="3036" y="16470"/>
                  <a:pt x="2880" y="16386"/>
                  <a:pt x="2763" y="16259"/>
                </a:cubicBezTo>
                <a:cubicBezTo>
                  <a:pt x="2646" y="16090"/>
                  <a:pt x="2608" y="15921"/>
                  <a:pt x="2608" y="15752"/>
                </a:cubicBezTo>
                <a:cubicBezTo>
                  <a:pt x="2608" y="15540"/>
                  <a:pt x="2646" y="15371"/>
                  <a:pt x="2763" y="15244"/>
                </a:cubicBezTo>
                <a:cubicBezTo>
                  <a:pt x="2880" y="15118"/>
                  <a:pt x="3036" y="15033"/>
                  <a:pt x="3269" y="15033"/>
                </a:cubicBezTo>
                <a:close/>
                <a:moveTo>
                  <a:pt x="4943" y="16893"/>
                </a:moveTo>
                <a:cubicBezTo>
                  <a:pt x="5137" y="16893"/>
                  <a:pt x="5293" y="16978"/>
                  <a:pt x="5410" y="17104"/>
                </a:cubicBezTo>
                <a:cubicBezTo>
                  <a:pt x="5526" y="17231"/>
                  <a:pt x="5604" y="17400"/>
                  <a:pt x="5604" y="17612"/>
                </a:cubicBezTo>
                <a:cubicBezTo>
                  <a:pt x="5604" y="17823"/>
                  <a:pt x="5526" y="17950"/>
                  <a:pt x="5410" y="18077"/>
                </a:cubicBezTo>
                <a:cubicBezTo>
                  <a:pt x="5293" y="18203"/>
                  <a:pt x="5137" y="18288"/>
                  <a:pt x="4943" y="18288"/>
                </a:cubicBezTo>
                <a:cubicBezTo>
                  <a:pt x="4748" y="18288"/>
                  <a:pt x="4592" y="18203"/>
                  <a:pt x="4476" y="18077"/>
                </a:cubicBezTo>
                <a:cubicBezTo>
                  <a:pt x="4320" y="17950"/>
                  <a:pt x="4281" y="17823"/>
                  <a:pt x="4281" y="17612"/>
                </a:cubicBezTo>
                <a:cubicBezTo>
                  <a:pt x="4281" y="17400"/>
                  <a:pt x="4320" y="17231"/>
                  <a:pt x="4476" y="17104"/>
                </a:cubicBezTo>
                <a:cubicBezTo>
                  <a:pt x="4592" y="16978"/>
                  <a:pt x="4748" y="16893"/>
                  <a:pt x="4943" y="16893"/>
                </a:cubicBezTo>
                <a:close/>
                <a:moveTo>
                  <a:pt x="4982" y="8946"/>
                </a:moveTo>
                <a:cubicBezTo>
                  <a:pt x="4826" y="8946"/>
                  <a:pt x="4670" y="8862"/>
                  <a:pt x="4515" y="8693"/>
                </a:cubicBezTo>
                <a:cubicBezTo>
                  <a:pt x="4398" y="8566"/>
                  <a:pt x="4320" y="8397"/>
                  <a:pt x="4320" y="8228"/>
                </a:cubicBezTo>
                <a:cubicBezTo>
                  <a:pt x="4320" y="8016"/>
                  <a:pt x="4398" y="7847"/>
                  <a:pt x="4515" y="7720"/>
                </a:cubicBezTo>
                <a:cubicBezTo>
                  <a:pt x="4670" y="7551"/>
                  <a:pt x="4826" y="7509"/>
                  <a:pt x="4982" y="7509"/>
                </a:cubicBezTo>
                <a:cubicBezTo>
                  <a:pt x="5137" y="7509"/>
                  <a:pt x="5293" y="7551"/>
                  <a:pt x="5449" y="7720"/>
                </a:cubicBezTo>
                <a:cubicBezTo>
                  <a:pt x="5565" y="7847"/>
                  <a:pt x="5643" y="8016"/>
                  <a:pt x="5643" y="8228"/>
                </a:cubicBezTo>
                <a:cubicBezTo>
                  <a:pt x="5643" y="8397"/>
                  <a:pt x="5565" y="8566"/>
                  <a:pt x="5449" y="8693"/>
                </a:cubicBezTo>
                <a:cubicBezTo>
                  <a:pt x="5293" y="8862"/>
                  <a:pt x="5137" y="8946"/>
                  <a:pt x="4982" y="8946"/>
                </a:cubicBezTo>
                <a:close/>
                <a:moveTo>
                  <a:pt x="5371" y="10806"/>
                </a:moveTo>
                <a:cubicBezTo>
                  <a:pt x="5604" y="10806"/>
                  <a:pt x="5760" y="10848"/>
                  <a:pt x="5877" y="10975"/>
                </a:cubicBezTo>
                <a:cubicBezTo>
                  <a:pt x="5994" y="11102"/>
                  <a:pt x="6032" y="11313"/>
                  <a:pt x="6032" y="11525"/>
                </a:cubicBezTo>
                <a:cubicBezTo>
                  <a:pt x="6032" y="11694"/>
                  <a:pt x="5994" y="11863"/>
                  <a:pt x="5877" y="11990"/>
                </a:cubicBezTo>
                <a:cubicBezTo>
                  <a:pt x="5760" y="12159"/>
                  <a:pt x="5604" y="12243"/>
                  <a:pt x="5371" y="12243"/>
                </a:cubicBezTo>
                <a:cubicBezTo>
                  <a:pt x="5215" y="12243"/>
                  <a:pt x="5059" y="12159"/>
                  <a:pt x="4943" y="11990"/>
                </a:cubicBezTo>
                <a:cubicBezTo>
                  <a:pt x="4826" y="11863"/>
                  <a:pt x="4787" y="11694"/>
                  <a:pt x="4787" y="11525"/>
                </a:cubicBezTo>
                <a:cubicBezTo>
                  <a:pt x="4787" y="11313"/>
                  <a:pt x="4826" y="11102"/>
                  <a:pt x="4943" y="10975"/>
                </a:cubicBezTo>
                <a:cubicBezTo>
                  <a:pt x="5059" y="10848"/>
                  <a:pt x="5215" y="10806"/>
                  <a:pt x="5371" y="10806"/>
                </a:cubicBezTo>
                <a:close/>
                <a:moveTo>
                  <a:pt x="5371" y="13554"/>
                </a:moveTo>
                <a:cubicBezTo>
                  <a:pt x="5604" y="13554"/>
                  <a:pt x="5760" y="13638"/>
                  <a:pt x="5877" y="13765"/>
                </a:cubicBezTo>
                <a:cubicBezTo>
                  <a:pt x="5994" y="13934"/>
                  <a:pt x="6032" y="14061"/>
                  <a:pt x="6032" y="14272"/>
                </a:cubicBezTo>
                <a:cubicBezTo>
                  <a:pt x="6032" y="14484"/>
                  <a:pt x="5994" y="14653"/>
                  <a:pt x="5877" y="14780"/>
                </a:cubicBezTo>
                <a:cubicBezTo>
                  <a:pt x="5760" y="14906"/>
                  <a:pt x="5604" y="14991"/>
                  <a:pt x="5371" y="14991"/>
                </a:cubicBezTo>
                <a:cubicBezTo>
                  <a:pt x="5215" y="14991"/>
                  <a:pt x="5059" y="14906"/>
                  <a:pt x="4943" y="14780"/>
                </a:cubicBezTo>
                <a:cubicBezTo>
                  <a:pt x="4826" y="14653"/>
                  <a:pt x="4787" y="14484"/>
                  <a:pt x="4787" y="14272"/>
                </a:cubicBezTo>
                <a:cubicBezTo>
                  <a:pt x="4787" y="14061"/>
                  <a:pt x="4826" y="13934"/>
                  <a:pt x="4943" y="13765"/>
                </a:cubicBezTo>
                <a:cubicBezTo>
                  <a:pt x="5059" y="13638"/>
                  <a:pt x="5215" y="13554"/>
                  <a:pt x="5371" y="13554"/>
                </a:cubicBezTo>
                <a:close/>
                <a:moveTo>
                  <a:pt x="7784" y="6579"/>
                </a:moveTo>
                <a:cubicBezTo>
                  <a:pt x="7978" y="6579"/>
                  <a:pt x="8134" y="6621"/>
                  <a:pt x="8251" y="6790"/>
                </a:cubicBezTo>
                <a:cubicBezTo>
                  <a:pt x="8368" y="6917"/>
                  <a:pt x="8406" y="7086"/>
                  <a:pt x="8406" y="7255"/>
                </a:cubicBezTo>
                <a:cubicBezTo>
                  <a:pt x="8406" y="7467"/>
                  <a:pt x="8368" y="7636"/>
                  <a:pt x="8251" y="7763"/>
                </a:cubicBezTo>
                <a:cubicBezTo>
                  <a:pt x="8134" y="7932"/>
                  <a:pt x="7978" y="7974"/>
                  <a:pt x="7784" y="7974"/>
                </a:cubicBezTo>
                <a:cubicBezTo>
                  <a:pt x="7589" y="7974"/>
                  <a:pt x="7434" y="7932"/>
                  <a:pt x="7317" y="7763"/>
                </a:cubicBezTo>
                <a:cubicBezTo>
                  <a:pt x="7161" y="7636"/>
                  <a:pt x="7122" y="7467"/>
                  <a:pt x="7122" y="7255"/>
                </a:cubicBezTo>
                <a:cubicBezTo>
                  <a:pt x="7122" y="7086"/>
                  <a:pt x="7161" y="6917"/>
                  <a:pt x="7317" y="6790"/>
                </a:cubicBezTo>
                <a:cubicBezTo>
                  <a:pt x="7434" y="6621"/>
                  <a:pt x="7589" y="6579"/>
                  <a:pt x="7784" y="6579"/>
                </a:cubicBezTo>
                <a:close/>
                <a:moveTo>
                  <a:pt x="7784" y="9369"/>
                </a:moveTo>
                <a:cubicBezTo>
                  <a:pt x="7978" y="9369"/>
                  <a:pt x="8134" y="9453"/>
                  <a:pt x="8251" y="9580"/>
                </a:cubicBezTo>
                <a:cubicBezTo>
                  <a:pt x="8368" y="9749"/>
                  <a:pt x="8406" y="9918"/>
                  <a:pt x="8406" y="10088"/>
                </a:cubicBezTo>
                <a:cubicBezTo>
                  <a:pt x="8406" y="10299"/>
                  <a:pt x="8368" y="10468"/>
                  <a:pt x="8251" y="10595"/>
                </a:cubicBezTo>
                <a:cubicBezTo>
                  <a:pt x="8134" y="10722"/>
                  <a:pt x="7978" y="10806"/>
                  <a:pt x="7784" y="10806"/>
                </a:cubicBezTo>
                <a:cubicBezTo>
                  <a:pt x="7589" y="10806"/>
                  <a:pt x="7434" y="10722"/>
                  <a:pt x="7317" y="10595"/>
                </a:cubicBezTo>
                <a:cubicBezTo>
                  <a:pt x="7161" y="10468"/>
                  <a:pt x="7122" y="10299"/>
                  <a:pt x="7122" y="10088"/>
                </a:cubicBezTo>
                <a:cubicBezTo>
                  <a:pt x="7122" y="9918"/>
                  <a:pt x="7161" y="9749"/>
                  <a:pt x="7317" y="9580"/>
                </a:cubicBezTo>
                <a:cubicBezTo>
                  <a:pt x="7434" y="9453"/>
                  <a:pt x="7589" y="9369"/>
                  <a:pt x="7784" y="9369"/>
                </a:cubicBezTo>
                <a:close/>
                <a:moveTo>
                  <a:pt x="7784" y="12243"/>
                </a:moveTo>
                <a:cubicBezTo>
                  <a:pt x="7978" y="12243"/>
                  <a:pt x="8134" y="12286"/>
                  <a:pt x="8251" y="12412"/>
                </a:cubicBezTo>
                <a:cubicBezTo>
                  <a:pt x="8368" y="12539"/>
                  <a:pt x="8406" y="12708"/>
                  <a:pt x="8406" y="12877"/>
                </a:cubicBezTo>
                <a:cubicBezTo>
                  <a:pt x="8406" y="13089"/>
                  <a:pt x="8368" y="13300"/>
                  <a:pt x="8251" y="13427"/>
                </a:cubicBezTo>
                <a:cubicBezTo>
                  <a:pt x="8134" y="13554"/>
                  <a:pt x="7978" y="13596"/>
                  <a:pt x="7784" y="13596"/>
                </a:cubicBezTo>
                <a:cubicBezTo>
                  <a:pt x="7589" y="13596"/>
                  <a:pt x="7434" y="13554"/>
                  <a:pt x="7317" y="13427"/>
                </a:cubicBezTo>
                <a:cubicBezTo>
                  <a:pt x="7161" y="13300"/>
                  <a:pt x="7122" y="13089"/>
                  <a:pt x="7122" y="12877"/>
                </a:cubicBezTo>
                <a:cubicBezTo>
                  <a:pt x="7122" y="12708"/>
                  <a:pt x="7161" y="12539"/>
                  <a:pt x="7317" y="12412"/>
                </a:cubicBezTo>
                <a:cubicBezTo>
                  <a:pt x="7434" y="12286"/>
                  <a:pt x="7589" y="12243"/>
                  <a:pt x="7784" y="12243"/>
                </a:cubicBezTo>
                <a:close/>
                <a:moveTo>
                  <a:pt x="7784" y="15033"/>
                </a:moveTo>
                <a:cubicBezTo>
                  <a:pt x="7978" y="15033"/>
                  <a:pt x="8134" y="15118"/>
                  <a:pt x="8251" y="15244"/>
                </a:cubicBezTo>
                <a:cubicBezTo>
                  <a:pt x="8368" y="15371"/>
                  <a:pt x="8406" y="15540"/>
                  <a:pt x="8406" y="15752"/>
                </a:cubicBezTo>
                <a:cubicBezTo>
                  <a:pt x="8406" y="15921"/>
                  <a:pt x="8368" y="16090"/>
                  <a:pt x="8251" y="16259"/>
                </a:cubicBezTo>
                <a:cubicBezTo>
                  <a:pt x="8134" y="16386"/>
                  <a:pt x="7978" y="16470"/>
                  <a:pt x="7784" y="16470"/>
                </a:cubicBezTo>
                <a:cubicBezTo>
                  <a:pt x="7589" y="16470"/>
                  <a:pt x="7434" y="16386"/>
                  <a:pt x="7317" y="16259"/>
                </a:cubicBezTo>
                <a:cubicBezTo>
                  <a:pt x="7161" y="16090"/>
                  <a:pt x="7122" y="15921"/>
                  <a:pt x="7122" y="15752"/>
                </a:cubicBezTo>
                <a:cubicBezTo>
                  <a:pt x="7122" y="15540"/>
                  <a:pt x="7161" y="15371"/>
                  <a:pt x="7317" y="15244"/>
                </a:cubicBezTo>
                <a:cubicBezTo>
                  <a:pt x="7434" y="15118"/>
                  <a:pt x="7589" y="15033"/>
                  <a:pt x="7784" y="15033"/>
                </a:cubicBezTo>
                <a:close/>
                <a:moveTo>
                  <a:pt x="7784" y="17823"/>
                </a:moveTo>
                <a:cubicBezTo>
                  <a:pt x="7978" y="17823"/>
                  <a:pt x="8134" y="17908"/>
                  <a:pt x="8251" y="18034"/>
                </a:cubicBezTo>
                <a:cubicBezTo>
                  <a:pt x="8368" y="18161"/>
                  <a:pt x="8406" y="18330"/>
                  <a:pt x="8406" y="18542"/>
                </a:cubicBezTo>
                <a:cubicBezTo>
                  <a:pt x="8406" y="18753"/>
                  <a:pt x="8368" y="18922"/>
                  <a:pt x="8251" y="19049"/>
                </a:cubicBezTo>
                <a:cubicBezTo>
                  <a:pt x="8134" y="19218"/>
                  <a:pt x="7978" y="19260"/>
                  <a:pt x="7784" y="19260"/>
                </a:cubicBezTo>
                <a:cubicBezTo>
                  <a:pt x="7589" y="19260"/>
                  <a:pt x="7434" y="19218"/>
                  <a:pt x="7317" y="19049"/>
                </a:cubicBezTo>
                <a:cubicBezTo>
                  <a:pt x="7161" y="18922"/>
                  <a:pt x="7122" y="18753"/>
                  <a:pt x="7122" y="18542"/>
                </a:cubicBezTo>
                <a:cubicBezTo>
                  <a:pt x="7122" y="18330"/>
                  <a:pt x="7161" y="18161"/>
                  <a:pt x="7317" y="18034"/>
                </a:cubicBezTo>
                <a:cubicBezTo>
                  <a:pt x="7434" y="17908"/>
                  <a:pt x="7589" y="17823"/>
                  <a:pt x="7784" y="17823"/>
                </a:cubicBezTo>
                <a:close/>
                <a:moveTo>
                  <a:pt x="10158" y="12243"/>
                </a:moveTo>
                <a:cubicBezTo>
                  <a:pt x="9963" y="12243"/>
                  <a:pt x="9808" y="12159"/>
                  <a:pt x="9691" y="11990"/>
                </a:cubicBezTo>
                <a:cubicBezTo>
                  <a:pt x="9574" y="11863"/>
                  <a:pt x="9496" y="11694"/>
                  <a:pt x="9496" y="11525"/>
                </a:cubicBezTo>
                <a:cubicBezTo>
                  <a:pt x="9496" y="11313"/>
                  <a:pt x="9574" y="11102"/>
                  <a:pt x="9691" y="10975"/>
                </a:cubicBezTo>
                <a:cubicBezTo>
                  <a:pt x="9808" y="10848"/>
                  <a:pt x="9963" y="10806"/>
                  <a:pt x="10158" y="10806"/>
                </a:cubicBezTo>
                <a:cubicBezTo>
                  <a:pt x="10352" y="10806"/>
                  <a:pt x="10508" y="10848"/>
                  <a:pt x="10625" y="10975"/>
                </a:cubicBezTo>
                <a:cubicBezTo>
                  <a:pt x="10742" y="11102"/>
                  <a:pt x="10819" y="11313"/>
                  <a:pt x="10819" y="11525"/>
                </a:cubicBezTo>
                <a:cubicBezTo>
                  <a:pt x="10819" y="11694"/>
                  <a:pt x="10742" y="11863"/>
                  <a:pt x="10625" y="11990"/>
                </a:cubicBezTo>
                <a:cubicBezTo>
                  <a:pt x="10508" y="12159"/>
                  <a:pt x="10352" y="12243"/>
                  <a:pt x="10158" y="12243"/>
                </a:cubicBezTo>
                <a:close/>
                <a:moveTo>
                  <a:pt x="10819" y="14315"/>
                </a:moveTo>
                <a:cubicBezTo>
                  <a:pt x="10819" y="14484"/>
                  <a:pt x="10742" y="14653"/>
                  <a:pt x="10625" y="14822"/>
                </a:cubicBezTo>
                <a:cubicBezTo>
                  <a:pt x="10508" y="14949"/>
                  <a:pt x="10352" y="15033"/>
                  <a:pt x="10158" y="15033"/>
                </a:cubicBezTo>
                <a:cubicBezTo>
                  <a:pt x="9963" y="15033"/>
                  <a:pt x="9808" y="14949"/>
                  <a:pt x="9691" y="14822"/>
                </a:cubicBezTo>
                <a:cubicBezTo>
                  <a:pt x="9574" y="14653"/>
                  <a:pt x="9496" y="14484"/>
                  <a:pt x="9496" y="14315"/>
                </a:cubicBezTo>
                <a:cubicBezTo>
                  <a:pt x="9496" y="14145"/>
                  <a:pt x="9574" y="13976"/>
                  <a:pt x="9691" y="13807"/>
                </a:cubicBezTo>
                <a:cubicBezTo>
                  <a:pt x="9808" y="13680"/>
                  <a:pt x="9963" y="13596"/>
                  <a:pt x="10158" y="13596"/>
                </a:cubicBezTo>
                <a:cubicBezTo>
                  <a:pt x="10352" y="13596"/>
                  <a:pt x="10508" y="13680"/>
                  <a:pt x="10625" y="13807"/>
                </a:cubicBezTo>
                <a:cubicBezTo>
                  <a:pt x="10742" y="13976"/>
                  <a:pt x="10819" y="14145"/>
                  <a:pt x="10819" y="14315"/>
                </a:cubicBezTo>
                <a:close/>
                <a:moveTo>
                  <a:pt x="10547" y="7509"/>
                </a:moveTo>
                <a:cubicBezTo>
                  <a:pt x="10742" y="7509"/>
                  <a:pt x="10897" y="7551"/>
                  <a:pt x="11053" y="7720"/>
                </a:cubicBezTo>
                <a:cubicBezTo>
                  <a:pt x="11170" y="7847"/>
                  <a:pt x="11209" y="8016"/>
                  <a:pt x="11209" y="8228"/>
                </a:cubicBezTo>
                <a:cubicBezTo>
                  <a:pt x="11209" y="8397"/>
                  <a:pt x="11170" y="8566"/>
                  <a:pt x="11053" y="8693"/>
                </a:cubicBezTo>
                <a:cubicBezTo>
                  <a:pt x="10897" y="8862"/>
                  <a:pt x="10742" y="8946"/>
                  <a:pt x="10547" y="8946"/>
                </a:cubicBezTo>
                <a:cubicBezTo>
                  <a:pt x="10391" y="8946"/>
                  <a:pt x="10236" y="8862"/>
                  <a:pt x="10119" y="8693"/>
                </a:cubicBezTo>
                <a:cubicBezTo>
                  <a:pt x="10002" y="8566"/>
                  <a:pt x="9963" y="8397"/>
                  <a:pt x="9963" y="8228"/>
                </a:cubicBezTo>
                <a:cubicBezTo>
                  <a:pt x="9963" y="8016"/>
                  <a:pt x="10002" y="7847"/>
                  <a:pt x="10119" y="7720"/>
                </a:cubicBezTo>
                <a:cubicBezTo>
                  <a:pt x="10236" y="7551"/>
                  <a:pt x="10391" y="7509"/>
                  <a:pt x="10547" y="7509"/>
                </a:cubicBezTo>
                <a:close/>
                <a:moveTo>
                  <a:pt x="10547" y="16893"/>
                </a:moveTo>
                <a:cubicBezTo>
                  <a:pt x="10742" y="16893"/>
                  <a:pt x="10897" y="16978"/>
                  <a:pt x="11053" y="17104"/>
                </a:cubicBezTo>
                <a:cubicBezTo>
                  <a:pt x="11170" y="17231"/>
                  <a:pt x="11209" y="17400"/>
                  <a:pt x="11209" y="17612"/>
                </a:cubicBezTo>
                <a:cubicBezTo>
                  <a:pt x="11209" y="17823"/>
                  <a:pt x="11170" y="17950"/>
                  <a:pt x="11053" y="18077"/>
                </a:cubicBezTo>
                <a:cubicBezTo>
                  <a:pt x="10897" y="18203"/>
                  <a:pt x="10742" y="18288"/>
                  <a:pt x="10547" y="18288"/>
                </a:cubicBezTo>
                <a:cubicBezTo>
                  <a:pt x="10391" y="18288"/>
                  <a:pt x="10236" y="18203"/>
                  <a:pt x="10119" y="18077"/>
                </a:cubicBezTo>
                <a:cubicBezTo>
                  <a:pt x="10002" y="17950"/>
                  <a:pt x="9963" y="17823"/>
                  <a:pt x="9963" y="17612"/>
                </a:cubicBezTo>
                <a:cubicBezTo>
                  <a:pt x="9963" y="17400"/>
                  <a:pt x="10002" y="17231"/>
                  <a:pt x="10119" y="17104"/>
                </a:cubicBezTo>
                <a:cubicBezTo>
                  <a:pt x="10236" y="16978"/>
                  <a:pt x="10391" y="16893"/>
                  <a:pt x="10547" y="16893"/>
                </a:cubicBezTo>
                <a:close/>
                <a:moveTo>
                  <a:pt x="12337" y="10806"/>
                </a:moveTo>
                <a:cubicBezTo>
                  <a:pt x="12143" y="10806"/>
                  <a:pt x="11987" y="10722"/>
                  <a:pt x="11870" y="10595"/>
                </a:cubicBezTo>
                <a:cubicBezTo>
                  <a:pt x="11754" y="10468"/>
                  <a:pt x="11676" y="10299"/>
                  <a:pt x="11676" y="10088"/>
                </a:cubicBezTo>
                <a:cubicBezTo>
                  <a:pt x="11676" y="9918"/>
                  <a:pt x="11754" y="9749"/>
                  <a:pt x="11870" y="9580"/>
                </a:cubicBezTo>
                <a:cubicBezTo>
                  <a:pt x="11987" y="9453"/>
                  <a:pt x="12143" y="9369"/>
                  <a:pt x="12337" y="9369"/>
                </a:cubicBezTo>
                <a:cubicBezTo>
                  <a:pt x="12493" y="9369"/>
                  <a:pt x="12649" y="9453"/>
                  <a:pt x="12765" y="9580"/>
                </a:cubicBezTo>
                <a:cubicBezTo>
                  <a:pt x="12921" y="9749"/>
                  <a:pt x="12999" y="9918"/>
                  <a:pt x="12999" y="10088"/>
                </a:cubicBezTo>
                <a:cubicBezTo>
                  <a:pt x="12999" y="10299"/>
                  <a:pt x="12921" y="10468"/>
                  <a:pt x="12765" y="10595"/>
                </a:cubicBezTo>
                <a:cubicBezTo>
                  <a:pt x="12649" y="10722"/>
                  <a:pt x="12493" y="10806"/>
                  <a:pt x="12337" y="10806"/>
                </a:cubicBezTo>
                <a:close/>
                <a:moveTo>
                  <a:pt x="12337" y="15033"/>
                </a:moveTo>
                <a:cubicBezTo>
                  <a:pt x="12493" y="15033"/>
                  <a:pt x="12649" y="15118"/>
                  <a:pt x="12765" y="15244"/>
                </a:cubicBezTo>
                <a:cubicBezTo>
                  <a:pt x="12921" y="15371"/>
                  <a:pt x="12999" y="15540"/>
                  <a:pt x="12999" y="15752"/>
                </a:cubicBezTo>
                <a:cubicBezTo>
                  <a:pt x="12999" y="15921"/>
                  <a:pt x="12921" y="16090"/>
                  <a:pt x="12765" y="16259"/>
                </a:cubicBezTo>
                <a:cubicBezTo>
                  <a:pt x="12649" y="16386"/>
                  <a:pt x="12493" y="16470"/>
                  <a:pt x="12337" y="16470"/>
                </a:cubicBezTo>
                <a:cubicBezTo>
                  <a:pt x="12143" y="16470"/>
                  <a:pt x="11987" y="16386"/>
                  <a:pt x="11870" y="16259"/>
                </a:cubicBezTo>
                <a:cubicBezTo>
                  <a:pt x="11754" y="16090"/>
                  <a:pt x="11676" y="15921"/>
                  <a:pt x="11676" y="15752"/>
                </a:cubicBezTo>
                <a:cubicBezTo>
                  <a:pt x="11676" y="15540"/>
                  <a:pt x="11754" y="15371"/>
                  <a:pt x="11870" y="15244"/>
                </a:cubicBezTo>
                <a:cubicBezTo>
                  <a:pt x="11987" y="15118"/>
                  <a:pt x="12143" y="15033"/>
                  <a:pt x="12337" y="15033"/>
                </a:cubicBezTo>
                <a:close/>
                <a:moveTo>
                  <a:pt x="13194" y="12243"/>
                </a:moveTo>
                <a:cubicBezTo>
                  <a:pt x="13349" y="12243"/>
                  <a:pt x="13505" y="12286"/>
                  <a:pt x="13661" y="12412"/>
                </a:cubicBezTo>
                <a:cubicBezTo>
                  <a:pt x="13777" y="12539"/>
                  <a:pt x="13855" y="12708"/>
                  <a:pt x="13855" y="12877"/>
                </a:cubicBezTo>
                <a:cubicBezTo>
                  <a:pt x="13855" y="13089"/>
                  <a:pt x="13777" y="13300"/>
                  <a:pt x="13661" y="13427"/>
                </a:cubicBezTo>
                <a:cubicBezTo>
                  <a:pt x="13505" y="13554"/>
                  <a:pt x="13349" y="13596"/>
                  <a:pt x="13194" y="13596"/>
                </a:cubicBezTo>
                <a:cubicBezTo>
                  <a:pt x="13038" y="13596"/>
                  <a:pt x="12882" y="13554"/>
                  <a:pt x="12726" y="13427"/>
                </a:cubicBezTo>
                <a:cubicBezTo>
                  <a:pt x="12610" y="13300"/>
                  <a:pt x="12532" y="13089"/>
                  <a:pt x="12532" y="12877"/>
                </a:cubicBezTo>
                <a:cubicBezTo>
                  <a:pt x="12532" y="12708"/>
                  <a:pt x="12610" y="12539"/>
                  <a:pt x="12726" y="12412"/>
                </a:cubicBezTo>
                <a:cubicBezTo>
                  <a:pt x="12882" y="12286"/>
                  <a:pt x="13038" y="12243"/>
                  <a:pt x="13194" y="12243"/>
                </a:cubicBezTo>
                <a:close/>
                <a:moveTo>
                  <a:pt x="17708" y="7509"/>
                </a:moveTo>
                <a:cubicBezTo>
                  <a:pt x="17903" y="7509"/>
                  <a:pt x="18097" y="7551"/>
                  <a:pt x="18214" y="7594"/>
                </a:cubicBezTo>
                <a:cubicBezTo>
                  <a:pt x="18370" y="7678"/>
                  <a:pt x="18525" y="7805"/>
                  <a:pt x="18642" y="7932"/>
                </a:cubicBezTo>
                <a:cubicBezTo>
                  <a:pt x="18759" y="8059"/>
                  <a:pt x="18837" y="8185"/>
                  <a:pt x="18915" y="8354"/>
                </a:cubicBezTo>
                <a:cubicBezTo>
                  <a:pt x="18992" y="8566"/>
                  <a:pt x="19031" y="8735"/>
                  <a:pt x="19031" y="8946"/>
                </a:cubicBezTo>
                <a:cubicBezTo>
                  <a:pt x="19031" y="9115"/>
                  <a:pt x="18992" y="9284"/>
                  <a:pt x="18915" y="9453"/>
                </a:cubicBezTo>
                <a:cubicBezTo>
                  <a:pt x="18837" y="9623"/>
                  <a:pt x="18759" y="9749"/>
                  <a:pt x="18642" y="9918"/>
                </a:cubicBezTo>
                <a:cubicBezTo>
                  <a:pt x="18525" y="10045"/>
                  <a:pt x="18370" y="10130"/>
                  <a:pt x="18214" y="10172"/>
                </a:cubicBezTo>
                <a:cubicBezTo>
                  <a:pt x="18097" y="10257"/>
                  <a:pt x="17903" y="10299"/>
                  <a:pt x="17708" y="10299"/>
                </a:cubicBezTo>
                <a:cubicBezTo>
                  <a:pt x="17514" y="10299"/>
                  <a:pt x="17358" y="10257"/>
                  <a:pt x="17202" y="10172"/>
                </a:cubicBezTo>
                <a:cubicBezTo>
                  <a:pt x="17046" y="10130"/>
                  <a:pt x="16930" y="10045"/>
                  <a:pt x="16774" y="9918"/>
                </a:cubicBezTo>
                <a:cubicBezTo>
                  <a:pt x="16696" y="9749"/>
                  <a:pt x="16618" y="9623"/>
                  <a:pt x="16541" y="9453"/>
                </a:cubicBezTo>
                <a:cubicBezTo>
                  <a:pt x="16463" y="9284"/>
                  <a:pt x="16424" y="9115"/>
                  <a:pt x="16424" y="8946"/>
                </a:cubicBezTo>
                <a:cubicBezTo>
                  <a:pt x="16424" y="8735"/>
                  <a:pt x="16463" y="8566"/>
                  <a:pt x="16541" y="8354"/>
                </a:cubicBezTo>
                <a:cubicBezTo>
                  <a:pt x="16618" y="8185"/>
                  <a:pt x="16696" y="8059"/>
                  <a:pt x="16774" y="7932"/>
                </a:cubicBezTo>
                <a:cubicBezTo>
                  <a:pt x="16930" y="7805"/>
                  <a:pt x="17046" y="7678"/>
                  <a:pt x="17202" y="7594"/>
                </a:cubicBezTo>
                <a:cubicBezTo>
                  <a:pt x="17358" y="7551"/>
                  <a:pt x="17514" y="7509"/>
                  <a:pt x="17708" y="7509"/>
                </a:cubicBezTo>
                <a:close/>
                <a:moveTo>
                  <a:pt x="17708" y="11313"/>
                </a:moveTo>
                <a:cubicBezTo>
                  <a:pt x="17903" y="11313"/>
                  <a:pt x="18097" y="11313"/>
                  <a:pt x="18214" y="11398"/>
                </a:cubicBezTo>
                <a:cubicBezTo>
                  <a:pt x="18370" y="11482"/>
                  <a:pt x="18525" y="11567"/>
                  <a:pt x="18642" y="11694"/>
                </a:cubicBezTo>
                <a:cubicBezTo>
                  <a:pt x="18759" y="11778"/>
                  <a:pt x="18837" y="11947"/>
                  <a:pt x="18915" y="12117"/>
                </a:cubicBezTo>
                <a:cubicBezTo>
                  <a:pt x="18992" y="12286"/>
                  <a:pt x="19031" y="12497"/>
                  <a:pt x="19031" y="12666"/>
                </a:cubicBezTo>
                <a:cubicBezTo>
                  <a:pt x="19031" y="12835"/>
                  <a:pt x="18992" y="13046"/>
                  <a:pt x="18915" y="13216"/>
                </a:cubicBezTo>
                <a:cubicBezTo>
                  <a:pt x="18837" y="13385"/>
                  <a:pt x="18759" y="13554"/>
                  <a:pt x="18642" y="13638"/>
                </a:cubicBezTo>
                <a:cubicBezTo>
                  <a:pt x="18525" y="13807"/>
                  <a:pt x="18370" y="13934"/>
                  <a:pt x="18214" y="13976"/>
                </a:cubicBezTo>
                <a:cubicBezTo>
                  <a:pt x="18097" y="14061"/>
                  <a:pt x="17903" y="14103"/>
                  <a:pt x="17708" y="14103"/>
                </a:cubicBezTo>
                <a:cubicBezTo>
                  <a:pt x="17514" y="14103"/>
                  <a:pt x="17358" y="14061"/>
                  <a:pt x="17202" y="13976"/>
                </a:cubicBezTo>
                <a:cubicBezTo>
                  <a:pt x="17046" y="13934"/>
                  <a:pt x="16930" y="13807"/>
                  <a:pt x="16774" y="13638"/>
                </a:cubicBezTo>
                <a:cubicBezTo>
                  <a:pt x="16696" y="13554"/>
                  <a:pt x="16618" y="13385"/>
                  <a:pt x="16541" y="13216"/>
                </a:cubicBezTo>
                <a:cubicBezTo>
                  <a:pt x="16463" y="13046"/>
                  <a:pt x="16424" y="12835"/>
                  <a:pt x="16424" y="12666"/>
                </a:cubicBezTo>
                <a:cubicBezTo>
                  <a:pt x="16424" y="12497"/>
                  <a:pt x="16463" y="12286"/>
                  <a:pt x="16541" y="12117"/>
                </a:cubicBezTo>
                <a:cubicBezTo>
                  <a:pt x="16618" y="11947"/>
                  <a:pt x="16696" y="11778"/>
                  <a:pt x="16774" y="11694"/>
                </a:cubicBezTo>
                <a:cubicBezTo>
                  <a:pt x="16930" y="11567"/>
                  <a:pt x="17046" y="11482"/>
                  <a:pt x="17202" y="11398"/>
                </a:cubicBezTo>
                <a:cubicBezTo>
                  <a:pt x="17358" y="11313"/>
                  <a:pt x="17514" y="11313"/>
                  <a:pt x="17708" y="11313"/>
                </a:cubicBezTo>
                <a:close/>
                <a:moveTo>
                  <a:pt x="17708" y="9369"/>
                </a:moveTo>
                <a:cubicBezTo>
                  <a:pt x="17825" y="9369"/>
                  <a:pt x="17942" y="9327"/>
                  <a:pt x="18019" y="9242"/>
                </a:cubicBezTo>
                <a:cubicBezTo>
                  <a:pt x="18097" y="9158"/>
                  <a:pt x="18136" y="9031"/>
                  <a:pt x="18136" y="8946"/>
                </a:cubicBezTo>
                <a:cubicBezTo>
                  <a:pt x="18136" y="8777"/>
                  <a:pt x="18097" y="8650"/>
                  <a:pt x="18019" y="8566"/>
                </a:cubicBezTo>
                <a:cubicBezTo>
                  <a:pt x="17942" y="8481"/>
                  <a:pt x="17825" y="8439"/>
                  <a:pt x="17708" y="8439"/>
                </a:cubicBezTo>
                <a:cubicBezTo>
                  <a:pt x="17591" y="8439"/>
                  <a:pt x="17514" y="8481"/>
                  <a:pt x="17436" y="8566"/>
                </a:cubicBezTo>
                <a:cubicBezTo>
                  <a:pt x="17319" y="8650"/>
                  <a:pt x="17280" y="8777"/>
                  <a:pt x="17280" y="8946"/>
                </a:cubicBezTo>
                <a:cubicBezTo>
                  <a:pt x="17280" y="9031"/>
                  <a:pt x="17319" y="9158"/>
                  <a:pt x="17436" y="9242"/>
                </a:cubicBezTo>
                <a:cubicBezTo>
                  <a:pt x="17514" y="9327"/>
                  <a:pt x="17591" y="9369"/>
                  <a:pt x="17708" y="9369"/>
                </a:cubicBezTo>
                <a:close/>
                <a:moveTo>
                  <a:pt x="17708" y="13173"/>
                </a:moveTo>
                <a:cubicBezTo>
                  <a:pt x="17825" y="13173"/>
                  <a:pt x="17942" y="13131"/>
                  <a:pt x="18019" y="13046"/>
                </a:cubicBezTo>
                <a:cubicBezTo>
                  <a:pt x="18097" y="12920"/>
                  <a:pt x="18136" y="12835"/>
                  <a:pt x="18136" y="12666"/>
                </a:cubicBezTo>
                <a:cubicBezTo>
                  <a:pt x="18136" y="12539"/>
                  <a:pt x="18097" y="12455"/>
                  <a:pt x="18019" y="12370"/>
                </a:cubicBezTo>
                <a:cubicBezTo>
                  <a:pt x="17942" y="12286"/>
                  <a:pt x="17825" y="12243"/>
                  <a:pt x="17708" y="12243"/>
                </a:cubicBezTo>
                <a:cubicBezTo>
                  <a:pt x="17591" y="12243"/>
                  <a:pt x="17514" y="12286"/>
                  <a:pt x="17436" y="12370"/>
                </a:cubicBezTo>
                <a:cubicBezTo>
                  <a:pt x="17319" y="12455"/>
                  <a:pt x="17280" y="12539"/>
                  <a:pt x="17280" y="12666"/>
                </a:cubicBezTo>
                <a:cubicBezTo>
                  <a:pt x="17280" y="12835"/>
                  <a:pt x="17319" y="12920"/>
                  <a:pt x="17436" y="13046"/>
                </a:cubicBezTo>
                <a:cubicBezTo>
                  <a:pt x="17514" y="13131"/>
                  <a:pt x="17591" y="13173"/>
                  <a:pt x="17708" y="13173"/>
                </a:cubicBezTo>
                <a:close/>
              </a:path>
            </a:pathLst>
          </a:custGeom>
          <a:solidFill>
            <a:srgbClr val="FBEA8B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384"/>
                    <a:lumOff val="-82859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4181475" y="1570990"/>
            <a:ext cx="0" cy="394652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7870190" y="1570990"/>
            <a:ext cx="0" cy="394652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模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76543" y="219710"/>
            <a:ext cx="11638915" cy="6418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71340" y="382905"/>
            <a:ext cx="344932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</a:rPr>
              <a:t>添加标题文字</a:t>
            </a:r>
            <a:endParaRPr lang="zh-CN" altLang="en-US" sz="32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24663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54888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菱形 4"/>
          <p:cNvSpPr/>
          <p:nvPr/>
        </p:nvSpPr>
        <p:spPr>
          <a:xfrm>
            <a:off x="4667885" y="2070735"/>
            <a:ext cx="1428115" cy="1428115"/>
          </a:xfrm>
          <a:prstGeom prst="diamond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>
            <a:off x="6096000" y="2070735"/>
            <a:ext cx="1428115" cy="1428115"/>
          </a:xfrm>
          <a:prstGeom prst="diamond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4667885" y="3490595"/>
            <a:ext cx="1428115" cy="1428115"/>
          </a:xfrm>
          <a:prstGeom prst="diamond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菱形 11"/>
          <p:cNvSpPr/>
          <p:nvPr/>
        </p:nvSpPr>
        <p:spPr>
          <a:xfrm>
            <a:off x="6096000" y="3490595"/>
            <a:ext cx="1428115" cy="1428115"/>
          </a:xfrm>
          <a:prstGeom prst="diamond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7748905" y="2424430"/>
            <a:ext cx="36385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748905" y="2000250"/>
            <a:ext cx="1859280" cy="44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79C8AB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48905" y="4068445"/>
            <a:ext cx="36385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748905" y="3644265"/>
            <a:ext cx="1859280" cy="44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A492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04545" y="2424430"/>
            <a:ext cx="36385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583815" y="2000250"/>
            <a:ext cx="1859280" cy="44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A492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r">
              <a:lnSpc>
                <a:spcPct val="100000"/>
              </a:lnSpc>
            </a:pPr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04545" y="4068445"/>
            <a:ext cx="36385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583815" y="3644265"/>
            <a:ext cx="1859280" cy="44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79C8AB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r">
              <a:lnSpc>
                <a:spcPct val="100000"/>
              </a:lnSpc>
            </a:pPr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4928" name="Shape 4928"/>
          <p:cNvSpPr/>
          <p:nvPr/>
        </p:nvSpPr>
        <p:spPr>
          <a:xfrm>
            <a:off x="5143500" y="2541270"/>
            <a:ext cx="434975" cy="410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71" y="2492"/>
                </a:moveTo>
                <a:lnTo>
                  <a:pt x="21600" y="2492"/>
                </a:lnTo>
                <a:lnTo>
                  <a:pt x="21600" y="21600"/>
                </a:lnTo>
                <a:lnTo>
                  <a:pt x="0" y="21600"/>
                </a:lnTo>
                <a:lnTo>
                  <a:pt x="0" y="2492"/>
                </a:lnTo>
                <a:lnTo>
                  <a:pt x="7624" y="2492"/>
                </a:lnTo>
                <a:lnTo>
                  <a:pt x="7624" y="0"/>
                </a:lnTo>
                <a:lnTo>
                  <a:pt x="13871" y="0"/>
                </a:lnTo>
                <a:lnTo>
                  <a:pt x="13871" y="2492"/>
                </a:lnTo>
                <a:close/>
                <a:moveTo>
                  <a:pt x="7624" y="3442"/>
                </a:moveTo>
                <a:lnTo>
                  <a:pt x="847" y="3442"/>
                </a:lnTo>
                <a:lnTo>
                  <a:pt x="847" y="11631"/>
                </a:lnTo>
                <a:lnTo>
                  <a:pt x="7624" y="11631"/>
                </a:lnTo>
                <a:lnTo>
                  <a:pt x="7624" y="9495"/>
                </a:lnTo>
                <a:lnTo>
                  <a:pt x="13871" y="9495"/>
                </a:lnTo>
                <a:lnTo>
                  <a:pt x="13871" y="11631"/>
                </a:lnTo>
                <a:lnTo>
                  <a:pt x="20647" y="11631"/>
                </a:lnTo>
                <a:lnTo>
                  <a:pt x="20647" y="3442"/>
                </a:lnTo>
                <a:lnTo>
                  <a:pt x="7624" y="3442"/>
                </a:lnTo>
                <a:close/>
                <a:moveTo>
                  <a:pt x="847" y="20651"/>
                </a:moveTo>
                <a:lnTo>
                  <a:pt x="20647" y="20651"/>
                </a:lnTo>
                <a:lnTo>
                  <a:pt x="20647" y="12580"/>
                </a:lnTo>
                <a:lnTo>
                  <a:pt x="13871" y="12580"/>
                </a:lnTo>
                <a:lnTo>
                  <a:pt x="13871" y="14598"/>
                </a:lnTo>
                <a:lnTo>
                  <a:pt x="7624" y="14598"/>
                </a:lnTo>
                <a:lnTo>
                  <a:pt x="7624" y="12580"/>
                </a:lnTo>
                <a:lnTo>
                  <a:pt x="847" y="12580"/>
                </a:lnTo>
                <a:lnTo>
                  <a:pt x="847" y="20651"/>
                </a:lnTo>
                <a:close/>
                <a:moveTo>
                  <a:pt x="8471" y="949"/>
                </a:moveTo>
                <a:lnTo>
                  <a:pt x="8471" y="2492"/>
                </a:lnTo>
                <a:lnTo>
                  <a:pt x="13024" y="2492"/>
                </a:lnTo>
                <a:lnTo>
                  <a:pt x="13024" y="949"/>
                </a:lnTo>
                <a:lnTo>
                  <a:pt x="8471" y="949"/>
                </a:lnTo>
                <a:close/>
                <a:moveTo>
                  <a:pt x="13024" y="10563"/>
                </a:moveTo>
                <a:lnTo>
                  <a:pt x="8471" y="10563"/>
                </a:lnTo>
                <a:lnTo>
                  <a:pt x="8471" y="13530"/>
                </a:lnTo>
                <a:lnTo>
                  <a:pt x="13024" y="13530"/>
                </a:lnTo>
                <a:lnTo>
                  <a:pt x="13024" y="10563"/>
                </a:lnTo>
                <a:close/>
              </a:path>
            </a:pathLst>
          </a:custGeom>
          <a:solidFill>
            <a:srgbClr val="FBEA8B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398"/>
                    <a:lumOff val="-82873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sp>
        <p:nvSpPr>
          <p:cNvPr id="4791" name="Shape 4791"/>
          <p:cNvSpPr/>
          <p:nvPr/>
        </p:nvSpPr>
        <p:spPr>
          <a:xfrm>
            <a:off x="5124450" y="4007485"/>
            <a:ext cx="514985" cy="393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88" y="3429"/>
                </a:moveTo>
                <a:cubicBezTo>
                  <a:pt x="20121" y="3429"/>
                  <a:pt x="20355" y="3481"/>
                  <a:pt x="20549" y="3583"/>
                </a:cubicBezTo>
                <a:cubicBezTo>
                  <a:pt x="20783" y="3685"/>
                  <a:pt x="20977" y="3839"/>
                  <a:pt x="21094" y="4095"/>
                </a:cubicBezTo>
                <a:cubicBezTo>
                  <a:pt x="21250" y="4300"/>
                  <a:pt x="21405" y="4555"/>
                  <a:pt x="21483" y="4811"/>
                </a:cubicBezTo>
                <a:cubicBezTo>
                  <a:pt x="21561" y="5067"/>
                  <a:pt x="21600" y="5374"/>
                  <a:pt x="21600" y="5682"/>
                </a:cubicBezTo>
                <a:cubicBezTo>
                  <a:pt x="21600" y="19348"/>
                  <a:pt x="21600" y="19348"/>
                  <a:pt x="21600" y="19348"/>
                </a:cubicBezTo>
                <a:cubicBezTo>
                  <a:pt x="21600" y="19655"/>
                  <a:pt x="21561" y="19962"/>
                  <a:pt x="21483" y="20218"/>
                </a:cubicBezTo>
                <a:cubicBezTo>
                  <a:pt x="21405" y="20474"/>
                  <a:pt x="21250" y="20730"/>
                  <a:pt x="21094" y="20935"/>
                </a:cubicBezTo>
                <a:cubicBezTo>
                  <a:pt x="20977" y="21139"/>
                  <a:pt x="20783" y="21344"/>
                  <a:pt x="20549" y="21446"/>
                </a:cubicBezTo>
                <a:cubicBezTo>
                  <a:pt x="20355" y="21549"/>
                  <a:pt x="20121" y="21600"/>
                  <a:pt x="19888" y="21600"/>
                </a:cubicBezTo>
                <a:cubicBezTo>
                  <a:pt x="1751" y="21600"/>
                  <a:pt x="1751" y="21600"/>
                  <a:pt x="1751" y="21600"/>
                </a:cubicBezTo>
                <a:cubicBezTo>
                  <a:pt x="1518" y="21600"/>
                  <a:pt x="1284" y="21549"/>
                  <a:pt x="1051" y="21446"/>
                </a:cubicBezTo>
                <a:cubicBezTo>
                  <a:pt x="817" y="21344"/>
                  <a:pt x="662" y="21139"/>
                  <a:pt x="506" y="20935"/>
                </a:cubicBezTo>
                <a:cubicBezTo>
                  <a:pt x="350" y="20730"/>
                  <a:pt x="234" y="20474"/>
                  <a:pt x="156" y="20218"/>
                </a:cubicBezTo>
                <a:cubicBezTo>
                  <a:pt x="39" y="19962"/>
                  <a:pt x="0" y="19655"/>
                  <a:pt x="0" y="19348"/>
                </a:cubicBezTo>
                <a:cubicBezTo>
                  <a:pt x="0" y="5682"/>
                  <a:pt x="0" y="5682"/>
                  <a:pt x="0" y="5682"/>
                </a:cubicBezTo>
                <a:cubicBezTo>
                  <a:pt x="0" y="5374"/>
                  <a:pt x="39" y="5067"/>
                  <a:pt x="156" y="4811"/>
                </a:cubicBezTo>
                <a:cubicBezTo>
                  <a:pt x="234" y="4555"/>
                  <a:pt x="350" y="4300"/>
                  <a:pt x="506" y="4095"/>
                </a:cubicBezTo>
                <a:cubicBezTo>
                  <a:pt x="662" y="3839"/>
                  <a:pt x="817" y="3685"/>
                  <a:pt x="1051" y="3583"/>
                </a:cubicBezTo>
                <a:cubicBezTo>
                  <a:pt x="1284" y="3481"/>
                  <a:pt x="1518" y="3429"/>
                  <a:pt x="1751" y="3429"/>
                </a:cubicBezTo>
                <a:cubicBezTo>
                  <a:pt x="5371" y="3429"/>
                  <a:pt x="5371" y="3429"/>
                  <a:pt x="5371" y="3429"/>
                </a:cubicBezTo>
                <a:cubicBezTo>
                  <a:pt x="7395" y="768"/>
                  <a:pt x="7395" y="768"/>
                  <a:pt x="7395" y="768"/>
                </a:cubicBezTo>
                <a:cubicBezTo>
                  <a:pt x="7589" y="512"/>
                  <a:pt x="7784" y="358"/>
                  <a:pt x="7978" y="205"/>
                </a:cubicBezTo>
                <a:cubicBezTo>
                  <a:pt x="8212" y="102"/>
                  <a:pt x="8445" y="0"/>
                  <a:pt x="8679" y="0"/>
                </a:cubicBezTo>
                <a:cubicBezTo>
                  <a:pt x="12999" y="0"/>
                  <a:pt x="12999" y="0"/>
                  <a:pt x="12999" y="0"/>
                </a:cubicBezTo>
                <a:cubicBezTo>
                  <a:pt x="13232" y="0"/>
                  <a:pt x="13466" y="51"/>
                  <a:pt x="13661" y="154"/>
                </a:cubicBezTo>
                <a:cubicBezTo>
                  <a:pt x="13894" y="307"/>
                  <a:pt x="14050" y="461"/>
                  <a:pt x="14205" y="665"/>
                </a:cubicBezTo>
                <a:cubicBezTo>
                  <a:pt x="14244" y="665"/>
                  <a:pt x="14244" y="665"/>
                  <a:pt x="14244" y="665"/>
                </a:cubicBezTo>
                <a:cubicBezTo>
                  <a:pt x="16346" y="3429"/>
                  <a:pt x="16346" y="3429"/>
                  <a:pt x="16346" y="3429"/>
                </a:cubicBezTo>
                <a:lnTo>
                  <a:pt x="19888" y="3429"/>
                </a:lnTo>
                <a:close/>
                <a:moveTo>
                  <a:pt x="20744" y="19348"/>
                </a:moveTo>
                <a:cubicBezTo>
                  <a:pt x="20744" y="5682"/>
                  <a:pt x="20744" y="5682"/>
                  <a:pt x="20744" y="5682"/>
                </a:cubicBezTo>
                <a:cubicBezTo>
                  <a:pt x="20744" y="5374"/>
                  <a:pt x="20666" y="5118"/>
                  <a:pt x="20471" y="4863"/>
                </a:cubicBezTo>
                <a:cubicBezTo>
                  <a:pt x="20316" y="4658"/>
                  <a:pt x="20121" y="4555"/>
                  <a:pt x="19888" y="4555"/>
                </a:cubicBezTo>
                <a:cubicBezTo>
                  <a:pt x="15918" y="4555"/>
                  <a:pt x="15918" y="4555"/>
                  <a:pt x="15918" y="4555"/>
                </a:cubicBezTo>
                <a:cubicBezTo>
                  <a:pt x="13583" y="1484"/>
                  <a:pt x="13583" y="1484"/>
                  <a:pt x="13583" y="1484"/>
                </a:cubicBezTo>
                <a:cubicBezTo>
                  <a:pt x="13544" y="1382"/>
                  <a:pt x="13427" y="1331"/>
                  <a:pt x="13349" y="1228"/>
                </a:cubicBezTo>
                <a:cubicBezTo>
                  <a:pt x="13232" y="1177"/>
                  <a:pt x="13116" y="1126"/>
                  <a:pt x="12999" y="1126"/>
                </a:cubicBezTo>
                <a:cubicBezTo>
                  <a:pt x="8679" y="1126"/>
                  <a:pt x="8679" y="1126"/>
                  <a:pt x="8679" y="1126"/>
                </a:cubicBezTo>
                <a:cubicBezTo>
                  <a:pt x="8562" y="1126"/>
                  <a:pt x="8484" y="1177"/>
                  <a:pt x="8368" y="1228"/>
                </a:cubicBezTo>
                <a:cubicBezTo>
                  <a:pt x="8212" y="1331"/>
                  <a:pt x="8134" y="1433"/>
                  <a:pt x="8056" y="1536"/>
                </a:cubicBezTo>
                <a:cubicBezTo>
                  <a:pt x="7044" y="2969"/>
                  <a:pt x="7044" y="2969"/>
                  <a:pt x="7044" y="2969"/>
                </a:cubicBezTo>
                <a:cubicBezTo>
                  <a:pt x="7044" y="2815"/>
                  <a:pt x="7044" y="2815"/>
                  <a:pt x="7044" y="2815"/>
                </a:cubicBezTo>
                <a:cubicBezTo>
                  <a:pt x="5721" y="4555"/>
                  <a:pt x="5721" y="4555"/>
                  <a:pt x="5721" y="4555"/>
                </a:cubicBezTo>
                <a:cubicBezTo>
                  <a:pt x="1751" y="4555"/>
                  <a:pt x="1751" y="4555"/>
                  <a:pt x="1751" y="4555"/>
                </a:cubicBezTo>
                <a:cubicBezTo>
                  <a:pt x="1518" y="4555"/>
                  <a:pt x="1284" y="4658"/>
                  <a:pt x="1129" y="4863"/>
                </a:cubicBezTo>
                <a:cubicBezTo>
                  <a:pt x="973" y="5118"/>
                  <a:pt x="856" y="5374"/>
                  <a:pt x="856" y="5682"/>
                </a:cubicBezTo>
                <a:cubicBezTo>
                  <a:pt x="856" y="19348"/>
                  <a:pt x="856" y="19348"/>
                  <a:pt x="856" y="19348"/>
                </a:cubicBezTo>
                <a:cubicBezTo>
                  <a:pt x="856" y="19655"/>
                  <a:pt x="973" y="19911"/>
                  <a:pt x="1129" y="20116"/>
                </a:cubicBezTo>
                <a:cubicBezTo>
                  <a:pt x="1284" y="20372"/>
                  <a:pt x="1518" y="20474"/>
                  <a:pt x="1751" y="20474"/>
                </a:cubicBezTo>
                <a:cubicBezTo>
                  <a:pt x="19888" y="20474"/>
                  <a:pt x="19888" y="20474"/>
                  <a:pt x="19888" y="20474"/>
                </a:cubicBezTo>
                <a:cubicBezTo>
                  <a:pt x="20121" y="20474"/>
                  <a:pt x="20316" y="20372"/>
                  <a:pt x="20471" y="20116"/>
                </a:cubicBezTo>
                <a:cubicBezTo>
                  <a:pt x="20666" y="19911"/>
                  <a:pt x="20744" y="19655"/>
                  <a:pt x="20744" y="19348"/>
                </a:cubicBezTo>
                <a:close/>
                <a:moveTo>
                  <a:pt x="10819" y="4555"/>
                </a:moveTo>
                <a:cubicBezTo>
                  <a:pt x="11598" y="4555"/>
                  <a:pt x="12298" y="4760"/>
                  <a:pt x="12999" y="5118"/>
                </a:cubicBezTo>
                <a:cubicBezTo>
                  <a:pt x="13661" y="5528"/>
                  <a:pt x="14244" y="6091"/>
                  <a:pt x="14750" y="6756"/>
                </a:cubicBezTo>
                <a:cubicBezTo>
                  <a:pt x="15256" y="7422"/>
                  <a:pt x="15684" y="8190"/>
                  <a:pt x="15957" y="9060"/>
                </a:cubicBezTo>
                <a:cubicBezTo>
                  <a:pt x="16268" y="9981"/>
                  <a:pt x="16424" y="10902"/>
                  <a:pt x="16424" y="11926"/>
                </a:cubicBezTo>
                <a:cubicBezTo>
                  <a:pt x="16424" y="12950"/>
                  <a:pt x="16268" y="13922"/>
                  <a:pt x="15957" y="14792"/>
                </a:cubicBezTo>
                <a:cubicBezTo>
                  <a:pt x="15684" y="15714"/>
                  <a:pt x="15256" y="16482"/>
                  <a:pt x="14750" y="17147"/>
                </a:cubicBezTo>
                <a:cubicBezTo>
                  <a:pt x="14244" y="17864"/>
                  <a:pt x="13661" y="18375"/>
                  <a:pt x="12999" y="18785"/>
                </a:cubicBezTo>
                <a:cubicBezTo>
                  <a:pt x="12298" y="19143"/>
                  <a:pt x="11598" y="19348"/>
                  <a:pt x="10819" y="19348"/>
                </a:cubicBezTo>
                <a:cubicBezTo>
                  <a:pt x="10041" y="19348"/>
                  <a:pt x="9302" y="19143"/>
                  <a:pt x="8640" y="18785"/>
                </a:cubicBezTo>
                <a:cubicBezTo>
                  <a:pt x="7939" y="18375"/>
                  <a:pt x="7356" y="17864"/>
                  <a:pt x="6850" y="17147"/>
                </a:cubicBezTo>
                <a:cubicBezTo>
                  <a:pt x="6344" y="16482"/>
                  <a:pt x="5955" y="15714"/>
                  <a:pt x="5643" y="14792"/>
                </a:cubicBezTo>
                <a:cubicBezTo>
                  <a:pt x="5332" y="13922"/>
                  <a:pt x="5176" y="12950"/>
                  <a:pt x="5176" y="11926"/>
                </a:cubicBezTo>
                <a:cubicBezTo>
                  <a:pt x="5176" y="10902"/>
                  <a:pt x="5332" y="9981"/>
                  <a:pt x="5643" y="9060"/>
                </a:cubicBezTo>
                <a:cubicBezTo>
                  <a:pt x="5955" y="8190"/>
                  <a:pt x="6344" y="7422"/>
                  <a:pt x="6850" y="6756"/>
                </a:cubicBezTo>
                <a:cubicBezTo>
                  <a:pt x="7356" y="6091"/>
                  <a:pt x="7939" y="5528"/>
                  <a:pt x="8640" y="5118"/>
                </a:cubicBezTo>
                <a:cubicBezTo>
                  <a:pt x="9302" y="4760"/>
                  <a:pt x="10041" y="4555"/>
                  <a:pt x="10819" y="4555"/>
                </a:cubicBezTo>
                <a:close/>
                <a:moveTo>
                  <a:pt x="10819" y="18222"/>
                </a:moveTo>
                <a:cubicBezTo>
                  <a:pt x="11442" y="18222"/>
                  <a:pt x="12065" y="18017"/>
                  <a:pt x="12649" y="17710"/>
                </a:cubicBezTo>
                <a:cubicBezTo>
                  <a:pt x="13232" y="17352"/>
                  <a:pt x="13738" y="16942"/>
                  <a:pt x="14166" y="16328"/>
                </a:cubicBezTo>
                <a:cubicBezTo>
                  <a:pt x="14595" y="15816"/>
                  <a:pt x="14945" y="15151"/>
                  <a:pt x="15178" y="14383"/>
                </a:cubicBezTo>
                <a:cubicBezTo>
                  <a:pt x="15451" y="13615"/>
                  <a:pt x="15568" y="12796"/>
                  <a:pt x="15568" y="11926"/>
                </a:cubicBezTo>
                <a:cubicBezTo>
                  <a:pt x="15568" y="11107"/>
                  <a:pt x="15451" y="10288"/>
                  <a:pt x="15178" y="9520"/>
                </a:cubicBezTo>
                <a:cubicBezTo>
                  <a:pt x="14945" y="8753"/>
                  <a:pt x="14595" y="8087"/>
                  <a:pt x="14166" y="7524"/>
                </a:cubicBezTo>
                <a:cubicBezTo>
                  <a:pt x="13738" y="6961"/>
                  <a:pt x="13232" y="6500"/>
                  <a:pt x="12649" y="6193"/>
                </a:cubicBezTo>
                <a:cubicBezTo>
                  <a:pt x="12065" y="5835"/>
                  <a:pt x="11442" y="5682"/>
                  <a:pt x="10819" y="5682"/>
                </a:cubicBezTo>
                <a:cubicBezTo>
                  <a:pt x="10158" y="5682"/>
                  <a:pt x="9535" y="5835"/>
                  <a:pt x="8951" y="6193"/>
                </a:cubicBezTo>
                <a:cubicBezTo>
                  <a:pt x="8368" y="6500"/>
                  <a:pt x="7862" y="6961"/>
                  <a:pt x="7472" y="7524"/>
                </a:cubicBezTo>
                <a:cubicBezTo>
                  <a:pt x="7005" y="8087"/>
                  <a:pt x="6694" y="8753"/>
                  <a:pt x="6422" y="9520"/>
                </a:cubicBezTo>
                <a:cubicBezTo>
                  <a:pt x="6188" y="10288"/>
                  <a:pt x="6032" y="11107"/>
                  <a:pt x="6032" y="11926"/>
                </a:cubicBezTo>
                <a:cubicBezTo>
                  <a:pt x="6032" y="12796"/>
                  <a:pt x="6188" y="13615"/>
                  <a:pt x="6422" y="14383"/>
                </a:cubicBezTo>
                <a:cubicBezTo>
                  <a:pt x="6694" y="15151"/>
                  <a:pt x="7005" y="15816"/>
                  <a:pt x="7472" y="16328"/>
                </a:cubicBezTo>
                <a:cubicBezTo>
                  <a:pt x="7862" y="16942"/>
                  <a:pt x="8368" y="17352"/>
                  <a:pt x="8951" y="17710"/>
                </a:cubicBezTo>
                <a:cubicBezTo>
                  <a:pt x="9535" y="18017"/>
                  <a:pt x="10158" y="18222"/>
                  <a:pt x="10819" y="18222"/>
                </a:cubicBezTo>
                <a:close/>
                <a:moveTo>
                  <a:pt x="10819" y="6808"/>
                </a:moveTo>
                <a:cubicBezTo>
                  <a:pt x="11364" y="6808"/>
                  <a:pt x="11870" y="6961"/>
                  <a:pt x="12337" y="7217"/>
                </a:cubicBezTo>
                <a:cubicBezTo>
                  <a:pt x="12804" y="7473"/>
                  <a:pt x="13194" y="7831"/>
                  <a:pt x="13544" y="8343"/>
                </a:cubicBezTo>
                <a:cubicBezTo>
                  <a:pt x="13933" y="8804"/>
                  <a:pt x="14205" y="9316"/>
                  <a:pt x="14400" y="9930"/>
                </a:cubicBezTo>
                <a:cubicBezTo>
                  <a:pt x="14595" y="10544"/>
                  <a:pt x="14711" y="11209"/>
                  <a:pt x="14711" y="11926"/>
                </a:cubicBezTo>
                <a:cubicBezTo>
                  <a:pt x="14711" y="12643"/>
                  <a:pt x="14595" y="13308"/>
                  <a:pt x="14400" y="13922"/>
                </a:cubicBezTo>
                <a:cubicBezTo>
                  <a:pt x="14205" y="14588"/>
                  <a:pt x="13933" y="15100"/>
                  <a:pt x="13544" y="15560"/>
                </a:cubicBezTo>
                <a:cubicBezTo>
                  <a:pt x="13194" y="16021"/>
                  <a:pt x="12804" y="16430"/>
                  <a:pt x="12337" y="16686"/>
                </a:cubicBezTo>
                <a:cubicBezTo>
                  <a:pt x="11870" y="16942"/>
                  <a:pt x="11364" y="17096"/>
                  <a:pt x="10819" y="17096"/>
                </a:cubicBezTo>
                <a:cubicBezTo>
                  <a:pt x="10275" y="17096"/>
                  <a:pt x="9769" y="16942"/>
                  <a:pt x="9302" y="16686"/>
                </a:cubicBezTo>
                <a:cubicBezTo>
                  <a:pt x="8796" y="16430"/>
                  <a:pt x="8406" y="16021"/>
                  <a:pt x="8056" y="15560"/>
                </a:cubicBezTo>
                <a:cubicBezTo>
                  <a:pt x="7706" y="15100"/>
                  <a:pt x="7395" y="14588"/>
                  <a:pt x="7200" y="13922"/>
                </a:cubicBezTo>
                <a:cubicBezTo>
                  <a:pt x="7005" y="13308"/>
                  <a:pt x="6889" y="12643"/>
                  <a:pt x="6889" y="11926"/>
                </a:cubicBezTo>
                <a:cubicBezTo>
                  <a:pt x="6889" y="11209"/>
                  <a:pt x="7005" y="10544"/>
                  <a:pt x="7200" y="9930"/>
                </a:cubicBezTo>
                <a:cubicBezTo>
                  <a:pt x="7395" y="9316"/>
                  <a:pt x="7706" y="8804"/>
                  <a:pt x="8056" y="8343"/>
                </a:cubicBezTo>
                <a:cubicBezTo>
                  <a:pt x="8406" y="7831"/>
                  <a:pt x="8796" y="7473"/>
                  <a:pt x="9302" y="7217"/>
                </a:cubicBezTo>
                <a:cubicBezTo>
                  <a:pt x="9769" y="6961"/>
                  <a:pt x="10275" y="6808"/>
                  <a:pt x="10819" y="6808"/>
                </a:cubicBezTo>
                <a:close/>
                <a:moveTo>
                  <a:pt x="10819" y="15918"/>
                </a:moveTo>
                <a:cubicBezTo>
                  <a:pt x="11209" y="15918"/>
                  <a:pt x="11598" y="15816"/>
                  <a:pt x="11987" y="15611"/>
                </a:cubicBezTo>
                <a:cubicBezTo>
                  <a:pt x="12337" y="15407"/>
                  <a:pt x="12649" y="15100"/>
                  <a:pt x="12921" y="14741"/>
                </a:cubicBezTo>
                <a:cubicBezTo>
                  <a:pt x="13194" y="14383"/>
                  <a:pt x="13427" y="13973"/>
                  <a:pt x="13583" y="13462"/>
                </a:cubicBezTo>
                <a:cubicBezTo>
                  <a:pt x="13777" y="13001"/>
                  <a:pt x="13855" y="12489"/>
                  <a:pt x="13855" y="11926"/>
                </a:cubicBezTo>
                <a:cubicBezTo>
                  <a:pt x="13855" y="11414"/>
                  <a:pt x="13777" y="10902"/>
                  <a:pt x="13583" y="10391"/>
                </a:cubicBezTo>
                <a:cubicBezTo>
                  <a:pt x="13427" y="9930"/>
                  <a:pt x="13194" y="9520"/>
                  <a:pt x="12921" y="9162"/>
                </a:cubicBezTo>
                <a:cubicBezTo>
                  <a:pt x="12649" y="8804"/>
                  <a:pt x="12337" y="8497"/>
                  <a:pt x="11987" y="8292"/>
                </a:cubicBezTo>
                <a:cubicBezTo>
                  <a:pt x="11598" y="8036"/>
                  <a:pt x="11209" y="7934"/>
                  <a:pt x="10819" y="7934"/>
                </a:cubicBezTo>
                <a:cubicBezTo>
                  <a:pt x="10391" y="7934"/>
                  <a:pt x="10002" y="8036"/>
                  <a:pt x="9652" y="8292"/>
                </a:cubicBezTo>
                <a:cubicBezTo>
                  <a:pt x="9263" y="8497"/>
                  <a:pt x="8951" y="8804"/>
                  <a:pt x="8679" y="9162"/>
                </a:cubicBezTo>
                <a:cubicBezTo>
                  <a:pt x="8406" y="9520"/>
                  <a:pt x="8173" y="9930"/>
                  <a:pt x="8017" y="10391"/>
                </a:cubicBezTo>
                <a:cubicBezTo>
                  <a:pt x="7862" y="10902"/>
                  <a:pt x="7784" y="11414"/>
                  <a:pt x="7784" y="11926"/>
                </a:cubicBezTo>
                <a:cubicBezTo>
                  <a:pt x="7784" y="12489"/>
                  <a:pt x="7862" y="13001"/>
                  <a:pt x="8017" y="13462"/>
                </a:cubicBezTo>
                <a:cubicBezTo>
                  <a:pt x="8173" y="13973"/>
                  <a:pt x="8406" y="14383"/>
                  <a:pt x="8679" y="14741"/>
                </a:cubicBezTo>
                <a:cubicBezTo>
                  <a:pt x="8951" y="15100"/>
                  <a:pt x="9263" y="15407"/>
                  <a:pt x="9652" y="15611"/>
                </a:cubicBezTo>
                <a:cubicBezTo>
                  <a:pt x="10002" y="15816"/>
                  <a:pt x="10391" y="15918"/>
                  <a:pt x="10819" y="15918"/>
                </a:cubicBezTo>
                <a:close/>
              </a:path>
            </a:pathLst>
          </a:custGeom>
          <a:solidFill>
            <a:srgbClr val="FBEA8B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398"/>
                    <a:lumOff val="-82873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sp>
        <p:nvSpPr>
          <p:cNvPr id="4732" name="Shape 4732"/>
          <p:cNvSpPr/>
          <p:nvPr/>
        </p:nvSpPr>
        <p:spPr>
          <a:xfrm>
            <a:off x="6601460" y="2522220"/>
            <a:ext cx="477520" cy="441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5" extrusionOk="0">
                <a:moveTo>
                  <a:pt x="20627" y="4762"/>
                </a:moveTo>
                <a:cubicBezTo>
                  <a:pt x="20783" y="4762"/>
                  <a:pt x="20899" y="4804"/>
                  <a:pt x="21016" y="4888"/>
                </a:cubicBezTo>
                <a:cubicBezTo>
                  <a:pt x="21133" y="4973"/>
                  <a:pt x="21250" y="5057"/>
                  <a:pt x="21366" y="5184"/>
                </a:cubicBezTo>
                <a:cubicBezTo>
                  <a:pt x="21405" y="5311"/>
                  <a:pt x="21483" y="5438"/>
                  <a:pt x="21522" y="5565"/>
                </a:cubicBezTo>
                <a:cubicBezTo>
                  <a:pt x="21561" y="5734"/>
                  <a:pt x="21600" y="5861"/>
                  <a:pt x="21600" y="6030"/>
                </a:cubicBezTo>
                <a:cubicBezTo>
                  <a:pt x="21600" y="20275"/>
                  <a:pt x="21600" y="20275"/>
                  <a:pt x="21600" y="20275"/>
                </a:cubicBezTo>
                <a:cubicBezTo>
                  <a:pt x="21600" y="20444"/>
                  <a:pt x="21561" y="20613"/>
                  <a:pt x="21483" y="20782"/>
                </a:cubicBezTo>
                <a:cubicBezTo>
                  <a:pt x="21444" y="20951"/>
                  <a:pt x="21366" y="21078"/>
                  <a:pt x="21250" y="21205"/>
                </a:cubicBezTo>
                <a:cubicBezTo>
                  <a:pt x="21133" y="21289"/>
                  <a:pt x="21016" y="21416"/>
                  <a:pt x="20861" y="21458"/>
                </a:cubicBezTo>
                <a:cubicBezTo>
                  <a:pt x="20705" y="21543"/>
                  <a:pt x="20549" y="21585"/>
                  <a:pt x="20394" y="21585"/>
                </a:cubicBezTo>
                <a:cubicBezTo>
                  <a:pt x="1245" y="21585"/>
                  <a:pt x="1245" y="21585"/>
                  <a:pt x="1245" y="21585"/>
                </a:cubicBezTo>
                <a:cubicBezTo>
                  <a:pt x="1051" y="21585"/>
                  <a:pt x="895" y="21543"/>
                  <a:pt x="739" y="21458"/>
                </a:cubicBezTo>
                <a:cubicBezTo>
                  <a:pt x="584" y="21416"/>
                  <a:pt x="467" y="21289"/>
                  <a:pt x="350" y="21205"/>
                </a:cubicBezTo>
                <a:cubicBezTo>
                  <a:pt x="272" y="21078"/>
                  <a:pt x="195" y="20951"/>
                  <a:pt x="117" y="20782"/>
                </a:cubicBezTo>
                <a:cubicBezTo>
                  <a:pt x="39" y="20613"/>
                  <a:pt x="0" y="20444"/>
                  <a:pt x="0" y="20275"/>
                </a:cubicBezTo>
                <a:cubicBezTo>
                  <a:pt x="0" y="6030"/>
                  <a:pt x="0" y="6030"/>
                  <a:pt x="0" y="6030"/>
                </a:cubicBezTo>
                <a:cubicBezTo>
                  <a:pt x="0" y="5818"/>
                  <a:pt x="39" y="5649"/>
                  <a:pt x="117" y="5480"/>
                </a:cubicBezTo>
                <a:cubicBezTo>
                  <a:pt x="195" y="5311"/>
                  <a:pt x="272" y="5184"/>
                  <a:pt x="350" y="5057"/>
                </a:cubicBezTo>
                <a:cubicBezTo>
                  <a:pt x="467" y="4973"/>
                  <a:pt x="584" y="4888"/>
                  <a:pt x="739" y="4804"/>
                </a:cubicBezTo>
                <a:cubicBezTo>
                  <a:pt x="895" y="4719"/>
                  <a:pt x="1051" y="4677"/>
                  <a:pt x="1245" y="4677"/>
                </a:cubicBezTo>
                <a:cubicBezTo>
                  <a:pt x="16774" y="4677"/>
                  <a:pt x="16774" y="4677"/>
                  <a:pt x="16774" y="4677"/>
                </a:cubicBezTo>
                <a:cubicBezTo>
                  <a:pt x="2024" y="957"/>
                  <a:pt x="2024" y="957"/>
                  <a:pt x="2024" y="957"/>
                </a:cubicBezTo>
                <a:cubicBezTo>
                  <a:pt x="1946" y="915"/>
                  <a:pt x="1868" y="830"/>
                  <a:pt x="1790" y="746"/>
                </a:cubicBezTo>
                <a:cubicBezTo>
                  <a:pt x="1712" y="619"/>
                  <a:pt x="1712" y="492"/>
                  <a:pt x="1751" y="323"/>
                </a:cubicBezTo>
                <a:cubicBezTo>
                  <a:pt x="1751" y="239"/>
                  <a:pt x="1829" y="154"/>
                  <a:pt x="1946" y="70"/>
                </a:cubicBezTo>
                <a:cubicBezTo>
                  <a:pt x="2024" y="-15"/>
                  <a:pt x="2141" y="-15"/>
                  <a:pt x="2257" y="27"/>
                </a:cubicBezTo>
                <a:cubicBezTo>
                  <a:pt x="20588" y="4677"/>
                  <a:pt x="20588" y="4677"/>
                  <a:pt x="20588" y="4677"/>
                </a:cubicBezTo>
                <a:lnTo>
                  <a:pt x="20627" y="4762"/>
                </a:lnTo>
                <a:close/>
                <a:moveTo>
                  <a:pt x="20744" y="20275"/>
                </a:moveTo>
                <a:cubicBezTo>
                  <a:pt x="20744" y="6030"/>
                  <a:pt x="20744" y="6030"/>
                  <a:pt x="20744" y="6030"/>
                </a:cubicBezTo>
                <a:cubicBezTo>
                  <a:pt x="20744" y="5903"/>
                  <a:pt x="20705" y="5818"/>
                  <a:pt x="20627" y="5734"/>
                </a:cubicBezTo>
                <a:cubicBezTo>
                  <a:pt x="20588" y="5649"/>
                  <a:pt x="20471" y="5607"/>
                  <a:pt x="20394" y="5607"/>
                </a:cubicBezTo>
                <a:cubicBezTo>
                  <a:pt x="1245" y="5607"/>
                  <a:pt x="1245" y="5607"/>
                  <a:pt x="1245" y="5607"/>
                </a:cubicBezTo>
                <a:cubicBezTo>
                  <a:pt x="1129" y="5607"/>
                  <a:pt x="1051" y="5649"/>
                  <a:pt x="973" y="5734"/>
                </a:cubicBezTo>
                <a:cubicBezTo>
                  <a:pt x="895" y="5818"/>
                  <a:pt x="856" y="5903"/>
                  <a:pt x="856" y="6030"/>
                </a:cubicBezTo>
                <a:cubicBezTo>
                  <a:pt x="856" y="20275"/>
                  <a:pt x="856" y="20275"/>
                  <a:pt x="856" y="20275"/>
                </a:cubicBezTo>
                <a:cubicBezTo>
                  <a:pt x="856" y="20359"/>
                  <a:pt x="895" y="20486"/>
                  <a:pt x="973" y="20528"/>
                </a:cubicBezTo>
                <a:cubicBezTo>
                  <a:pt x="1051" y="20613"/>
                  <a:pt x="1129" y="20655"/>
                  <a:pt x="1245" y="20655"/>
                </a:cubicBezTo>
                <a:cubicBezTo>
                  <a:pt x="20394" y="20655"/>
                  <a:pt x="20394" y="20655"/>
                  <a:pt x="20394" y="20655"/>
                </a:cubicBezTo>
                <a:cubicBezTo>
                  <a:pt x="20471" y="20655"/>
                  <a:pt x="20588" y="20613"/>
                  <a:pt x="20627" y="20528"/>
                </a:cubicBezTo>
                <a:cubicBezTo>
                  <a:pt x="20705" y="20486"/>
                  <a:pt x="20744" y="20359"/>
                  <a:pt x="20744" y="20275"/>
                </a:cubicBezTo>
                <a:close/>
                <a:moveTo>
                  <a:pt x="2997" y="12877"/>
                </a:moveTo>
                <a:cubicBezTo>
                  <a:pt x="2997" y="13089"/>
                  <a:pt x="2958" y="13300"/>
                  <a:pt x="2841" y="13427"/>
                </a:cubicBezTo>
                <a:cubicBezTo>
                  <a:pt x="2724" y="13554"/>
                  <a:pt x="2569" y="13596"/>
                  <a:pt x="2413" y="13596"/>
                </a:cubicBezTo>
                <a:cubicBezTo>
                  <a:pt x="2179" y="13596"/>
                  <a:pt x="2024" y="13554"/>
                  <a:pt x="1907" y="13427"/>
                </a:cubicBezTo>
                <a:cubicBezTo>
                  <a:pt x="1790" y="13300"/>
                  <a:pt x="1751" y="13089"/>
                  <a:pt x="1751" y="12877"/>
                </a:cubicBezTo>
                <a:cubicBezTo>
                  <a:pt x="1751" y="12708"/>
                  <a:pt x="1790" y="12539"/>
                  <a:pt x="1907" y="12412"/>
                </a:cubicBezTo>
                <a:cubicBezTo>
                  <a:pt x="2024" y="12286"/>
                  <a:pt x="2179" y="12243"/>
                  <a:pt x="2413" y="12243"/>
                </a:cubicBezTo>
                <a:cubicBezTo>
                  <a:pt x="2569" y="12243"/>
                  <a:pt x="2724" y="12286"/>
                  <a:pt x="2841" y="12412"/>
                </a:cubicBezTo>
                <a:cubicBezTo>
                  <a:pt x="2958" y="12539"/>
                  <a:pt x="2997" y="12708"/>
                  <a:pt x="2997" y="12877"/>
                </a:cubicBezTo>
                <a:close/>
                <a:moveTo>
                  <a:pt x="3269" y="9369"/>
                </a:moveTo>
                <a:cubicBezTo>
                  <a:pt x="3425" y="9369"/>
                  <a:pt x="3581" y="9453"/>
                  <a:pt x="3697" y="9580"/>
                </a:cubicBezTo>
                <a:cubicBezTo>
                  <a:pt x="3853" y="9749"/>
                  <a:pt x="3931" y="9918"/>
                  <a:pt x="3931" y="10088"/>
                </a:cubicBezTo>
                <a:cubicBezTo>
                  <a:pt x="3931" y="10299"/>
                  <a:pt x="3853" y="10468"/>
                  <a:pt x="3697" y="10595"/>
                </a:cubicBezTo>
                <a:cubicBezTo>
                  <a:pt x="3581" y="10722"/>
                  <a:pt x="3425" y="10806"/>
                  <a:pt x="3269" y="10806"/>
                </a:cubicBezTo>
                <a:cubicBezTo>
                  <a:pt x="3036" y="10806"/>
                  <a:pt x="2880" y="10722"/>
                  <a:pt x="2763" y="10595"/>
                </a:cubicBezTo>
                <a:cubicBezTo>
                  <a:pt x="2646" y="10468"/>
                  <a:pt x="2608" y="10299"/>
                  <a:pt x="2608" y="10088"/>
                </a:cubicBezTo>
                <a:cubicBezTo>
                  <a:pt x="2608" y="9918"/>
                  <a:pt x="2646" y="9749"/>
                  <a:pt x="2763" y="9580"/>
                </a:cubicBezTo>
                <a:cubicBezTo>
                  <a:pt x="2880" y="9453"/>
                  <a:pt x="3036" y="9369"/>
                  <a:pt x="3269" y="9369"/>
                </a:cubicBezTo>
                <a:close/>
                <a:moveTo>
                  <a:pt x="3269" y="15033"/>
                </a:moveTo>
                <a:cubicBezTo>
                  <a:pt x="3425" y="15033"/>
                  <a:pt x="3581" y="15118"/>
                  <a:pt x="3697" y="15244"/>
                </a:cubicBezTo>
                <a:cubicBezTo>
                  <a:pt x="3853" y="15371"/>
                  <a:pt x="3931" y="15540"/>
                  <a:pt x="3931" y="15752"/>
                </a:cubicBezTo>
                <a:cubicBezTo>
                  <a:pt x="3931" y="15921"/>
                  <a:pt x="3853" y="16090"/>
                  <a:pt x="3697" y="16259"/>
                </a:cubicBezTo>
                <a:cubicBezTo>
                  <a:pt x="3581" y="16386"/>
                  <a:pt x="3425" y="16470"/>
                  <a:pt x="3269" y="16470"/>
                </a:cubicBezTo>
                <a:cubicBezTo>
                  <a:pt x="3036" y="16470"/>
                  <a:pt x="2880" y="16386"/>
                  <a:pt x="2763" y="16259"/>
                </a:cubicBezTo>
                <a:cubicBezTo>
                  <a:pt x="2646" y="16090"/>
                  <a:pt x="2608" y="15921"/>
                  <a:pt x="2608" y="15752"/>
                </a:cubicBezTo>
                <a:cubicBezTo>
                  <a:pt x="2608" y="15540"/>
                  <a:pt x="2646" y="15371"/>
                  <a:pt x="2763" y="15244"/>
                </a:cubicBezTo>
                <a:cubicBezTo>
                  <a:pt x="2880" y="15118"/>
                  <a:pt x="3036" y="15033"/>
                  <a:pt x="3269" y="15033"/>
                </a:cubicBezTo>
                <a:close/>
                <a:moveTo>
                  <a:pt x="4943" y="16893"/>
                </a:moveTo>
                <a:cubicBezTo>
                  <a:pt x="5137" y="16893"/>
                  <a:pt x="5293" y="16978"/>
                  <a:pt x="5410" y="17104"/>
                </a:cubicBezTo>
                <a:cubicBezTo>
                  <a:pt x="5526" y="17231"/>
                  <a:pt x="5604" y="17400"/>
                  <a:pt x="5604" y="17612"/>
                </a:cubicBezTo>
                <a:cubicBezTo>
                  <a:pt x="5604" y="17823"/>
                  <a:pt x="5526" y="17950"/>
                  <a:pt x="5410" y="18077"/>
                </a:cubicBezTo>
                <a:cubicBezTo>
                  <a:pt x="5293" y="18203"/>
                  <a:pt x="5137" y="18288"/>
                  <a:pt x="4943" y="18288"/>
                </a:cubicBezTo>
                <a:cubicBezTo>
                  <a:pt x="4748" y="18288"/>
                  <a:pt x="4592" y="18203"/>
                  <a:pt x="4476" y="18077"/>
                </a:cubicBezTo>
                <a:cubicBezTo>
                  <a:pt x="4320" y="17950"/>
                  <a:pt x="4281" y="17823"/>
                  <a:pt x="4281" y="17612"/>
                </a:cubicBezTo>
                <a:cubicBezTo>
                  <a:pt x="4281" y="17400"/>
                  <a:pt x="4320" y="17231"/>
                  <a:pt x="4476" y="17104"/>
                </a:cubicBezTo>
                <a:cubicBezTo>
                  <a:pt x="4592" y="16978"/>
                  <a:pt x="4748" y="16893"/>
                  <a:pt x="4943" y="16893"/>
                </a:cubicBezTo>
                <a:close/>
                <a:moveTo>
                  <a:pt x="4982" y="8946"/>
                </a:moveTo>
                <a:cubicBezTo>
                  <a:pt x="4826" y="8946"/>
                  <a:pt x="4670" y="8862"/>
                  <a:pt x="4515" y="8693"/>
                </a:cubicBezTo>
                <a:cubicBezTo>
                  <a:pt x="4398" y="8566"/>
                  <a:pt x="4320" y="8397"/>
                  <a:pt x="4320" y="8228"/>
                </a:cubicBezTo>
                <a:cubicBezTo>
                  <a:pt x="4320" y="8016"/>
                  <a:pt x="4398" y="7847"/>
                  <a:pt x="4515" y="7720"/>
                </a:cubicBezTo>
                <a:cubicBezTo>
                  <a:pt x="4670" y="7551"/>
                  <a:pt x="4826" y="7509"/>
                  <a:pt x="4982" y="7509"/>
                </a:cubicBezTo>
                <a:cubicBezTo>
                  <a:pt x="5137" y="7509"/>
                  <a:pt x="5293" y="7551"/>
                  <a:pt x="5449" y="7720"/>
                </a:cubicBezTo>
                <a:cubicBezTo>
                  <a:pt x="5565" y="7847"/>
                  <a:pt x="5643" y="8016"/>
                  <a:pt x="5643" y="8228"/>
                </a:cubicBezTo>
                <a:cubicBezTo>
                  <a:pt x="5643" y="8397"/>
                  <a:pt x="5565" y="8566"/>
                  <a:pt x="5449" y="8693"/>
                </a:cubicBezTo>
                <a:cubicBezTo>
                  <a:pt x="5293" y="8862"/>
                  <a:pt x="5137" y="8946"/>
                  <a:pt x="4982" y="8946"/>
                </a:cubicBezTo>
                <a:close/>
                <a:moveTo>
                  <a:pt x="5371" y="10806"/>
                </a:moveTo>
                <a:cubicBezTo>
                  <a:pt x="5604" y="10806"/>
                  <a:pt x="5760" y="10848"/>
                  <a:pt x="5877" y="10975"/>
                </a:cubicBezTo>
                <a:cubicBezTo>
                  <a:pt x="5994" y="11102"/>
                  <a:pt x="6032" y="11313"/>
                  <a:pt x="6032" y="11525"/>
                </a:cubicBezTo>
                <a:cubicBezTo>
                  <a:pt x="6032" y="11694"/>
                  <a:pt x="5994" y="11863"/>
                  <a:pt x="5877" y="11990"/>
                </a:cubicBezTo>
                <a:cubicBezTo>
                  <a:pt x="5760" y="12159"/>
                  <a:pt x="5604" y="12243"/>
                  <a:pt x="5371" y="12243"/>
                </a:cubicBezTo>
                <a:cubicBezTo>
                  <a:pt x="5215" y="12243"/>
                  <a:pt x="5059" y="12159"/>
                  <a:pt x="4943" y="11990"/>
                </a:cubicBezTo>
                <a:cubicBezTo>
                  <a:pt x="4826" y="11863"/>
                  <a:pt x="4787" y="11694"/>
                  <a:pt x="4787" y="11525"/>
                </a:cubicBezTo>
                <a:cubicBezTo>
                  <a:pt x="4787" y="11313"/>
                  <a:pt x="4826" y="11102"/>
                  <a:pt x="4943" y="10975"/>
                </a:cubicBezTo>
                <a:cubicBezTo>
                  <a:pt x="5059" y="10848"/>
                  <a:pt x="5215" y="10806"/>
                  <a:pt x="5371" y="10806"/>
                </a:cubicBezTo>
                <a:close/>
                <a:moveTo>
                  <a:pt x="5371" y="13554"/>
                </a:moveTo>
                <a:cubicBezTo>
                  <a:pt x="5604" y="13554"/>
                  <a:pt x="5760" y="13638"/>
                  <a:pt x="5877" y="13765"/>
                </a:cubicBezTo>
                <a:cubicBezTo>
                  <a:pt x="5994" y="13934"/>
                  <a:pt x="6032" y="14061"/>
                  <a:pt x="6032" y="14272"/>
                </a:cubicBezTo>
                <a:cubicBezTo>
                  <a:pt x="6032" y="14484"/>
                  <a:pt x="5994" y="14653"/>
                  <a:pt x="5877" y="14780"/>
                </a:cubicBezTo>
                <a:cubicBezTo>
                  <a:pt x="5760" y="14906"/>
                  <a:pt x="5604" y="14991"/>
                  <a:pt x="5371" y="14991"/>
                </a:cubicBezTo>
                <a:cubicBezTo>
                  <a:pt x="5215" y="14991"/>
                  <a:pt x="5059" y="14906"/>
                  <a:pt x="4943" y="14780"/>
                </a:cubicBezTo>
                <a:cubicBezTo>
                  <a:pt x="4826" y="14653"/>
                  <a:pt x="4787" y="14484"/>
                  <a:pt x="4787" y="14272"/>
                </a:cubicBezTo>
                <a:cubicBezTo>
                  <a:pt x="4787" y="14061"/>
                  <a:pt x="4826" y="13934"/>
                  <a:pt x="4943" y="13765"/>
                </a:cubicBezTo>
                <a:cubicBezTo>
                  <a:pt x="5059" y="13638"/>
                  <a:pt x="5215" y="13554"/>
                  <a:pt x="5371" y="13554"/>
                </a:cubicBezTo>
                <a:close/>
                <a:moveTo>
                  <a:pt x="7784" y="6579"/>
                </a:moveTo>
                <a:cubicBezTo>
                  <a:pt x="7978" y="6579"/>
                  <a:pt x="8134" y="6621"/>
                  <a:pt x="8251" y="6790"/>
                </a:cubicBezTo>
                <a:cubicBezTo>
                  <a:pt x="8368" y="6917"/>
                  <a:pt x="8406" y="7086"/>
                  <a:pt x="8406" y="7255"/>
                </a:cubicBezTo>
                <a:cubicBezTo>
                  <a:pt x="8406" y="7467"/>
                  <a:pt x="8368" y="7636"/>
                  <a:pt x="8251" y="7763"/>
                </a:cubicBezTo>
                <a:cubicBezTo>
                  <a:pt x="8134" y="7932"/>
                  <a:pt x="7978" y="7974"/>
                  <a:pt x="7784" y="7974"/>
                </a:cubicBezTo>
                <a:cubicBezTo>
                  <a:pt x="7589" y="7974"/>
                  <a:pt x="7434" y="7932"/>
                  <a:pt x="7317" y="7763"/>
                </a:cubicBezTo>
                <a:cubicBezTo>
                  <a:pt x="7161" y="7636"/>
                  <a:pt x="7122" y="7467"/>
                  <a:pt x="7122" y="7255"/>
                </a:cubicBezTo>
                <a:cubicBezTo>
                  <a:pt x="7122" y="7086"/>
                  <a:pt x="7161" y="6917"/>
                  <a:pt x="7317" y="6790"/>
                </a:cubicBezTo>
                <a:cubicBezTo>
                  <a:pt x="7434" y="6621"/>
                  <a:pt x="7589" y="6579"/>
                  <a:pt x="7784" y="6579"/>
                </a:cubicBezTo>
                <a:close/>
                <a:moveTo>
                  <a:pt x="7784" y="9369"/>
                </a:moveTo>
                <a:cubicBezTo>
                  <a:pt x="7978" y="9369"/>
                  <a:pt x="8134" y="9453"/>
                  <a:pt x="8251" y="9580"/>
                </a:cubicBezTo>
                <a:cubicBezTo>
                  <a:pt x="8368" y="9749"/>
                  <a:pt x="8406" y="9918"/>
                  <a:pt x="8406" y="10088"/>
                </a:cubicBezTo>
                <a:cubicBezTo>
                  <a:pt x="8406" y="10299"/>
                  <a:pt x="8368" y="10468"/>
                  <a:pt x="8251" y="10595"/>
                </a:cubicBezTo>
                <a:cubicBezTo>
                  <a:pt x="8134" y="10722"/>
                  <a:pt x="7978" y="10806"/>
                  <a:pt x="7784" y="10806"/>
                </a:cubicBezTo>
                <a:cubicBezTo>
                  <a:pt x="7589" y="10806"/>
                  <a:pt x="7434" y="10722"/>
                  <a:pt x="7317" y="10595"/>
                </a:cubicBezTo>
                <a:cubicBezTo>
                  <a:pt x="7161" y="10468"/>
                  <a:pt x="7122" y="10299"/>
                  <a:pt x="7122" y="10088"/>
                </a:cubicBezTo>
                <a:cubicBezTo>
                  <a:pt x="7122" y="9918"/>
                  <a:pt x="7161" y="9749"/>
                  <a:pt x="7317" y="9580"/>
                </a:cubicBezTo>
                <a:cubicBezTo>
                  <a:pt x="7434" y="9453"/>
                  <a:pt x="7589" y="9369"/>
                  <a:pt x="7784" y="9369"/>
                </a:cubicBezTo>
                <a:close/>
                <a:moveTo>
                  <a:pt x="7784" y="12243"/>
                </a:moveTo>
                <a:cubicBezTo>
                  <a:pt x="7978" y="12243"/>
                  <a:pt x="8134" y="12286"/>
                  <a:pt x="8251" y="12412"/>
                </a:cubicBezTo>
                <a:cubicBezTo>
                  <a:pt x="8368" y="12539"/>
                  <a:pt x="8406" y="12708"/>
                  <a:pt x="8406" y="12877"/>
                </a:cubicBezTo>
                <a:cubicBezTo>
                  <a:pt x="8406" y="13089"/>
                  <a:pt x="8368" y="13300"/>
                  <a:pt x="8251" y="13427"/>
                </a:cubicBezTo>
                <a:cubicBezTo>
                  <a:pt x="8134" y="13554"/>
                  <a:pt x="7978" y="13596"/>
                  <a:pt x="7784" y="13596"/>
                </a:cubicBezTo>
                <a:cubicBezTo>
                  <a:pt x="7589" y="13596"/>
                  <a:pt x="7434" y="13554"/>
                  <a:pt x="7317" y="13427"/>
                </a:cubicBezTo>
                <a:cubicBezTo>
                  <a:pt x="7161" y="13300"/>
                  <a:pt x="7122" y="13089"/>
                  <a:pt x="7122" y="12877"/>
                </a:cubicBezTo>
                <a:cubicBezTo>
                  <a:pt x="7122" y="12708"/>
                  <a:pt x="7161" y="12539"/>
                  <a:pt x="7317" y="12412"/>
                </a:cubicBezTo>
                <a:cubicBezTo>
                  <a:pt x="7434" y="12286"/>
                  <a:pt x="7589" y="12243"/>
                  <a:pt x="7784" y="12243"/>
                </a:cubicBezTo>
                <a:close/>
                <a:moveTo>
                  <a:pt x="7784" y="15033"/>
                </a:moveTo>
                <a:cubicBezTo>
                  <a:pt x="7978" y="15033"/>
                  <a:pt x="8134" y="15118"/>
                  <a:pt x="8251" y="15244"/>
                </a:cubicBezTo>
                <a:cubicBezTo>
                  <a:pt x="8368" y="15371"/>
                  <a:pt x="8406" y="15540"/>
                  <a:pt x="8406" y="15752"/>
                </a:cubicBezTo>
                <a:cubicBezTo>
                  <a:pt x="8406" y="15921"/>
                  <a:pt x="8368" y="16090"/>
                  <a:pt x="8251" y="16259"/>
                </a:cubicBezTo>
                <a:cubicBezTo>
                  <a:pt x="8134" y="16386"/>
                  <a:pt x="7978" y="16470"/>
                  <a:pt x="7784" y="16470"/>
                </a:cubicBezTo>
                <a:cubicBezTo>
                  <a:pt x="7589" y="16470"/>
                  <a:pt x="7434" y="16386"/>
                  <a:pt x="7317" y="16259"/>
                </a:cubicBezTo>
                <a:cubicBezTo>
                  <a:pt x="7161" y="16090"/>
                  <a:pt x="7122" y="15921"/>
                  <a:pt x="7122" y="15752"/>
                </a:cubicBezTo>
                <a:cubicBezTo>
                  <a:pt x="7122" y="15540"/>
                  <a:pt x="7161" y="15371"/>
                  <a:pt x="7317" y="15244"/>
                </a:cubicBezTo>
                <a:cubicBezTo>
                  <a:pt x="7434" y="15118"/>
                  <a:pt x="7589" y="15033"/>
                  <a:pt x="7784" y="15033"/>
                </a:cubicBezTo>
                <a:close/>
                <a:moveTo>
                  <a:pt x="7784" y="17823"/>
                </a:moveTo>
                <a:cubicBezTo>
                  <a:pt x="7978" y="17823"/>
                  <a:pt x="8134" y="17908"/>
                  <a:pt x="8251" y="18034"/>
                </a:cubicBezTo>
                <a:cubicBezTo>
                  <a:pt x="8368" y="18161"/>
                  <a:pt x="8406" y="18330"/>
                  <a:pt x="8406" y="18542"/>
                </a:cubicBezTo>
                <a:cubicBezTo>
                  <a:pt x="8406" y="18753"/>
                  <a:pt x="8368" y="18922"/>
                  <a:pt x="8251" y="19049"/>
                </a:cubicBezTo>
                <a:cubicBezTo>
                  <a:pt x="8134" y="19218"/>
                  <a:pt x="7978" y="19260"/>
                  <a:pt x="7784" y="19260"/>
                </a:cubicBezTo>
                <a:cubicBezTo>
                  <a:pt x="7589" y="19260"/>
                  <a:pt x="7434" y="19218"/>
                  <a:pt x="7317" y="19049"/>
                </a:cubicBezTo>
                <a:cubicBezTo>
                  <a:pt x="7161" y="18922"/>
                  <a:pt x="7122" y="18753"/>
                  <a:pt x="7122" y="18542"/>
                </a:cubicBezTo>
                <a:cubicBezTo>
                  <a:pt x="7122" y="18330"/>
                  <a:pt x="7161" y="18161"/>
                  <a:pt x="7317" y="18034"/>
                </a:cubicBezTo>
                <a:cubicBezTo>
                  <a:pt x="7434" y="17908"/>
                  <a:pt x="7589" y="17823"/>
                  <a:pt x="7784" y="17823"/>
                </a:cubicBezTo>
                <a:close/>
                <a:moveTo>
                  <a:pt x="10158" y="12243"/>
                </a:moveTo>
                <a:cubicBezTo>
                  <a:pt x="9963" y="12243"/>
                  <a:pt x="9808" y="12159"/>
                  <a:pt x="9691" y="11990"/>
                </a:cubicBezTo>
                <a:cubicBezTo>
                  <a:pt x="9574" y="11863"/>
                  <a:pt x="9496" y="11694"/>
                  <a:pt x="9496" y="11525"/>
                </a:cubicBezTo>
                <a:cubicBezTo>
                  <a:pt x="9496" y="11313"/>
                  <a:pt x="9574" y="11102"/>
                  <a:pt x="9691" y="10975"/>
                </a:cubicBezTo>
                <a:cubicBezTo>
                  <a:pt x="9808" y="10848"/>
                  <a:pt x="9963" y="10806"/>
                  <a:pt x="10158" y="10806"/>
                </a:cubicBezTo>
                <a:cubicBezTo>
                  <a:pt x="10352" y="10806"/>
                  <a:pt x="10508" y="10848"/>
                  <a:pt x="10625" y="10975"/>
                </a:cubicBezTo>
                <a:cubicBezTo>
                  <a:pt x="10742" y="11102"/>
                  <a:pt x="10819" y="11313"/>
                  <a:pt x="10819" y="11525"/>
                </a:cubicBezTo>
                <a:cubicBezTo>
                  <a:pt x="10819" y="11694"/>
                  <a:pt x="10742" y="11863"/>
                  <a:pt x="10625" y="11990"/>
                </a:cubicBezTo>
                <a:cubicBezTo>
                  <a:pt x="10508" y="12159"/>
                  <a:pt x="10352" y="12243"/>
                  <a:pt x="10158" y="12243"/>
                </a:cubicBezTo>
                <a:close/>
                <a:moveTo>
                  <a:pt x="10819" y="14315"/>
                </a:moveTo>
                <a:cubicBezTo>
                  <a:pt x="10819" y="14484"/>
                  <a:pt x="10742" y="14653"/>
                  <a:pt x="10625" y="14822"/>
                </a:cubicBezTo>
                <a:cubicBezTo>
                  <a:pt x="10508" y="14949"/>
                  <a:pt x="10352" y="15033"/>
                  <a:pt x="10158" y="15033"/>
                </a:cubicBezTo>
                <a:cubicBezTo>
                  <a:pt x="9963" y="15033"/>
                  <a:pt x="9808" y="14949"/>
                  <a:pt x="9691" y="14822"/>
                </a:cubicBezTo>
                <a:cubicBezTo>
                  <a:pt x="9574" y="14653"/>
                  <a:pt x="9496" y="14484"/>
                  <a:pt x="9496" y="14315"/>
                </a:cubicBezTo>
                <a:cubicBezTo>
                  <a:pt x="9496" y="14145"/>
                  <a:pt x="9574" y="13976"/>
                  <a:pt x="9691" y="13807"/>
                </a:cubicBezTo>
                <a:cubicBezTo>
                  <a:pt x="9808" y="13680"/>
                  <a:pt x="9963" y="13596"/>
                  <a:pt x="10158" y="13596"/>
                </a:cubicBezTo>
                <a:cubicBezTo>
                  <a:pt x="10352" y="13596"/>
                  <a:pt x="10508" y="13680"/>
                  <a:pt x="10625" y="13807"/>
                </a:cubicBezTo>
                <a:cubicBezTo>
                  <a:pt x="10742" y="13976"/>
                  <a:pt x="10819" y="14145"/>
                  <a:pt x="10819" y="14315"/>
                </a:cubicBezTo>
                <a:close/>
                <a:moveTo>
                  <a:pt x="10547" y="7509"/>
                </a:moveTo>
                <a:cubicBezTo>
                  <a:pt x="10742" y="7509"/>
                  <a:pt x="10897" y="7551"/>
                  <a:pt x="11053" y="7720"/>
                </a:cubicBezTo>
                <a:cubicBezTo>
                  <a:pt x="11170" y="7847"/>
                  <a:pt x="11209" y="8016"/>
                  <a:pt x="11209" y="8228"/>
                </a:cubicBezTo>
                <a:cubicBezTo>
                  <a:pt x="11209" y="8397"/>
                  <a:pt x="11170" y="8566"/>
                  <a:pt x="11053" y="8693"/>
                </a:cubicBezTo>
                <a:cubicBezTo>
                  <a:pt x="10897" y="8862"/>
                  <a:pt x="10742" y="8946"/>
                  <a:pt x="10547" y="8946"/>
                </a:cubicBezTo>
                <a:cubicBezTo>
                  <a:pt x="10391" y="8946"/>
                  <a:pt x="10236" y="8862"/>
                  <a:pt x="10119" y="8693"/>
                </a:cubicBezTo>
                <a:cubicBezTo>
                  <a:pt x="10002" y="8566"/>
                  <a:pt x="9963" y="8397"/>
                  <a:pt x="9963" y="8228"/>
                </a:cubicBezTo>
                <a:cubicBezTo>
                  <a:pt x="9963" y="8016"/>
                  <a:pt x="10002" y="7847"/>
                  <a:pt x="10119" y="7720"/>
                </a:cubicBezTo>
                <a:cubicBezTo>
                  <a:pt x="10236" y="7551"/>
                  <a:pt x="10391" y="7509"/>
                  <a:pt x="10547" y="7509"/>
                </a:cubicBezTo>
                <a:close/>
                <a:moveTo>
                  <a:pt x="10547" y="16893"/>
                </a:moveTo>
                <a:cubicBezTo>
                  <a:pt x="10742" y="16893"/>
                  <a:pt x="10897" y="16978"/>
                  <a:pt x="11053" y="17104"/>
                </a:cubicBezTo>
                <a:cubicBezTo>
                  <a:pt x="11170" y="17231"/>
                  <a:pt x="11209" y="17400"/>
                  <a:pt x="11209" y="17612"/>
                </a:cubicBezTo>
                <a:cubicBezTo>
                  <a:pt x="11209" y="17823"/>
                  <a:pt x="11170" y="17950"/>
                  <a:pt x="11053" y="18077"/>
                </a:cubicBezTo>
                <a:cubicBezTo>
                  <a:pt x="10897" y="18203"/>
                  <a:pt x="10742" y="18288"/>
                  <a:pt x="10547" y="18288"/>
                </a:cubicBezTo>
                <a:cubicBezTo>
                  <a:pt x="10391" y="18288"/>
                  <a:pt x="10236" y="18203"/>
                  <a:pt x="10119" y="18077"/>
                </a:cubicBezTo>
                <a:cubicBezTo>
                  <a:pt x="10002" y="17950"/>
                  <a:pt x="9963" y="17823"/>
                  <a:pt x="9963" y="17612"/>
                </a:cubicBezTo>
                <a:cubicBezTo>
                  <a:pt x="9963" y="17400"/>
                  <a:pt x="10002" y="17231"/>
                  <a:pt x="10119" y="17104"/>
                </a:cubicBezTo>
                <a:cubicBezTo>
                  <a:pt x="10236" y="16978"/>
                  <a:pt x="10391" y="16893"/>
                  <a:pt x="10547" y="16893"/>
                </a:cubicBezTo>
                <a:close/>
                <a:moveTo>
                  <a:pt x="12337" y="10806"/>
                </a:moveTo>
                <a:cubicBezTo>
                  <a:pt x="12143" y="10806"/>
                  <a:pt x="11987" y="10722"/>
                  <a:pt x="11870" y="10595"/>
                </a:cubicBezTo>
                <a:cubicBezTo>
                  <a:pt x="11754" y="10468"/>
                  <a:pt x="11676" y="10299"/>
                  <a:pt x="11676" y="10088"/>
                </a:cubicBezTo>
                <a:cubicBezTo>
                  <a:pt x="11676" y="9918"/>
                  <a:pt x="11754" y="9749"/>
                  <a:pt x="11870" y="9580"/>
                </a:cubicBezTo>
                <a:cubicBezTo>
                  <a:pt x="11987" y="9453"/>
                  <a:pt x="12143" y="9369"/>
                  <a:pt x="12337" y="9369"/>
                </a:cubicBezTo>
                <a:cubicBezTo>
                  <a:pt x="12493" y="9369"/>
                  <a:pt x="12649" y="9453"/>
                  <a:pt x="12765" y="9580"/>
                </a:cubicBezTo>
                <a:cubicBezTo>
                  <a:pt x="12921" y="9749"/>
                  <a:pt x="12999" y="9918"/>
                  <a:pt x="12999" y="10088"/>
                </a:cubicBezTo>
                <a:cubicBezTo>
                  <a:pt x="12999" y="10299"/>
                  <a:pt x="12921" y="10468"/>
                  <a:pt x="12765" y="10595"/>
                </a:cubicBezTo>
                <a:cubicBezTo>
                  <a:pt x="12649" y="10722"/>
                  <a:pt x="12493" y="10806"/>
                  <a:pt x="12337" y="10806"/>
                </a:cubicBezTo>
                <a:close/>
                <a:moveTo>
                  <a:pt x="12337" y="15033"/>
                </a:moveTo>
                <a:cubicBezTo>
                  <a:pt x="12493" y="15033"/>
                  <a:pt x="12649" y="15118"/>
                  <a:pt x="12765" y="15244"/>
                </a:cubicBezTo>
                <a:cubicBezTo>
                  <a:pt x="12921" y="15371"/>
                  <a:pt x="12999" y="15540"/>
                  <a:pt x="12999" y="15752"/>
                </a:cubicBezTo>
                <a:cubicBezTo>
                  <a:pt x="12999" y="15921"/>
                  <a:pt x="12921" y="16090"/>
                  <a:pt x="12765" y="16259"/>
                </a:cubicBezTo>
                <a:cubicBezTo>
                  <a:pt x="12649" y="16386"/>
                  <a:pt x="12493" y="16470"/>
                  <a:pt x="12337" y="16470"/>
                </a:cubicBezTo>
                <a:cubicBezTo>
                  <a:pt x="12143" y="16470"/>
                  <a:pt x="11987" y="16386"/>
                  <a:pt x="11870" y="16259"/>
                </a:cubicBezTo>
                <a:cubicBezTo>
                  <a:pt x="11754" y="16090"/>
                  <a:pt x="11676" y="15921"/>
                  <a:pt x="11676" y="15752"/>
                </a:cubicBezTo>
                <a:cubicBezTo>
                  <a:pt x="11676" y="15540"/>
                  <a:pt x="11754" y="15371"/>
                  <a:pt x="11870" y="15244"/>
                </a:cubicBezTo>
                <a:cubicBezTo>
                  <a:pt x="11987" y="15118"/>
                  <a:pt x="12143" y="15033"/>
                  <a:pt x="12337" y="15033"/>
                </a:cubicBezTo>
                <a:close/>
                <a:moveTo>
                  <a:pt x="13194" y="12243"/>
                </a:moveTo>
                <a:cubicBezTo>
                  <a:pt x="13349" y="12243"/>
                  <a:pt x="13505" y="12286"/>
                  <a:pt x="13661" y="12412"/>
                </a:cubicBezTo>
                <a:cubicBezTo>
                  <a:pt x="13777" y="12539"/>
                  <a:pt x="13855" y="12708"/>
                  <a:pt x="13855" y="12877"/>
                </a:cubicBezTo>
                <a:cubicBezTo>
                  <a:pt x="13855" y="13089"/>
                  <a:pt x="13777" y="13300"/>
                  <a:pt x="13661" y="13427"/>
                </a:cubicBezTo>
                <a:cubicBezTo>
                  <a:pt x="13505" y="13554"/>
                  <a:pt x="13349" y="13596"/>
                  <a:pt x="13194" y="13596"/>
                </a:cubicBezTo>
                <a:cubicBezTo>
                  <a:pt x="13038" y="13596"/>
                  <a:pt x="12882" y="13554"/>
                  <a:pt x="12726" y="13427"/>
                </a:cubicBezTo>
                <a:cubicBezTo>
                  <a:pt x="12610" y="13300"/>
                  <a:pt x="12532" y="13089"/>
                  <a:pt x="12532" y="12877"/>
                </a:cubicBezTo>
                <a:cubicBezTo>
                  <a:pt x="12532" y="12708"/>
                  <a:pt x="12610" y="12539"/>
                  <a:pt x="12726" y="12412"/>
                </a:cubicBezTo>
                <a:cubicBezTo>
                  <a:pt x="12882" y="12286"/>
                  <a:pt x="13038" y="12243"/>
                  <a:pt x="13194" y="12243"/>
                </a:cubicBezTo>
                <a:close/>
                <a:moveTo>
                  <a:pt x="17708" y="7509"/>
                </a:moveTo>
                <a:cubicBezTo>
                  <a:pt x="17903" y="7509"/>
                  <a:pt x="18097" y="7551"/>
                  <a:pt x="18214" y="7594"/>
                </a:cubicBezTo>
                <a:cubicBezTo>
                  <a:pt x="18370" y="7678"/>
                  <a:pt x="18525" y="7805"/>
                  <a:pt x="18642" y="7932"/>
                </a:cubicBezTo>
                <a:cubicBezTo>
                  <a:pt x="18759" y="8059"/>
                  <a:pt x="18837" y="8185"/>
                  <a:pt x="18915" y="8354"/>
                </a:cubicBezTo>
                <a:cubicBezTo>
                  <a:pt x="18992" y="8566"/>
                  <a:pt x="19031" y="8735"/>
                  <a:pt x="19031" y="8946"/>
                </a:cubicBezTo>
                <a:cubicBezTo>
                  <a:pt x="19031" y="9115"/>
                  <a:pt x="18992" y="9284"/>
                  <a:pt x="18915" y="9453"/>
                </a:cubicBezTo>
                <a:cubicBezTo>
                  <a:pt x="18837" y="9623"/>
                  <a:pt x="18759" y="9749"/>
                  <a:pt x="18642" y="9918"/>
                </a:cubicBezTo>
                <a:cubicBezTo>
                  <a:pt x="18525" y="10045"/>
                  <a:pt x="18370" y="10130"/>
                  <a:pt x="18214" y="10172"/>
                </a:cubicBezTo>
                <a:cubicBezTo>
                  <a:pt x="18097" y="10257"/>
                  <a:pt x="17903" y="10299"/>
                  <a:pt x="17708" y="10299"/>
                </a:cubicBezTo>
                <a:cubicBezTo>
                  <a:pt x="17514" y="10299"/>
                  <a:pt x="17358" y="10257"/>
                  <a:pt x="17202" y="10172"/>
                </a:cubicBezTo>
                <a:cubicBezTo>
                  <a:pt x="17046" y="10130"/>
                  <a:pt x="16930" y="10045"/>
                  <a:pt x="16774" y="9918"/>
                </a:cubicBezTo>
                <a:cubicBezTo>
                  <a:pt x="16696" y="9749"/>
                  <a:pt x="16618" y="9623"/>
                  <a:pt x="16541" y="9453"/>
                </a:cubicBezTo>
                <a:cubicBezTo>
                  <a:pt x="16463" y="9284"/>
                  <a:pt x="16424" y="9115"/>
                  <a:pt x="16424" y="8946"/>
                </a:cubicBezTo>
                <a:cubicBezTo>
                  <a:pt x="16424" y="8735"/>
                  <a:pt x="16463" y="8566"/>
                  <a:pt x="16541" y="8354"/>
                </a:cubicBezTo>
                <a:cubicBezTo>
                  <a:pt x="16618" y="8185"/>
                  <a:pt x="16696" y="8059"/>
                  <a:pt x="16774" y="7932"/>
                </a:cubicBezTo>
                <a:cubicBezTo>
                  <a:pt x="16930" y="7805"/>
                  <a:pt x="17046" y="7678"/>
                  <a:pt x="17202" y="7594"/>
                </a:cubicBezTo>
                <a:cubicBezTo>
                  <a:pt x="17358" y="7551"/>
                  <a:pt x="17514" y="7509"/>
                  <a:pt x="17708" y="7509"/>
                </a:cubicBezTo>
                <a:close/>
                <a:moveTo>
                  <a:pt x="17708" y="11313"/>
                </a:moveTo>
                <a:cubicBezTo>
                  <a:pt x="17903" y="11313"/>
                  <a:pt x="18097" y="11313"/>
                  <a:pt x="18214" y="11398"/>
                </a:cubicBezTo>
                <a:cubicBezTo>
                  <a:pt x="18370" y="11482"/>
                  <a:pt x="18525" y="11567"/>
                  <a:pt x="18642" y="11694"/>
                </a:cubicBezTo>
                <a:cubicBezTo>
                  <a:pt x="18759" y="11778"/>
                  <a:pt x="18837" y="11947"/>
                  <a:pt x="18915" y="12117"/>
                </a:cubicBezTo>
                <a:cubicBezTo>
                  <a:pt x="18992" y="12286"/>
                  <a:pt x="19031" y="12497"/>
                  <a:pt x="19031" y="12666"/>
                </a:cubicBezTo>
                <a:cubicBezTo>
                  <a:pt x="19031" y="12835"/>
                  <a:pt x="18992" y="13046"/>
                  <a:pt x="18915" y="13216"/>
                </a:cubicBezTo>
                <a:cubicBezTo>
                  <a:pt x="18837" y="13385"/>
                  <a:pt x="18759" y="13554"/>
                  <a:pt x="18642" y="13638"/>
                </a:cubicBezTo>
                <a:cubicBezTo>
                  <a:pt x="18525" y="13807"/>
                  <a:pt x="18370" y="13934"/>
                  <a:pt x="18214" y="13976"/>
                </a:cubicBezTo>
                <a:cubicBezTo>
                  <a:pt x="18097" y="14061"/>
                  <a:pt x="17903" y="14103"/>
                  <a:pt x="17708" y="14103"/>
                </a:cubicBezTo>
                <a:cubicBezTo>
                  <a:pt x="17514" y="14103"/>
                  <a:pt x="17358" y="14061"/>
                  <a:pt x="17202" y="13976"/>
                </a:cubicBezTo>
                <a:cubicBezTo>
                  <a:pt x="17046" y="13934"/>
                  <a:pt x="16930" y="13807"/>
                  <a:pt x="16774" y="13638"/>
                </a:cubicBezTo>
                <a:cubicBezTo>
                  <a:pt x="16696" y="13554"/>
                  <a:pt x="16618" y="13385"/>
                  <a:pt x="16541" y="13216"/>
                </a:cubicBezTo>
                <a:cubicBezTo>
                  <a:pt x="16463" y="13046"/>
                  <a:pt x="16424" y="12835"/>
                  <a:pt x="16424" y="12666"/>
                </a:cubicBezTo>
                <a:cubicBezTo>
                  <a:pt x="16424" y="12497"/>
                  <a:pt x="16463" y="12286"/>
                  <a:pt x="16541" y="12117"/>
                </a:cubicBezTo>
                <a:cubicBezTo>
                  <a:pt x="16618" y="11947"/>
                  <a:pt x="16696" y="11778"/>
                  <a:pt x="16774" y="11694"/>
                </a:cubicBezTo>
                <a:cubicBezTo>
                  <a:pt x="16930" y="11567"/>
                  <a:pt x="17046" y="11482"/>
                  <a:pt x="17202" y="11398"/>
                </a:cubicBezTo>
                <a:cubicBezTo>
                  <a:pt x="17358" y="11313"/>
                  <a:pt x="17514" y="11313"/>
                  <a:pt x="17708" y="11313"/>
                </a:cubicBezTo>
                <a:close/>
                <a:moveTo>
                  <a:pt x="17708" y="9369"/>
                </a:moveTo>
                <a:cubicBezTo>
                  <a:pt x="17825" y="9369"/>
                  <a:pt x="17942" y="9327"/>
                  <a:pt x="18019" y="9242"/>
                </a:cubicBezTo>
                <a:cubicBezTo>
                  <a:pt x="18097" y="9158"/>
                  <a:pt x="18136" y="9031"/>
                  <a:pt x="18136" y="8946"/>
                </a:cubicBezTo>
                <a:cubicBezTo>
                  <a:pt x="18136" y="8777"/>
                  <a:pt x="18097" y="8650"/>
                  <a:pt x="18019" y="8566"/>
                </a:cubicBezTo>
                <a:cubicBezTo>
                  <a:pt x="17942" y="8481"/>
                  <a:pt x="17825" y="8439"/>
                  <a:pt x="17708" y="8439"/>
                </a:cubicBezTo>
                <a:cubicBezTo>
                  <a:pt x="17591" y="8439"/>
                  <a:pt x="17514" y="8481"/>
                  <a:pt x="17436" y="8566"/>
                </a:cubicBezTo>
                <a:cubicBezTo>
                  <a:pt x="17319" y="8650"/>
                  <a:pt x="17280" y="8777"/>
                  <a:pt x="17280" y="8946"/>
                </a:cubicBezTo>
                <a:cubicBezTo>
                  <a:pt x="17280" y="9031"/>
                  <a:pt x="17319" y="9158"/>
                  <a:pt x="17436" y="9242"/>
                </a:cubicBezTo>
                <a:cubicBezTo>
                  <a:pt x="17514" y="9327"/>
                  <a:pt x="17591" y="9369"/>
                  <a:pt x="17708" y="9369"/>
                </a:cubicBezTo>
                <a:close/>
                <a:moveTo>
                  <a:pt x="17708" y="13173"/>
                </a:moveTo>
                <a:cubicBezTo>
                  <a:pt x="17825" y="13173"/>
                  <a:pt x="17942" y="13131"/>
                  <a:pt x="18019" y="13046"/>
                </a:cubicBezTo>
                <a:cubicBezTo>
                  <a:pt x="18097" y="12920"/>
                  <a:pt x="18136" y="12835"/>
                  <a:pt x="18136" y="12666"/>
                </a:cubicBezTo>
                <a:cubicBezTo>
                  <a:pt x="18136" y="12539"/>
                  <a:pt x="18097" y="12455"/>
                  <a:pt x="18019" y="12370"/>
                </a:cubicBezTo>
                <a:cubicBezTo>
                  <a:pt x="17942" y="12286"/>
                  <a:pt x="17825" y="12243"/>
                  <a:pt x="17708" y="12243"/>
                </a:cubicBezTo>
                <a:cubicBezTo>
                  <a:pt x="17591" y="12243"/>
                  <a:pt x="17514" y="12286"/>
                  <a:pt x="17436" y="12370"/>
                </a:cubicBezTo>
                <a:cubicBezTo>
                  <a:pt x="17319" y="12455"/>
                  <a:pt x="17280" y="12539"/>
                  <a:pt x="17280" y="12666"/>
                </a:cubicBezTo>
                <a:cubicBezTo>
                  <a:pt x="17280" y="12835"/>
                  <a:pt x="17319" y="12920"/>
                  <a:pt x="17436" y="13046"/>
                </a:cubicBezTo>
                <a:cubicBezTo>
                  <a:pt x="17514" y="13131"/>
                  <a:pt x="17591" y="13173"/>
                  <a:pt x="17708" y="13173"/>
                </a:cubicBezTo>
                <a:close/>
              </a:path>
            </a:pathLst>
          </a:custGeom>
          <a:solidFill>
            <a:srgbClr val="FBEA8B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381"/>
                    <a:lumOff val="-82856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sp>
        <p:nvSpPr>
          <p:cNvPr id="46" name="Shape 4783"/>
          <p:cNvSpPr/>
          <p:nvPr/>
        </p:nvSpPr>
        <p:spPr>
          <a:xfrm>
            <a:off x="6546215" y="3896360"/>
            <a:ext cx="527050" cy="616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458" y="3195"/>
                </a:moveTo>
                <a:cubicBezTo>
                  <a:pt x="13753" y="3403"/>
                  <a:pt x="14966" y="3750"/>
                  <a:pt x="16099" y="4306"/>
                </a:cubicBezTo>
                <a:cubicBezTo>
                  <a:pt x="17191" y="4827"/>
                  <a:pt x="18162" y="5487"/>
                  <a:pt x="18930" y="6286"/>
                </a:cubicBezTo>
                <a:cubicBezTo>
                  <a:pt x="19739" y="7084"/>
                  <a:pt x="20387" y="8022"/>
                  <a:pt x="20872" y="9064"/>
                </a:cubicBezTo>
                <a:cubicBezTo>
                  <a:pt x="21357" y="10105"/>
                  <a:pt x="21600" y="11182"/>
                  <a:pt x="21600" y="12328"/>
                </a:cubicBezTo>
                <a:cubicBezTo>
                  <a:pt x="21600" y="13648"/>
                  <a:pt x="21317" y="14863"/>
                  <a:pt x="20751" y="15974"/>
                </a:cubicBezTo>
                <a:cubicBezTo>
                  <a:pt x="20184" y="17086"/>
                  <a:pt x="19416" y="18058"/>
                  <a:pt x="18404" y="18891"/>
                </a:cubicBezTo>
                <a:cubicBezTo>
                  <a:pt x="17434" y="19759"/>
                  <a:pt x="16301" y="20419"/>
                  <a:pt x="14966" y="20905"/>
                </a:cubicBezTo>
                <a:cubicBezTo>
                  <a:pt x="13672" y="21357"/>
                  <a:pt x="12256" y="21600"/>
                  <a:pt x="10800" y="21600"/>
                </a:cubicBezTo>
                <a:cubicBezTo>
                  <a:pt x="9303" y="21600"/>
                  <a:pt x="7928" y="21357"/>
                  <a:pt x="6593" y="20905"/>
                </a:cubicBezTo>
                <a:cubicBezTo>
                  <a:pt x="5299" y="20419"/>
                  <a:pt x="4126" y="19759"/>
                  <a:pt x="3155" y="18891"/>
                </a:cubicBezTo>
                <a:cubicBezTo>
                  <a:pt x="2184" y="18058"/>
                  <a:pt x="1375" y="17086"/>
                  <a:pt x="849" y="15974"/>
                </a:cubicBezTo>
                <a:cubicBezTo>
                  <a:pt x="283" y="14863"/>
                  <a:pt x="0" y="13648"/>
                  <a:pt x="0" y="12328"/>
                </a:cubicBezTo>
                <a:cubicBezTo>
                  <a:pt x="0" y="11182"/>
                  <a:pt x="243" y="10105"/>
                  <a:pt x="688" y="9064"/>
                </a:cubicBezTo>
                <a:cubicBezTo>
                  <a:pt x="1173" y="8022"/>
                  <a:pt x="1820" y="7084"/>
                  <a:pt x="2629" y="6286"/>
                </a:cubicBezTo>
                <a:cubicBezTo>
                  <a:pt x="3438" y="5487"/>
                  <a:pt x="4369" y="4827"/>
                  <a:pt x="5501" y="4306"/>
                </a:cubicBezTo>
                <a:cubicBezTo>
                  <a:pt x="6593" y="3750"/>
                  <a:pt x="7807" y="3403"/>
                  <a:pt x="9101" y="3195"/>
                </a:cubicBezTo>
                <a:cubicBezTo>
                  <a:pt x="8939" y="3021"/>
                  <a:pt x="8778" y="2848"/>
                  <a:pt x="8697" y="2605"/>
                </a:cubicBezTo>
                <a:cubicBezTo>
                  <a:pt x="8575" y="2396"/>
                  <a:pt x="8535" y="2188"/>
                  <a:pt x="8535" y="1945"/>
                </a:cubicBezTo>
                <a:cubicBezTo>
                  <a:pt x="8535" y="1667"/>
                  <a:pt x="8575" y="1424"/>
                  <a:pt x="8697" y="1181"/>
                </a:cubicBezTo>
                <a:cubicBezTo>
                  <a:pt x="8818" y="938"/>
                  <a:pt x="8980" y="729"/>
                  <a:pt x="9222" y="590"/>
                </a:cubicBezTo>
                <a:cubicBezTo>
                  <a:pt x="9425" y="417"/>
                  <a:pt x="9667" y="278"/>
                  <a:pt x="9910" y="174"/>
                </a:cubicBezTo>
                <a:cubicBezTo>
                  <a:pt x="10193" y="35"/>
                  <a:pt x="10476" y="0"/>
                  <a:pt x="10800" y="0"/>
                </a:cubicBezTo>
                <a:cubicBezTo>
                  <a:pt x="11083" y="0"/>
                  <a:pt x="11407" y="35"/>
                  <a:pt x="11649" y="174"/>
                </a:cubicBezTo>
                <a:cubicBezTo>
                  <a:pt x="11933" y="278"/>
                  <a:pt x="12175" y="417"/>
                  <a:pt x="12378" y="590"/>
                </a:cubicBezTo>
                <a:cubicBezTo>
                  <a:pt x="12580" y="729"/>
                  <a:pt x="12742" y="938"/>
                  <a:pt x="12863" y="1181"/>
                </a:cubicBezTo>
                <a:cubicBezTo>
                  <a:pt x="12984" y="1424"/>
                  <a:pt x="13065" y="1667"/>
                  <a:pt x="13065" y="1945"/>
                </a:cubicBezTo>
                <a:cubicBezTo>
                  <a:pt x="13065" y="2188"/>
                  <a:pt x="12984" y="2396"/>
                  <a:pt x="12903" y="2605"/>
                </a:cubicBezTo>
                <a:cubicBezTo>
                  <a:pt x="12782" y="2848"/>
                  <a:pt x="12661" y="3021"/>
                  <a:pt x="12458" y="3195"/>
                </a:cubicBezTo>
                <a:close/>
                <a:moveTo>
                  <a:pt x="10800" y="20836"/>
                </a:moveTo>
                <a:cubicBezTo>
                  <a:pt x="12175" y="20836"/>
                  <a:pt x="13429" y="20628"/>
                  <a:pt x="14643" y="20176"/>
                </a:cubicBezTo>
                <a:cubicBezTo>
                  <a:pt x="15816" y="19725"/>
                  <a:pt x="16867" y="19100"/>
                  <a:pt x="17798" y="18370"/>
                </a:cubicBezTo>
                <a:cubicBezTo>
                  <a:pt x="18688" y="17572"/>
                  <a:pt x="19375" y="16669"/>
                  <a:pt x="19901" y="15627"/>
                </a:cubicBezTo>
                <a:cubicBezTo>
                  <a:pt x="20427" y="14620"/>
                  <a:pt x="20670" y="13509"/>
                  <a:pt x="20670" y="12328"/>
                </a:cubicBezTo>
                <a:cubicBezTo>
                  <a:pt x="20670" y="11182"/>
                  <a:pt x="20427" y="10071"/>
                  <a:pt x="19901" y="9029"/>
                </a:cubicBezTo>
                <a:cubicBezTo>
                  <a:pt x="19375" y="8022"/>
                  <a:pt x="18688" y="7119"/>
                  <a:pt x="17798" y="6320"/>
                </a:cubicBezTo>
                <a:cubicBezTo>
                  <a:pt x="16867" y="5591"/>
                  <a:pt x="15816" y="4966"/>
                  <a:pt x="14643" y="4514"/>
                </a:cubicBezTo>
                <a:cubicBezTo>
                  <a:pt x="13429" y="4063"/>
                  <a:pt x="12175" y="3855"/>
                  <a:pt x="10800" y="3855"/>
                </a:cubicBezTo>
                <a:cubicBezTo>
                  <a:pt x="9425" y="3855"/>
                  <a:pt x="8130" y="4063"/>
                  <a:pt x="6957" y="4514"/>
                </a:cubicBezTo>
                <a:cubicBezTo>
                  <a:pt x="5744" y="4966"/>
                  <a:pt x="4692" y="5591"/>
                  <a:pt x="3762" y="6320"/>
                </a:cubicBezTo>
                <a:cubicBezTo>
                  <a:pt x="2912" y="7119"/>
                  <a:pt x="2184" y="8022"/>
                  <a:pt x="1658" y="9029"/>
                </a:cubicBezTo>
                <a:cubicBezTo>
                  <a:pt x="1133" y="10071"/>
                  <a:pt x="890" y="11182"/>
                  <a:pt x="890" y="12328"/>
                </a:cubicBezTo>
                <a:cubicBezTo>
                  <a:pt x="890" y="13509"/>
                  <a:pt x="1133" y="14620"/>
                  <a:pt x="1658" y="15627"/>
                </a:cubicBezTo>
                <a:cubicBezTo>
                  <a:pt x="2184" y="16669"/>
                  <a:pt x="2912" y="17572"/>
                  <a:pt x="3762" y="18370"/>
                </a:cubicBezTo>
                <a:cubicBezTo>
                  <a:pt x="4692" y="19100"/>
                  <a:pt x="5744" y="19725"/>
                  <a:pt x="6957" y="20176"/>
                </a:cubicBezTo>
                <a:cubicBezTo>
                  <a:pt x="8130" y="20628"/>
                  <a:pt x="9425" y="20836"/>
                  <a:pt x="10800" y="20836"/>
                </a:cubicBezTo>
                <a:close/>
                <a:moveTo>
                  <a:pt x="5420" y="17016"/>
                </a:moveTo>
                <a:cubicBezTo>
                  <a:pt x="8818" y="10661"/>
                  <a:pt x="8818" y="10661"/>
                  <a:pt x="8818" y="10661"/>
                </a:cubicBezTo>
                <a:cubicBezTo>
                  <a:pt x="16139" y="7744"/>
                  <a:pt x="16139" y="7744"/>
                  <a:pt x="16139" y="7744"/>
                </a:cubicBezTo>
                <a:cubicBezTo>
                  <a:pt x="12701" y="14030"/>
                  <a:pt x="12701" y="14030"/>
                  <a:pt x="12701" y="14030"/>
                </a:cubicBezTo>
                <a:lnTo>
                  <a:pt x="5420" y="17016"/>
                </a:lnTo>
                <a:close/>
                <a:moveTo>
                  <a:pt x="9303" y="11633"/>
                </a:moveTo>
                <a:cubicBezTo>
                  <a:pt x="7240" y="15384"/>
                  <a:pt x="7240" y="15384"/>
                  <a:pt x="7240" y="15384"/>
                </a:cubicBezTo>
                <a:cubicBezTo>
                  <a:pt x="11569" y="13613"/>
                  <a:pt x="11569" y="13613"/>
                  <a:pt x="11569" y="13613"/>
                </a:cubicBezTo>
                <a:lnTo>
                  <a:pt x="9303" y="11633"/>
                </a:lnTo>
                <a:close/>
                <a:moveTo>
                  <a:pt x="10800" y="764"/>
                </a:moveTo>
                <a:cubicBezTo>
                  <a:pt x="10598" y="764"/>
                  <a:pt x="10436" y="799"/>
                  <a:pt x="10274" y="868"/>
                </a:cubicBezTo>
                <a:cubicBezTo>
                  <a:pt x="10072" y="903"/>
                  <a:pt x="9951" y="1007"/>
                  <a:pt x="9829" y="1146"/>
                </a:cubicBezTo>
                <a:cubicBezTo>
                  <a:pt x="9708" y="1215"/>
                  <a:pt x="9587" y="1354"/>
                  <a:pt x="9506" y="1493"/>
                </a:cubicBezTo>
                <a:cubicBezTo>
                  <a:pt x="9465" y="1632"/>
                  <a:pt x="9425" y="1806"/>
                  <a:pt x="9425" y="1945"/>
                </a:cubicBezTo>
                <a:cubicBezTo>
                  <a:pt x="9425" y="2084"/>
                  <a:pt x="9465" y="2223"/>
                  <a:pt x="9506" y="2361"/>
                </a:cubicBezTo>
                <a:cubicBezTo>
                  <a:pt x="9587" y="2500"/>
                  <a:pt x="9708" y="2639"/>
                  <a:pt x="9829" y="2743"/>
                </a:cubicBezTo>
                <a:cubicBezTo>
                  <a:pt x="9951" y="2848"/>
                  <a:pt x="10072" y="2917"/>
                  <a:pt x="10274" y="2986"/>
                </a:cubicBezTo>
                <a:cubicBezTo>
                  <a:pt x="10436" y="3056"/>
                  <a:pt x="10598" y="3091"/>
                  <a:pt x="10800" y="3091"/>
                </a:cubicBezTo>
                <a:cubicBezTo>
                  <a:pt x="10962" y="3091"/>
                  <a:pt x="11124" y="3056"/>
                  <a:pt x="11326" y="2986"/>
                </a:cubicBezTo>
                <a:cubicBezTo>
                  <a:pt x="11488" y="2917"/>
                  <a:pt x="11649" y="2848"/>
                  <a:pt x="11730" y="2743"/>
                </a:cubicBezTo>
                <a:cubicBezTo>
                  <a:pt x="11892" y="2639"/>
                  <a:pt x="11973" y="2500"/>
                  <a:pt x="12054" y="2361"/>
                </a:cubicBezTo>
                <a:cubicBezTo>
                  <a:pt x="12135" y="2223"/>
                  <a:pt x="12175" y="2084"/>
                  <a:pt x="12175" y="1945"/>
                </a:cubicBezTo>
                <a:cubicBezTo>
                  <a:pt x="12175" y="1806"/>
                  <a:pt x="12135" y="1632"/>
                  <a:pt x="12054" y="1493"/>
                </a:cubicBezTo>
                <a:cubicBezTo>
                  <a:pt x="11973" y="1354"/>
                  <a:pt x="11892" y="1215"/>
                  <a:pt x="11730" y="1146"/>
                </a:cubicBezTo>
                <a:cubicBezTo>
                  <a:pt x="11649" y="1007"/>
                  <a:pt x="11488" y="903"/>
                  <a:pt x="11326" y="868"/>
                </a:cubicBezTo>
                <a:cubicBezTo>
                  <a:pt x="11124" y="799"/>
                  <a:pt x="10962" y="764"/>
                  <a:pt x="10800" y="764"/>
                </a:cubicBezTo>
                <a:close/>
                <a:moveTo>
                  <a:pt x="12256" y="13057"/>
                </a:moveTo>
                <a:cubicBezTo>
                  <a:pt x="14279" y="9376"/>
                  <a:pt x="14279" y="9376"/>
                  <a:pt x="14279" y="9376"/>
                </a:cubicBezTo>
                <a:cubicBezTo>
                  <a:pt x="9951" y="11078"/>
                  <a:pt x="9951" y="11078"/>
                  <a:pt x="9951" y="11078"/>
                </a:cubicBezTo>
                <a:lnTo>
                  <a:pt x="12256" y="13057"/>
                </a:lnTo>
                <a:close/>
              </a:path>
            </a:pathLst>
          </a:custGeom>
          <a:solidFill>
            <a:srgbClr val="FBEA8B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409"/>
                    <a:lumOff val="-82884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模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76543" y="219710"/>
            <a:ext cx="11638915" cy="6418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71340" y="382905"/>
            <a:ext cx="344932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</a:rPr>
              <a:t>添加标题文字</a:t>
            </a:r>
            <a:endParaRPr lang="zh-CN" altLang="en-US" sz="32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24663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54888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822325" y="1381125"/>
            <a:ext cx="3334385" cy="272605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61670" y="4469130"/>
            <a:ext cx="365506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输入内容，文本简单明了不要过于繁琐，文字直接概括中心思想，不要过于繁琐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9560" y="3961765"/>
            <a:ext cx="1859280" cy="445135"/>
          </a:xfrm>
          <a:prstGeom prst="rect">
            <a:avLst/>
          </a:prstGeom>
          <a:solidFill>
            <a:srgbClr val="AF171D"/>
          </a:solidFill>
          <a:ln>
            <a:noFill/>
          </a:ln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rgbClr val="FBEA8B"/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rgbClr val="FBEA8B"/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429125" y="1381125"/>
            <a:ext cx="3334385" cy="272605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4268470" y="4469130"/>
            <a:ext cx="365506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输入内容，文本简单明了不要过于繁琐，文字直接概括中心思想，不要过于繁琐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166360" y="3961765"/>
            <a:ext cx="1859280" cy="445135"/>
          </a:xfrm>
          <a:prstGeom prst="rect">
            <a:avLst/>
          </a:prstGeom>
          <a:solidFill>
            <a:srgbClr val="AF171D"/>
          </a:solidFill>
          <a:ln>
            <a:noFill/>
          </a:ln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rgbClr val="FBEA8B"/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rgbClr val="FBEA8B"/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8035925" y="1381125"/>
            <a:ext cx="3334385" cy="272605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7875270" y="4469130"/>
            <a:ext cx="365506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输入内容，文本简单明了不要过于繁琐，文字直接概括中心思想，不要过于繁琐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773160" y="3961765"/>
            <a:ext cx="1859280" cy="445135"/>
          </a:xfrm>
          <a:prstGeom prst="rect">
            <a:avLst/>
          </a:prstGeom>
          <a:solidFill>
            <a:srgbClr val="AF171D"/>
          </a:solidFill>
          <a:ln>
            <a:noFill/>
          </a:ln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rgbClr val="FBEA8B"/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rgbClr val="FBEA8B"/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模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  <p:sp>
        <p:nvSpPr>
          <p:cNvPr id="5" name="菱形 4"/>
          <p:cNvSpPr/>
          <p:nvPr/>
        </p:nvSpPr>
        <p:spPr>
          <a:xfrm>
            <a:off x="5402580" y="1791335"/>
            <a:ext cx="1387475" cy="1387475"/>
          </a:xfrm>
          <a:prstGeom prst="diamond">
            <a:avLst/>
          </a:prstGeom>
          <a:solidFill>
            <a:srgbClr val="FBE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500370" y="2008505"/>
            <a:ext cx="119126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56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02</a:t>
            </a:r>
            <a:endParaRPr lang="en-US" altLang="zh-CN" sz="56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26255" y="3314065"/>
            <a:ext cx="354012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5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单击输入标题文字</a:t>
            </a:r>
            <a:endParaRPr lang="zh-CN" altLang="en-US" sz="4500">
              <a:solidFill>
                <a:srgbClr val="FBEA8B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752975" y="3390265"/>
            <a:ext cx="2686050" cy="0"/>
          </a:xfrm>
          <a:prstGeom prst="line">
            <a:avLst/>
          </a:prstGeom>
          <a:ln>
            <a:solidFill>
              <a:srgbClr val="FBE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模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76543" y="219710"/>
            <a:ext cx="11638915" cy="6418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71340" y="382905"/>
            <a:ext cx="344932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</a:rPr>
              <a:t>添加标题文字</a:t>
            </a:r>
            <a:endParaRPr lang="zh-CN" altLang="en-US" sz="32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24663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54888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环形箭头 14"/>
          <p:cNvSpPr/>
          <p:nvPr/>
        </p:nvSpPr>
        <p:spPr>
          <a:xfrm>
            <a:off x="5474970" y="2212975"/>
            <a:ext cx="2708910" cy="2708910"/>
          </a:xfrm>
          <a:prstGeom prst="circularArrow">
            <a:avLst/>
          </a:prstGeom>
          <a:solidFill>
            <a:srgbClr val="AF171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环形箭头 36"/>
          <p:cNvSpPr/>
          <p:nvPr/>
        </p:nvSpPr>
        <p:spPr>
          <a:xfrm flipV="1">
            <a:off x="5474970" y="2212975"/>
            <a:ext cx="2708910" cy="2708910"/>
          </a:xfrm>
          <a:prstGeom prst="circularArrow">
            <a:avLst/>
          </a:prstGeom>
          <a:solidFill>
            <a:srgbClr val="AF171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环形箭头 5"/>
          <p:cNvSpPr/>
          <p:nvPr/>
        </p:nvSpPr>
        <p:spPr>
          <a:xfrm flipH="1">
            <a:off x="4008120" y="2212975"/>
            <a:ext cx="2708910" cy="2708910"/>
          </a:xfrm>
          <a:prstGeom prst="circularArrow">
            <a:avLst/>
          </a:prstGeom>
          <a:solidFill>
            <a:srgbClr val="AF171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环形箭头 6"/>
          <p:cNvSpPr/>
          <p:nvPr/>
        </p:nvSpPr>
        <p:spPr>
          <a:xfrm flipH="1" flipV="1">
            <a:off x="4008120" y="2212975"/>
            <a:ext cx="2708910" cy="2708910"/>
          </a:xfrm>
          <a:prstGeom prst="circularArrow">
            <a:avLst/>
          </a:prstGeom>
          <a:solidFill>
            <a:srgbClr val="AF171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427720" y="2652395"/>
            <a:ext cx="315341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</a:t>
            </a: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427720" y="2228215"/>
            <a:ext cx="1859280" cy="445135"/>
          </a:xfrm>
          <a:prstGeom prst="rect">
            <a:avLst/>
          </a:prstGeom>
          <a:solidFill>
            <a:srgbClr val="AF171D"/>
          </a:solidFill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rgbClr val="FBEA8B"/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rgbClr val="FBEA8B"/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0870" y="2652395"/>
            <a:ext cx="315277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</a:t>
            </a: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  <a:p>
            <a:pPr algn="r">
              <a:lnSpc>
                <a:spcPct val="150000"/>
              </a:lnSpc>
            </a:pP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04365" y="2228215"/>
            <a:ext cx="1859280" cy="445135"/>
          </a:xfrm>
          <a:prstGeom prst="rect">
            <a:avLst/>
          </a:prstGeom>
          <a:solidFill>
            <a:srgbClr val="AF171D"/>
          </a:solidFill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rgbClr val="FBEA8B"/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rgbClr val="FBEA8B"/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4928" name="Shape 4928"/>
          <p:cNvSpPr/>
          <p:nvPr/>
        </p:nvSpPr>
        <p:spPr>
          <a:xfrm>
            <a:off x="6657975" y="3162935"/>
            <a:ext cx="782320" cy="7029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71" y="2492"/>
                </a:moveTo>
                <a:lnTo>
                  <a:pt x="21600" y="2492"/>
                </a:lnTo>
                <a:lnTo>
                  <a:pt x="21600" y="21600"/>
                </a:lnTo>
                <a:lnTo>
                  <a:pt x="0" y="21600"/>
                </a:lnTo>
                <a:lnTo>
                  <a:pt x="0" y="2492"/>
                </a:lnTo>
                <a:lnTo>
                  <a:pt x="7624" y="2492"/>
                </a:lnTo>
                <a:lnTo>
                  <a:pt x="7624" y="0"/>
                </a:lnTo>
                <a:lnTo>
                  <a:pt x="13871" y="0"/>
                </a:lnTo>
                <a:lnTo>
                  <a:pt x="13871" y="2492"/>
                </a:lnTo>
                <a:close/>
                <a:moveTo>
                  <a:pt x="7624" y="3442"/>
                </a:moveTo>
                <a:lnTo>
                  <a:pt x="847" y="3442"/>
                </a:lnTo>
                <a:lnTo>
                  <a:pt x="847" y="11631"/>
                </a:lnTo>
                <a:lnTo>
                  <a:pt x="7624" y="11631"/>
                </a:lnTo>
                <a:lnTo>
                  <a:pt x="7624" y="9495"/>
                </a:lnTo>
                <a:lnTo>
                  <a:pt x="13871" y="9495"/>
                </a:lnTo>
                <a:lnTo>
                  <a:pt x="13871" y="11631"/>
                </a:lnTo>
                <a:lnTo>
                  <a:pt x="20647" y="11631"/>
                </a:lnTo>
                <a:lnTo>
                  <a:pt x="20647" y="3442"/>
                </a:lnTo>
                <a:lnTo>
                  <a:pt x="7624" y="3442"/>
                </a:lnTo>
                <a:close/>
                <a:moveTo>
                  <a:pt x="847" y="20651"/>
                </a:moveTo>
                <a:lnTo>
                  <a:pt x="20647" y="20651"/>
                </a:lnTo>
                <a:lnTo>
                  <a:pt x="20647" y="12580"/>
                </a:lnTo>
                <a:lnTo>
                  <a:pt x="13871" y="12580"/>
                </a:lnTo>
                <a:lnTo>
                  <a:pt x="13871" y="14598"/>
                </a:lnTo>
                <a:lnTo>
                  <a:pt x="7624" y="14598"/>
                </a:lnTo>
                <a:lnTo>
                  <a:pt x="7624" y="12580"/>
                </a:lnTo>
                <a:lnTo>
                  <a:pt x="847" y="12580"/>
                </a:lnTo>
                <a:lnTo>
                  <a:pt x="847" y="20651"/>
                </a:lnTo>
                <a:close/>
                <a:moveTo>
                  <a:pt x="8471" y="949"/>
                </a:moveTo>
                <a:lnTo>
                  <a:pt x="8471" y="2492"/>
                </a:lnTo>
                <a:lnTo>
                  <a:pt x="13024" y="2492"/>
                </a:lnTo>
                <a:lnTo>
                  <a:pt x="13024" y="949"/>
                </a:lnTo>
                <a:lnTo>
                  <a:pt x="8471" y="949"/>
                </a:lnTo>
                <a:close/>
                <a:moveTo>
                  <a:pt x="13024" y="10563"/>
                </a:moveTo>
                <a:lnTo>
                  <a:pt x="8471" y="10563"/>
                </a:lnTo>
                <a:lnTo>
                  <a:pt x="8471" y="13530"/>
                </a:lnTo>
                <a:lnTo>
                  <a:pt x="13024" y="13530"/>
                </a:lnTo>
                <a:lnTo>
                  <a:pt x="13024" y="10563"/>
                </a:lnTo>
                <a:close/>
              </a:path>
            </a:pathLst>
          </a:custGeom>
          <a:solidFill>
            <a:srgbClr val="AF171D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401"/>
                    <a:lumOff val="-82876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sp>
        <p:nvSpPr>
          <p:cNvPr id="4732" name="Shape 4732"/>
          <p:cNvSpPr/>
          <p:nvPr/>
        </p:nvSpPr>
        <p:spPr>
          <a:xfrm>
            <a:off x="4744085" y="3169285"/>
            <a:ext cx="730885" cy="676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5" extrusionOk="0">
                <a:moveTo>
                  <a:pt x="20627" y="4762"/>
                </a:moveTo>
                <a:cubicBezTo>
                  <a:pt x="20783" y="4762"/>
                  <a:pt x="20899" y="4804"/>
                  <a:pt x="21016" y="4888"/>
                </a:cubicBezTo>
                <a:cubicBezTo>
                  <a:pt x="21133" y="4973"/>
                  <a:pt x="21250" y="5057"/>
                  <a:pt x="21366" y="5184"/>
                </a:cubicBezTo>
                <a:cubicBezTo>
                  <a:pt x="21405" y="5311"/>
                  <a:pt x="21483" y="5438"/>
                  <a:pt x="21522" y="5565"/>
                </a:cubicBezTo>
                <a:cubicBezTo>
                  <a:pt x="21561" y="5734"/>
                  <a:pt x="21600" y="5861"/>
                  <a:pt x="21600" y="6030"/>
                </a:cubicBezTo>
                <a:cubicBezTo>
                  <a:pt x="21600" y="20275"/>
                  <a:pt x="21600" y="20275"/>
                  <a:pt x="21600" y="20275"/>
                </a:cubicBezTo>
                <a:cubicBezTo>
                  <a:pt x="21600" y="20444"/>
                  <a:pt x="21561" y="20613"/>
                  <a:pt x="21483" y="20782"/>
                </a:cubicBezTo>
                <a:cubicBezTo>
                  <a:pt x="21444" y="20951"/>
                  <a:pt x="21366" y="21078"/>
                  <a:pt x="21250" y="21205"/>
                </a:cubicBezTo>
                <a:cubicBezTo>
                  <a:pt x="21133" y="21289"/>
                  <a:pt x="21016" y="21416"/>
                  <a:pt x="20861" y="21458"/>
                </a:cubicBezTo>
                <a:cubicBezTo>
                  <a:pt x="20705" y="21543"/>
                  <a:pt x="20549" y="21585"/>
                  <a:pt x="20394" y="21585"/>
                </a:cubicBezTo>
                <a:cubicBezTo>
                  <a:pt x="1245" y="21585"/>
                  <a:pt x="1245" y="21585"/>
                  <a:pt x="1245" y="21585"/>
                </a:cubicBezTo>
                <a:cubicBezTo>
                  <a:pt x="1051" y="21585"/>
                  <a:pt x="895" y="21543"/>
                  <a:pt x="739" y="21458"/>
                </a:cubicBezTo>
                <a:cubicBezTo>
                  <a:pt x="584" y="21416"/>
                  <a:pt x="467" y="21289"/>
                  <a:pt x="350" y="21205"/>
                </a:cubicBezTo>
                <a:cubicBezTo>
                  <a:pt x="272" y="21078"/>
                  <a:pt x="195" y="20951"/>
                  <a:pt x="117" y="20782"/>
                </a:cubicBezTo>
                <a:cubicBezTo>
                  <a:pt x="39" y="20613"/>
                  <a:pt x="0" y="20444"/>
                  <a:pt x="0" y="20275"/>
                </a:cubicBezTo>
                <a:cubicBezTo>
                  <a:pt x="0" y="6030"/>
                  <a:pt x="0" y="6030"/>
                  <a:pt x="0" y="6030"/>
                </a:cubicBezTo>
                <a:cubicBezTo>
                  <a:pt x="0" y="5818"/>
                  <a:pt x="39" y="5649"/>
                  <a:pt x="117" y="5480"/>
                </a:cubicBezTo>
                <a:cubicBezTo>
                  <a:pt x="195" y="5311"/>
                  <a:pt x="272" y="5184"/>
                  <a:pt x="350" y="5057"/>
                </a:cubicBezTo>
                <a:cubicBezTo>
                  <a:pt x="467" y="4973"/>
                  <a:pt x="584" y="4888"/>
                  <a:pt x="739" y="4804"/>
                </a:cubicBezTo>
                <a:cubicBezTo>
                  <a:pt x="895" y="4719"/>
                  <a:pt x="1051" y="4677"/>
                  <a:pt x="1245" y="4677"/>
                </a:cubicBezTo>
                <a:cubicBezTo>
                  <a:pt x="16774" y="4677"/>
                  <a:pt x="16774" y="4677"/>
                  <a:pt x="16774" y="4677"/>
                </a:cubicBezTo>
                <a:cubicBezTo>
                  <a:pt x="2024" y="957"/>
                  <a:pt x="2024" y="957"/>
                  <a:pt x="2024" y="957"/>
                </a:cubicBezTo>
                <a:cubicBezTo>
                  <a:pt x="1946" y="915"/>
                  <a:pt x="1868" y="830"/>
                  <a:pt x="1790" y="746"/>
                </a:cubicBezTo>
                <a:cubicBezTo>
                  <a:pt x="1712" y="619"/>
                  <a:pt x="1712" y="492"/>
                  <a:pt x="1751" y="323"/>
                </a:cubicBezTo>
                <a:cubicBezTo>
                  <a:pt x="1751" y="239"/>
                  <a:pt x="1829" y="154"/>
                  <a:pt x="1946" y="70"/>
                </a:cubicBezTo>
                <a:cubicBezTo>
                  <a:pt x="2024" y="-15"/>
                  <a:pt x="2141" y="-15"/>
                  <a:pt x="2257" y="27"/>
                </a:cubicBezTo>
                <a:cubicBezTo>
                  <a:pt x="20588" y="4677"/>
                  <a:pt x="20588" y="4677"/>
                  <a:pt x="20588" y="4677"/>
                </a:cubicBezTo>
                <a:lnTo>
                  <a:pt x="20627" y="4762"/>
                </a:lnTo>
                <a:close/>
                <a:moveTo>
                  <a:pt x="20744" y="20275"/>
                </a:moveTo>
                <a:cubicBezTo>
                  <a:pt x="20744" y="6030"/>
                  <a:pt x="20744" y="6030"/>
                  <a:pt x="20744" y="6030"/>
                </a:cubicBezTo>
                <a:cubicBezTo>
                  <a:pt x="20744" y="5903"/>
                  <a:pt x="20705" y="5818"/>
                  <a:pt x="20627" y="5734"/>
                </a:cubicBezTo>
                <a:cubicBezTo>
                  <a:pt x="20588" y="5649"/>
                  <a:pt x="20471" y="5607"/>
                  <a:pt x="20394" y="5607"/>
                </a:cubicBezTo>
                <a:cubicBezTo>
                  <a:pt x="1245" y="5607"/>
                  <a:pt x="1245" y="5607"/>
                  <a:pt x="1245" y="5607"/>
                </a:cubicBezTo>
                <a:cubicBezTo>
                  <a:pt x="1129" y="5607"/>
                  <a:pt x="1051" y="5649"/>
                  <a:pt x="973" y="5734"/>
                </a:cubicBezTo>
                <a:cubicBezTo>
                  <a:pt x="895" y="5818"/>
                  <a:pt x="856" y="5903"/>
                  <a:pt x="856" y="6030"/>
                </a:cubicBezTo>
                <a:cubicBezTo>
                  <a:pt x="856" y="20275"/>
                  <a:pt x="856" y="20275"/>
                  <a:pt x="856" y="20275"/>
                </a:cubicBezTo>
                <a:cubicBezTo>
                  <a:pt x="856" y="20359"/>
                  <a:pt x="895" y="20486"/>
                  <a:pt x="973" y="20528"/>
                </a:cubicBezTo>
                <a:cubicBezTo>
                  <a:pt x="1051" y="20613"/>
                  <a:pt x="1129" y="20655"/>
                  <a:pt x="1245" y="20655"/>
                </a:cubicBezTo>
                <a:cubicBezTo>
                  <a:pt x="20394" y="20655"/>
                  <a:pt x="20394" y="20655"/>
                  <a:pt x="20394" y="20655"/>
                </a:cubicBezTo>
                <a:cubicBezTo>
                  <a:pt x="20471" y="20655"/>
                  <a:pt x="20588" y="20613"/>
                  <a:pt x="20627" y="20528"/>
                </a:cubicBezTo>
                <a:cubicBezTo>
                  <a:pt x="20705" y="20486"/>
                  <a:pt x="20744" y="20359"/>
                  <a:pt x="20744" y="20275"/>
                </a:cubicBezTo>
                <a:close/>
                <a:moveTo>
                  <a:pt x="2997" y="12877"/>
                </a:moveTo>
                <a:cubicBezTo>
                  <a:pt x="2997" y="13089"/>
                  <a:pt x="2958" y="13300"/>
                  <a:pt x="2841" y="13427"/>
                </a:cubicBezTo>
                <a:cubicBezTo>
                  <a:pt x="2724" y="13554"/>
                  <a:pt x="2569" y="13596"/>
                  <a:pt x="2413" y="13596"/>
                </a:cubicBezTo>
                <a:cubicBezTo>
                  <a:pt x="2179" y="13596"/>
                  <a:pt x="2024" y="13554"/>
                  <a:pt x="1907" y="13427"/>
                </a:cubicBezTo>
                <a:cubicBezTo>
                  <a:pt x="1790" y="13300"/>
                  <a:pt x="1751" y="13089"/>
                  <a:pt x="1751" y="12877"/>
                </a:cubicBezTo>
                <a:cubicBezTo>
                  <a:pt x="1751" y="12708"/>
                  <a:pt x="1790" y="12539"/>
                  <a:pt x="1907" y="12412"/>
                </a:cubicBezTo>
                <a:cubicBezTo>
                  <a:pt x="2024" y="12286"/>
                  <a:pt x="2179" y="12243"/>
                  <a:pt x="2413" y="12243"/>
                </a:cubicBezTo>
                <a:cubicBezTo>
                  <a:pt x="2569" y="12243"/>
                  <a:pt x="2724" y="12286"/>
                  <a:pt x="2841" y="12412"/>
                </a:cubicBezTo>
                <a:cubicBezTo>
                  <a:pt x="2958" y="12539"/>
                  <a:pt x="2997" y="12708"/>
                  <a:pt x="2997" y="12877"/>
                </a:cubicBezTo>
                <a:close/>
                <a:moveTo>
                  <a:pt x="3269" y="9369"/>
                </a:moveTo>
                <a:cubicBezTo>
                  <a:pt x="3425" y="9369"/>
                  <a:pt x="3581" y="9453"/>
                  <a:pt x="3697" y="9580"/>
                </a:cubicBezTo>
                <a:cubicBezTo>
                  <a:pt x="3853" y="9749"/>
                  <a:pt x="3931" y="9918"/>
                  <a:pt x="3931" y="10088"/>
                </a:cubicBezTo>
                <a:cubicBezTo>
                  <a:pt x="3931" y="10299"/>
                  <a:pt x="3853" y="10468"/>
                  <a:pt x="3697" y="10595"/>
                </a:cubicBezTo>
                <a:cubicBezTo>
                  <a:pt x="3581" y="10722"/>
                  <a:pt x="3425" y="10806"/>
                  <a:pt x="3269" y="10806"/>
                </a:cubicBezTo>
                <a:cubicBezTo>
                  <a:pt x="3036" y="10806"/>
                  <a:pt x="2880" y="10722"/>
                  <a:pt x="2763" y="10595"/>
                </a:cubicBezTo>
                <a:cubicBezTo>
                  <a:pt x="2646" y="10468"/>
                  <a:pt x="2608" y="10299"/>
                  <a:pt x="2608" y="10088"/>
                </a:cubicBezTo>
                <a:cubicBezTo>
                  <a:pt x="2608" y="9918"/>
                  <a:pt x="2646" y="9749"/>
                  <a:pt x="2763" y="9580"/>
                </a:cubicBezTo>
                <a:cubicBezTo>
                  <a:pt x="2880" y="9453"/>
                  <a:pt x="3036" y="9369"/>
                  <a:pt x="3269" y="9369"/>
                </a:cubicBezTo>
                <a:close/>
                <a:moveTo>
                  <a:pt x="3269" y="15033"/>
                </a:moveTo>
                <a:cubicBezTo>
                  <a:pt x="3425" y="15033"/>
                  <a:pt x="3581" y="15118"/>
                  <a:pt x="3697" y="15244"/>
                </a:cubicBezTo>
                <a:cubicBezTo>
                  <a:pt x="3853" y="15371"/>
                  <a:pt x="3931" y="15540"/>
                  <a:pt x="3931" y="15752"/>
                </a:cubicBezTo>
                <a:cubicBezTo>
                  <a:pt x="3931" y="15921"/>
                  <a:pt x="3853" y="16090"/>
                  <a:pt x="3697" y="16259"/>
                </a:cubicBezTo>
                <a:cubicBezTo>
                  <a:pt x="3581" y="16386"/>
                  <a:pt x="3425" y="16470"/>
                  <a:pt x="3269" y="16470"/>
                </a:cubicBezTo>
                <a:cubicBezTo>
                  <a:pt x="3036" y="16470"/>
                  <a:pt x="2880" y="16386"/>
                  <a:pt x="2763" y="16259"/>
                </a:cubicBezTo>
                <a:cubicBezTo>
                  <a:pt x="2646" y="16090"/>
                  <a:pt x="2608" y="15921"/>
                  <a:pt x="2608" y="15752"/>
                </a:cubicBezTo>
                <a:cubicBezTo>
                  <a:pt x="2608" y="15540"/>
                  <a:pt x="2646" y="15371"/>
                  <a:pt x="2763" y="15244"/>
                </a:cubicBezTo>
                <a:cubicBezTo>
                  <a:pt x="2880" y="15118"/>
                  <a:pt x="3036" y="15033"/>
                  <a:pt x="3269" y="15033"/>
                </a:cubicBezTo>
                <a:close/>
                <a:moveTo>
                  <a:pt x="4943" y="16893"/>
                </a:moveTo>
                <a:cubicBezTo>
                  <a:pt x="5137" y="16893"/>
                  <a:pt x="5293" y="16978"/>
                  <a:pt x="5410" y="17104"/>
                </a:cubicBezTo>
                <a:cubicBezTo>
                  <a:pt x="5526" y="17231"/>
                  <a:pt x="5604" y="17400"/>
                  <a:pt x="5604" y="17612"/>
                </a:cubicBezTo>
                <a:cubicBezTo>
                  <a:pt x="5604" y="17823"/>
                  <a:pt x="5526" y="17950"/>
                  <a:pt x="5410" y="18077"/>
                </a:cubicBezTo>
                <a:cubicBezTo>
                  <a:pt x="5293" y="18203"/>
                  <a:pt x="5137" y="18288"/>
                  <a:pt x="4943" y="18288"/>
                </a:cubicBezTo>
                <a:cubicBezTo>
                  <a:pt x="4748" y="18288"/>
                  <a:pt x="4592" y="18203"/>
                  <a:pt x="4476" y="18077"/>
                </a:cubicBezTo>
                <a:cubicBezTo>
                  <a:pt x="4320" y="17950"/>
                  <a:pt x="4281" y="17823"/>
                  <a:pt x="4281" y="17612"/>
                </a:cubicBezTo>
                <a:cubicBezTo>
                  <a:pt x="4281" y="17400"/>
                  <a:pt x="4320" y="17231"/>
                  <a:pt x="4476" y="17104"/>
                </a:cubicBezTo>
                <a:cubicBezTo>
                  <a:pt x="4592" y="16978"/>
                  <a:pt x="4748" y="16893"/>
                  <a:pt x="4943" y="16893"/>
                </a:cubicBezTo>
                <a:close/>
                <a:moveTo>
                  <a:pt x="4982" y="8946"/>
                </a:moveTo>
                <a:cubicBezTo>
                  <a:pt x="4826" y="8946"/>
                  <a:pt x="4670" y="8862"/>
                  <a:pt x="4515" y="8693"/>
                </a:cubicBezTo>
                <a:cubicBezTo>
                  <a:pt x="4398" y="8566"/>
                  <a:pt x="4320" y="8397"/>
                  <a:pt x="4320" y="8228"/>
                </a:cubicBezTo>
                <a:cubicBezTo>
                  <a:pt x="4320" y="8016"/>
                  <a:pt x="4398" y="7847"/>
                  <a:pt x="4515" y="7720"/>
                </a:cubicBezTo>
                <a:cubicBezTo>
                  <a:pt x="4670" y="7551"/>
                  <a:pt x="4826" y="7509"/>
                  <a:pt x="4982" y="7509"/>
                </a:cubicBezTo>
                <a:cubicBezTo>
                  <a:pt x="5137" y="7509"/>
                  <a:pt x="5293" y="7551"/>
                  <a:pt x="5449" y="7720"/>
                </a:cubicBezTo>
                <a:cubicBezTo>
                  <a:pt x="5565" y="7847"/>
                  <a:pt x="5643" y="8016"/>
                  <a:pt x="5643" y="8228"/>
                </a:cubicBezTo>
                <a:cubicBezTo>
                  <a:pt x="5643" y="8397"/>
                  <a:pt x="5565" y="8566"/>
                  <a:pt x="5449" y="8693"/>
                </a:cubicBezTo>
                <a:cubicBezTo>
                  <a:pt x="5293" y="8862"/>
                  <a:pt x="5137" y="8946"/>
                  <a:pt x="4982" y="8946"/>
                </a:cubicBezTo>
                <a:close/>
                <a:moveTo>
                  <a:pt x="5371" y="10806"/>
                </a:moveTo>
                <a:cubicBezTo>
                  <a:pt x="5604" y="10806"/>
                  <a:pt x="5760" y="10848"/>
                  <a:pt x="5877" y="10975"/>
                </a:cubicBezTo>
                <a:cubicBezTo>
                  <a:pt x="5994" y="11102"/>
                  <a:pt x="6032" y="11313"/>
                  <a:pt x="6032" y="11525"/>
                </a:cubicBezTo>
                <a:cubicBezTo>
                  <a:pt x="6032" y="11694"/>
                  <a:pt x="5994" y="11863"/>
                  <a:pt x="5877" y="11990"/>
                </a:cubicBezTo>
                <a:cubicBezTo>
                  <a:pt x="5760" y="12159"/>
                  <a:pt x="5604" y="12243"/>
                  <a:pt x="5371" y="12243"/>
                </a:cubicBezTo>
                <a:cubicBezTo>
                  <a:pt x="5215" y="12243"/>
                  <a:pt x="5059" y="12159"/>
                  <a:pt x="4943" y="11990"/>
                </a:cubicBezTo>
                <a:cubicBezTo>
                  <a:pt x="4826" y="11863"/>
                  <a:pt x="4787" y="11694"/>
                  <a:pt x="4787" y="11525"/>
                </a:cubicBezTo>
                <a:cubicBezTo>
                  <a:pt x="4787" y="11313"/>
                  <a:pt x="4826" y="11102"/>
                  <a:pt x="4943" y="10975"/>
                </a:cubicBezTo>
                <a:cubicBezTo>
                  <a:pt x="5059" y="10848"/>
                  <a:pt x="5215" y="10806"/>
                  <a:pt x="5371" y="10806"/>
                </a:cubicBezTo>
                <a:close/>
                <a:moveTo>
                  <a:pt x="5371" y="13554"/>
                </a:moveTo>
                <a:cubicBezTo>
                  <a:pt x="5604" y="13554"/>
                  <a:pt x="5760" y="13638"/>
                  <a:pt x="5877" y="13765"/>
                </a:cubicBezTo>
                <a:cubicBezTo>
                  <a:pt x="5994" y="13934"/>
                  <a:pt x="6032" y="14061"/>
                  <a:pt x="6032" y="14272"/>
                </a:cubicBezTo>
                <a:cubicBezTo>
                  <a:pt x="6032" y="14484"/>
                  <a:pt x="5994" y="14653"/>
                  <a:pt x="5877" y="14780"/>
                </a:cubicBezTo>
                <a:cubicBezTo>
                  <a:pt x="5760" y="14906"/>
                  <a:pt x="5604" y="14991"/>
                  <a:pt x="5371" y="14991"/>
                </a:cubicBezTo>
                <a:cubicBezTo>
                  <a:pt x="5215" y="14991"/>
                  <a:pt x="5059" y="14906"/>
                  <a:pt x="4943" y="14780"/>
                </a:cubicBezTo>
                <a:cubicBezTo>
                  <a:pt x="4826" y="14653"/>
                  <a:pt x="4787" y="14484"/>
                  <a:pt x="4787" y="14272"/>
                </a:cubicBezTo>
                <a:cubicBezTo>
                  <a:pt x="4787" y="14061"/>
                  <a:pt x="4826" y="13934"/>
                  <a:pt x="4943" y="13765"/>
                </a:cubicBezTo>
                <a:cubicBezTo>
                  <a:pt x="5059" y="13638"/>
                  <a:pt x="5215" y="13554"/>
                  <a:pt x="5371" y="13554"/>
                </a:cubicBezTo>
                <a:close/>
                <a:moveTo>
                  <a:pt x="7784" y="6579"/>
                </a:moveTo>
                <a:cubicBezTo>
                  <a:pt x="7978" y="6579"/>
                  <a:pt x="8134" y="6621"/>
                  <a:pt x="8251" y="6790"/>
                </a:cubicBezTo>
                <a:cubicBezTo>
                  <a:pt x="8368" y="6917"/>
                  <a:pt x="8406" y="7086"/>
                  <a:pt x="8406" y="7255"/>
                </a:cubicBezTo>
                <a:cubicBezTo>
                  <a:pt x="8406" y="7467"/>
                  <a:pt x="8368" y="7636"/>
                  <a:pt x="8251" y="7763"/>
                </a:cubicBezTo>
                <a:cubicBezTo>
                  <a:pt x="8134" y="7932"/>
                  <a:pt x="7978" y="7974"/>
                  <a:pt x="7784" y="7974"/>
                </a:cubicBezTo>
                <a:cubicBezTo>
                  <a:pt x="7589" y="7974"/>
                  <a:pt x="7434" y="7932"/>
                  <a:pt x="7317" y="7763"/>
                </a:cubicBezTo>
                <a:cubicBezTo>
                  <a:pt x="7161" y="7636"/>
                  <a:pt x="7122" y="7467"/>
                  <a:pt x="7122" y="7255"/>
                </a:cubicBezTo>
                <a:cubicBezTo>
                  <a:pt x="7122" y="7086"/>
                  <a:pt x="7161" y="6917"/>
                  <a:pt x="7317" y="6790"/>
                </a:cubicBezTo>
                <a:cubicBezTo>
                  <a:pt x="7434" y="6621"/>
                  <a:pt x="7589" y="6579"/>
                  <a:pt x="7784" y="6579"/>
                </a:cubicBezTo>
                <a:close/>
                <a:moveTo>
                  <a:pt x="7784" y="9369"/>
                </a:moveTo>
                <a:cubicBezTo>
                  <a:pt x="7978" y="9369"/>
                  <a:pt x="8134" y="9453"/>
                  <a:pt x="8251" y="9580"/>
                </a:cubicBezTo>
                <a:cubicBezTo>
                  <a:pt x="8368" y="9749"/>
                  <a:pt x="8406" y="9918"/>
                  <a:pt x="8406" y="10088"/>
                </a:cubicBezTo>
                <a:cubicBezTo>
                  <a:pt x="8406" y="10299"/>
                  <a:pt x="8368" y="10468"/>
                  <a:pt x="8251" y="10595"/>
                </a:cubicBezTo>
                <a:cubicBezTo>
                  <a:pt x="8134" y="10722"/>
                  <a:pt x="7978" y="10806"/>
                  <a:pt x="7784" y="10806"/>
                </a:cubicBezTo>
                <a:cubicBezTo>
                  <a:pt x="7589" y="10806"/>
                  <a:pt x="7434" y="10722"/>
                  <a:pt x="7317" y="10595"/>
                </a:cubicBezTo>
                <a:cubicBezTo>
                  <a:pt x="7161" y="10468"/>
                  <a:pt x="7122" y="10299"/>
                  <a:pt x="7122" y="10088"/>
                </a:cubicBezTo>
                <a:cubicBezTo>
                  <a:pt x="7122" y="9918"/>
                  <a:pt x="7161" y="9749"/>
                  <a:pt x="7317" y="9580"/>
                </a:cubicBezTo>
                <a:cubicBezTo>
                  <a:pt x="7434" y="9453"/>
                  <a:pt x="7589" y="9369"/>
                  <a:pt x="7784" y="9369"/>
                </a:cubicBezTo>
                <a:close/>
                <a:moveTo>
                  <a:pt x="7784" y="12243"/>
                </a:moveTo>
                <a:cubicBezTo>
                  <a:pt x="7978" y="12243"/>
                  <a:pt x="8134" y="12286"/>
                  <a:pt x="8251" y="12412"/>
                </a:cubicBezTo>
                <a:cubicBezTo>
                  <a:pt x="8368" y="12539"/>
                  <a:pt x="8406" y="12708"/>
                  <a:pt x="8406" y="12877"/>
                </a:cubicBezTo>
                <a:cubicBezTo>
                  <a:pt x="8406" y="13089"/>
                  <a:pt x="8368" y="13300"/>
                  <a:pt x="8251" y="13427"/>
                </a:cubicBezTo>
                <a:cubicBezTo>
                  <a:pt x="8134" y="13554"/>
                  <a:pt x="7978" y="13596"/>
                  <a:pt x="7784" y="13596"/>
                </a:cubicBezTo>
                <a:cubicBezTo>
                  <a:pt x="7589" y="13596"/>
                  <a:pt x="7434" y="13554"/>
                  <a:pt x="7317" y="13427"/>
                </a:cubicBezTo>
                <a:cubicBezTo>
                  <a:pt x="7161" y="13300"/>
                  <a:pt x="7122" y="13089"/>
                  <a:pt x="7122" y="12877"/>
                </a:cubicBezTo>
                <a:cubicBezTo>
                  <a:pt x="7122" y="12708"/>
                  <a:pt x="7161" y="12539"/>
                  <a:pt x="7317" y="12412"/>
                </a:cubicBezTo>
                <a:cubicBezTo>
                  <a:pt x="7434" y="12286"/>
                  <a:pt x="7589" y="12243"/>
                  <a:pt x="7784" y="12243"/>
                </a:cubicBezTo>
                <a:close/>
                <a:moveTo>
                  <a:pt x="7784" y="15033"/>
                </a:moveTo>
                <a:cubicBezTo>
                  <a:pt x="7978" y="15033"/>
                  <a:pt x="8134" y="15118"/>
                  <a:pt x="8251" y="15244"/>
                </a:cubicBezTo>
                <a:cubicBezTo>
                  <a:pt x="8368" y="15371"/>
                  <a:pt x="8406" y="15540"/>
                  <a:pt x="8406" y="15752"/>
                </a:cubicBezTo>
                <a:cubicBezTo>
                  <a:pt x="8406" y="15921"/>
                  <a:pt x="8368" y="16090"/>
                  <a:pt x="8251" y="16259"/>
                </a:cubicBezTo>
                <a:cubicBezTo>
                  <a:pt x="8134" y="16386"/>
                  <a:pt x="7978" y="16470"/>
                  <a:pt x="7784" y="16470"/>
                </a:cubicBezTo>
                <a:cubicBezTo>
                  <a:pt x="7589" y="16470"/>
                  <a:pt x="7434" y="16386"/>
                  <a:pt x="7317" y="16259"/>
                </a:cubicBezTo>
                <a:cubicBezTo>
                  <a:pt x="7161" y="16090"/>
                  <a:pt x="7122" y="15921"/>
                  <a:pt x="7122" y="15752"/>
                </a:cubicBezTo>
                <a:cubicBezTo>
                  <a:pt x="7122" y="15540"/>
                  <a:pt x="7161" y="15371"/>
                  <a:pt x="7317" y="15244"/>
                </a:cubicBezTo>
                <a:cubicBezTo>
                  <a:pt x="7434" y="15118"/>
                  <a:pt x="7589" y="15033"/>
                  <a:pt x="7784" y="15033"/>
                </a:cubicBezTo>
                <a:close/>
                <a:moveTo>
                  <a:pt x="7784" y="17823"/>
                </a:moveTo>
                <a:cubicBezTo>
                  <a:pt x="7978" y="17823"/>
                  <a:pt x="8134" y="17908"/>
                  <a:pt x="8251" y="18034"/>
                </a:cubicBezTo>
                <a:cubicBezTo>
                  <a:pt x="8368" y="18161"/>
                  <a:pt x="8406" y="18330"/>
                  <a:pt x="8406" y="18542"/>
                </a:cubicBezTo>
                <a:cubicBezTo>
                  <a:pt x="8406" y="18753"/>
                  <a:pt x="8368" y="18922"/>
                  <a:pt x="8251" y="19049"/>
                </a:cubicBezTo>
                <a:cubicBezTo>
                  <a:pt x="8134" y="19218"/>
                  <a:pt x="7978" y="19260"/>
                  <a:pt x="7784" y="19260"/>
                </a:cubicBezTo>
                <a:cubicBezTo>
                  <a:pt x="7589" y="19260"/>
                  <a:pt x="7434" y="19218"/>
                  <a:pt x="7317" y="19049"/>
                </a:cubicBezTo>
                <a:cubicBezTo>
                  <a:pt x="7161" y="18922"/>
                  <a:pt x="7122" y="18753"/>
                  <a:pt x="7122" y="18542"/>
                </a:cubicBezTo>
                <a:cubicBezTo>
                  <a:pt x="7122" y="18330"/>
                  <a:pt x="7161" y="18161"/>
                  <a:pt x="7317" y="18034"/>
                </a:cubicBezTo>
                <a:cubicBezTo>
                  <a:pt x="7434" y="17908"/>
                  <a:pt x="7589" y="17823"/>
                  <a:pt x="7784" y="17823"/>
                </a:cubicBezTo>
                <a:close/>
                <a:moveTo>
                  <a:pt x="10158" y="12243"/>
                </a:moveTo>
                <a:cubicBezTo>
                  <a:pt x="9963" y="12243"/>
                  <a:pt x="9808" y="12159"/>
                  <a:pt x="9691" y="11990"/>
                </a:cubicBezTo>
                <a:cubicBezTo>
                  <a:pt x="9574" y="11863"/>
                  <a:pt x="9496" y="11694"/>
                  <a:pt x="9496" y="11525"/>
                </a:cubicBezTo>
                <a:cubicBezTo>
                  <a:pt x="9496" y="11313"/>
                  <a:pt x="9574" y="11102"/>
                  <a:pt x="9691" y="10975"/>
                </a:cubicBezTo>
                <a:cubicBezTo>
                  <a:pt x="9808" y="10848"/>
                  <a:pt x="9963" y="10806"/>
                  <a:pt x="10158" y="10806"/>
                </a:cubicBezTo>
                <a:cubicBezTo>
                  <a:pt x="10352" y="10806"/>
                  <a:pt x="10508" y="10848"/>
                  <a:pt x="10625" y="10975"/>
                </a:cubicBezTo>
                <a:cubicBezTo>
                  <a:pt x="10742" y="11102"/>
                  <a:pt x="10819" y="11313"/>
                  <a:pt x="10819" y="11525"/>
                </a:cubicBezTo>
                <a:cubicBezTo>
                  <a:pt x="10819" y="11694"/>
                  <a:pt x="10742" y="11863"/>
                  <a:pt x="10625" y="11990"/>
                </a:cubicBezTo>
                <a:cubicBezTo>
                  <a:pt x="10508" y="12159"/>
                  <a:pt x="10352" y="12243"/>
                  <a:pt x="10158" y="12243"/>
                </a:cubicBezTo>
                <a:close/>
                <a:moveTo>
                  <a:pt x="10819" y="14315"/>
                </a:moveTo>
                <a:cubicBezTo>
                  <a:pt x="10819" y="14484"/>
                  <a:pt x="10742" y="14653"/>
                  <a:pt x="10625" y="14822"/>
                </a:cubicBezTo>
                <a:cubicBezTo>
                  <a:pt x="10508" y="14949"/>
                  <a:pt x="10352" y="15033"/>
                  <a:pt x="10158" y="15033"/>
                </a:cubicBezTo>
                <a:cubicBezTo>
                  <a:pt x="9963" y="15033"/>
                  <a:pt x="9808" y="14949"/>
                  <a:pt x="9691" y="14822"/>
                </a:cubicBezTo>
                <a:cubicBezTo>
                  <a:pt x="9574" y="14653"/>
                  <a:pt x="9496" y="14484"/>
                  <a:pt x="9496" y="14315"/>
                </a:cubicBezTo>
                <a:cubicBezTo>
                  <a:pt x="9496" y="14145"/>
                  <a:pt x="9574" y="13976"/>
                  <a:pt x="9691" y="13807"/>
                </a:cubicBezTo>
                <a:cubicBezTo>
                  <a:pt x="9808" y="13680"/>
                  <a:pt x="9963" y="13596"/>
                  <a:pt x="10158" y="13596"/>
                </a:cubicBezTo>
                <a:cubicBezTo>
                  <a:pt x="10352" y="13596"/>
                  <a:pt x="10508" y="13680"/>
                  <a:pt x="10625" y="13807"/>
                </a:cubicBezTo>
                <a:cubicBezTo>
                  <a:pt x="10742" y="13976"/>
                  <a:pt x="10819" y="14145"/>
                  <a:pt x="10819" y="14315"/>
                </a:cubicBezTo>
                <a:close/>
                <a:moveTo>
                  <a:pt x="10547" y="7509"/>
                </a:moveTo>
                <a:cubicBezTo>
                  <a:pt x="10742" y="7509"/>
                  <a:pt x="10897" y="7551"/>
                  <a:pt x="11053" y="7720"/>
                </a:cubicBezTo>
                <a:cubicBezTo>
                  <a:pt x="11170" y="7847"/>
                  <a:pt x="11209" y="8016"/>
                  <a:pt x="11209" y="8228"/>
                </a:cubicBezTo>
                <a:cubicBezTo>
                  <a:pt x="11209" y="8397"/>
                  <a:pt x="11170" y="8566"/>
                  <a:pt x="11053" y="8693"/>
                </a:cubicBezTo>
                <a:cubicBezTo>
                  <a:pt x="10897" y="8862"/>
                  <a:pt x="10742" y="8946"/>
                  <a:pt x="10547" y="8946"/>
                </a:cubicBezTo>
                <a:cubicBezTo>
                  <a:pt x="10391" y="8946"/>
                  <a:pt x="10236" y="8862"/>
                  <a:pt x="10119" y="8693"/>
                </a:cubicBezTo>
                <a:cubicBezTo>
                  <a:pt x="10002" y="8566"/>
                  <a:pt x="9963" y="8397"/>
                  <a:pt x="9963" y="8228"/>
                </a:cubicBezTo>
                <a:cubicBezTo>
                  <a:pt x="9963" y="8016"/>
                  <a:pt x="10002" y="7847"/>
                  <a:pt x="10119" y="7720"/>
                </a:cubicBezTo>
                <a:cubicBezTo>
                  <a:pt x="10236" y="7551"/>
                  <a:pt x="10391" y="7509"/>
                  <a:pt x="10547" y="7509"/>
                </a:cubicBezTo>
                <a:close/>
                <a:moveTo>
                  <a:pt x="10547" y="16893"/>
                </a:moveTo>
                <a:cubicBezTo>
                  <a:pt x="10742" y="16893"/>
                  <a:pt x="10897" y="16978"/>
                  <a:pt x="11053" y="17104"/>
                </a:cubicBezTo>
                <a:cubicBezTo>
                  <a:pt x="11170" y="17231"/>
                  <a:pt x="11209" y="17400"/>
                  <a:pt x="11209" y="17612"/>
                </a:cubicBezTo>
                <a:cubicBezTo>
                  <a:pt x="11209" y="17823"/>
                  <a:pt x="11170" y="17950"/>
                  <a:pt x="11053" y="18077"/>
                </a:cubicBezTo>
                <a:cubicBezTo>
                  <a:pt x="10897" y="18203"/>
                  <a:pt x="10742" y="18288"/>
                  <a:pt x="10547" y="18288"/>
                </a:cubicBezTo>
                <a:cubicBezTo>
                  <a:pt x="10391" y="18288"/>
                  <a:pt x="10236" y="18203"/>
                  <a:pt x="10119" y="18077"/>
                </a:cubicBezTo>
                <a:cubicBezTo>
                  <a:pt x="10002" y="17950"/>
                  <a:pt x="9963" y="17823"/>
                  <a:pt x="9963" y="17612"/>
                </a:cubicBezTo>
                <a:cubicBezTo>
                  <a:pt x="9963" y="17400"/>
                  <a:pt x="10002" y="17231"/>
                  <a:pt x="10119" y="17104"/>
                </a:cubicBezTo>
                <a:cubicBezTo>
                  <a:pt x="10236" y="16978"/>
                  <a:pt x="10391" y="16893"/>
                  <a:pt x="10547" y="16893"/>
                </a:cubicBezTo>
                <a:close/>
                <a:moveTo>
                  <a:pt x="12337" y="10806"/>
                </a:moveTo>
                <a:cubicBezTo>
                  <a:pt x="12143" y="10806"/>
                  <a:pt x="11987" y="10722"/>
                  <a:pt x="11870" y="10595"/>
                </a:cubicBezTo>
                <a:cubicBezTo>
                  <a:pt x="11754" y="10468"/>
                  <a:pt x="11676" y="10299"/>
                  <a:pt x="11676" y="10088"/>
                </a:cubicBezTo>
                <a:cubicBezTo>
                  <a:pt x="11676" y="9918"/>
                  <a:pt x="11754" y="9749"/>
                  <a:pt x="11870" y="9580"/>
                </a:cubicBezTo>
                <a:cubicBezTo>
                  <a:pt x="11987" y="9453"/>
                  <a:pt x="12143" y="9369"/>
                  <a:pt x="12337" y="9369"/>
                </a:cubicBezTo>
                <a:cubicBezTo>
                  <a:pt x="12493" y="9369"/>
                  <a:pt x="12649" y="9453"/>
                  <a:pt x="12765" y="9580"/>
                </a:cubicBezTo>
                <a:cubicBezTo>
                  <a:pt x="12921" y="9749"/>
                  <a:pt x="12999" y="9918"/>
                  <a:pt x="12999" y="10088"/>
                </a:cubicBezTo>
                <a:cubicBezTo>
                  <a:pt x="12999" y="10299"/>
                  <a:pt x="12921" y="10468"/>
                  <a:pt x="12765" y="10595"/>
                </a:cubicBezTo>
                <a:cubicBezTo>
                  <a:pt x="12649" y="10722"/>
                  <a:pt x="12493" y="10806"/>
                  <a:pt x="12337" y="10806"/>
                </a:cubicBezTo>
                <a:close/>
                <a:moveTo>
                  <a:pt x="12337" y="15033"/>
                </a:moveTo>
                <a:cubicBezTo>
                  <a:pt x="12493" y="15033"/>
                  <a:pt x="12649" y="15118"/>
                  <a:pt x="12765" y="15244"/>
                </a:cubicBezTo>
                <a:cubicBezTo>
                  <a:pt x="12921" y="15371"/>
                  <a:pt x="12999" y="15540"/>
                  <a:pt x="12999" y="15752"/>
                </a:cubicBezTo>
                <a:cubicBezTo>
                  <a:pt x="12999" y="15921"/>
                  <a:pt x="12921" y="16090"/>
                  <a:pt x="12765" y="16259"/>
                </a:cubicBezTo>
                <a:cubicBezTo>
                  <a:pt x="12649" y="16386"/>
                  <a:pt x="12493" y="16470"/>
                  <a:pt x="12337" y="16470"/>
                </a:cubicBezTo>
                <a:cubicBezTo>
                  <a:pt x="12143" y="16470"/>
                  <a:pt x="11987" y="16386"/>
                  <a:pt x="11870" y="16259"/>
                </a:cubicBezTo>
                <a:cubicBezTo>
                  <a:pt x="11754" y="16090"/>
                  <a:pt x="11676" y="15921"/>
                  <a:pt x="11676" y="15752"/>
                </a:cubicBezTo>
                <a:cubicBezTo>
                  <a:pt x="11676" y="15540"/>
                  <a:pt x="11754" y="15371"/>
                  <a:pt x="11870" y="15244"/>
                </a:cubicBezTo>
                <a:cubicBezTo>
                  <a:pt x="11987" y="15118"/>
                  <a:pt x="12143" y="15033"/>
                  <a:pt x="12337" y="15033"/>
                </a:cubicBezTo>
                <a:close/>
                <a:moveTo>
                  <a:pt x="13194" y="12243"/>
                </a:moveTo>
                <a:cubicBezTo>
                  <a:pt x="13349" y="12243"/>
                  <a:pt x="13505" y="12286"/>
                  <a:pt x="13661" y="12412"/>
                </a:cubicBezTo>
                <a:cubicBezTo>
                  <a:pt x="13777" y="12539"/>
                  <a:pt x="13855" y="12708"/>
                  <a:pt x="13855" y="12877"/>
                </a:cubicBezTo>
                <a:cubicBezTo>
                  <a:pt x="13855" y="13089"/>
                  <a:pt x="13777" y="13300"/>
                  <a:pt x="13661" y="13427"/>
                </a:cubicBezTo>
                <a:cubicBezTo>
                  <a:pt x="13505" y="13554"/>
                  <a:pt x="13349" y="13596"/>
                  <a:pt x="13194" y="13596"/>
                </a:cubicBezTo>
                <a:cubicBezTo>
                  <a:pt x="13038" y="13596"/>
                  <a:pt x="12882" y="13554"/>
                  <a:pt x="12726" y="13427"/>
                </a:cubicBezTo>
                <a:cubicBezTo>
                  <a:pt x="12610" y="13300"/>
                  <a:pt x="12532" y="13089"/>
                  <a:pt x="12532" y="12877"/>
                </a:cubicBezTo>
                <a:cubicBezTo>
                  <a:pt x="12532" y="12708"/>
                  <a:pt x="12610" y="12539"/>
                  <a:pt x="12726" y="12412"/>
                </a:cubicBezTo>
                <a:cubicBezTo>
                  <a:pt x="12882" y="12286"/>
                  <a:pt x="13038" y="12243"/>
                  <a:pt x="13194" y="12243"/>
                </a:cubicBezTo>
                <a:close/>
                <a:moveTo>
                  <a:pt x="17708" y="7509"/>
                </a:moveTo>
                <a:cubicBezTo>
                  <a:pt x="17903" y="7509"/>
                  <a:pt x="18097" y="7551"/>
                  <a:pt x="18214" y="7594"/>
                </a:cubicBezTo>
                <a:cubicBezTo>
                  <a:pt x="18370" y="7678"/>
                  <a:pt x="18525" y="7805"/>
                  <a:pt x="18642" y="7932"/>
                </a:cubicBezTo>
                <a:cubicBezTo>
                  <a:pt x="18759" y="8059"/>
                  <a:pt x="18837" y="8185"/>
                  <a:pt x="18915" y="8354"/>
                </a:cubicBezTo>
                <a:cubicBezTo>
                  <a:pt x="18992" y="8566"/>
                  <a:pt x="19031" y="8735"/>
                  <a:pt x="19031" y="8946"/>
                </a:cubicBezTo>
                <a:cubicBezTo>
                  <a:pt x="19031" y="9115"/>
                  <a:pt x="18992" y="9284"/>
                  <a:pt x="18915" y="9453"/>
                </a:cubicBezTo>
                <a:cubicBezTo>
                  <a:pt x="18837" y="9623"/>
                  <a:pt x="18759" y="9749"/>
                  <a:pt x="18642" y="9918"/>
                </a:cubicBezTo>
                <a:cubicBezTo>
                  <a:pt x="18525" y="10045"/>
                  <a:pt x="18370" y="10130"/>
                  <a:pt x="18214" y="10172"/>
                </a:cubicBezTo>
                <a:cubicBezTo>
                  <a:pt x="18097" y="10257"/>
                  <a:pt x="17903" y="10299"/>
                  <a:pt x="17708" y="10299"/>
                </a:cubicBezTo>
                <a:cubicBezTo>
                  <a:pt x="17514" y="10299"/>
                  <a:pt x="17358" y="10257"/>
                  <a:pt x="17202" y="10172"/>
                </a:cubicBezTo>
                <a:cubicBezTo>
                  <a:pt x="17046" y="10130"/>
                  <a:pt x="16930" y="10045"/>
                  <a:pt x="16774" y="9918"/>
                </a:cubicBezTo>
                <a:cubicBezTo>
                  <a:pt x="16696" y="9749"/>
                  <a:pt x="16618" y="9623"/>
                  <a:pt x="16541" y="9453"/>
                </a:cubicBezTo>
                <a:cubicBezTo>
                  <a:pt x="16463" y="9284"/>
                  <a:pt x="16424" y="9115"/>
                  <a:pt x="16424" y="8946"/>
                </a:cubicBezTo>
                <a:cubicBezTo>
                  <a:pt x="16424" y="8735"/>
                  <a:pt x="16463" y="8566"/>
                  <a:pt x="16541" y="8354"/>
                </a:cubicBezTo>
                <a:cubicBezTo>
                  <a:pt x="16618" y="8185"/>
                  <a:pt x="16696" y="8059"/>
                  <a:pt x="16774" y="7932"/>
                </a:cubicBezTo>
                <a:cubicBezTo>
                  <a:pt x="16930" y="7805"/>
                  <a:pt x="17046" y="7678"/>
                  <a:pt x="17202" y="7594"/>
                </a:cubicBezTo>
                <a:cubicBezTo>
                  <a:pt x="17358" y="7551"/>
                  <a:pt x="17514" y="7509"/>
                  <a:pt x="17708" y="7509"/>
                </a:cubicBezTo>
                <a:close/>
                <a:moveTo>
                  <a:pt x="17708" y="11313"/>
                </a:moveTo>
                <a:cubicBezTo>
                  <a:pt x="17903" y="11313"/>
                  <a:pt x="18097" y="11313"/>
                  <a:pt x="18214" y="11398"/>
                </a:cubicBezTo>
                <a:cubicBezTo>
                  <a:pt x="18370" y="11482"/>
                  <a:pt x="18525" y="11567"/>
                  <a:pt x="18642" y="11694"/>
                </a:cubicBezTo>
                <a:cubicBezTo>
                  <a:pt x="18759" y="11778"/>
                  <a:pt x="18837" y="11947"/>
                  <a:pt x="18915" y="12117"/>
                </a:cubicBezTo>
                <a:cubicBezTo>
                  <a:pt x="18992" y="12286"/>
                  <a:pt x="19031" y="12497"/>
                  <a:pt x="19031" y="12666"/>
                </a:cubicBezTo>
                <a:cubicBezTo>
                  <a:pt x="19031" y="12835"/>
                  <a:pt x="18992" y="13046"/>
                  <a:pt x="18915" y="13216"/>
                </a:cubicBezTo>
                <a:cubicBezTo>
                  <a:pt x="18837" y="13385"/>
                  <a:pt x="18759" y="13554"/>
                  <a:pt x="18642" y="13638"/>
                </a:cubicBezTo>
                <a:cubicBezTo>
                  <a:pt x="18525" y="13807"/>
                  <a:pt x="18370" y="13934"/>
                  <a:pt x="18214" y="13976"/>
                </a:cubicBezTo>
                <a:cubicBezTo>
                  <a:pt x="18097" y="14061"/>
                  <a:pt x="17903" y="14103"/>
                  <a:pt x="17708" y="14103"/>
                </a:cubicBezTo>
                <a:cubicBezTo>
                  <a:pt x="17514" y="14103"/>
                  <a:pt x="17358" y="14061"/>
                  <a:pt x="17202" y="13976"/>
                </a:cubicBezTo>
                <a:cubicBezTo>
                  <a:pt x="17046" y="13934"/>
                  <a:pt x="16930" y="13807"/>
                  <a:pt x="16774" y="13638"/>
                </a:cubicBezTo>
                <a:cubicBezTo>
                  <a:pt x="16696" y="13554"/>
                  <a:pt x="16618" y="13385"/>
                  <a:pt x="16541" y="13216"/>
                </a:cubicBezTo>
                <a:cubicBezTo>
                  <a:pt x="16463" y="13046"/>
                  <a:pt x="16424" y="12835"/>
                  <a:pt x="16424" y="12666"/>
                </a:cubicBezTo>
                <a:cubicBezTo>
                  <a:pt x="16424" y="12497"/>
                  <a:pt x="16463" y="12286"/>
                  <a:pt x="16541" y="12117"/>
                </a:cubicBezTo>
                <a:cubicBezTo>
                  <a:pt x="16618" y="11947"/>
                  <a:pt x="16696" y="11778"/>
                  <a:pt x="16774" y="11694"/>
                </a:cubicBezTo>
                <a:cubicBezTo>
                  <a:pt x="16930" y="11567"/>
                  <a:pt x="17046" y="11482"/>
                  <a:pt x="17202" y="11398"/>
                </a:cubicBezTo>
                <a:cubicBezTo>
                  <a:pt x="17358" y="11313"/>
                  <a:pt x="17514" y="11313"/>
                  <a:pt x="17708" y="11313"/>
                </a:cubicBezTo>
                <a:close/>
                <a:moveTo>
                  <a:pt x="17708" y="9369"/>
                </a:moveTo>
                <a:cubicBezTo>
                  <a:pt x="17825" y="9369"/>
                  <a:pt x="17942" y="9327"/>
                  <a:pt x="18019" y="9242"/>
                </a:cubicBezTo>
                <a:cubicBezTo>
                  <a:pt x="18097" y="9158"/>
                  <a:pt x="18136" y="9031"/>
                  <a:pt x="18136" y="8946"/>
                </a:cubicBezTo>
                <a:cubicBezTo>
                  <a:pt x="18136" y="8777"/>
                  <a:pt x="18097" y="8650"/>
                  <a:pt x="18019" y="8566"/>
                </a:cubicBezTo>
                <a:cubicBezTo>
                  <a:pt x="17942" y="8481"/>
                  <a:pt x="17825" y="8439"/>
                  <a:pt x="17708" y="8439"/>
                </a:cubicBezTo>
                <a:cubicBezTo>
                  <a:pt x="17591" y="8439"/>
                  <a:pt x="17514" y="8481"/>
                  <a:pt x="17436" y="8566"/>
                </a:cubicBezTo>
                <a:cubicBezTo>
                  <a:pt x="17319" y="8650"/>
                  <a:pt x="17280" y="8777"/>
                  <a:pt x="17280" y="8946"/>
                </a:cubicBezTo>
                <a:cubicBezTo>
                  <a:pt x="17280" y="9031"/>
                  <a:pt x="17319" y="9158"/>
                  <a:pt x="17436" y="9242"/>
                </a:cubicBezTo>
                <a:cubicBezTo>
                  <a:pt x="17514" y="9327"/>
                  <a:pt x="17591" y="9369"/>
                  <a:pt x="17708" y="9369"/>
                </a:cubicBezTo>
                <a:close/>
                <a:moveTo>
                  <a:pt x="17708" y="13173"/>
                </a:moveTo>
                <a:cubicBezTo>
                  <a:pt x="17825" y="13173"/>
                  <a:pt x="17942" y="13131"/>
                  <a:pt x="18019" y="13046"/>
                </a:cubicBezTo>
                <a:cubicBezTo>
                  <a:pt x="18097" y="12920"/>
                  <a:pt x="18136" y="12835"/>
                  <a:pt x="18136" y="12666"/>
                </a:cubicBezTo>
                <a:cubicBezTo>
                  <a:pt x="18136" y="12539"/>
                  <a:pt x="18097" y="12455"/>
                  <a:pt x="18019" y="12370"/>
                </a:cubicBezTo>
                <a:cubicBezTo>
                  <a:pt x="17942" y="12286"/>
                  <a:pt x="17825" y="12243"/>
                  <a:pt x="17708" y="12243"/>
                </a:cubicBezTo>
                <a:cubicBezTo>
                  <a:pt x="17591" y="12243"/>
                  <a:pt x="17514" y="12286"/>
                  <a:pt x="17436" y="12370"/>
                </a:cubicBezTo>
                <a:cubicBezTo>
                  <a:pt x="17319" y="12455"/>
                  <a:pt x="17280" y="12539"/>
                  <a:pt x="17280" y="12666"/>
                </a:cubicBezTo>
                <a:cubicBezTo>
                  <a:pt x="17280" y="12835"/>
                  <a:pt x="17319" y="12920"/>
                  <a:pt x="17436" y="13046"/>
                </a:cubicBezTo>
                <a:cubicBezTo>
                  <a:pt x="17514" y="13131"/>
                  <a:pt x="17591" y="13173"/>
                  <a:pt x="17708" y="13173"/>
                </a:cubicBezTo>
                <a:close/>
              </a:path>
            </a:pathLst>
          </a:custGeom>
          <a:solidFill>
            <a:srgbClr val="AF171D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384"/>
                    <a:lumOff val="-82859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模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76543" y="219710"/>
            <a:ext cx="11638915" cy="6418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71340" y="382905"/>
            <a:ext cx="344932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</a:rPr>
              <a:t>添加标题文字</a:t>
            </a:r>
            <a:endParaRPr lang="zh-CN" altLang="en-US" sz="32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24663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54888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2089150" y="1984375"/>
            <a:ext cx="1717040" cy="1717040"/>
          </a:xfrm>
          <a:prstGeom prst="ellipse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1645285" y="4224655"/>
            <a:ext cx="257302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118995" y="3860800"/>
            <a:ext cx="1625600" cy="44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A492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237480" y="1984375"/>
            <a:ext cx="1717040" cy="1717040"/>
          </a:xfrm>
          <a:prstGeom prst="ellipse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809490" y="4224655"/>
            <a:ext cx="257302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83200" y="3860800"/>
            <a:ext cx="1625600" cy="44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A492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385810" y="1984375"/>
            <a:ext cx="1717040" cy="1717040"/>
          </a:xfrm>
          <a:prstGeom prst="ellipse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957820" y="4224655"/>
            <a:ext cx="257302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431530" y="3860800"/>
            <a:ext cx="1625600" cy="44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A492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4928" name="Shape 4928"/>
          <p:cNvSpPr/>
          <p:nvPr/>
        </p:nvSpPr>
        <p:spPr>
          <a:xfrm>
            <a:off x="5845175" y="2604135"/>
            <a:ext cx="512445" cy="4603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71" y="2492"/>
                </a:moveTo>
                <a:lnTo>
                  <a:pt x="21600" y="2492"/>
                </a:lnTo>
                <a:lnTo>
                  <a:pt x="21600" y="21600"/>
                </a:lnTo>
                <a:lnTo>
                  <a:pt x="0" y="21600"/>
                </a:lnTo>
                <a:lnTo>
                  <a:pt x="0" y="2492"/>
                </a:lnTo>
                <a:lnTo>
                  <a:pt x="7624" y="2492"/>
                </a:lnTo>
                <a:lnTo>
                  <a:pt x="7624" y="0"/>
                </a:lnTo>
                <a:lnTo>
                  <a:pt x="13871" y="0"/>
                </a:lnTo>
                <a:lnTo>
                  <a:pt x="13871" y="2492"/>
                </a:lnTo>
                <a:close/>
                <a:moveTo>
                  <a:pt x="7624" y="3442"/>
                </a:moveTo>
                <a:lnTo>
                  <a:pt x="847" y="3442"/>
                </a:lnTo>
                <a:lnTo>
                  <a:pt x="847" y="11631"/>
                </a:lnTo>
                <a:lnTo>
                  <a:pt x="7624" y="11631"/>
                </a:lnTo>
                <a:lnTo>
                  <a:pt x="7624" y="9495"/>
                </a:lnTo>
                <a:lnTo>
                  <a:pt x="13871" y="9495"/>
                </a:lnTo>
                <a:lnTo>
                  <a:pt x="13871" y="11631"/>
                </a:lnTo>
                <a:lnTo>
                  <a:pt x="20647" y="11631"/>
                </a:lnTo>
                <a:lnTo>
                  <a:pt x="20647" y="3442"/>
                </a:lnTo>
                <a:lnTo>
                  <a:pt x="7624" y="3442"/>
                </a:lnTo>
                <a:close/>
                <a:moveTo>
                  <a:pt x="847" y="20651"/>
                </a:moveTo>
                <a:lnTo>
                  <a:pt x="20647" y="20651"/>
                </a:lnTo>
                <a:lnTo>
                  <a:pt x="20647" y="12580"/>
                </a:lnTo>
                <a:lnTo>
                  <a:pt x="13871" y="12580"/>
                </a:lnTo>
                <a:lnTo>
                  <a:pt x="13871" y="14598"/>
                </a:lnTo>
                <a:lnTo>
                  <a:pt x="7624" y="14598"/>
                </a:lnTo>
                <a:lnTo>
                  <a:pt x="7624" y="12580"/>
                </a:lnTo>
                <a:lnTo>
                  <a:pt x="847" y="12580"/>
                </a:lnTo>
                <a:lnTo>
                  <a:pt x="847" y="20651"/>
                </a:lnTo>
                <a:close/>
                <a:moveTo>
                  <a:pt x="8471" y="949"/>
                </a:moveTo>
                <a:lnTo>
                  <a:pt x="8471" y="2492"/>
                </a:lnTo>
                <a:lnTo>
                  <a:pt x="13024" y="2492"/>
                </a:lnTo>
                <a:lnTo>
                  <a:pt x="13024" y="949"/>
                </a:lnTo>
                <a:lnTo>
                  <a:pt x="8471" y="949"/>
                </a:lnTo>
                <a:close/>
                <a:moveTo>
                  <a:pt x="13024" y="10563"/>
                </a:moveTo>
                <a:lnTo>
                  <a:pt x="8471" y="10563"/>
                </a:lnTo>
                <a:lnTo>
                  <a:pt x="8471" y="13530"/>
                </a:lnTo>
                <a:lnTo>
                  <a:pt x="13024" y="13530"/>
                </a:lnTo>
                <a:lnTo>
                  <a:pt x="13024" y="10563"/>
                </a:lnTo>
                <a:close/>
              </a:path>
            </a:pathLst>
          </a:custGeom>
          <a:solidFill>
            <a:srgbClr val="FBEA8B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402"/>
                    <a:lumOff val="-82877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sp>
        <p:nvSpPr>
          <p:cNvPr id="4791" name="Shape 4791"/>
          <p:cNvSpPr/>
          <p:nvPr/>
        </p:nvSpPr>
        <p:spPr>
          <a:xfrm>
            <a:off x="8985885" y="2621280"/>
            <a:ext cx="516890" cy="394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88" y="3429"/>
                </a:moveTo>
                <a:cubicBezTo>
                  <a:pt x="20121" y="3429"/>
                  <a:pt x="20355" y="3481"/>
                  <a:pt x="20549" y="3583"/>
                </a:cubicBezTo>
                <a:cubicBezTo>
                  <a:pt x="20783" y="3685"/>
                  <a:pt x="20977" y="3839"/>
                  <a:pt x="21094" y="4095"/>
                </a:cubicBezTo>
                <a:cubicBezTo>
                  <a:pt x="21250" y="4300"/>
                  <a:pt x="21405" y="4555"/>
                  <a:pt x="21483" y="4811"/>
                </a:cubicBezTo>
                <a:cubicBezTo>
                  <a:pt x="21561" y="5067"/>
                  <a:pt x="21600" y="5374"/>
                  <a:pt x="21600" y="5682"/>
                </a:cubicBezTo>
                <a:cubicBezTo>
                  <a:pt x="21600" y="19348"/>
                  <a:pt x="21600" y="19348"/>
                  <a:pt x="21600" y="19348"/>
                </a:cubicBezTo>
                <a:cubicBezTo>
                  <a:pt x="21600" y="19655"/>
                  <a:pt x="21561" y="19962"/>
                  <a:pt x="21483" y="20218"/>
                </a:cubicBezTo>
                <a:cubicBezTo>
                  <a:pt x="21405" y="20474"/>
                  <a:pt x="21250" y="20730"/>
                  <a:pt x="21094" y="20935"/>
                </a:cubicBezTo>
                <a:cubicBezTo>
                  <a:pt x="20977" y="21139"/>
                  <a:pt x="20783" y="21344"/>
                  <a:pt x="20549" y="21446"/>
                </a:cubicBezTo>
                <a:cubicBezTo>
                  <a:pt x="20355" y="21549"/>
                  <a:pt x="20121" y="21600"/>
                  <a:pt x="19888" y="21600"/>
                </a:cubicBezTo>
                <a:cubicBezTo>
                  <a:pt x="1751" y="21600"/>
                  <a:pt x="1751" y="21600"/>
                  <a:pt x="1751" y="21600"/>
                </a:cubicBezTo>
                <a:cubicBezTo>
                  <a:pt x="1518" y="21600"/>
                  <a:pt x="1284" y="21549"/>
                  <a:pt x="1051" y="21446"/>
                </a:cubicBezTo>
                <a:cubicBezTo>
                  <a:pt x="817" y="21344"/>
                  <a:pt x="662" y="21139"/>
                  <a:pt x="506" y="20935"/>
                </a:cubicBezTo>
                <a:cubicBezTo>
                  <a:pt x="350" y="20730"/>
                  <a:pt x="234" y="20474"/>
                  <a:pt x="156" y="20218"/>
                </a:cubicBezTo>
                <a:cubicBezTo>
                  <a:pt x="39" y="19962"/>
                  <a:pt x="0" y="19655"/>
                  <a:pt x="0" y="19348"/>
                </a:cubicBezTo>
                <a:cubicBezTo>
                  <a:pt x="0" y="5682"/>
                  <a:pt x="0" y="5682"/>
                  <a:pt x="0" y="5682"/>
                </a:cubicBezTo>
                <a:cubicBezTo>
                  <a:pt x="0" y="5374"/>
                  <a:pt x="39" y="5067"/>
                  <a:pt x="156" y="4811"/>
                </a:cubicBezTo>
                <a:cubicBezTo>
                  <a:pt x="234" y="4555"/>
                  <a:pt x="350" y="4300"/>
                  <a:pt x="506" y="4095"/>
                </a:cubicBezTo>
                <a:cubicBezTo>
                  <a:pt x="662" y="3839"/>
                  <a:pt x="817" y="3685"/>
                  <a:pt x="1051" y="3583"/>
                </a:cubicBezTo>
                <a:cubicBezTo>
                  <a:pt x="1284" y="3481"/>
                  <a:pt x="1518" y="3429"/>
                  <a:pt x="1751" y="3429"/>
                </a:cubicBezTo>
                <a:cubicBezTo>
                  <a:pt x="5371" y="3429"/>
                  <a:pt x="5371" y="3429"/>
                  <a:pt x="5371" y="3429"/>
                </a:cubicBezTo>
                <a:cubicBezTo>
                  <a:pt x="7395" y="768"/>
                  <a:pt x="7395" y="768"/>
                  <a:pt x="7395" y="768"/>
                </a:cubicBezTo>
                <a:cubicBezTo>
                  <a:pt x="7589" y="512"/>
                  <a:pt x="7784" y="358"/>
                  <a:pt x="7978" y="205"/>
                </a:cubicBezTo>
                <a:cubicBezTo>
                  <a:pt x="8212" y="102"/>
                  <a:pt x="8445" y="0"/>
                  <a:pt x="8679" y="0"/>
                </a:cubicBezTo>
                <a:cubicBezTo>
                  <a:pt x="12999" y="0"/>
                  <a:pt x="12999" y="0"/>
                  <a:pt x="12999" y="0"/>
                </a:cubicBezTo>
                <a:cubicBezTo>
                  <a:pt x="13232" y="0"/>
                  <a:pt x="13466" y="51"/>
                  <a:pt x="13661" y="154"/>
                </a:cubicBezTo>
                <a:cubicBezTo>
                  <a:pt x="13894" y="307"/>
                  <a:pt x="14050" y="461"/>
                  <a:pt x="14205" y="665"/>
                </a:cubicBezTo>
                <a:cubicBezTo>
                  <a:pt x="14244" y="665"/>
                  <a:pt x="14244" y="665"/>
                  <a:pt x="14244" y="665"/>
                </a:cubicBezTo>
                <a:cubicBezTo>
                  <a:pt x="16346" y="3429"/>
                  <a:pt x="16346" y="3429"/>
                  <a:pt x="16346" y="3429"/>
                </a:cubicBezTo>
                <a:lnTo>
                  <a:pt x="19888" y="3429"/>
                </a:lnTo>
                <a:close/>
                <a:moveTo>
                  <a:pt x="20744" y="19348"/>
                </a:moveTo>
                <a:cubicBezTo>
                  <a:pt x="20744" y="5682"/>
                  <a:pt x="20744" y="5682"/>
                  <a:pt x="20744" y="5682"/>
                </a:cubicBezTo>
                <a:cubicBezTo>
                  <a:pt x="20744" y="5374"/>
                  <a:pt x="20666" y="5118"/>
                  <a:pt x="20471" y="4863"/>
                </a:cubicBezTo>
                <a:cubicBezTo>
                  <a:pt x="20316" y="4658"/>
                  <a:pt x="20121" y="4555"/>
                  <a:pt x="19888" y="4555"/>
                </a:cubicBezTo>
                <a:cubicBezTo>
                  <a:pt x="15918" y="4555"/>
                  <a:pt x="15918" y="4555"/>
                  <a:pt x="15918" y="4555"/>
                </a:cubicBezTo>
                <a:cubicBezTo>
                  <a:pt x="13583" y="1484"/>
                  <a:pt x="13583" y="1484"/>
                  <a:pt x="13583" y="1484"/>
                </a:cubicBezTo>
                <a:cubicBezTo>
                  <a:pt x="13544" y="1382"/>
                  <a:pt x="13427" y="1331"/>
                  <a:pt x="13349" y="1228"/>
                </a:cubicBezTo>
                <a:cubicBezTo>
                  <a:pt x="13232" y="1177"/>
                  <a:pt x="13116" y="1126"/>
                  <a:pt x="12999" y="1126"/>
                </a:cubicBezTo>
                <a:cubicBezTo>
                  <a:pt x="8679" y="1126"/>
                  <a:pt x="8679" y="1126"/>
                  <a:pt x="8679" y="1126"/>
                </a:cubicBezTo>
                <a:cubicBezTo>
                  <a:pt x="8562" y="1126"/>
                  <a:pt x="8484" y="1177"/>
                  <a:pt x="8368" y="1228"/>
                </a:cubicBezTo>
                <a:cubicBezTo>
                  <a:pt x="8212" y="1331"/>
                  <a:pt x="8134" y="1433"/>
                  <a:pt x="8056" y="1536"/>
                </a:cubicBezTo>
                <a:cubicBezTo>
                  <a:pt x="7044" y="2969"/>
                  <a:pt x="7044" y="2969"/>
                  <a:pt x="7044" y="2969"/>
                </a:cubicBezTo>
                <a:cubicBezTo>
                  <a:pt x="7044" y="2815"/>
                  <a:pt x="7044" y="2815"/>
                  <a:pt x="7044" y="2815"/>
                </a:cubicBezTo>
                <a:cubicBezTo>
                  <a:pt x="5721" y="4555"/>
                  <a:pt x="5721" y="4555"/>
                  <a:pt x="5721" y="4555"/>
                </a:cubicBezTo>
                <a:cubicBezTo>
                  <a:pt x="1751" y="4555"/>
                  <a:pt x="1751" y="4555"/>
                  <a:pt x="1751" y="4555"/>
                </a:cubicBezTo>
                <a:cubicBezTo>
                  <a:pt x="1518" y="4555"/>
                  <a:pt x="1284" y="4658"/>
                  <a:pt x="1129" y="4863"/>
                </a:cubicBezTo>
                <a:cubicBezTo>
                  <a:pt x="973" y="5118"/>
                  <a:pt x="856" y="5374"/>
                  <a:pt x="856" y="5682"/>
                </a:cubicBezTo>
                <a:cubicBezTo>
                  <a:pt x="856" y="19348"/>
                  <a:pt x="856" y="19348"/>
                  <a:pt x="856" y="19348"/>
                </a:cubicBezTo>
                <a:cubicBezTo>
                  <a:pt x="856" y="19655"/>
                  <a:pt x="973" y="19911"/>
                  <a:pt x="1129" y="20116"/>
                </a:cubicBezTo>
                <a:cubicBezTo>
                  <a:pt x="1284" y="20372"/>
                  <a:pt x="1518" y="20474"/>
                  <a:pt x="1751" y="20474"/>
                </a:cubicBezTo>
                <a:cubicBezTo>
                  <a:pt x="19888" y="20474"/>
                  <a:pt x="19888" y="20474"/>
                  <a:pt x="19888" y="20474"/>
                </a:cubicBezTo>
                <a:cubicBezTo>
                  <a:pt x="20121" y="20474"/>
                  <a:pt x="20316" y="20372"/>
                  <a:pt x="20471" y="20116"/>
                </a:cubicBezTo>
                <a:cubicBezTo>
                  <a:pt x="20666" y="19911"/>
                  <a:pt x="20744" y="19655"/>
                  <a:pt x="20744" y="19348"/>
                </a:cubicBezTo>
                <a:close/>
                <a:moveTo>
                  <a:pt x="10819" y="4555"/>
                </a:moveTo>
                <a:cubicBezTo>
                  <a:pt x="11598" y="4555"/>
                  <a:pt x="12298" y="4760"/>
                  <a:pt x="12999" y="5118"/>
                </a:cubicBezTo>
                <a:cubicBezTo>
                  <a:pt x="13661" y="5528"/>
                  <a:pt x="14244" y="6091"/>
                  <a:pt x="14750" y="6756"/>
                </a:cubicBezTo>
                <a:cubicBezTo>
                  <a:pt x="15256" y="7422"/>
                  <a:pt x="15684" y="8190"/>
                  <a:pt x="15957" y="9060"/>
                </a:cubicBezTo>
                <a:cubicBezTo>
                  <a:pt x="16268" y="9981"/>
                  <a:pt x="16424" y="10902"/>
                  <a:pt x="16424" y="11926"/>
                </a:cubicBezTo>
                <a:cubicBezTo>
                  <a:pt x="16424" y="12950"/>
                  <a:pt x="16268" y="13922"/>
                  <a:pt x="15957" y="14792"/>
                </a:cubicBezTo>
                <a:cubicBezTo>
                  <a:pt x="15684" y="15714"/>
                  <a:pt x="15256" y="16482"/>
                  <a:pt x="14750" y="17147"/>
                </a:cubicBezTo>
                <a:cubicBezTo>
                  <a:pt x="14244" y="17864"/>
                  <a:pt x="13661" y="18375"/>
                  <a:pt x="12999" y="18785"/>
                </a:cubicBezTo>
                <a:cubicBezTo>
                  <a:pt x="12298" y="19143"/>
                  <a:pt x="11598" y="19348"/>
                  <a:pt x="10819" y="19348"/>
                </a:cubicBezTo>
                <a:cubicBezTo>
                  <a:pt x="10041" y="19348"/>
                  <a:pt x="9302" y="19143"/>
                  <a:pt x="8640" y="18785"/>
                </a:cubicBezTo>
                <a:cubicBezTo>
                  <a:pt x="7939" y="18375"/>
                  <a:pt x="7356" y="17864"/>
                  <a:pt x="6850" y="17147"/>
                </a:cubicBezTo>
                <a:cubicBezTo>
                  <a:pt x="6344" y="16482"/>
                  <a:pt x="5955" y="15714"/>
                  <a:pt x="5643" y="14792"/>
                </a:cubicBezTo>
                <a:cubicBezTo>
                  <a:pt x="5332" y="13922"/>
                  <a:pt x="5176" y="12950"/>
                  <a:pt x="5176" y="11926"/>
                </a:cubicBezTo>
                <a:cubicBezTo>
                  <a:pt x="5176" y="10902"/>
                  <a:pt x="5332" y="9981"/>
                  <a:pt x="5643" y="9060"/>
                </a:cubicBezTo>
                <a:cubicBezTo>
                  <a:pt x="5955" y="8190"/>
                  <a:pt x="6344" y="7422"/>
                  <a:pt x="6850" y="6756"/>
                </a:cubicBezTo>
                <a:cubicBezTo>
                  <a:pt x="7356" y="6091"/>
                  <a:pt x="7939" y="5528"/>
                  <a:pt x="8640" y="5118"/>
                </a:cubicBezTo>
                <a:cubicBezTo>
                  <a:pt x="9302" y="4760"/>
                  <a:pt x="10041" y="4555"/>
                  <a:pt x="10819" y="4555"/>
                </a:cubicBezTo>
                <a:close/>
                <a:moveTo>
                  <a:pt x="10819" y="18222"/>
                </a:moveTo>
                <a:cubicBezTo>
                  <a:pt x="11442" y="18222"/>
                  <a:pt x="12065" y="18017"/>
                  <a:pt x="12649" y="17710"/>
                </a:cubicBezTo>
                <a:cubicBezTo>
                  <a:pt x="13232" y="17352"/>
                  <a:pt x="13738" y="16942"/>
                  <a:pt x="14166" y="16328"/>
                </a:cubicBezTo>
                <a:cubicBezTo>
                  <a:pt x="14595" y="15816"/>
                  <a:pt x="14945" y="15151"/>
                  <a:pt x="15178" y="14383"/>
                </a:cubicBezTo>
                <a:cubicBezTo>
                  <a:pt x="15451" y="13615"/>
                  <a:pt x="15568" y="12796"/>
                  <a:pt x="15568" y="11926"/>
                </a:cubicBezTo>
                <a:cubicBezTo>
                  <a:pt x="15568" y="11107"/>
                  <a:pt x="15451" y="10288"/>
                  <a:pt x="15178" y="9520"/>
                </a:cubicBezTo>
                <a:cubicBezTo>
                  <a:pt x="14945" y="8753"/>
                  <a:pt x="14595" y="8087"/>
                  <a:pt x="14166" y="7524"/>
                </a:cubicBezTo>
                <a:cubicBezTo>
                  <a:pt x="13738" y="6961"/>
                  <a:pt x="13232" y="6500"/>
                  <a:pt x="12649" y="6193"/>
                </a:cubicBezTo>
                <a:cubicBezTo>
                  <a:pt x="12065" y="5835"/>
                  <a:pt x="11442" y="5682"/>
                  <a:pt x="10819" y="5682"/>
                </a:cubicBezTo>
                <a:cubicBezTo>
                  <a:pt x="10158" y="5682"/>
                  <a:pt x="9535" y="5835"/>
                  <a:pt x="8951" y="6193"/>
                </a:cubicBezTo>
                <a:cubicBezTo>
                  <a:pt x="8368" y="6500"/>
                  <a:pt x="7862" y="6961"/>
                  <a:pt x="7472" y="7524"/>
                </a:cubicBezTo>
                <a:cubicBezTo>
                  <a:pt x="7005" y="8087"/>
                  <a:pt x="6694" y="8753"/>
                  <a:pt x="6422" y="9520"/>
                </a:cubicBezTo>
                <a:cubicBezTo>
                  <a:pt x="6188" y="10288"/>
                  <a:pt x="6032" y="11107"/>
                  <a:pt x="6032" y="11926"/>
                </a:cubicBezTo>
                <a:cubicBezTo>
                  <a:pt x="6032" y="12796"/>
                  <a:pt x="6188" y="13615"/>
                  <a:pt x="6422" y="14383"/>
                </a:cubicBezTo>
                <a:cubicBezTo>
                  <a:pt x="6694" y="15151"/>
                  <a:pt x="7005" y="15816"/>
                  <a:pt x="7472" y="16328"/>
                </a:cubicBezTo>
                <a:cubicBezTo>
                  <a:pt x="7862" y="16942"/>
                  <a:pt x="8368" y="17352"/>
                  <a:pt x="8951" y="17710"/>
                </a:cubicBezTo>
                <a:cubicBezTo>
                  <a:pt x="9535" y="18017"/>
                  <a:pt x="10158" y="18222"/>
                  <a:pt x="10819" y="18222"/>
                </a:cubicBezTo>
                <a:close/>
                <a:moveTo>
                  <a:pt x="10819" y="6808"/>
                </a:moveTo>
                <a:cubicBezTo>
                  <a:pt x="11364" y="6808"/>
                  <a:pt x="11870" y="6961"/>
                  <a:pt x="12337" y="7217"/>
                </a:cubicBezTo>
                <a:cubicBezTo>
                  <a:pt x="12804" y="7473"/>
                  <a:pt x="13194" y="7831"/>
                  <a:pt x="13544" y="8343"/>
                </a:cubicBezTo>
                <a:cubicBezTo>
                  <a:pt x="13933" y="8804"/>
                  <a:pt x="14205" y="9316"/>
                  <a:pt x="14400" y="9930"/>
                </a:cubicBezTo>
                <a:cubicBezTo>
                  <a:pt x="14595" y="10544"/>
                  <a:pt x="14711" y="11209"/>
                  <a:pt x="14711" y="11926"/>
                </a:cubicBezTo>
                <a:cubicBezTo>
                  <a:pt x="14711" y="12643"/>
                  <a:pt x="14595" y="13308"/>
                  <a:pt x="14400" y="13922"/>
                </a:cubicBezTo>
                <a:cubicBezTo>
                  <a:pt x="14205" y="14588"/>
                  <a:pt x="13933" y="15100"/>
                  <a:pt x="13544" y="15560"/>
                </a:cubicBezTo>
                <a:cubicBezTo>
                  <a:pt x="13194" y="16021"/>
                  <a:pt x="12804" y="16430"/>
                  <a:pt x="12337" y="16686"/>
                </a:cubicBezTo>
                <a:cubicBezTo>
                  <a:pt x="11870" y="16942"/>
                  <a:pt x="11364" y="17096"/>
                  <a:pt x="10819" y="17096"/>
                </a:cubicBezTo>
                <a:cubicBezTo>
                  <a:pt x="10275" y="17096"/>
                  <a:pt x="9769" y="16942"/>
                  <a:pt x="9302" y="16686"/>
                </a:cubicBezTo>
                <a:cubicBezTo>
                  <a:pt x="8796" y="16430"/>
                  <a:pt x="8406" y="16021"/>
                  <a:pt x="8056" y="15560"/>
                </a:cubicBezTo>
                <a:cubicBezTo>
                  <a:pt x="7706" y="15100"/>
                  <a:pt x="7395" y="14588"/>
                  <a:pt x="7200" y="13922"/>
                </a:cubicBezTo>
                <a:cubicBezTo>
                  <a:pt x="7005" y="13308"/>
                  <a:pt x="6889" y="12643"/>
                  <a:pt x="6889" y="11926"/>
                </a:cubicBezTo>
                <a:cubicBezTo>
                  <a:pt x="6889" y="11209"/>
                  <a:pt x="7005" y="10544"/>
                  <a:pt x="7200" y="9930"/>
                </a:cubicBezTo>
                <a:cubicBezTo>
                  <a:pt x="7395" y="9316"/>
                  <a:pt x="7706" y="8804"/>
                  <a:pt x="8056" y="8343"/>
                </a:cubicBezTo>
                <a:cubicBezTo>
                  <a:pt x="8406" y="7831"/>
                  <a:pt x="8796" y="7473"/>
                  <a:pt x="9302" y="7217"/>
                </a:cubicBezTo>
                <a:cubicBezTo>
                  <a:pt x="9769" y="6961"/>
                  <a:pt x="10275" y="6808"/>
                  <a:pt x="10819" y="6808"/>
                </a:cubicBezTo>
                <a:close/>
                <a:moveTo>
                  <a:pt x="10819" y="15918"/>
                </a:moveTo>
                <a:cubicBezTo>
                  <a:pt x="11209" y="15918"/>
                  <a:pt x="11598" y="15816"/>
                  <a:pt x="11987" y="15611"/>
                </a:cubicBezTo>
                <a:cubicBezTo>
                  <a:pt x="12337" y="15407"/>
                  <a:pt x="12649" y="15100"/>
                  <a:pt x="12921" y="14741"/>
                </a:cubicBezTo>
                <a:cubicBezTo>
                  <a:pt x="13194" y="14383"/>
                  <a:pt x="13427" y="13973"/>
                  <a:pt x="13583" y="13462"/>
                </a:cubicBezTo>
                <a:cubicBezTo>
                  <a:pt x="13777" y="13001"/>
                  <a:pt x="13855" y="12489"/>
                  <a:pt x="13855" y="11926"/>
                </a:cubicBezTo>
                <a:cubicBezTo>
                  <a:pt x="13855" y="11414"/>
                  <a:pt x="13777" y="10902"/>
                  <a:pt x="13583" y="10391"/>
                </a:cubicBezTo>
                <a:cubicBezTo>
                  <a:pt x="13427" y="9930"/>
                  <a:pt x="13194" y="9520"/>
                  <a:pt x="12921" y="9162"/>
                </a:cubicBezTo>
                <a:cubicBezTo>
                  <a:pt x="12649" y="8804"/>
                  <a:pt x="12337" y="8497"/>
                  <a:pt x="11987" y="8292"/>
                </a:cubicBezTo>
                <a:cubicBezTo>
                  <a:pt x="11598" y="8036"/>
                  <a:pt x="11209" y="7934"/>
                  <a:pt x="10819" y="7934"/>
                </a:cubicBezTo>
                <a:cubicBezTo>
                  <a:pt x="10391" y="7934"/>
                  <a:pt x="10002" y="8036"/>
                  <a:pt x="9652" y="8292"/>
                </a:cubicBezTo>
                <a:cubicBezTo>
                  <a:pt x="9263" y="8497"/>
                  <a:pt x="8951" y="8804"/>
                  <a:pt x="8679" y="9162"/>
                </a:cubicBezTo>
                <a:cubicBezTo>
                  <a:pt x="8406" y="9520"/>
                  <a:pt x="8173" y="9930"/>
                  <a:pt x="8017" y="10391"/>
                </a:cubicBezTo>
                <a:cubicBezTo>
                  <a:pt x="7862" y="10902"/>
                  <a:pt x="7784" y="11414"/>
                  <a:pt x="7784" y="11926"/>
                </a:cubicBezTo>
                <a:cubicBezTo>
                  <a:pt x="7784" y="12489"/>
                  <a:pt x="7862" y="13001"/>
                  <a:pt x="8017" y="13462"/>
                </a:cubicBezTo>
                <a:cubicBezTo>
                  <a:pt x="8173" y="13973"/>
                  <a:pt x="8406" y="14383"/>
                  <a:pt x="8679" y="14741"/>
                </a:cubicBezTo>
                <a:cubicBezTo>
                  <a:pt x="8951" y="15100"/>
                  <a:pt x="9263" y="15407"/>
                  <a:pt x="9652" y="15611"/>
                </a:cubicBezTo>
                <a:cubicBezTo>
                  <a:pt x="10002" y="15816"/>
                  <a:pt x="10391" y="15918"/>
                  <a:pt x="10819" y="15918"/>
                </a:cubicBezTo>
                <a:close/>
              </a:path>
            </a:pathLst>
          </a:custGeom>
          <a:solidFill>
            <a:srgbClr val="FBEA8B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402"/>
                    <a:lumOff val="-82877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sp>
        <p:nvSpPr>
          <p:cNvPr id="4732" name="Shape 4732"/>
          <p:cNvSpPr/>
          <p:nvPr/>
        </p:nvSpPr>
        <p:spPr>
          <a:xfrm>
            <a:off x="2708275" y="2621280"/>
            <a:ext cx="478790" cy="443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5" extrusionOk="0">
                <a:moveTo>
                  <a:pt x="20627" y="4762"/>
                </a:moveTo>
                <a:cubicBezTo>
                  <a:pt x="20783" y="4762"/>
                  <a:pt x="20899" y="4804"/>
                  <a:pt x="21016" y="4888"/>
                </a:cubicBezTo>
                <a:cubicBezTo>
                  <a:pt x="21133" y="4973"/>
                  <a:pt x="21250" y="5057"/>
                  <a:pt x="21366" y="5184"/>
                </a:cubicBezTo>
                <a:cubicBezTo>
                  <a:pt x="21405" y="5311"/>
                  <a:pt x="21483" y="5438"/>
                  <a:pt x="21522" y="5565"/>
                </a:cubicBezTo>
                <a:cubicBezTo>
                  <a:pt x="21561" y="5734"/>
                  <a:pt x="21600" y="5861"/>
                  <a:pt x="21600" y="6030"/>
                </a:cubicBezTo>
                <a:cubicBezTo>
                  <a:pt x="21600" y="20275"/>
                  <a:pt x="21600" y="20275"/>
                  <a:pt x="21600" y="20275"/>
                </a:cubicBezTo>
                <a:cubicBezTo>
                  <a:pt x="21600" y="20444"/>
                  <a:pt x="21561" y="20613"/>
                  <a:pt x="21483" y="20782"/>
                </a:cubicBezTo>
                <a:cubicBezTo>
                  <a:pt x="21444" y="20951"/>
                  <a:pt x="21366" y="21078"/>
                  <a:pt x="21250" y="21205"/>
                </a:cubicBezTo>
                <a:cubicBezTo>
                  <a:pt x="21133" y="21289"/>
                  <a:pt x="21016" y="21416"/>
                  <a:pt x="20861" y="21458"/>
                </a:cubicBezTo>
                <a:cubicBezTo>
                  <a:pt x="20705" y="21543"/>
                  <a:pt x="20549" y="21585"/>
                  <a:pt x="20394" y="21585"/>
                </a:cubicBezTo>
                <a:cubicBezTo>
                  <a:pt x="1245" y="21585"/>
                  <a:pt x="1245" y="21585"/>
                  <a:pt x="1245" y="21585"/>
                </a:cubicBezTo>
                <a:cubicBezTo>
                  <a:pt x="1051" y="21585"/>
                  <a:pt x="895" y="21543"/>
                  <a:pt x="739" y="21458"/>
                </a:cubicBezTo>
                <a:cubicBezTo>
                  <a:pt x="584" y="21416"/>
                  <a:pt x="467" y="21289"/>
                  <a:pt x="350" y="21205"/>
                </a:cubicBezTo>
                <a:cubicBezTo>
                  <a:pt x="272" y="21078"/>
                  <a:pt x="195" y="20951"/>
                  <a:pt x="117" y="20782"/>
                </a:cubicBezTo>
                <a:cubicBezTo>
                  <a:pt x="39" y="20613"/>
                  <a:pt x="0" y="20444"/>
                  <a:pt x="0" y="20275"/>
                </a:cubicBezTo>
                <a:cubicBezTo>
                  <a:pt x="0" y="6030"/>
                  <a:pt x="0" y="6030"/>
                  <a:pt x="0" y="6030"/>
                </a:cubicBezTo>
                <a:cubicBezTo>
                  <a:pt x="0" y="5818"/>
                  <a:pt x="39" y="5649"/>
                  <a:pt x="117" y="5480"/>
                </a:cubicBezTo>
                <a:cubicBezTo>
                  <a:pt x="195" y="5311"/>
                  <a:pt x="272" y="5184"/>
                  <a:pt x="350" y="5057"/>
                </a:cubicBezTo>
                <a:cubicBezTo>
                  <a:pt x="467" y="4973"/>
                  <a:pt x="584" y="4888"/>
                  <a:pt x="739" y="4804"/>
                </a:cubicBezTo>
                <a:cubicBezTo>
                  <a:pt x="895" y="4719"/>
                  <a:pt x="1051" y="4677"/>
                  <a:pt x="1245" y="4677"/>
                </a:cubicBezTo>
                <a:cubicBezTo>
                  <a:pt x="16774" y="4677"/>
                  <a:pt x="16774" y="4677"/>
                  <a:pt x="16774" y="4677"/>
                </a:cubicBezTo>
                <a:cubicBezTo>
                  <a:pt x="2024" y="957"/>
                  <a:pt x="2024" y="957"/>
                  <a:pt x="2024" y="957"/>
                </a:cubicBezTo>
                <a:cubicBezTo>
                  <a:pt x="1946" y="915"/>
                  <a:pt x="1868" y="830"/>
                  <a:pt x="1790" y="746"/>
                </a:cubicBezTo>
                <a:cubicBezTo>
                  <a:pt x="1712" y="619"/>
                  <a:pt x="1712" y="492"/>
                  <a:pt x="1751" y="323"/>
                </a:cubicBezTo>
                <a:cubicBezTo>
                  <a:pt x="1751" y="239"/>
                  <a:pt x="1829" y="154"/>
                  <a:pt x="1946" y="70"/>
                </a:cubicBezTo>
                <a:cubicBezTo>
                  <a:pt x="2024" y="-15"/>
                  <a:pt x="2141" y="-15"/>
                  <a:pt x="2257" y="27"/>
                </a:cubicBezTo>
                <a:cubicBezTo>
                  <a:pt x="20588" y="4677"/>
                  <a:pt x="20588" y="4677"/>
                  <a:pt x="20588" y="4677"/>
                </a:cubicBezTo>
                <a:lnTo>
                  <a:pt x="20627" y="4762"/>
                </a:lnTo>
                <a:close/>
                <a:moveTo>
                  <a:pt x="20744" y="20275"/>
                </a:moveTo>
                <a:cubicBezTo>
                  <a:pt x="20744" y="6030"/>
                  <a:pt x="20744" y="6030"/>
                  <a:pt x="20744" y="6030"/>
                </a:cubicBezTo>
                <a:cubicBezTo>
                  <a:pt x="20744" y="5903"/>
                  <a:pt x="20705" y="5818"/>
                  <a:pt x="20627" y="5734"/>
                </a:cubicBezTo>
                <a:cubicBezTo>
                  <a:pt x="20588" y="5649"/>
                  <a:pt x="20471" y="5607"/>
                  <a:pt x="20394" y="5607"/>
                </a:cubicBezTo>
                <a:cubicBezTo>
                  <a:pt x="1245" y="5607"/>
                  <a:pt x="1245" y="5607"/>
                  <a:pt x="1245" y="5607"/>
                </a:cubicBezTo>
                <a:cubicBezTo>
                  <a:pt x="1129" y="5607"/>
                  <a:pt x="1051" y="5649"/>
                  <a:pt x="973" y="5734"/>
                </a:cubicBezTo>
                <a:cubicBezTo>
                  <a:pt x="895" y="5818"/>
                  <a:pt x="856" y="5903"/>
                  <a:pt x="856" y="6030"/>
                </a:cubicBezTo>
                <a:cubicBezTo>
                  <a:pt x="856" y="20275"/>
                  <a:pt x="856" y="20275"/>
                  <a:pt x="856" y="20275"/>
                </a:cubicBezTo>
                <a:cubicBezTo>
                  <a:pt x="856" y="20359"/>
                  <a:pt x="895" y="20486"/>
                  <a:pt x="973" y="20528"/>
                </a:cubicBezTo>
                <a:cubicBezTo>
                  <a:pt x="1051" y="20613"/>
                  <a:pt x="1129" y="20655"/>
                  <a:pt x="1245" y="20655"/>
                </a:cubicBezTo>
                <a:cubicBezTo>
                  <a:pt x="20394" y="20655"/>
                  <a:pt x="20394" y="20655"/>
                  <a:pt x="20394" y="20655"/>
                </a:cubicBezTo>
                <a:cubicBezTo>
                  <a:pt x="20471" y="20655"/>
                  <a:pt x="20588" y="20613"/>
                  <a:pt x="20627" y="20528"/>
                </a:cubicBezTo>
                <a:cubicBezTo>
                  <a:pt x="20705" y="20486"/>
                  <a:pt x="20744" y="20359"/>
                  <a:pt x="20744" y="20275"/>
                </a:cubicBezTo>
                <a:close/>
                <a:moveTo>
                  <a:pt x="2997" y="12877"/>
                </a:moveTo>
                <a:cubicBezTo>
                  <a:pt x="2997" y="13089"/>
                  <a:pt x="2958" y="13300"/>
                  <a:pt x="2841" y="13427"/>
                </a:cubicBezTo>
                <a:cubicBezTo>
                  <a:pt x="2724" y="13554"/>
                  <a:pt x="2569" y="13596"/>
                  <a:pt x="2413" y="13596"/>
                </a:cubicBezTo>
                <a:cubicBezTo>
                  <a:pt x="2179" y="13596"/>
                  <a:pt x="2024" y="13554"/>
                  <a:pt x="1907" y="13427"/>
                </a:cubicBezTo>
                <a:cubicBezTo>
                  <a:pt x="1790" y="13300"/>
                  <a:pt x="1751" y="13089"/>
                  <a:pt x="1751" y="12877"/>
                </a:cubicBezTo>
                <a:cubicBezTo>
                  <a:pt x="1751" y="12708"/>
                  <a:pt x="1790" y="12539"/>
                  <a:pt x="1907" y="12412"/>
                </a:cubicBezTo>
                <a:cubicBezTo>
                  <a:pt x="2024" y="12286"/>
                  <a:pt x="2179" y="12243"/>
                  <a:pt x="2413" y="12243"/>
                </a:cubicBezTo>
                <a:cubicBezTo>
                  <a:pt x="2569" y="12243"/>
                  <a:pt x="2724" y="12286"/>
                  <a:pt x="2841" y="12412"/>
                </a:cubicBezTo>
                <a:cubicBezTo>
                  <a:pt x="2958" y="12539"/>
                  <a:pt x="2997" y="12708"/>
                  <a:pt x="2997" y="12877"/>
                </a:cubicBezTo>
                <a:close/>
                <a:moveTo>
                  <a:pt x="3269" y="9369"/>
                </a:moveTo>
                <a:cubicBezTo>
                  <a:pt x="3425" y="9369"/>
                  <a:pt x="3581" y="9453"/>
                  <a:pt x="3697" y="9580"/>
                </a:cubicBezTo>
                <a:cubicBezTo>
                  <a:pt x="3853" y="9749"/>
                  <a:pt x="3931" y="9918"/>
                  <a:pt x="3931" y="10088"/>
                </a:cubicBezTo>
                <a:cubicBezTo>
                  <a:pt x="3931" y="10299"/>
                  <a:pt x="3853" y="10468"/>
                  <a:pt x="3697" y="10595"/>
                </a:cubicBezTo>
                <a:cubicBezTo>
                  <a:pt x="3581" y="10722"/>
                  <a:pt x="3425" y="10806"/>
                  <a:pt x="3269" y="10806"/>
                </a:cubicBezTo>
                <a:cubicBezTo>
                  <a:pt x="3036" y="10806"/>
                  <a:pt x="2880" y="10722"/>
                  <a:pt x="2763" y="10595"/>
                </a:cubicBezTo>
                <a:cubicBezTo>
                  <a:pt x="2646" y="10468"/>
                  <a:pt x="2608" y="10299"/>
                  <a:pt x="2608" y="10088"/>
                </a:cubicBezTo>
                <a:cubicBezTo>
                  <a:pt x="2608" y="9918"/>
                  <a:pt x="2646" y="9749"/>
                  <a:pt x="2763" y="9580"/>
                </a:cubicBezTo>
                <a:cubicBezTo>
                  <a:pt x="2880" y="9453"/>
                  <a:pt x="3036" y="9369"/>
                  <a:pt x="3269" y="9369"/>
                </a:cubicBezTo>
                <a:close/>
                <a:moveTo>
                  <a:pt x="3269" y="15033"/>
                </a:moveTo>
                <a:cubicBezTo>
                  <a:pt x="3425" y="15033"/>
                  <a:pt x="3581" y="15118"/>
                  <a:pt x="3697" y="15244"/>
                </a:cubicBezTo>
                <a:cubicBezTo>
                  <a:pt x="3853" y="15371"/>
                  <a:pt x="3931" y="15540"/>
                  <a:pt x="3931" y="15752"/>
                </a:cubicBezTo>
                <a:cubicBezTo>
                  <a:pt x="3931" y="15921"/>
                  <a:pt x="3853" y="16090"/>
                  <a:pt x="3697" y="16259"/>
                </a:cubicBezTo>
                <a:cubicBezTo>
                  <a:pt x="3581" y="16386"/>
                  <a:pt x="3425" y="16470"/>
                  <a:pt x="3269" y="16470"/>
                </a:cubicBezTo>
                <a:cubicBezTo>
                  <a:pt x="3036" y="16470"/>
                  <a:pt x="2880" y="16386"/>
                  <a:pt x="2763" y="16259"/>
                </a:cubicBezTo>
                <a:cubicBezTo>
                  <a:pt x="2646" y="16090"/>
                  <a:pt x="2608" y="15921"/>
                  <a:pt x="2608" y="15752"/>
                </a:cubicBezTo>
                <a:cubicBezTo>
                  <a:pt x="2608" y="15540"/>
                  <a:pt x="2646" y="15371"/>
                  <a:pt x="2763" y="15244"/>
                </a:cubicBezTo>
                <a:cubicBezTo>
                  <a:pt x="2880" y="15118"/>
                  <a:pt x="3036" y="15033"/>
                  <a:pt x="3269" y="15033"/>
                </a:cubicBezTo>
                <a:close/>
                <a:moveTo>
                  <a:pt x="4943" y="16893"/>
                </a:moveTo>
                <a:cubicBezTo>
                  <a:pt x="5137" y="16893"/>
                  <a:pt x="5293" y="16978"/>
                  <a:pt x="5410" y="17104"/>
                </a:cubicBezTo>
                <a:cubicBezTo>
                  <a:pt x="5526" y="17231"/>
                  <a:pt x="5604" y="17400"/>
                  <a:pt x="5604" y="17612"/>
                </a:cubicBezTo>
                <a:cubicBezTo>
                  <a:pt x="5604" y="17823"/>
                  <a:pt x="5526" y="17950"/>
                  <a:pt x="5410" y="18077"/>
                </a:cubicBezTo>
                <a:cubicBezTo>
                  <a:pt x="5293" y="18203"/>
                  <a:pt x="5137" y="18288"/>
                  <a:pt x="4943" y="18288"/>
                </a:cubicBezTo>
                <a:cubicBezTo>
                  <a:pt x="4748" y="18288"/>
                  <a:pt x="4592" y="18203"/>
                  <a:pt x="4476" y="18077"/>
                </a:cubicBezTo>
                <a:cubicBezTo>
                  <a:pt x="4320" y="17950"/>
                  <a:pt x="4281" y="17823"/>
                  <a:pt x="4281" y="17612"/>
                </a:cubicBezTo>
                <a:cubicBezTo>
                  <a:pt x="4281" y="17400"/>
                  <a:pt x="4320" y="17231"/>
                  <a:pt x="4476" y="17104"/>
                </a:cubicBezTo>
                <a:cubicBezTo>
                  <a:pt x="4592" y="16978"/>
                  <a:pt x="4748" y="16893"/>
                  <a:pt x="4943" y="16893"/>
                </a:cubicBezTo>
                <a:close/>
                <a:moveTo>
                  <a:pt x="4982" y="8946"/>
                </a:moveTo>
                <a:cubicBezTo>
                  <a:pt x="4826" y="8946"/>
                  <a:pt x="4670" y="8862"/>
                  <a:pt x="4515" y="8693"/>
                </a:cubicBezTo>
                <a:cubicBezTo>
                  <a:pt x="4398" y="8566"/>
                  <a:pt x="4320" y="8397"/>
                  <a:pt x="4320" y="8228"/>
                </a:cubicBezTo>
                <a:cubicBezTo>
                  <a:pt x="4320" y="8016"/>
                  <a:pt x="4398" y="7847"/>
                  <a:pt x="4515" y="7720"/>
                </a:cubicBezTo>
                <a:cubicBezTo>
                  <a:pt x="4670" y="7551"/>
                  <a:pt x="4826" y="7509"/>
                  <a:pt x="4982" y="7509"/>
                </a:cubicBezTo>
                <a:cubicBezTo>
                  <a:pt x="5137" y="7509"/>
                  <a:pt x="5293" y="7551"/>
                  <a:pt x="5449" y="7720"/>
                </a:cubicBezTo>
                <a:cubicBezTo>
                  <a:pt x="5565" y="7847"/>
                  <a:pt x="5643" y="8016"/>
                  <a:pt x="5643" y="8228"/>
                </a:cubicBezTo>
                <a:cubicBezTo>
                  <a:pt x="5643" y="8397"/>
                  <a:pt x="5565" y="8566"/>
                  <a:pt x="5449" y="8693"/>
                </a:cubicBezTo>
                <a:cubicBezTo>
                  <a:pt x="5293" y="8862"/>
                  <a:pt x="5137" y="8946"/>
                  <a:pt x="4982" y="8946"/>
                </a:cubicBezTo>
                <a:close/>
                <a:moveTo>
                  <a:pt x="5371" y="10806"/>
                </a:moveTo>
                <a:cubicBezTo>
                  <a:pt x="5604" y="10806"/>
                  <a:pt x="5760" y="10848"/>
                  <a:pt x="5877" y="10975"/>
                </a:cubicBezTo>
                <a:cubicBezTo>
                  <a:pt x="5994" y="11102"/>
                  <a:pt x="6032" y="11313"/>
                  <a:pt x="6032" y="11525"/>
                </a:cubicBezTo>
                <a:cubicBezTo>
                  <a:pt x="6032" y="11694"/>
                  <a:pt x="5994" y="11863"/>
                  <a:pt x="5877" y="11990"/>
                </a:cubicBezTo>
                <a:cubicBezTo>
                  <a:pt x="5760" y="12159"/>
                  <a:pt x="5604" y="12243"/>
                  <a:pt x="5371" y="12243"/>
                </a:cubicBezTo>
                <a:cubicBezTo>
                  <a:pt x="5215" y="12243"/>
                  <a:pt x="5059" y="12159"/>
                  <a:pt x="4943" y="11990"/>
                </a:cubicBezTo>
                <a:cubicBezTo>
                  <a:pt x="4826" y="11863"/>
                  <a:pt x="4787" y="11694"/>
                  <a:pt x="4787" y="11525"/>
                </a:cubicBezTo>
                <a:cubicBezTo>
                  <a:pt x="4787" y="11313"/>
                  <a:pt x="4826" y="11102"/>
                  <a:pt x="4943" y="10975"/>
                </a:cubicBezTo>
                <a:cubicBezTo>
                  <a:pt x="5059" y="10848"/>
                  <a:pt x="5215" y="10806"/>
                  <a:pt x="5371" y="10806"/>
                </a:cubicBezTo>
                <a:close/>
                <a:moveTo>
                  <a:pt x="5371" y="13554"/>
                </a:moveTo>
                <a:cubicBezTo>
                  <a:pt x="5604" y="13554"/>
                  <a:pt x="5760" y="13638"/>
                  <a:pt x="5877" y="13765"/>
                </a:cubicBezTo>
                <a:cubicBezTo>
                  <a:pt x="5994" y="13934"/>
                  <a:pt x="6032" y="14061"/>
                  <a:pt x="6032" y="14272"/>
                </a:cubicBezTo>
                <a:cubicBezTo>
                  <a:pt x="6032" y="14484"/>
                  <a:pt x="5994" y="14653"/>
                  <a:pt x="5877" y="14780"/>
                </a:cubicBezTo>
                <a:cubicBezTo>
                  <a:pt x="5760" y="14906"/>
                  <a:pt x="5604" y="14991"/>
                  <a:pt x="5371" y="14991"/>
                </a:cubicBezTo>
                <a:cubicBezTo>
                  <a:pt x="5215" y="14991"/>
                  <a:pt x="5059" y="14906"/>
                  <a:pt x="4943" y="14780"/>
                </a:cubicBezTo>
                <a:cubicBezTo>
                  <a:pt x="4826" y="14653"/>
                  <a:pt x="4787" y="14484"/>
                  <a:pt x="4787" y="14272"/>
                </a:cubicBezTo>
                <a:cubicBezTo>
                  <a:pt x="4787" y="14061"/>
                  <a:pt x="4826" y="13934"/>
                  <a:pt x="4943" y="13765"/>
                </a:cubicBezTo>
                <a:cubicBezTo>
                  <a:pt x="5059" y="13638"/>
                  <a:pt x="5215" y="13554"/>
                  <a:pt x="5371" y="13554"/>
                </a:cubicBezTo>
                <a:close/>
                <a:moveTo>
                  <a:pt x="7784" y="6579"/>
                </a:moveTo>
                <a:cubicBezTo>
                  <a:pt x="7978" y="6579"/>
                  <a:pt x="8134" y="6621"/>
                  <a:pt x="8251" y="6790"/>
                </a:cubicBezTo>
                <a:cubicBezTo>
                  <a:pt x="8368" y="6917"/>
                  <a:pt x="8406" y="7086"/>
                  <a:pt x="8406" y="7255"/>
                </a:cubicBezTo>
                <a:cubicBezTo>
                  <a:pt x="8406" y="7467"/>
                  <a:pt x="8368" y="7636"/>
                  <a:pt x="8251" y="7763"/>
                </a:cubicBezTo>
                <a:cubicBezTo>
                  <a:pt x="8134" y="7932"/>
                  <a:pt x="7978" y="7974"/>
                  <a:pt x="7784" y="7974"/>
                </a:cubicBezTo>
                <a:cubicBezTo>
                  <a:pt x="7589" y="7974"/>
                  <a:pt x="7434" y="7932"/>
                  <a:pt x="7317" y="7763"/>
                </a:cubicBezTo>
                <a:cubicBezTo>
                  <a:pt x="7161" y="7636"/>
                  <a:pt x="7122" y="7467"/>
                  <a:pt x="7122" y="7255"/>
                </a:cubicBezTo>
                <a:cubicBezTo>
                  <a:pt x="7122" y="7086"/>
                  <a:pt x="7161" y="6917"/>
                  <a:pt x="7317" y="6790"/>
                </a:cubicBezTo>
                <a:cubicBezTo>
                  <a:pt x="7434" y="6621"/>
                  <a:pt x="7589" y="6579"/>
                  <a:pt x="7784" y="6579"/>
                </a:cubicBezTo>
                <a:close/>
                <a:moveTo>
                  <a:pt x="7784" y="9369"/>
                </a:moveTo>
                <a:cubicBezTo>
                  <a:pt x="7978" y="9369"/>
                  <a:pt x="8134" y="9453"/>
                  <a:pt x="8251" y="9580"/>
                </a:cubicBezTo>
                <a:cubicBezTo>
                  <a:pt x="8368" y="9749"/>
                  <a:pt x="8406" y="9918"/>
                  <a:pt x="8406" y="10088"/>
                </a:cubicBezTo>
                <a:cubicBezTo>
                  <a:pt x="8406" y="10299"/>
                  <a:pt x="8368" y="10468"/>
                  <a:pt x="8251" y="10595"/>
                </a:cubicBezTo>
                <a:cubicBezTo>
                  <a:pt x="8134" y="10722"/>
                  <a:pt x="7978" y="10806"/>
                  <a:pt x="7784" y="10806"/>
                </a:cubicBezTo>
                <a:cubicBezTo>
                  <a:pt x="7589" y="10806"/>
                  <a:pt x="7434" y="10722"/>
                  <a:pt x="7317" y="10595"/>
                </a:cubicBezTo>
                <a:cubicBezTo>
                  <a:pt x="7161" y="10468"/>
                  <a:pt x="7122" y="10299"/>
                  <a:pt x="7122" y="10088"/>
                </a:cubicBezTo>
                <a:cubicBezTo>
                  <a:pt x="7122" y="9918"/>
                  <a:pt x="7161" y="9749"/>
                  <a:pt x="7317" y="9580"/>
                </a:cubicBezTo>
                <a:cubicBezTo>
                  <a:pt x="7434" y="9453"/>
                  <a:pt x="7589" y="9369"/>
                  <a:pt x="7784" y="9369"/>
                </a:cubicBezTo>
                <a:close/>
                <a:moveTo>
                  <a:pt x="7784" y="12243"/>
                </a:moveTo>
                <a:cubicBezTo>
                  <a:pt x="7978" y="12243"/>
                  <a:pt x="8134" y="12286"/>
                  <a:pt x="8251" y="12412"/>
                </a:cubicBezTo>
                <a:cubicBezTo>
                  <a:pt x="8368" y="12539"/>
                  <a:pt x="8406" y="12708"/>
                  <a:pt x="8406" y="12877"/>
                </a:cubicBezTo>
                <a:cubicBezTo>
                  <a:pt x="8406" y="13089"/>
                  <a:pt x="8368" y="13300"/>
                  <a:pt x="8251" y="13427"/>
                </a:cubicBezTo>
                <a:cubicBezTo>
                  <a:pt x="8134" y="13554"/>
                  <a:pt x="7978" y="13596"/>
                  <a:pt x="7784" y="13596"/>
                </a:cubicBezTo>
                <a:cubicBezTo>
                  <a:pt x="7589" y="13596"/>
                  <a:pt x="7434" y="13554"/>
                  <a:pt x="7317" y="13427"/>
                </a:cubicBezTo>
                <a:cubicBezTo>
                  <a:pt x="7161" y="13300"/>
                  <a:pt x="7122" y="13089"/>
                  <a:pt x="7122" y="12877"/>
                </a:cubicBezTo>
                <a:cubicBezTo>
                  <a:pt x="7122" y="12708"/>
                  <a:pt x="7161" y="12539"/>
                  <a:pt x="7317" y="12412"/>
                </a:cubicBezTo>
                <a:cubicBezTo>
                  <a:pt x="7434" y="12286"/>
                  <a:pt x="7589" y="12243"/>
                  <a:pt x="7784" y="12243"/>
                </a:cubicBezTo>
                <a:close/>
                <a:moveTo>
                  <a:pt x="7784" y="15033"/>
                </a:moveTo>
                <a:cubicBezTo>
                  <a:pt x="7978" y="15033"/>
                  <a:pt x="8134" y="15118"/>
                  <a:pt x="8251" y="15244"/>
                </a:cubicBezTo>
                <a:cubicBezTo>
                  <a:pt x="8368" y="15371"/>
                  <a:pt x="8406" y="15540"/>
                  <a:pt x="8406" y="15752"/>
                </a:cubicBezTo>
                <a:cubicBezTo>
                  <a:pt x="8406" y="15921"/>
                  <a:pt x="8368" y="16090"/>
                  <a:pt x="8251" y="16259"/>
                </a:cubicBezTo>
                <a:cubicBezTo>
                  <a:pt x="8134" y="16386"/>
                  <a:pt x="7978" y="16470"/>
                  <a:pt x="7784" y="16470"/>
                </a:cubicBezTo>
                <a:cubicBezTo>
                  <a:pt x="7589" y="16470"/>
                  <a:pt x="7434" y="16386"/>
                  <a:pt x="7317" y="16259"/>
                </a:cubicBezTo>
                <a:cubicBezTo>
                  <a:pt x="7161" y="16090"/>
                  <a:pt x="7122" y="15921"/>
                  <a:pt x="7122" y="15752"/>
                </a:cubicBezTo>
                <a:cubicBezTo>
                  <a:pt x="7122" y="15540"/>
                  <a:pt x="7161" y="15371"/>
                  <a:pt x="7317" y="15244"/>
                </a:cubicBezTo>
                <a:cubicBezTo>
                  <a:pt x="7434" y="15118"/>
                  <a:pt x="7589" y="15033"/>
                  <a:pt x="7784" y="15033"/>
                </a:cubicBezTo>
                <a:close/>
                <a:moveTo>
                  <a:pt x="7784" y="17823"/>
                </a:moveTo>
                <a:cubicBezTo>
                  <a:pt x="7978" y="17823"/>
                  <a:pt x="8134" y="17908"/>
                  <a:pt x="8251" y="18034"/>
                </a:cubicBezTo>
                <a:cubicBezTo>
                  <a:pt x="8368" y="18161"/>
                  <a:pt x="8406" y="18330"/>
                  <a:pt x="8406" y="18542"/>
                </a:cubicBezTo>
                <a:cubicBezTo>
                  <a:pt x="8406" y="18753"/>
                  <a:pt x="8368" y="18922"/>
                  <a:pt x="8251" y="19049"/>
                </a:cubicBezTo>
                <a:cubicBezTo>
                  <a:pt x="8134" y="19218"/>
                  <a:pt x="7978" y="19260"/>
                  <a:pt x="7784" y="19260"/>
                </a:cubicBezTo>
                <a:cubicBezTo>
                  <a:pt x="7589" y="19260"/>
                  <a:pt x="7434" y="19218"/>
                  <a:pt x="7317" y="19049"/>
                </a:cubicBezTo>
                <a:cubicBezTo>
                  <a:pt x="7161" y="18922"/>
                  <a:pt x="7122" y="18753"/>
                  <a:pt x="7122" y="18542"/>
                </a:cubicBezTo>
                <a:cubicBezTo>
                  <a:pt x="7122" y="18330"/>
                  <a:pt x="7161" y="18161"/>
                  <a:pt x="7317" y="18034"/>
                </a:cubicBezTo>
                <a:cubicBezTo>
                  <a:pt x="7434" y="17908"/>
                  <a:pt x="7589" y="17823"/>
                  <a:pt x="7784" y="17823"/>
                </a:cubicBezTo>
                <a:close/>
                <a:moveTo>
                  <a:pt x="10158" y="12243"/>
                </a:moveTo>
                <a:cubicBezTo>
                  <a:pt x="9963" y="12243"/>
                  <a:pt x="9808" y="12159"/>
                  <a:pt x="9691" y="11990"/>
                </a:cubicBezTo>
                <a:cubicBezTo>
                  <a:pt x="9574" y="11863"/>
                  <a:pt x="9496" y="11694"/>
                  <a:pt x="9496" y="11525"/>
                </a:cubicBezTo>
                <a:cubicBezTo>
                  <a:pt x="9496" y="11313"/>
                  <a:pt x="9574" y="11102"/>
                  <a:pt x="9691" y="10975"/>
                </a:cubicBezTo>
                <a:cubicBezTo>
                  <a:pt x="9808" y="10848"/>
                  <a:pt x="9963" y="10806"/>
                  <a:pt x="10158" y="10806"/>
                </a:cubicBezTo>
                <a:cubicBezTo>
                  <a:pt x="10352" y="10806"/>
                  <a:pt x="10508" y="10848"/>
                  <a:pt x="10625" y="10975"/>
                </a:cubicBezTo>
                <a:cubicBezTo>
                  <a:pt x="10742" y="11102"/>
                  <a:pt x="10819" y="11313"/>
                  <a:pt x="10819" y="11525"/>
                </a:cubicBezTo>
                <a:cubicBezTo>
                  <a:pt x="10819" y="11694"/>
                  <a:pt x="10742" y="11863"/>
                  <a:pt x="10625" y="11990"/>
                </a:cubicBezTo>
                <a:cubicBezTo>
                  <a:pt x="10508" y="12159"/>
                  <a:pt x="10352" y="12243"/>
                  <a:pt x="10158" y="12243"/>
                </a:cubicBezTo>
                <a:close/>
                <a:moveTo>
                  <a:pt x="10819" y="14315"/>
                </a:moveTo>
                <a:cubicBezTo>
                  <a:pt x="10819" y="14484"/>
                  <a:pt x="10742" y="14653"/>
                  <a:pt x="10625" y="14822"/>
                </a:cubicBezTo>
                <a:cubicBezTo>
                  <a:pt x="10508" y="14949"/>
                  <a:pt x="10352" y="15033"/>
                  <a:pt x="10158" y="15033"/>
                </a:cubicBezTo>
                <a:cubicBezTo>
                  <a:pt x="9963" y="15033"/>
                  <a:pt x="9808" y="14949"/>
                  <a:pt x="9691" y="14822"/>
                </a:cubicBezTo>
                <a:cubicBezTo>
                  <a:pt x="9574" y="14653"/>
                  <a:pt x="9496" y="14484"/>
                  <a:pt x="9496" y="14315"/>
                </a:cubicBezTo>
                <a:cubicBezTo>
                  <a:pt x="9496" y="14145"/>
                  <a:pt x="9574" y="13976"/>
                  <a:pt x="9691" y="13807"/>
                </a:cubicBezTo>
                <a:cubicBezTo>
                  <a:pt x="9808" y="13680"/>
                  <a:pt x="9963" y="13596"/>
                  <a:pt x="10158" y="13596"/>
                </a:cubicBezTo>
                <a:cubicBezTo>
                  <a:pt x="10352" y="13596"/>
                  <a:pt x="10508" y="13680"/>
                  <a:pt x="10625" y="13807"/>
                </a:cubicBezTo>
                <a:cubicBezTo>
                  <a:pt x="10742" y="13976"/>
                  <a:pt x="10819" y="14145"/>
                  <a:pt x="10819" y="14315"/>
                </a:cubicBezTo>
                <a:close/>
                <a:moveTo>
                  <a:pt x="10547" y="7509"/>
                </a:moveTo>
                <a:cubicBezTo>
                  <a:pt x="10742" y="7509"/>
                  <a:pt x="10897" y="7551"/>
                  <a:pt x="11053" y="7720"/>
                </a:cubicBezTo>
                <a:cubicBezTo>
                  <a:pt x="11170" y="7847"/>
                  <a:pt x="11209" y="8016"/>
                  <a:pt x="11209" y="8228"/>
                </a:cubicBezTo>
                <a:cubicBezTo>
                  <a:pt x="11209" y="8397"/>
                  <a:pt x="11170" y="8566"/>
                  <a:pt x="11053" y="8693"/>
                </a:cubicBezTo>
                <a:cubicBezTo>
                  <a:pt x="10897" y="8862"/>
                  <a:pt x="10742" y="8946"/>
                  <a:pt x="10547" y="8946"/>
                </a:cubicBezTo>
                <a:cubicBezTo>
                  <a:pt x="10391" y="8946"/>
                  <a:pt x="10236" y="8862"/>
                  <a:pt x="10119" y="8693"/>
                </a:cubicBezTo>
                <a:cubicBezTo>
                  <a:pt x="10002" y="8566"/>
                  <a:pt x="9963" y="8397"/>
                  <a:pt x="9963" y="8228"/>
                </a:cubicBezTo>
                <a:cubicBezTo>
                  <a:pt x="9963" y="8016"/>
                  <a:pt x="10002" y="7847"/>
                  <a:pt x="10119" y="7720"/>
                </a:cubicBezTo>
                <a:cubicBezTo>
                  <a:pt x="10236" y="7551"/>
                  <a:pt x="10391" y="7509"/>
                  <a:pt x="10547" y="7509"/>
                </a:cubicBezTo>
                <a:close/>
                <a:moveTo>
                  <a:pt x="10547" y="16893"/>
                </a:moveTo>
                <a:cubicBezTo>
                  <a:pt x="10742" y="16893"/>
                  <a:pt x="10897" y="16978"/>
                  <a:pt x="11053" y="17104"/>
                </a:cubicBezTo>
                <a:cubicBezTo>
                  <a:pt x="11170" y="17231"/>
                  <a:pt x="11209" y="17400"/>
                  <a:pt x="11209" y="17612"/>
                </a:cubicBezTo>
                <a:cubicBezTo>
                  <a:pt x="11209" y="17823"/>
                  <a:pt x="11170" y="17950"/>
                  <a:pt x="11053" y="18077"/>
                </a:cubicBezTo>
                <a:cubicBezTo>
                  <a:pt x="10897" y="18203"/>
                  <a:pt x="10742" y="18288"/>
                  <a:pt x="10547" y="18288"/>
                </a:cubicBezTo>
                <a:cubicBezTo>
                  <a:pt x="10391" y="18288"/>
                  <a:pt x="10236" y="18203"/>
                  <a:pt x="10119" y="18077"/>
                </a:cubicBezTo>
                <a:cubicBezTo>
                  <a:pt x="10002" y="17950"/>
                  <a:pt x="9963" y="17823"/>
                  <a:pt x="9963" y="17612"/>
                </a:cubicBezTo>
                <a:cubicBezTo>
                  <a:pt x="9963" y="17400"/>
                  <a:pt x="10002" y="17231"/>
                  <a:pt x="10119" y="17104"/>
                </a:cubicBezTo>
                <a:cubicBezTo>
                  <a:pt x="10236" y="16978"/>
                  <a:pt x="10391" y="16893"/>
                  <a:pt x="10547" y="16893"/>
                </a:cubicBezTo>
                <a:close/>
                <a:moveTo>
                  <a:pt x="12337" y="10806"/>
                </a:moveTo>
                <a:cubicBezTo>
                  <a:pt x="12143" y="10806"/>
                  <a:pt x="11987" y="10722"/>
                  <a:pt x="11870" y="10595"/>
                </a:cubicBezTo>
                <a:cubicBezTo>
                  <a:pt x="11754" y="10468"/>
                  <a:pt x="11676" y="10299"/>
                  <a:pt x="11676" y="10088"/>
                </a:cubicBezTo>
                <a:cubicBezTo>
                  <a:pt x="11676" y="9918"/>
                  <a:pt x="11754" y="9749"/>
                  <a:pt x="11870" y="9580"/>
                </a:cubicBezTo>
                <a:cubicBezTo>
                  <a:pt x="11987" y="9453"/>
                  <a:pt x="12143" y="9369"/>
                  <a:pt x="12337" y="9369"/>
                </a:cubicBezTo>
                <a:cubicBezTo>
                  <a:pt x="12493" y="9369"/>
                  <a:pt x="12649" y="9453"/>
                  <a:pt x="12765" y="9580"/>
                </a:cubicBezTo>
                <a:cubicBezTo>
                  <a:pt x="12921" y="9749"/>
                  <a:pt x="12999" y="9918"/>
                  <a:pt x="12999" y="10088"/>
                </a:cubicBezTo>
                <a:cubicBezTo>
                  <a:pt x="12999" y="10299"/>
                  <a:pt x="12921" y="10468"/>
                  <a:pt x="12765" y="10595"/>
                </a:cubicBezTo>
                <a:cubicBezTo>
                  <a:pt x="12649" y="10722"/>
                  <a:pt x="12493" y="10806"/>
                  <a:pt x="12337" y="10806"/>
                </a:cubicBezTo>
                <a:close/>
                <a:moveTo>
                  <a:pt x="12337" y="15033"/>
                </a:moveTo>
                <a:cubicBezTo>
                  <a:pt x="12493" y="15033"/>
                  <a:pt x="12649" y="15118"/>
                  <a:pt x="12765" y="15244"/>
                </a:cubicBezTo>
                <a:cubicBezTo>
                  <a:pt x="12921" y="15371"/>
                  <a:pt x="12999" y="15540"/>
                  <a:pt x="12999" y="15752"/>
                </a:cubicBezTo>
                <a:cubicBezTo>
                  <a:pt x="12999" y="15921"/>
                  <a:pt x="12921" y="16090"/>
                  <a:pt x="12765" y="16259"/>
                </a:cubicBezTo>
                <a:cubicBezTo>
                  <a:pt x="12649" y="16386"/>
                  <a:pt x="12493" y="16470"/>
                  <a:pt x="12337" y="16470"/>
                </a:cubicBezTo>
                <a:cubicBezTo>
                  <a:pt x="12143" y="16470"/>
                  <a:pt x="11987" y="16386"/>
                  <a:pt x="11870" y="16259"/>
                </a:cubicBezTo>
                <a:cubicBezTo>
                  <a:pt x="11754" y="16090"/>
                  <a:pt x="11676" y="15921"/>
                  <a:pt x="11676" y="15752"/>
                </a:cubicBezTo>
                <a:cubicBezTo>
                  <a:pt x="11676" y="15540"/>
                  <a:pt x="11754" y="15371"/>
                  <a:pt x="11870" y="15244"/>
                </a:cubicBezTo>
                <a:cubicBezTo>
                  <a:pt x="11987" y="15118"/>
                  <a:pt x="12143" y="15033"/>
                  <a:pt x="12337" y="15033"/>
                </a:cubicBezTo>
                <a:close/>
                <a:moveTo>
                  <a:pt x="13194" y="12243"/>
                </a:moveTo>
                <a:cubicBezTo>
                  <a:pt x="13349" y="12243"/>
                  <a:pt x="13505" y="12286"/>
                  <a:pt x="13661" y="12412"/>
                </a:cubicBezTo>
                <a:cubicBezTo>
                  <a:pt x="13777" y="12539"/>
                  <a:pt x="13855" y="12708"/>
                  <a:pt x="13855" y="12877"/>
                </a:cubicBezTo>
                <a:cubicBezTo>
                  <a:pt x="13855" y="13089"/>
                  <a:pt x="13777" y="13300"/>
                  <a:pt x="13661" y="13427"/>
                </a:cubicBezTo>
                <a:cubicBezTo>
                  <a:pt x="13505" y="13554"/>
                  <a:pt x="13349" y="13596"/>
                  <a:pt x="13194" y="13596"/>
                </a:cubicBezTo>
                <a:cubicBezTo>
                  <a:pt x="13038" y="13596"/>
                  <a:pt x="12882" y="13554"/>
                  <a:pt x="12726" y="13427"/>
                </a:cubicBezTo>
                <a:cubicBezTo>
                  <a:pt x="12610" y="13300"/>
                  <a:pt x="12532" y="13089"/>
                  <a:pt x="12532" y="12877"/>
                </a:cubicBezTo>
                <a:cubicBezTo>
                  <a:pt x="12532" y="12708"/>
                  <a:pt x="12610" y="12539"/>
                  <a:pt x="12726" y="12412"/>
                </a:cubicBezTo>
                <a:cubicBezTo>
                  <a:pt x="12882" y="12286"/>
                  <a:pt x="13038" y="12243"/>
                  <a:pt x="13194" y="12243"/>
                </a:cubicBezTo>
                <a:close/>
                <a:moveTo>
                  <a:pt x="17708" y="7509"/>
                </a:moveTo>
                <a:cubicBezTo>
                  <a:pt x="17903" y="7509"/>
                  <a:pt x="18097" y="7551"/>
                  <a:pt x="18214" y="7594"/>
                </a:cubicBezTo>
                <a:cubicBezTo>
                  <a:pt x="18370" y="7678"/>
                  <a:pt x="18525" y="7805"/>
                  <a:pt x="18642" y="7932"/>
                </a:cubicBezTo>
                <a:cubicBezTo>
                  <a:pt x="18759" y="8059"/>
                  <a:pt x="18837" y="8185"/>
                  <a:pt x="18915" y="8354"/>
                </a:cubicBezTo>
                <a:cubicBezTo>
                  <a:pt x="18992" y="8566"/>
                  <a:pt x="19031" y="8735"/>
                  <a:pt x="19031" y="8946"/>
                </a:cubicBezTo>
                <a:cubicBezTo>
                  <a:pt x="19031" y="9115"/>
                  <a:pt x="18992" y="9284"/>
                  <a:pt x="18915" y="9453"/>
                </a:cubicBezTo>
                <a:cubicBezTo>
                  <a:pt x="18837" y="9623"/>
                  <a:pt x="18759" y="9749"/>
                  <a:pt x="18642" y="9918"/>
                </a:cubicBezTo>
                <a:cubicBezTo>
                  <a:pt x="18525" y="10045"/>
                  <a:pt x="18370" y="10130"/>
                  <a:pt x="18214" y="10172"/>
                </a:cubicBezTo>
                <a:cubicBezTo>
                  <a:pt x="18097" y="10257"/>
                  <a:pt x="17903" y="10299"/>
                  <a:pt x="17708" y="10299"/>
                </a:cubicBezTo>
                <a:cubicBezTo>
                  <a:pt x="17514" y="10299"/>
                  <a:pt x="17358" y="10257"/>
                  <a:pt x="17202" y="10172"/>
                </a:cubicBezTo>
                <a:cubicBezTo>
                  <a:pt x="17046" y="10130"/>
                  <a:pt x="16930" y="10045"/>
                  <a:pt x="16774" y="9918"/>
                </a:cubicBezTo>
                <a:cubicBezTo>
                  <a:pt x="16696" y="9749"/>
                  <a:pt x="16618" y="9623"/>
                  <a:pt x="16541" y="9453"/>
                </a:cubicBezTo>
                <a:cubicBezTo>
                  <a:pt x="16463" y="9284"/>
                  <a:pt x="16424" y="9115"/>
                  <a:pt x="16424" y="8946"/>
                </a:cubicBezTo>
                <a:cubicBezTo>
                  <a:pt x="16424" y="8735"/>
                  <a:pt x="16463" y="8566"/>
                  <a:pt x="16541" y="8354"/>
                </a:cubicBezTo>
                <a:cubicBezTo>
                  <a:pt x="16618" y="8185"/>
                  <a:pt x="16696" y="8059"/>
                  <a:pt x="16774" y="7932"/>
                </a:cubicBezTo>
                <a:cubicBezTo>
                  <a:pt x="16930" y="7805"/>
                  <a:pt x="17046" y="7678"/>
                  <a:pt x="17202" y="7594"/>
                </a:cubicBezTo>
                <a:cubicBezTo>
                  <a:pt x="17358" y="7551"/>
                  <a:pt x="17514" y="7509"/>
                  <a:pt x="17708" y="7509"/>
                </a:cubicBezTo>
                <a:close/>
                <a:moveTo>
                  <a:pt x="17708" y="11313"/>
                </a:moveTo>
                <a:cubicBezTo>
                  <a:pt x="17903" y="11313"/>
                  <a:pt x="18097" y="11313"/>
                  <a:pt x="18214" y="11398"/>
                </a:cubicBezTo>
                <a:cubicBezTo>
                  <a:pt x="18370" y="11482"/>
                  <a:pt x="18525" y="11567"/>
                  <a:pt x="18642" y="11694"/>
                </a:cubicBezTo>
                <a:cubicBezTo>
                  <a:pt x="18759" y="11778"/>
                  <a:pt x="18837" y="11947"/>
                  <a:pt x="18915" y="12117"/>
                </a:cubicBezTo>
                <a:cubicBezTo>
                  <a:pt x="18992" y="12286"/>
                  <a:pt x="19031" y="12497"/>
                  <a:pt x="19031" y="12666"/>
                </a:cubicBezTo>
                <a:cubicBezTo>
                  <a:pt x="19031" y="12835"/>
                  <a:pt x="18992" y="13046"/>
                  <a:pt x="18915" y="13216"/>
                </a:cubicBezTo>
                <a:cubicBezTo>
                  <a:pt x="18837" y="13385"/>
                  <a:pt x="18759" y="13554"/>
                  <a:pt x="18642" y="13638"/>
                </a:cubicBezTo>
                <a:cubicBezTo>
                  <a:pt x="18525" y="13807"/>
                  <a:pt x="18370" y="13934"/>
                  <a:pt x="18214" y="13976"/>
                </a:cubicBezTo>
                <a:cubicBezTo>
                  <a:pt x="18097" y="14061"/>
                  <a:pt x="17903" y="14103"/>
                  <a:pt x="17708" y="14103"/>
                </a:cubicBezTo>
                <a:cubicBezTo>
                  <a:pt x="17514" y="14103"/>
                  <a:pt x="17358" y="14061"/>
                  <a:pt x="17202" y="13976"/>
                </a:cubicBezTo>
                <a:cubicBezTo>
                  <a:pt x="17046" y="13934"/>
                  <a:pt x="16930" y="13807"/>
                  <a:pt x="16774" y="13638"/>
                </a:cubicBezTo>
                <a:cubicBezTo>
                  <a:pt x="16696" y="13554"/>
                  <a:pt x="16618" y="13385"/>
                  <a:pt x="16541" y="13216"/>
                </a:cubicBezTo>
                <a:cubicBezTo>
                  <a:pt x="16463" y="13046"/>
                  <a:pt x="16424" y="12835"/>
                  <a:pt x="16424" y="12666"/>
                </a:cubicBezTo>
                <a:cubicBezTo>
                  <a:pt x="16424" y="12497"/>
                  <a:pt x="16463" y="12286"/>
                  <a:pt x="16541" y="12117"/>
                </a:cubicBezTo>
                <a:cubicBezTo>
                  <a:pt x="16618" y="11947"/>
                  <a:pt x="16696" y="11778"/>
                  <a:pt x="16774" y="11694"/>
                </a:cubicBezTo>
                <a:cubicBezTo>
                  <a:pt x="16930" y="11567"/>
                  <a:pt x="17046" y="11482"/>
                  <a:pt x="17202" y="11398"/>
                </a:cubicBezTo>
                <a:cubicBezTo>
                  <a:pt x="17358" y="11313"/>
                  <a:pt x="17514" y="11313"/>
                  <a:pt x="17708" y="11313"/>
                </a:cubicBezTo>
                <a:close/>
                <a:moveTo>
                  <a:pt x="17708" y="9369"/>
                </a:moveTo>
                <a:cubicBezTo>
                  <a:pt x="17825" y="9369"/>
                  <a:pt x="17942" y="9327"/>
                  <a:pt x="18019" y="9242"/>
                </a:cubicBezTo>
                <a:cubicBezTo>
                  <a:pt x="18097" y="9158"/>
                  <a:pt x="18136" y="9031"/>
                  <a:pt x="18136" y="8946"/>
                </a:cubicBezTo>
                <a:cubicBezTo>
                  <a:pt x="18136" y="8777"/>
                  <a:pt x="18097" y="8650"/>
                  <a:pt x="18019" y="8566"/>
                </a:cubicBezTo>
                <a:cubicBezTo>
                  <a:pt x="17942" y="8481"/>
                  <a:pt x="17825" y="8439"/>
                  <a:pt x="17708" y="8439"/>
                </a:cubicBezTo>
                <a:cubicBezTo>
                  <a:pt x="17591" y="8439"/>
                  <a:pt x="17514" y="8481"/>
                  <a:pt x="17436" y="8566"/>
                </a:cubicBezTo>
                <a:cubicBezTo>
                  <a:pt x="17319" y="8650"/>
                  <a:pt x="17280" y="8777"/>
                  <a:pt x="17280" y="8946"/>
                </a:cubicBezTo>
                <a:cubicBezTo>
                  <a:pt x="17280" y="9031"/>
                  <a:pt x="17319" y="9158"/>
                  <a:pt x="17436" y="9242"/>
                </a:cubicBezTo>
                <a:cubicBezTo>
                  <a:pt x="17514" y="9327"/>
                  <a:pt x="17591" y="9369"/>
                  <a:pt x="17708" y="9369"/>
                </a:cubicBezTo>
                <a:close/>
                <a:moveTo>
                  <a:pt x="17708" y="13173"/>
                </a:moveTo>
                <a:cubicBezTo>
                  <a:pt x="17825" y="13173"/>
                  <a:pt x="17942" y="13131"/>
                  <a:pt x="18019" y="13046"/>
                </a:cubicBezTo>
                <a:cubicBezTo>
                  <a:pt x="18097" y="12920"/>
                  <a:pt x="18136" y="12835"/>
                  <a:pt x="18136" y="12666"/>
                </a:cubicBezTo>
                <a:cubicBezTo>
                  <a:pt x="18136" y="12539"/>
                  <a:pt x="18097" y="12455"/>
                  <a:pt x="18019" y="12370"/>
                </a:cubicBezTo>
                <a:cubicBezTo>
                  <a:pt x="17942" y="12286"/>
                  <a:pt x="17825" y="12243"/>
                  <a:pt x="17708" y="12243"/>
                </a:cubicBezTo>
                <a:cubicBezTo>
                  <a:pt x="17591" y="12243"/>
                  <a:pt x="17514" y="12286"/>
                  <a:pt x="17436" y="12370"/>
                </a:cubicBezTo>
                <a:cubicBezTo>
                  <a:pt x="17319" y="12455"/>
                  <a:pt x="17280" y="12539"/>
                  <a:pt x="17280" y="12666"/>
                </a:cubicBezTo>
                <a:cubicBezTo>
                  <a:pt x="17280" y="12835"/>
                  <a:pt x="17319" y="12920"/>
                  <a:pt x="17436" y="13046"/>
                </a:cubicBezTo>
                <a:cubicBezTo>
                  <a:pt x="17514" y="13131"/>
                  <a:pt x="17591" y="13173"/>
                  <a:pt x="17708" y="13173"/>
                </a:cubicBezTo>
                <a:close/>
              </a:path>
            </a:pathLst>
          </a:custGeom>
          <a:solidFill>
            <a:srgbClr val="FBEA8B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385"/>
                    <a:lumOff val="-8286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481195" y="2046605"/>
            <a:ext cx="0" cy="34664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7670165" y="2046605"/>
            <a:ext cx="0" cy="34664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模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  <p:sp>
        <p:nvSpPr>
          <p:cNvPr id="5" name="菱形 4"/>
          <p:cNvSpPr/>
          <p:nvPr/>
        </p:nvSpPr>
        <p:spPr>
          <a:xfrm>
            <a:off x="5402580" y="1791335"/>
            <a:ext cx="1387475" cy="1387475"/>
          </a:xfrm>
          <a:prstGeom prst="diamond">
            <a:avLst/>
          </a:prstGeom>
          <a:solidFill>
            <a:srgbClr val="FBE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500370" y="2008505"/>
            <a:ext cx="119126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56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03</a:t>
            </a:r>
            <a:endParaRPr lang="en-US" altLang="zh-CN" sz="56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26255" y="3314065"/>
            <a:ext cx="354012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5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单击输入标题文字</a:t>
            </a:r>
            <a:endParaRPr lang="zh-CN" altLang="en-US" sz="4500">
              <a:solidFill>
                <a:srgbClr val="FBEA8B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752975" y="3390265"/>
            <a:ext cx="2686050" cy="0"/>
          </a:xfrm>
          <a:prstGeom prst="line">
            <a:avLst/>
          </a:prstGeom>
          <a:ln>
            <a:solidFill>
              <a:srgbClr val="FBE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模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76543" y="219710"/>
            <a:ext cx="11638915" cy="6418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71340" y="382905"/>
            <a:ext cx="344932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</a:rPr>
              <a:t>添加标题文字</a:t>
            </a:r>
            <a:endParaRPr lang="zh-CN" altLang="en-US" sz="32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24663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54888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4639945" y="2036445"/>
            <a:ext cx="1393190" cy="1393190"/>
          </a:xfrm>
          <a:prstGeom prst="ellipse">
            <a:avLst/>
          </a:prstGeom>
          <a:noFill/>
          <a:ln w="28575">
            <a:solidFill>
              <a:srgbClr val="AF171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A49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639945" y="3506470"/>
            <a:ext cx="1393190" cy="1393190"/>
          </a:xfrm>
          <a:prstGeom prst="ellipse">
            <a:avLst/>
          </a:prstGeom>
          <a:noFill/>
          <a:ln w="28575">
            <a:solidFill>
              <a:srgbClr val="AF171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79C8AB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159500" y="2036445"/>
            <a:ext cx="1393190" cy="1393190"/>
          </a:xfrm>
          <a:prstGeom prst="ellipse">
            <a:avLst/>
          </a:prstGeom>
          <a:noFill/>
          <a:ln w="28575">
            <a:solidFill>
              <a:srgbClr val="AF171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79C8AB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6159500" y="3506470"/>
            <a:ext cx="1393190" cy="1393190"/>
          </a:xfrm>
          <a:prstGeom prst="ellipse">
            <a:avLst/>
          </a:prstGeom>
          <a:noFill/>
          <a:ln w="28575">
            <a:solidFill>
              <a:srgbClr val="AF171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A49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7748905" y="2430145"/>
            <a:ext cx="36385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748905" y="2005965"/>
            <a:ext cx="1859280" cy="44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79C8AB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48905" y="4074160"/>
            <a:ext cx="36385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748905" y="3649980"/>
            <a:ext cx="1859280" cy="44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A492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04545" y="2430145"/>
            <a:ext cx="36385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583815" y="2005965"/>
            <a:ext cx="1859280" cy="44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A492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r">
              <a:lnSpc>
                <a:spcPct val="100000"/>
              </a:lnSpc>
            </a:pPr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04545" y="4074160"/>
            <a:ext cx="36385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583815" y="3649980"/>
            <a:ext cx="1859280" cy="44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79C8AB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r">
              <a:lnSpc>
                <a:spcPct val="100000"/>
              </a:lnSpc>
            </a:pPr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4928" name="Shape 4928"/>
          <p:cNvSpPr/>
          <p:nvPr/>
        </p:nvSpPr>
        <p:spPr>
          <a:xfrm>
            <a:off x="6507480" y="2384425"/>
            <a:ext cx="697865" cy="626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71" y="2492"/>
                </a:moveTo>
                <a:lnTo>
                  <a:pt x="21600" y="2492"/>
                </a:lnTo>
                <a:lnTo>
                  <a:pt x="21600" y="21600"/>
                </a:lnTo>
                <a:lnTo>
                  <a:pt x="0" y="21600"/>
                </a:lnTo>
                <a:lnTo>
                  <a:pt x="0" y="2492"/>
                </a:lnTo>
                <a:lnTo>
                  <a:pt x="7624" y="2492"/>
                </a:lnTo>
                <a:lnTo>
                  <a:pt x="7624" y="0"/>
                </a:lnTo>
                <a:lnTo>
                  <a:pt x="13871" y="0"/>
                </a:lnTo>
                <a:lnTo>
                  <a:pt x="13871" y="2492"/>
                </a:lnTo>
                <a:close/>
                <a:moveTo>
                  <a:pt x="7624" y="3442"/>
                </a:moveTo>
                <a:lnTo>
                  <a:pt x="847" y="3442"/>
                </a:lnTo>
                <a:lnTo>
                  <a:pt x="847" y="11631"/>
                </a:lnTo>
                <a:lnTo>
                  <a:pt x="7624" y="11631"/>
                </a:lnTo>
                <a:lnTo>
                  <a:pt x="7624" y="9495"/>
                </a:lnTo>
                <a:lnTo>
                  <a:pt x="13871" y="9495"/>
                </a:lnTo>
                <a:lnTo>
                  <a:pt x="13871" y="11631"/>
                </a:lnTo>
                <a:lnTo>
                  <a:pt x="20647" y="11631"/>
                </a:lnTo>
                <a:lnTo>
                  <a:pt x="20647" y="3442"/>
                </a:lnTo>
                <a:lnTo>
                  <a:pt x="7624" y="3442"/>
                </a:lnTo>
                <a:close/>
                <a:moveTo>
                  <a:pt x="847" y="20651"/>
                </a:moveTo>
                <a:lnTo>
                  <a:pt x="20647" y="20651"/>
                </a:lnTo>
                <a:lnTo>
                  <a:pt x="20647" y="12580"/>
                </a:lnTo>
                <a:lnTo>
                  <a:pt x="13871" y="12580"/>
                </a:lnTo>
                <a:lnTo>
                  <a:pt x="13871" y="14598"/>
                </a:lnTo>
                <a:lnTo>
                  <a:pt x="7624" y="14598"/>
                </a:lnTo>
                <a:lnTo>
                  <a:pt x="7624" y="12580"/>
                </a:lnTo>
                <a:lnTo>
                  <a:pt x="847" y="12580"/>
                </a:lnTo>
                <a:lnTo>
                  <a:pt x="847" y="20651"/>
                </a:lnTo>
                <a:close/>
                <a:moveTo>
                  <a:pt x="8471" y="949"/>
                </a:moveTo>
                <a:lnTo>
                  <a:pt x="8471" y="2492"/>
                </a:lnTo>
                <a:lnTo>
                  <a:pt x="13024" y="2492"/>
                </a:lnTo>
                <a:lnTo>
                  <a:pt x="13024" y="949"/>
                </a:lnTo>
                <a:lnTo>
                  <a:pt x="8471" y="949"/>
                </a:lnTo>
                <a:close/>
                <a:moveTo>
                  <a:pt x="13024" y="10563"/>
                </a:moveTo>
                <a:lnTo>
                  <a:pt x="8471" y="10563"/>
                </a:lnTo>
                <a:lnTo>
                  <a:pt x="8471" y="13530"/>
                </a:lnTo>
                <a:lnTo>
                  <a:pt x="13024" y="13530"/>
                </a:lnTo>
                <a:lnTo>
                  <a:pt x="13024" y="10563"/>
                </a:lnTo>
                <a:close/>
              </a:path>
            </a:pathLst>
          </a:custGeom>
          <a:solidFill>
            <a:srgbClr val="AF171D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398"/>
                    <a:lumOff val="-82873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sp>
        <p:nvSpPr>
          <p:cNvPr id="4791" name="Shape 4791"/>
          <p:cNvSpPr/>
          <p:nvPr/>
        </p:nvSpPr>
        <p:spPr>
          <a:xfrm>
            <a:off x="6507480" y="3933825"/>
            <a:ext cx="703580" cy="537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88" y="3429"/>
                </a:moveTo>
                <a:cubicBezTo>
                  <a:pt x="20121" y="3429"/>
                  <a:pt x="20355" y="3481"/>
                  <a:pt x="20549" y="3583"/>
                </a:cubicBezTo>
                <a:cubicBezTo>
                  <a:pt x="20783" y="3685"/>
                  <a:pt x="20977" y="3839"/>
                  <a:pt x="21094" y="4095"/>
                </a:cubicBezTo>
                <a:cubicBezTo>
                  <a:pt x="21250" y="4300"/>
                  <a:pt x="21405" y="4555"/>
                  <a:pt x="21483" y="4811"/>
                </a:cubicBezTo>
                <a:cubicBezTo>
                  <a:pt x="21561" y="5067"/>
                  <a:pt x="21600" y="5374"/>
                  <a:pt x="21600" y="5682"/>
                </a:cubicBezTo>
                <a:cubicBezTo>
                  <a:pt x="21600" y="19348"/>
                  <a:pt x="21600" y="19348"/>
                  <a:pt x="21600" y="19348"/>
                </a:cubicBezTo>
                <a:cubicBezTo>
                  <a:pt x="21600" y="19655"/>
                  <a:pt x="21561" y="19962"/>
                  <a:pt x="21483" y="20218"/>
                </a:cubicBezTo>
                <a:cubicBezTo>
                  <a:pt x="21405" y="20474"/>
                  <a:pt x="21250" y="20730"/>
                  <a:pt x="21094" y="20935"/>
                </a:cubicBezTo>
                <a:cubicBezTo>
                  <a:pt x="20977" y="21139"/>
                  <a:pt x="20783" y="21344"/>
                  <a:pt x="20549" y="21446"/>
                </a:cubicBezTo>
                <a:cubicBezTo>
                  <a:pt x="20355" y="21549"/>
                  <a:pt x="20121" y="21600"/>
                  <a:pt x="19888" y="21600"/>
                </a:cubicBezTo>
                <a:cubicBezTo>
                  <a:pt x="1751" y="21600"/>
                  <a:pt x="1751" y="21600"/>
                  <a:pt x="1751" y="21600"/>
                </a:cubicBezTo>
                <a:cubicBezTo>
                  <a:pt x="1518" y="21600"/>
                  <a:pt x="1284" y="21549"/>
                  <a:pt x="1051" y="21446"/>
                </a:cubicBezTo>
                <a:cubicBezTo>
                  <a:pt x="817" y="21344"/>
                  <a:pt x="662" y="21139"/>
                  <a:pt x="506" y="20935"/>
                </a:cubicBezTo>
                <a:cubicBezTo>
                  <a:pt x="350" y="20730"/>
                  <a:pt x="234" y="20474"/>
                  <a:pt x="156" y="20218"/>
                </a:cubicBezTo>
                <a:cubicBezTo>
                  <a:pt x="39" y="19962"/>
                  <a:pt x="0" y="19655"/>
                  <a:pt x="0" y="19348"/>
                </a:cubicBezTo>
                <a:cubicBezTo>
                  <a:pt x="0" y="5682"/>
                  <a:pt x="0" y="5682"/>
                  <a:pt x="0" y="5682"/>
                </a:cubicBezTo>
                <a:cubicBezTo>
                  <a:pt x="0" y="5374"/>
                  <a:pt x="39" y="5067"/>
                  <a:pt x="156" y="4811"/>
                </a:cubicBezTo>
                <a:cubicBezTo>
                  <a:pt x="234" y="4555"/>
                  <a:pt x="350" y="4300"/>
                  <a:pt x="506" y="4095"/>
                </a:cubicBezTo>
                <a:cubicBezTo>
                  <a:pt x="662" y="3839"/>
                  <a:pt x="817" y="3685"/>
                  <a:pt x="1051" y="3583"/>
                </a:cubicBezTo>
                <a:cubicBezTo>
                  <a:pt x="1284" y="3481"/>
                  <a:pt x="1518" y="3429"/>
                  <a:pt x="1751" y="3429"/>
                </a:cubicBezTo>
                <a:cubicBezTo>
                  <a:pt x="5371" y="3429"/>
                  <a:pt x="5371" y="3429"/>
                  <a:pt x="5371" y="3429"/>
                </a:cubicBezTo>
                <a:cubicBezTo>
                  <a:pt x="7395" y="768"/>
                  <a:pt x="7395" y="768"/>
                  <a:pt x="7395" y="768"/>
                </a:cubicBezTo>
                <a:cubicBezTo>
                  <a:pt x="7589" y="512"/>
                  <a:pt x="7784" y="358"/>
                  <a:pt x="7978" y="205"/>
                </a:cubicBezTo>
                <a:cubicBezTo>
                  <a:pt x="8212" y="102"/>
                  <a:pt x="8445" y="0"/>
                  <a:pt x="8679" y="0"/>
                </a:cubicBezTo>
                <a:cubicBezTo>
                  <a:pt x="12999" y="0"/>
                  <a:pt x="12999" y="0"/>
                  <a:pt x="12999" y="0"/>
                </a:cubicBezTo>
                <a:cubicBezTo>
                  <a:pt x="13232" y="0"/>
                  <a:pt x="13466" y="51"/>
                  <a:pt x="13661" y="154"/>
                </a:cubicBezTo>
                <a:cubicBezTo>
                  <a:pt x="13894" y="307"/>
                  <a:pt x="14050" y="461"/>
                  <a:pt x="14205" y="665"/>
                </a:cubicBezTo>
                <a:cubicBezTo>
                  <a:pt x="14244" y="665"/>
                  <a:pt x="14244" y="665"/>
                  <a:pt x="14244" y="665"/>
                </a:cubicBezTo>
                <a:cubicBezTo>
                  <a:pt x="16346" y="3429"/>
                  <a:pt x="16346" y="3429"/>
                  <a:pt x="16346" y="3429"/>
                </a:cubicBezTo>
                <a:lnTo>
                  <a:pt x="19888" y="3429"/>
                </a:lnTo>
                <a:close/>
                <a:moveTo>
                  <a:pt x="20744" y="19348"/>
                </a:moveTo>
                <a:cubicBezTo>
                  <a:pt x="20744" y="5682"/>
                  <a:pt x="20744" y="5682"/>
                  <a:pt x="20744" y="5682"/>
                </a:cubicBezTo>
                <a:cubicBezTo>
                  <a:pt x="20744" y="5374"/>
                  <a:pt x="20666" y="5118"/>
                  <a:pt x="20471" y="4863"/>
                </a:cubicBezTo>
                <a:cubicBezTo>
                  <a:pt x="20316" y="4658"/>
                  <a:pt x="20121" y="4555"/>
                  <a:pt x="19888" y="4555"/>
                </a:cubicBezTo>
                <a:cubicBezTo>
                  <a:pt x="15918" y="4555"/>
                  <a:pt x="15918" y="4555"/>
                  <a:pt x="15918" y="4555"/>
                </a:cubicBezTo>
                <a:cubicBezTo>
                  <a:pt x="13583" y="1484"/>
                  <a:pt x="13583" y="1484"/>
                  <a:pt x="13583" y="1484"/>
                </a:cubicBezTo>
                <a:cubicBezTo>
                  <a:pt x="13544" y="1382"/>
                  <a:pt x="13427" y="1331"/>
                  <a:pt x="13349" y="1228"/>
                </a:cubicBezTo>
                <a:cubicBezTo>
                  <a:pt x="13232" y="1177"/>
                  <a:pt x="13116" y="1126"/>
                  <a:pt x="12999" y="1126"/>
                </a:cubicBezTo>
                <a:cubicBezTo>
                  <a:pt x="8679" y="1126"/>
                  <a:pt x="8679" y="1126"/>
                  <a:pt x="8679" y="1126"/>
                </a:cubicBezTo>
                <a:cubicBezTo>
                  <a:pt x="8562" y="1126"/>
                  <a:pt x="8484" y="1177"/>
                  <a:pt x="8368" y="1228"/>
                </a:cubicBezTo>
                <a:cubicBezTo>
                  <a:pt x="8212" y="1331"/>
                  <a:pt x="8134" y="1433"/>
                  <a:pt x="8056" y="1536"/>
                </a:cubicBezTo>
                <a:cubicBezTo>
                  <a:pt x="7044" y="2969"/>
                  <a:pt x="7044" y="2969"/>
                  <a:pt x="7044" y="2969"/>
                </a:cubicBezTo>
                <a:cubicBezTo>
                  <a:pt x="7044" y="2815"/>
                  <a:pt x="7044" y="2815"/>
                  <a:pt x="7044" y="2815"/>
                </a:cubicBezTo>
                <a:cubicBezTo>
                  <a:pt x="5721" y="4555"/>
                  <a:pt x="5721" y="4555"/>
                  <a:pt x="5721" y="4555"/>
                </a:cubicBezTo>
                <a:cubicBezTo>
                  <a:pt x="1751" y="4555"/>
                  <a:pt x="1751" y="4555"/>
                  <a:pt x="1751" y="4555"/>
                </a:cubicBezTo>
                <a:cubicBezTo>
                  <a:pt x="1518" y="4555"/>
                  <a:pt x="1284" y="4658"/>
                  <a:pt x="1129" y="4863"/>
                </a:cubicBezTo>
                <a:cubicBezTo>
                  <a:pt x="973" y="5118"/>
                  <a:pt x="856" y="5374"/>
                  <a:pt x="856" y="5682"/>
                </a:cubicBezTo>
                <a:cubicBezTo>
                  <a:pt x="856" y="19348"/>
                  <a:pt x="856" y="19348"/>
                  <a:pt x="856" y="19348"/>
                </a:cubicBezTo>
                <a:cubicBezTo>
                  <a:pt x="856" y="19655"/>
                  <a:pt x="973" y="19911"/>
                  <a:pt x="1129" y="20116"/>
                </a:cubicBezTo>
                <a:cubicBezTo>
                  <a:pt x="1284" y="20372"/>
                  <a:pt x="1518" y="20474"/>
                  <a:pt x="1751" y="20474"/>
                </a:cubicBezTo>
                <a:cubicBezTo>
                  <a:pt x="19888" y="20474"/>
                  <a:pt x="19888" y="20474"/>
                  <a:pt x="19888" y="20474"/>
                </a:cubicBezTo>
                <a:cubicBezTo>
                  <a:pt x="20121" y="20474"/>
                  <a:pt x="20316" y="20372"/>
                  <a:pt x="20471" y="20116"/>
                </a:cubicBezTo>
                <a:cubicBezTo>
                  <a:pt x="20666" y="19911"/>
                  <a:pt x="20744" y="19655"/>
                  <a:pt x="20744" y="19348"/>
                </a:cubicBezTo>
                <a:close/>
                <a:moveTo>
                  <a:pt x="10819" y="4555"/>
                </a:moveTo>
                <a:cubicBezTo>
                  <a:pt x="11598" y="4555"/>
                  <a:pt x="12298" y="4760"/>
                  <a:pt x="12999" y="5118"/>
                </a:cubicBezTo>
                <a:cubicBezTo>
                  <a:pt x="13661" y="5528"/>
                  <a:pt x="14244" y="6091"/>
                  <a:pt x="14750" y="6756"/>
                </a:cubicBezTo>
                <a:cubicBezTo>
                  <a:pt x="15256" y="7422"/>
                  <a:pt x="15684" y="8190"/>
                  <a:pt x="15957" y="9060"/>
                </a:cubicBezTo>
                <a:cubicBezTo>
                  <a:pt x="16268" y="9981"/>
                  <a:pt x="16424" y="10902"/>
                  <a:pt x="16424" y="11926"/>
                </a:cubicBezTo>
                <a:cubicBezTo>
                  <a:pt x="16424" y="12950"/>
                  <a:pt x="16268" y="13922"/>
                  <a:pt x="15957" y="14792"/>
                </a:cubicBezTo>
                <a:cubicBezTo>
                  <a:pt x="15684" y="15714"/>
                  <a:pt x="15256" y="16482"/>
                  <a:pt x="14750" y="17147"/>
                </a:cubicBezTo>
                <a:cubicBezTo>
                  <a:pt x="14244" y="17864"/>
                  <a:pt x="13661" y="18375"/>
                  <a:pt x="12999" y="18785"/>
                </a:cubicBezTo>
                <a:cubicBezTo>
                  <a:pt x="12298" y="19143"/>
                  <a:pt x="11598" y="19348"/>
                  <a:pt x="10819" y="19348"/>
                </a:cubicBezTo>
                <a:cubicBezTo>
                  <a:pt x="10041" y="19348"/>
                  <a:pt x="9302" y="19143"/>
                  <a:pt x="8640" y="18785"/>
                </a:cubicBezTo>
                <a:cubicBezTo>
                  <a:pt x="7939" y="18375"/>
                  <a:pt x="7356" y="17864"/>
                  <a:pt x="6850" y="17147"/>
                </a:cubicBezTo>
                <a:cubicBezTo>
                  <a:pt x="6344" y="16482"/>
                  <a:pt x="5955" y="15714"/>
                  <a:pt x="5643" y="14792"/>
                </a:cubicBezTo>
                <a:cubicBezTo>
                  <a:pt x="5332" y="13922"/>
                  <a:pt x="5176" y="12950"/>
                  <a:pt x="5176" y="11926"/>
                </a:cubicBezTo>
                <a:cubicBezTo>
                  <a:pt x="5176" y="10902"/>
                  <a:pt x="5332" y="9981"/>
                  <a:pt x="5643" y="9060"/>
                </a:cubicBezTo>
                <a:cubicBezTo>
                  <a:pt x="5955" y="8190"/>
                  <a:pt x="6344" y="7422"/>
                  <a:pt x="6850" y="6756"/>
                </a:cubicBezTo>
                <a:cubicBezTo>
                  <a:pt x="7356" y="6091"/>
                  <a:pt x="7939" y="5528"/>
                  <a:pt x="8640" y="5118"/>
                </a:cubicBezTo>
                <a:cubicBezTo>
                  <a:pt x="9302" y="4760"/>
                  <a:pt x="10041" y="4555"/>
                  <a:pt x="10819" y="4555"/>
                </a:cubicBezTo>
                <a:close/>
                <a:moveTo>
                  <a:pt x="10819" y="18222"/>
                </a:moveTo>
                <a:cubicBezTo>
                  <a:pt x="11442" y="18222"/>
                  <a:pt x="12065" y="18017"/>
                  <a:pt x="12649" y="17710"/>
                </a:cubicBezTo>
                <a:cubicBezTo>
                  <a:pt x="13232" y="17352"/>
                  <a:pt x="13738" y="16942"/>
                  <a:pt x="14166" y="16328"/>
                </a:cubicBezTo>
                <a:cubicBezTo>
                  <a:pt x="14595" y="15816"/>
                  <a:pt x="14945" y="15151"/>
                  <a:pt x="15178" y="14383"/>
                </a:cubicBezTo>
                <a:cubicBezTo>
                  <a:pt x="15451" y="13615"/>
                  <a:pt x="15568" y="12796"/>
                  <a:pt x="15568" y="11926"/>
                </a:cubicBezTo>
                <a:cubicBezTo>
                  <a:pt x="15568" y="11107"/>
                  <a:pt x="15451" y="10288"/>
                  <a:pt x="15178" y="9520"/>
                </a:cubicBezTo>
                <a:cubicBezTo>
                  <a:pt x="14945" y="8753"/>
                  <a:pt x="14595" y="8087"/>
                  <a:pt x="14166" y="7524"/>
                </a:cubicBezTo>
                <a:cubicBezTo>
                  <a:pt x="13738" y="6961"/>
                  <a:pt x="13232" y="6500"/>
                  <a:pt x="12649" y="6193"/>
                </a:cubicBezTo>
                <a:cubicBezTo>
                  <a:pt x="12065" y="5835"/>
                  <a:pt x="11442" y="5682"/>
                  <a:pt x="10819" y="5682"/>
                </a:cubicBezTo>
                <a:cubicBezTo>
                  <a:pt x="10158" y="5682"/>
                  <a:pt x="9535" y="5835"/>
                  <a:pt x="8951" y="6193"/>
                </a:cubicBezTo>
                <a:cubicBezTo>
                  <a:pt x="8368" y="6500"/>
                  <a:pt x="7862" y="6961"/>
                  <a:pt x="7472" y="7524"/>
                </a:cubicBezTo>
                <a:cubicBezTo>
                  <a:pt x="7005" y="8087"/>
                  <a:pt x="6694" y="8753"/>
                  <a:pt x="6422" y="9520"/>
                </a:cubicBezTo>
                <a:cubicBezTo>
                  <a:pt x="6188" y="10288"/>
                  <a:pt x="6032" y="11107"/>
                  <a:pt x="6032" y="11926"/>
                </a:cubicBezTo>
                <a:cubicBezTo>
                  <a:pt x="6032" y="12796"/>
                  <a:pt x="6188" y="13615"/>
                  <a:pt x="6422" y="14383"/>
                </a:cubicBezTo>
                <a:cubicBezTo>
                  <a:pt x="6694" y="15151"/>
                  <a:pt x="7005" y="15816"/>
                  <a:pt x="7472" y="16328"/>
                </a:cubicBezTo>
                <a:cubicBezTo>
                  <a:pt x="7862" y="16942"/>
                  <a:pt x="8368" y="17352"/>
                  <a:pt x="8951" y="17710"/>
                </a:cubicBezTo>
                <a:cubicBezTo>
                  <a:pt x="9535" y="18017"/>
                  <a:pt x="10158" y="18222"/>
                  <a:pt x="10819" y="18222"/>
                </a:cubicBezTo>
                <a:close/>
                <a:moveTo>
                  <a:pt x="10819" y="6808"/>
                </a:moveTo>
                <a:cubicBezTo>
                  <a:pt x="11364" y="6808"/>
                  <a:pt x="11870" y="6961"/>
                  <a:pt x="12337" y="7217"/>
                </a:cubicBezTo>
                <a:cubicBezTo>
                  <a:pt x="12804" y="7473"/>
                  <a:pt x="13194" y="7831"/>
                  <a:pt x="13544" y="8343"/>
                </a:cubicBezTo>
                <a:cubicBezTo>
                  <a:pt x="13933" y="8804"/>
                  <a:pt x="14205" y="9316"/>
                  <a:pt x="14400" y="9930"/>
                </a:cubicBezTo>
                <a:cubicBezTo>
                  <a:pt x="14595" y="10544"/>
                  <a:pt x="14711" y="11209"/>
                  <a:pt x="14711" y="11926"/>
                </a:cubicBezTo>
                <a:cubicBezTo>
                  <a:pt x="14711" y="12643"/>
                  <a:pt x="14595" y="13308"/>
                  <a:pt x="14400" y="13922"/>
                </a:cubicBezTo>
                <a:cubicBezTo>
                  <a:pt x="14205" y="14588"/>
                  <a:pt x="13933" y="15100"/>
                  <a:pt x="13544" y="15560"/>
                </a:cubicBezTo>
                <a:cubicBezTo>
                  <a:pt x="13194" y="16021"/>
                  <a:pt x="12804" y="16430"/>
                  <a:pt x="12337" y="16686"/>
                </a:cubicBezTo>
                <a:cubicBezTo>
                  <a:pt x="11870" y="16942"/>
                  <a:pt x="11364" y="17096"/>
                  <a:pt x="10819" y="17096"/>
                </a:cubicBezTo>
                <a:cubicBezTo>
                  <a:pt x="10275" y="17096"/>
                  <a:pt x="9769" y="16942"/>
                  <a:pt x="9302" y="16686"/>
                </a:cubicBezTo>
                <a:cubicBezTo>
                  <a:pt x="8796" y="16430"/>
                  <a:pt x="8406" y="16021"/>
                  <a:pt x="8056" y="15560"/>
                </a:cubicBezTo>
                <a:cubicBezTo>
                  <a:pt x="7706" y="15100"/>
                  <a:pt x="7395" y="14588"/>
                  <a:pt x="7200" y="13922"/>
                </a:cubicBezTo>
                <a:cubicBezTo>
                  <a:pt x="7005" y="13308"/>
                  <a:pt x="6889" y="12643"/>
                  <a:pt x="6889" y="11926"/>
                </a:cubicBezTo>
                <a:cubicBezTo>
                  <a:pt x="6889" y="11209"/>
                  <a:pt x="7005" y="10544"/>
                  <a:pt x="7200" y="9930"/>
                </a:cubicBezTo>
                <a:cubicBezTo>
                  <a:pt x="7395" y="9316"/>
                  <a:pt x="7706" y="8804"/>
                  <a:pt x="8056" y="8343"/>
                </a:cubicBezTo>
                <a:cubicBezTo>
                  <a:pt x="8406" y="7831"/>
                  <a:pt x="8796" y="7473"/>
                  <a:pt x="9302" y="7217"/>
                </a:cubicBezTo>
                <a:cubicBezTo>
                  <a:pt x="9769" y="6961"/>
                  <a:pt x="10275" y="6808"/>
                  <a:pt x="10819" y="6808"/>
                </a:cubicBezTo>
                <a:close/>
                <a:moveTo>
                  <a:pt x="10819" y="15918"/>
                </a:moveTo>
                <a:cubicBezTo>
                  <a:pt x="11209" y="15918"/>
                  <a:pt x="11598" y="15816"/>
                  <a:pt x="11987" y="15611"/>
                </a:cubicBezTo>
                <a:cubicBezTo>
                  <a:pt x="12337" y="15407"/>
                  <a:pt x="12649" y="15100"/>
                  <a:pt x="12921" y="14741"/>
                </a:cubicBezTo>
                <a:cubicBezTo>
                  <a:pt x="13194" y="14383"/>
                  <a:pt x="13427" y="13973"/>
                  <a:pt x="13583" y="13462"/>
                </a:cubicBezTo>
                <a:cubicBezTo>
                  <a:pt x="13777" y="13001"/>
                  <a:pt x="13855" y="12489"/>
                  <a:pt x="13855" y="11926"/>
                </a:cubicBezTo>
                <a:cubicBezTo>
                  <a:pt x="13855" y="11414"/>
                  <a:pt x="13777" y="10902"/>
                  <a:pt x="13583" y="10391"/>
                </a:cubicBezTo>
                <a:cubicBezTo>
                  <a:pt x="13427" y="9930"/>
                  <a:pt x="13194" y="9520"/>
                  <a:pt x="12921" y="9162"/>
                </a:cubicBezTo>
                <a:cubicBezTo>
                  <a:pt x="12649" y="8804"/>
                  <a:pt x="12337" y="8497"/>
                  <a:pt x="11987" y="8292"/>
                </a:cubicBezTo>
                <a:cubicBezTo>
                  <a:pt x="11598" y="8036"/>
                  <a:pt x="11209" y="7934"/>
                  <a:pt x="10819" y="7934"/>
                </a:cubicBezTo>
                <a:cubicBezTo>
                  <a:pt x="10391" y="7934"/>
                  <a:pt x="10002" y="8036"/>
                  <a:pt x="9652" y="8292"/>
                </a:cubicBezTo>
                <a:cubicBezTo>
                  <a:pt x="9263" y="8497"/>
                  <a:pt x="8951" y="8804"/>
                  <a:pt x="8679" y="9162"/>
                </a:cubicBezTo>
                <a:cubicBezTo>
                  <a:pt x="8406" y="9520"/>
                  <a:pt x="8173" y="9930"/>
                  <a:pt x="8017" y="10391"/>
                </a:cubicBezTo>
                <a:cubicBezTo>
                  <a:pt x="7862" y="10902"/>
                  <a:pt x="7784" y="11414"/>
                  <a:pt x="7784" y="11926"/>
                </a:cubicBezTo>
                <a:cubicBezTo>
                  <a:pt x="7784" y="12489"/>
                  <a:pt x="7862" y="13001"/>
                  <a:pt x="8017" y="13462"/>
                </a:cubicBezTo>
                <a:cubicBezTo>
                  <a:pt x="8173" y="13973"/>
                  <a:pt x="8406" y="14383"/>
                  <a:pt x="8679" y="14741"/>
                </a:cubicBezTo>
                <a:cubicBezTo>
                  <a:pt x="8951" y="15100"/>
                  <a:pt x="9263" y="15407"/>
                  <a:pt x="9652" y="15611"/>
                </a:cubicBezTo>
                <a:cubicBezTo>
                  <a:pt x="10002" y="15816"/>
                  <a:pt x="10391" y="15918"/>
                  <a:pt x="10819" y="15918"/>
                </a:cubicBezTo>
                <a:close/>
              </a:path>
            </a:pathLst>
          </a:custGeom>
          <a:solidFill>
            <a:srgbClr val="AF171D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398"/>
                    <a:lumOff val="-82873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sp>
        <p:nvSpPr>
          <p:cNvPr id="4732" name="Shape 4732"/>
          <p:cNvSpPr/>
          <p:nvPr/>
        </p:nvSpPr>
        <p:spPr>
          <a:xfrm>
            <a:off x="5010785" y="2395855"/>
            <a:ext cx="652145" cy="603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5" extrusionOk="0">
                <a:moveTo>
                  <a:pt x="20627" y="4762"/>
                </a:moveTo>
                <a:cubicBezTo>
                  <a:pt x="20783" y="4762"/>
                  <a:pt x="20899" y="4804"/>
                  <a:pt x="21016" y="4888"/>
                </a:cubicBezTo>
                <a:cubicBezTo>
                  <a:pt x="21133" y="4973"/>
                  <a:pt x="21250" y="5057"/>
                  <a:pt x="21366" y="5184"/>
                </a:cubicBezTo>
                <a:cubicBezTo>
                  <a:pt x="21405" y="5311"/>
                  <a:pt x="21483" y="5438"/>
                  <a:pt x="21522" y="5565"/>
                </a:cubicBezTo>
                <a:cubicBezTo>
                  <a:pt x="21561" y="5734"/>
                  <a:pt x="21600" y="5861"/>
                  <a:pt x="21600" y="6030"/>
                </a:cubicBezTo>
                <a:cubicBezTo>
                  <a:pt x="21600" y="20275"/>
                  <a:pt x="21600" y="20275"/>
                  <a:pt x="21600" y="20275"/>
                </a:cubicBezTo>
                <a:cubicBezTo>
                  <a:pt x="21600" y="20444"/>
                  <a:pt x="21561" y="20613"/>
                  <a:pt x="21483" y="20782"/>
                </a:cubicBezTo>
                <a:cubicBezTo>
                  <a:pt x="21444" y="20951"/>
                  <a:pt x="21366" y="21078"/>
                  <a:pt x="21250" y="21205"/>
                </a:cubicBezTo>
                <a:cubicBezTo>
                  <a:pt x="21133" y="21289"/>
                  <a:pt x="21016" y="21416"/>
                  <a:pt x="20861" y="21458"/>
                </a:cubicBezTo>
                <a:cubicBezTo>
                  <a:pt x="20705" y="21543"/>
                  <a:pt x="20549" y="21585"/>
                  <a:pt x="20394" y="21585"/>
                </a:cubicBezTo>
                <a:cubicBezTo>
                  <a:pt x="1245" y="21585"/>
                  <a:pt x="1245" y="21585"/>
                  <a:pt x="1245" y="21585"/>
                </a:cubicBezTo>
                <a:cubicBezTo>
                  <a:pt x="1051" y="21585"/>
                  <a:pt x="895" y="21543"/>
                  <a:pt x="739" y="21458"/>
                </a:cubicBezTo>
                <a:cubicBezTo>
                  <a:pt x="584" y="21416"/>
                  <a:pt x="467" y="21289"/>
                  <a:pt x="350" y="21205"/>
                </a:cubicBezTo>
                <a:cubicBezTo>
                  <a:pt x="272" y="21078"/>
                  <a:pt x="195" y="20951"/>
                  <a:pt x="117" y="20782"/>
                </a:cubicBezTo>
                <a:cubicBezTo>
                  <a:pt x="39" y="20613"/>
                  <a:pt x="0" y="20444"/>
                  <a:pt x="0" y="20275"/>
                </a:cubicBezTo>
                <a:cubicBezTo>
                  <a:pt x="0" y="6030"/>
                  <a:pt x="0" y="6030"/>
                  <a:pt x="0" y="6030"/>
                </a:cubicBezTo>
                <a:cubicBezTo>
                  <a:pt x="0" y="5818"/>
                  <a:pt x="39" y="5649"/>
                  <a:pt x="117" y="5480"/>
                </a:cubicBezTo>
                <a:cubicBezTo>
                  <a:pt x="195" y="5311"/>
                  <a:pt x="272" y="5184"/>
                  <a:pt x="350" y="5057"/>
                </a:cubicBezTo>
                <a:cubicBezTo>
                  <a:pt x="467" y="4973"/>
                  <a:pt x="584" y="4888"/>
                  <a:pt x="739" y="4804"/>
                </a:cubicBezTo>
                <a:cubicBezTo>
                  <a:pt x="895" y="4719"/>
                  <a:pt x="1051" y="4677"/>
                  <a:pt x="1245" y="4677"/>
                </a:cubicBezTo>
                <a:cubicBezTo>
                  <a:pt x="16774" y="4677"/>
                  <a:pt x="16774" y="4677"/>
                  <a:pt x="16774" y="4677"/>
                </a:cubicBezTo>
                <a:cubicBezTo>
                  <a:pt x="2024" y="957"/>
                  <a:pt x="2024" y="957"/>
                  <a:pt x="2024" y="957"/>
                </a:cubicBezTo>
                <a:cubicBezTo>
                  <a:pt x="1946" y="915"/>
                  <a:pt x="1868" y="830"/>
                  <a:pt x="1790" y="746"/>
                </a:cubicBezTo>
                <a:cubicBezTo>
                  <a:pt x="1712" y="619"/>
                  <a:pt x="1712" y="492"/>
                  <a:pt x="1751" y="323"/>
                </a:cubicBezTo>
                <a:cubicBezTo>
                  <a:pt x="1751" y="239"/>
                  <a:pt x="1829" y="154"/>
                  <a:pt x="1946" y="70"/>
                </a:cubicBezTo>
                <a:cubicBezTo>
                  <a:pt x="2024" y="-15"/>
                  <a:pt x="2141" y="-15"/>
                  <a:pt x="2257" y="27"/>
                </a:cubicBezTo>
                <a:cubicBezTo>
                  <a:pt x="20588" y="4677"/>
                  <a:pt x="20588" y="4677"/>
                  <a:pt x="20588" y="4677"/>
                </a:cubicBezTo>
                <a:lnTo>
                  <a:pt x="20627" y="4762"/>
                </a:lnTo>
                <a:close/>
                <a:moveTo>
                  <a:pt x="20744" y="20275"/>
                </a:moveTo>
                <a:cubicBezTo>
                  <a:pt x="20744" y="6030"/>
                  <a:pt x="20744" y="6030"/>
                  <a:pt x="20744" y="6030"/>
                </a:cubicBezTo>
                <a:cubicBezTo>
                  <a:pt x="20744" y="5903"/>
                  <a:pt x="20705" y="5818"/>
                  <a:pt x="20627" y="5734"/>
                </a:cubicBezTo>
                <a:cubicBezTo>
                  <a:pt x="20588" y="5649"/>
                  <a:pt x="20471" y="5607"/>
                  <a:pt x="20394" y="5607"/>
                </a:cubicBezTo>
                <a:cubicBezTo>
                  <a:pt x="1245" y="5607"/>
                  <a:pt x="1245" y="5607"/>
                  <a:pt x="1245" y="5607"/>
                </a:cubicBezTo>
                <a:cubicBezTo>
                  <a:pt x="1129" y="5607"/>
                  <a:pt x="1051" y="5649"/>
                  <a:pt x="973" y="5734"/>
                </a:cubicBezTo>
                <a:cubicBezTo>
                  <a:pt x="895" y="5818"/>
                  <a:pt x="856" y="5903"/>
                  <a:pt x="856" y="6030"/>
                </a:cubicBezTo>
                <a:cubicBezTo>
                  <a:pt x="856" y="20275"/>
                  <a:pt x="856" y="20275"/>
                  <a:pt x="856" y="20275"/>
                </a:cubicBezTo>
                <a:cubicBezTo>
                  <a:pt x="856" y="20359"/>
                  <a:pt x="895" y="20486"/>
                  <a:pt x="973" y="20528"/>
                </a:cubicBezTo>
                <a:cubicBezTo>
                  <a:pt x="1051" y="20613"/>
                  <a:pt x="1129" y="20655"/>
                  <a:pt x="1245" y="20655"/>
                </a:cubicBezTo>
                <a:cubicBezTo>
                  <a:pt x="20394" y="20655"/>
                  <a:pt x="20394" y="20655"/>
                  <a:pt x="20394" y="20655"/>
                </a:cubicBezTo>
                <a:cubicBezTo>
                  <a:pt x="20471" y="20655"/>
                  <a:pt x="20588" y="20613"/>
                  <a:pt x="20627" y="20528"/>
                </a:cubicBezTo>
                <a:cubicBezTo>
                  <a:pt x="20705" y="20486"/>
                  <a:pt x="20744" y="20359"/>
                  <a:pt x="20744" y="20275"/>
                </a:cubicBezTo>
                <a:close/>
                <a:moveTo>
                  <a:pt x="2997" y="12877"/>
                </a:moveTo>
                <a:cubicBezTo>
                  <a:pt x="2997" y="13089"/>
                  <a:pt x="2958" y="13300"/>
                  <a:pt x="2841" y="13427"/>
                </a:cubicBezTo>
                <a:cubicBezTo>
                  <a:pt x="2724" y="13554"/>
                  <a:pt x="2569" y="13596"/>
                  <a:pt x="2413" y="13596"/>
                </a:cubicBezTo>
                <a:cubicBezTo>
                  <a:pt x="2179" y="13596"/>
                  <a:pt x="2024" y="13554"/>
                  <a:pt x="1907" y="13427"/>
                </a:cubicBezTo>
                <a:cubicBezTo>
                  <a:pt x="1790" y="13300"/>
                  <a:pt x="1751" y="13089"/>
                  <a:pt x="1751" y="12877"/>
                </a:cubicBezTo>
                <a:cubicBezTo>
                  <a:pt x="1751" y="12708"/>
                  <a:pt x="1790" y="12539"/>
                  <a:pt x="1907" y="12412"/>
                </a:cubicBezTo>
                <a:cubicBezTo>
                  <a:pt x="2024" y="12286"/>
                  <a:pt x="2179" y="12243"/>
                  <a:pt x="2413" y="12243"/>
                </a:cubicBezTo>
                <a:cubicBezTo>
                  <a:pt x="2569" y="12243"/>
                  <a:pt x="2724" y="12286"/>
                  <a:pt x="2841" y="12412"/>
                </a:cubicBezTo>
                <a:cubicBezTo>
                  <a:pt x="2958" y="12539"/>
                  <a:pt x="2997" y="12708"/>
                  <a:pt x="2997" y="12877"/>
                </a:cubicBezTo>
                <a:close/>
                <a:moveTo>
                  <a:pt x="3269" y="9369"/>
                </a:moveTo>
                <a:cubicBezTo>
                  <a:pt x="3425" y="9369"/>
                  <a:pt x="3581" y="9453"/>
                  <a:pt x="3697" y="9580"/>
                </a:cubicBezTo>
                <a:cubicBezTo>
                  <a:pt x="3853" y="9749"/>
                  <a:pt x="3931" y="9918"/>
                  <a:pt x="3931" y="10088"/>
                </a:cubicBezTo>
                <a:cubicBezTo>
                  <a:pt x="3931" y="10299"/>
                  <a:pt x="3853" y="10468"/>
                  <a:pt x="3697" y="10595"/>
                </a:cubicBezTo>
                <a:cubicBezTo>
                  <a:pt x="3581" y="10722"/>
                  <a:pt x="3425" y="10806"/>
                  <a:pt x="3269" y="10806"/>
                </a:cubicBezTo>
                <a:cubicBezTo>
                  <a:pt x="3036" y="10806"/>
                  <a:pt x="2880" y="10722"/>
                  <a:pt x="2763" y="10595"/>
                </a:cubicBezTo>
                <a:cubicBezTo>
                  <a:pt x="2646" y="10468"/>
                  <a:pt x="2608" y="10299"/>
                  <a:pt x="2608" y="10088"/>
                </a:cubicBezTo>
                <a:cubicBezTo>
                  <a:pt x="2608" y="9918"/>
                  <a:pt x="2646" y="9749"/>
                  <a:pt x="2763" y="9580"/>
                </a:cubicBezTo>
                <a:cubicBezTo>
                  <a:pt x="2880" y="9453"/>
                  <a:pt x="3036" y="9369"/>
                  <a:pt x="3269" y="9369"/>
                </a:cubicBezTo>
                <a:close/>
                <a:moveTo>
                  <a:pt x="3269" y="15033"/>
                </a:moveTo>
                <a:cubicBezTo>
                  <a:pt x="3425" y="15033"/>
                  <a:pt x="3581" y="15118"/>
                  <a:pt x="3697" y="15244"/>
                </a:cubicBezTo>
                <a:cubicBezTo>
                  <a:pt x="3853" y="15371"/>
                  <a:pt x="3931" y="15540"/>
                  <a:pt x="3931" y="15752"/>
                </a:cubicBezTo>
                <a:cubicBezTo>
                  <a:pt x="3931" y="15921"/>
                  <a:pt x="3853" y="16090"/>
                  <a:pt x="3697" y="16259"/>
                </a:cubicBezTo>
                <a:cubicBezTo>
                  <a:pt x="3581" y="16386"/>
                  <a:pt x="3425" y="16470"/>
                  <a:pt x="3269" y="16470"/>
                </a:cubicBezTo>
                <a:cubicBezTo>
                  <a:pt x="3036" y="16470"/>
                  <a:pt x="2880" y="16386"/>
                  <a:pt x="2763" y="16259"/>
                </a:cubicBezTo>
                <a:cubicBezTo>
                  <a:pt x="2646" y="16090"/>
                  <a:pt x="2608" y="15921"/>
                  <a:pt x="2608" y="15752"/>
                </a:cubicBezTo>
                <a:cubicBezTo>
                  <a:pt x="2608" y="15540"/>
                  <a:pt x="2646" y="15371"/>
                  <a:pt x="2763" y="15244"/>
                </a:cubicBezTo>
                <a:cubicBezTo>
                  <a:pt x="2880" y="15118"/>
                  <a:pt x="3036" y="15033"/>
                  <a:pt x="3269" y="15033"/>
                </a:cubicBezTo>
                <a:close/>
                <a:moveTo>
                  <a:pt x="4943" y="16893"/>
                </a:moveTo>
                <a:cubicBezTo>
                  <a:pt x="5137" y="16893"/>
                  <a:pt x="5293" y="16978"/>
                  <a:pt x="5410" y="17104"/>
                </a:cubicBezTo>
                <a:cubicBezTo>
                  <a:pt x="5526" y="17231"/>
                  <a:pt x="5604" y="17400"/>
                  <a:pt x="5604" y="17612"/>
                </a:cubicBezTo>
                <a:cubicBezTo>
                  <a:pt x="5604" y="17823"/>
                  <a:pt x="5526" y="17950"/>
                  <a:pt x="5410" y="18077"/>
                </a:cubicBezTo>
                <a:cubicBezTo>
                  <a:pt x="5293" y="18203"/>
                  <a:pt x="5137" y="18288"/>
                  <a:pt x="4943" y="18288"/>
                </a:cubicBezTo>
                <a:cubicBezTo>
                  <a:pt x="4748" y="18288"/>
                  <a:pt x="4592" y="18203"/>
                  <a:pt x="4476" y="18077"/>
                </a:cubicBezTo>
                <a:cubicBezTo>
                  <a:pt x="4320" y="17950"/>
                  <a:pt x="4281" y="17823"/>
                  <a:pt x="4281" y="17612"/>
                </a:cubicBezTo>
                <a:cubicBezTo>
                  <a:pt x="4281" y="17400"/>
                  <a:pt x="4320" y="17231"/>
                  <a:pt x="4476" y="17104"/>
                </a:cubicBezTo>
                <a:cubicBezTo>
                  <a:pt x="4592" y="16978"/>
                  <a:pt x="4748" y="16893"/>
                  <a:pt x="4943" y="16893"/>
                </a:cubicBezTo>
                <a:close/>
                <a:moveTo>
                  <a:pt x="4982" y="8946"/>
                </a:moveTo>
                <a:cubicBezTo>
                  <a:pt x="4826" y="8946"/>
                  <a:pt x="4670" y="8862"/>
                  <a:pt x="4515" y="8693"/>
                </a:cubicBezTo>
                <a:cubicBezTo>
                  <a:pt x="4398" y="8566"/>
                  <a:pt x="4320" y="8397"/>
                  <a:pt x="4320" y="8228"/>
                </a:cubicBezTo>
                <a:cubicBezTo>
                  <a:pt x="4320" y="8016"/>
                  <a:pt x="4398" y="7847"/>
                  <a:pt x="4515" y="7720"/>
                </a:cubicBezTo>
                <a:cubicBezTo>
                  <a:pt x="4670" y="7551"/>
                  <a:pt x="4826" y="7509"/>
                  <a:pt x="4982" y="7509"/>
                </a:cubicBezTo>
                <a:cubicBezTo>
                  <a:pt x="5137" y="7509"/>
                  <a:pt x="5293" y="7551"/>
                  <a:pt x="5449" y="7720"/>
                </a:cubicBezTo>
                <a:cubicBezTo>
                  <a:pt x="5565" y="7847"/>
                  <a:pt x="5643" y="8016"/>
                  <a:pt x="5643" y="8228"/>
                </a:cubicBezTo>
                <a:cubicBezTo>
                  <a:pt x="5643" y="8397"/>
                  <a:pt x="5565" y="8566"/>
                  <a:pt x="5449" y="8693"/>
                </a:cubicBezTo>
                <a:cubicBezTo>
                  <a:pt x="5293" y="8862"/>
                  <a:pt x="5137" y="8946"/>
                  <a:pt x="4982" y="8946"/>
                </a:cubicBezTo>
                <a:close/>
                <a:moveTo>
                  <a:pt x="5371" y="10806"/>
                </a:moveTo>
                <a:cubicBezTo>
                  <a:pt x="5604" y="10806"/>
                  <a:pt x="5760" y="10848"/>
                  <a:pt x="5877" y="10975"/>
                </a:cubicBezTo>
                <a:cubicBezTo>
                  <a:pt x="5994" y="11102"/>
                  <a:pt x="6032" y="11313"/>
                  <a:pt x="6032" y="11525"/>
                </a:cubicBezTo>
                <a:cubicBezTo>
                  <a:pt x="6032" y="11694"/>
                  <a:pt x="5994" y="11863"/>
                  <a:pt x="5877" y="11990"/>
                </a:cubicBezTo>
                <a:cubicBezTo>
                  <a:pt x="5760" y="12159"/>
                  <a:pt x="5604" y="12243"/>
                  <a:pt x="5371" y="12243"/>
                </a:cubicBezTo>
                <a:cubicBezTo>
                  <a:pt x="5215" y="12243"/>
                  <a:pt x="5059" y="12159"/>
                  <a:pt x="4943" y="11990"/>
                </a:cubicBezTo>
                <a:cubicBezTo>
                  <a:pt x="4826" y="11863"/>
                  <a:pt x="4787" y="11694"/>
                  <a:pt x="4787" y="11525"/>
                </a:cubicBezTo>
                <a:cubicBezTo>
                  <a:pt x="4787" y="11313"/>
                  <a:pt x="4826" y="11102"/>
                  <a:pt x="4943" y="10975"/>
                </a:cubicBezTo>
                <a:cubicBezTo>
                  <a:pt x="5059" y="10848"/>
                  <a:pt x="5215" y="10806"/>
                  <a:pt x="5371" y="10806"/>
                </a:cubicBezTo>
                <a:close/>
                <a:moveTo>
                  <a:pt x="5371" y="13554"/>
                </a:moveTo>
                <a:cubicBezTo>
                  <a:pt x="5604" y="13554"/>
                  <a:pt x="5760" y="13638"/>
                  <a:pt x="5877" y="13765"/>
                </a:cubicBezTo>
                <a:cubicBezTo>
                  <a:pt x="5994" y="13934"/>
                  <a:pt x="6032" y="14061"/>
                  <a:pt x="6032" y="14272"/>
                </a:cubicBezTo>
                <a:cubicBezTo>
                  <a:pt x="6032" y="14484"/>
                  <a:pt x="5994" y="14653"/>
                  <a:pt x="5877" y="14780"/>
                </a:cubicBezTo>
                <a:cubicBezTo>
                  <a:pt x="5760" y="14906"/>
                  <a:pt x="5604" y="14991"/>
                  <a:pt x="5371" y="14991"/>
                </a:cubicBezTo>
                <a:cubicBezTo>
                  <a:pt x="5215" y="14991"/>
                  <a:pt x="5059" y="14906"/>
                  <a:pt x="4943" y="14780"/>
                </a:cubicBezTo>
                <a:cubicBezTo>
                  <a:pt x="4826" y="14653"/>
                  <a:pt x="4787" y="14484"/>
                  <a:pt x="4787" y="14272"/>
                </a:cubicBezTo>
                <a:cubicBezTo>
                  <a:pt x="4787" y="14061"/>
                  <a:pt x="4826" y="13934"/>
                  <a:pt x="4943" y="13765"/>
                </a:cubicBezTo>
                <a:cubicBezTo>
                  <a:pt x="5059" y="13638"/>
                  <a:pt x="5215" y="13554"/>
                  <a:pt x="5371" y="13554"/>
                </a:cubicBezTo>
                <a:close/>
                <a:moveTo>
                  <a:pt x="7784" y="6579"/>
                </a:moveTo>
                <a:cubicBezTo>
                  <a:pt x="7978" y="6579"/>
                  <a:pt x="8134" y="6621"/>
                  <a:pt x="8251" y="6790"/>
                </a:cubicBezTo>
                <a:cubicBezTo>
                  <a:pt x="8368" y="6917"/>
                  <a:pt x="8406" y="7086"/>
                  <a:pt x="8406" y="7255"/>
                </a:cubicBezTo>
                <a:cubicBezTo>
                  <a:pt x="8406" y="7467"/>
                  <a:pt x="8368" y="7636"/>
                  <a:pt x="8251" y="7763"/>
                </a:cubicBezTo>
                <a:cubicBezTo>
                  <a:pt x="8134" y="7932"/>
                  <a:pt x="7978" y="7974"/>
                  <a:pt x="7784" y="7974"/>
                </a:cubicBezTo>
                <a:cubicBezTo>
                  <a:pt x="7589" y="7974"/>
                  <a:pt x="7434" y="7932"/>
                  <a:pt x="7317" y="7763"/>
                </a:cubicBezTo>
                <a:cubicBezTo>
                  <a:pt x="7161" y="7636"/>
                  <a:pt x="7122" y="7467"/>
                  <a:pt x="7122" y="7255"/>
                </a:cubicBezTo>
                <a:cubicBezTo>
                  <a:pt x="7122" y="7086"/>
                  <a:pt x="7161" y="6917"/>
                  <a:pt x="7317" y="6790"/>
                </a:cubicBezTo>
                <a:cubicBezTo>
                  <a:pt x="7434" y="6621"/>
                  <a:pt x="7589" y="6579"/>
                  <a:pt x="7784" y="6579"/>
                </a:cubicBezTo>
                <a:close/>
                <a:moveTo>
                  <a:pt x="7784" y="9369"/>
                </a:moveTo>
                <a:cubicBezTo>
                  <a:pt x="7978" y="9369"/>
                  <a:pt x="8134" y="9453"/>
                  <a:pt x="8251" y="9580"/>
                </a:cubicBezTo>
                <a:cubicBezTo>
                  <a:pt x="8368" y="9749"/>
                  <a:pt x="8406" y="9918"/>
                  <a:pt x="8406" y="10088"/>
                </a:cubicBezTo>
                <a:cubicBezTo>
                  <a:pt x="8406" y="10299"/>
                  <a:pt x="8368" y="10468"/>
                  <a:pt x="8251" y="10595"/>
                </a:cubicBezTo>
                <a:cubicBezTo>
                  <a:pt x="8134" y="10722"/>
                  <a:pt x="7978" y="10806"/>
                  <a:pt x="7784" y="10806"/>
                </a:cubicBezTo>
                <a:cubicBezTo>
                  <a:pt x="7589" y="10806"/>
                  <a:pt x="7434" y="10722"/>
                  <a:pt x="7317" y="10595"/>
                </a:cubicBezTo>
                <a:cubicBezTo>
                  <a:pt x="7161" y="10468"/>
                  <a:pt x="7122" y="10299"/>
                  <a:pt x="7122" y="10088"/>
                </a:cubicBezTo>
                <a:cubicBezTo>
                  <a:pt x="7122" y="9918"/>
                  <a:pt x="7161" y="9749"/>
                  <a:pt x="7317" y="9580"/>
                </a:cubicBezTo>
                <a:cubicBezTo>
                  <a:pt x="7434" y="9453"/>
                  <a:pt x="7589" y="9369"/>
                  <a:pt x="7784" y="9369"/>
                </a:cubicBezTo>
                <a:close/>
                <a:moveTo>
                  <a:pt x="7784" y="12243"/>
                </a:moveTo>
                <a:cubicBezTo>
                  <a:pt x="7978" y="12243"/>
                  <a:pt x="8134" y="12286"/>
                  <a:pt x="8251" y="12412"/>
                </a:cubicBezTo>
                <a:cubicBezTo>
                  <a:pt x="8368" y="12539"/>
                  <a:pt x="8406" y="12708"/>
                  <a:pt x="8406" y="12877"/>
                </a:cubicBezTo>
                <a:cubicBezTo>
                  <a:pt x="8406" y="13089"/>
                  <a:pt x="8368" y="13300"/>
                  <a:pt x="8251" y="13427"/>
                </a:cubicBezTo>
                <a:cubicBezTo>
                  <a:pt x="8134" y="13554"/>
                  <a:pt x="7978" y="13596"/>
                  <a:pt x="7784" y="13596"/>
                </a:cubicBezTo>
                <a:cubicBezTo>
                  <a:pt x="7589" y="13596"/>
                  <a:pt x="7434" y="13554"/>
                  <a:pt x="7317" y="13427"/>
                </a:cubicBezTo>
                <a:cubicBezTo>
                  <a:pt x="7161" y="13300"/>
                  <a:pt x="7122" y="13089"/>
                  <a:pt x="7122" y="12877"/>
                </a:cubicBezTo>
                <a:cubicBezTo>
                  <a:pt x="7122" y="12708"/>
                  <a:pt x="7161" y="12539"/>
                  <a:pt x="7317" y="12412"/>
                </a:cubicBezTo>
                <a:cubicBezTo>
                  <a:pt x="7434" y="12286"/>
                  <a:pt x="7589" y="12243"/>
                  <a:pt x="7784" y="12243"/>
                </a:cubicBezTo>
                <a:close/>
                <a:moveTo>
                  <a:pt x="7784" y="15033"/>
                </a:moveTo>
                <a:cubicBezTo>
                  <a:pt x="7978" y="15033"/>
                  <a:pt x="8134" y="15118"/>
                  <a:pt x="8251" y="15244"/>
                </a:cubicBezTo>
                <a:cubicBezTo>
                  <a:pt x="8368" y="15371"/>
                  <a:pt x="8406" y="15540"/>
                  <a:pt x="8406" y="15752"/>
                </a:cubicBezTo>
                <a:cubicBezTo>
                  <a:pt x="8406" y="15921"/>
                  <a:pt x="8368" y="16090"/>
                  <a:pt x="8251" y="16259"/>
                </a:cubicBezTo>
                <a:cubicBezTo>
                  <a:pt x="8134" y="16386"/>
                  <a:pt x="7978" y="16470"/>
                  <a:pt x="7784" y="16470"/>
                </a:cubicBezTo>
                <a:cubicBezTo>
                  <a:pt x="7589" y="16470"/>
                  <a:pt x="7434" y="16386"/>
                  <a:pt x="7317" y="16259"/>
                </a:cubicBezTo>
                <a:cubicBezTo>
                  <a:pt x="7161" y="16090"/>
                  <a:pt x="7122" y="15921"/>
                  <a:pt x="7122" y="15752"/>
                </a:cubicBezTo>
                <a:cubicBezTo>
                  <a:pt x="7122" y="15540"/>
                  <a:pt x="7161" y="15371"/>
                  <a:pt x="7317" y="15244"/>
                </a:cubicBezTo>
                <a:cubicBezTo>
                  <a:pt x="7434" y="15118"/>
                  <a:pt x="7589" y="15033"/>
                  <a:pt x="7784" y="15033"/>
                </a:cubicBezTo>
                <a:close/>
                <a:moveTo>
                  <a:pt x="7784" y="17823"/>
                </a:moveTo>
                <a:cubicBezTo>
                  <a:pt x="7978" y="17823"/>
                  <a:pt x="8134" y="17908"/>
                  <a:pt x="8251" y="18034"/>
                </a:cubicBezTo>
                <a:cubicBezTo>
                  <a:pt x="8368" y="18161"/>
                  <a:pt x="8406" y="18330"/>
                  <a:pt x="8406" y="18542"/>
                </a:cubicBezTo>
                <a:cubicBezTo>
                  <a:pt x="8406" y="18753"/>
                  <a:pt x="8368" y="18922"/>
                  <a:pt x="8251" y="19049"/>
                </a:cubicBezTo>
                <a:cubicBezTo>
                  <a:pt x="8134" y="19218"/>
                  <a:pt x="7978" y="19260"/>
                  <a:pt x="7784" y="19260"/>
                </a:cubicBezTo>
                <a:cubicBezTo>
                  <a:pt x="7589" y="19260"/>
                  <a:pt x="7434" y="19218"/>
                  <a:pt x="7317" y="19049"/>
                </a:cubicBezTo>
                <a:cubicBezTo>
                  <a:pt x="7161" y="18922"/>
                  <a:pt x="7122" y="18753"/>
                  <a:pt x="7122" y="18542"/>
                </a:cubicBezTo>
                <a:cubicBezTo>
                  <a:pt x="7122" y="18330"/>
                  <a:pt x="7161" y="18161"/>
                  <a:pt x="7317" y="18034"/>
                </a:cubicBezTo>
                <a:cubicBezTo>
                  <a:pt x="7434" y="17908"/>
                  <a:pt x="7589" y="17823"/>
                  <a:pt x="7784" y="17823"/>
                </a:cubicBezTo>
                <a:close/>
                <a:moveTo>
                  <a:pt x="10158" y="12243"/>
                </a:moveTo>
                <a:cubicBezTo>
                  <a:pt x="9963" y="12243"/>
                  <a:pt x="9808" y="12159"/>
                  <a:pt x="9691" y="11990"/>
                </a:cubicBezTo>
                <a:cubicBezTo>
                  <a:pt x="9574" y="11863"/>
                  <a:pt x="9496" y="11694"/>
                  <a:pt x="9496" y="11525"/>
                </a:cubicBezTo>
                <a:cubicBezTo>
                  <a:pt x="9496" y="11313"/>
                  <a:pt x="9574" y="11102"/>
                  <a:pt x="9691" y="10975"/>
                </a:cubicBezTo>
                <a:cubicBezTo>
                  <a:pt x="9808" y="10848"/>
                  <a:pt x="9963" y="10806"/>
                  <a:pt x="10158" y="10806"/>
                </a:cubicBezTo>
                <a:cubicBezTo>
                  <a:pt x="10352" y="10806"/>
                  <a:pt x="10508" y="10848"/>
                  <a:pt x="10625" y="10975"/>
                </a:cubicBezTo>
                <a:cubicBezTo>
                  <a:pt x="10742" y="11102"/>
                  <a:pt x="10819" y="11313"/>
                  <a:pt x="10819" y="11525"/>
                </a:cubicBezTo>
                <a:cubicBezTo>
                  <a:pt x="10819" y="11694"/>
                  <a:pt x="10742" y="11863"/>
                  <a:pt x="10625" y="11990"/>
                </a:cubicBezTo>
                <a:cubicBezTo>
                  <a:pt x="10508" y="12159"/>
                  <a:pt x="10352" y="12243"/>
                  <a:pt x="10158" y="12243"/>
                </a:cubicBezTo>
                <a:close/>
                <a:moveTo>
                  <a:pt x="10819" y="14315"/>
                </a:moveTo>
                <a:cubicBezTo>
                  <a:pt x="10819" y="14484"/>
                  <a:pt x="10742" y="14653"/>
                  <a:pt x="10625" y="14822"/>
                </a:cubicBezTo>
                <a:cubicBezTo>
                  <a:pt x="10508" y="14949"/>
                  <a:pt x="10352" y="15033"/>
                  <a:pt x="10158" y="15033"/>
                </a:cubicBezTo>
                <a:cubicBezTo>
                  <a:pt x="9963" y="15033"/>
                  <a:pt x="9808" y="14949"/>
                  <a:pt x="9691" y="14822"/>
                </a:cubicBezTo>
                <a:cubicBezTo>
                  <a:pt x="9574" y="14653"/>
                  <a:pt x="9496" y="14484"/>
                  <a:pt x="9496" y="14315"/>
                </a:cubicBezTo>
                <a:cubicBezTo>
                  <a:pt x="9496" y="14145"/>
                  <a:pt x="9574" y="13976"/>
                  <a:pt x="9691" y="13807"/>
                </a:cubicBezTo>
                <a:cubicBezTo>
                  <a:pt x="9808" y="13680"/>
                  <a:pt x="9963" y="13596"/>
                  <a:pt x="10158" y="13596"/>
                </a:cubicBezTo>
                <a:cubicBezTo>
                  <a:pt x="10352" y="13596"/>
                  <a:pt x="10508" y="13680"/>
                  <a:pt x="10625" y="13807"/>
                </a:cubicBezTo>
                <a:cubicBezTo>
                  <a:pt x="10742" y="13976"/>
                  <a:pt x="10819" y="14145"/>
                  <a:pt x="10819" y="14315"/>
                </a:cubicBezTo>
                <a:close/>
                <a:moveTo>
                  <a:pt x="10547" y="7509"/>
                </a:moveTo>
                <a:cubicBezTo>
                  <a:pt x="10742" y="7509"/>
                  <a:pt x="10897" y="7551"/>
                  <a:pt x="11053" y="7720"/>
                </a:cubicBezTo>
                <a:cubicBezTo>
                  <a:pt x="11170" y="7847"/>
                  <a:pt x="11209" y="8016"/>
                  <a:pt x="11209" y="8228"/>
                </a:cubicBezTo>
                <a:cubicBezTo>
                  <a:pt x="11209" y="8397"/>
                  <a:pt x="11170" y="8566"/>
                  <a:pt x="11053" y="8693"/>
                </a:cubicBezTo>
                <a:cubicBezTo>
                  <a:pt x="10897" y="8862"/>
                  <a:pt x="10742" y="8946"/>
                  <a:pt x="10547" y="8946"/>
                </a:cubicBezTo>
                <a:cubicBezTo>
                  <a:pt x="10391" y="8946"/>
                  <a:pt x="10236" y="8862"/>
                  <a:pt x="10119" y="8693"/>
                </a:cubicBezTo>
                <a:cubicBezTo>
                  <a:pt x="10002" y="8566"/>
                  <a:pt x="9963" y="8397"/>
                  <a:pt x="9963" y="8228"/>
                </a:cubicBezTo>
                <a:cubicBezTo>
                  <a:pt x="9963" y="8016"/>
                  <a:pt x="10002" y="7847"/>
                  <a:pt x="10119" y="7720"/>
                </a:cubicBezTo>
                <a:cubicBezTo>
                  <a:pt x="10236" y="7551"/>
                  <a:pt x="10391" y="7509"/>
                  <a:pt x="10547" y="7509"/>
                </a:cubicBezTo>
                <a:close/>
                <a:moveTo>
                  <a:pt x="10547" y="16893"/>
                </a:moveTo>
                <a:cubicBezTo>
                  <a:pt x="10742" y="16893"/>
                  <a:pt x="10897" y="16978"/>
                  <a:pt x="11053" y="17104"/>
                </a:cubicBezTo>
                <a:cubicBezTo>
                  <a:pt x="11170" y="17231"/>
                  <a:pt x="11209" y="17400"/>
                  <a:pt x="11209" y="17612"/>
                </a:cubicBezTo>
                <a:cubicBezTo>
                  <a:pt x="11209" y="17823"/>
                  <a:pt x="11170" y="17950"/>
                  <a:pt x="11053" y="18077"/>
                </a:cubicBezTo>
                <a:cubicBezTo>
                  <a:pt x="10897" y="18203"/>
                  <a:pt x="10742" y="18288"/>
                  <a:pt x="10547" y="18288"/>
                </a:cubicBezTo>
                <a:cubicBezTo>
                  <a:pt x="10391" y="18288"/>
                  <a:pt x="10236" y="18203"/>
                  <a:pt x="10119" y="18077"/>
                </a:cubicBezTo>
                <a:cubicBezTo>
                  <a:pt x="10002" y="17950"/>
                  <a:pt x="9963" y="17823"/>
                  <a:pt x="9963" y="17612"/>
                </a:cubicBezTo>
                <a:cubicBezTo>
                  <a:pt x="9963" y="17400"/>
                  <a:pt x="10002" y="17231"/>
                  <a:pt x="10119" y="17104"/>
                </a:cubicBezTo>
                <a:cubicBezTo>
                  <a:pt x="10236" y="16978"/>
                  <a:pt x="10391" y="16893"/>
                  <a:pt x="10547" y="16893"/>
                </a:cubicBezTo>
                <a:close/>
                <a:moveTo>
                  <a:pt x="12337" y="10806"/>
                </a:moveTo>
                <a:cubicBezTo>
                  <a:pt x="12143" y="10806"/>
                  <a:pt x="11987" y="10722"/>
                  <a:pt x="11870" y="10595"/>
                </a:cubicBezTo>
                <a:cubicBezTo>
                  <a:pt x="11754" y="10468"/>
                  <a:pt x="11676" y="10299"/>
                  <a:pt x="11676" y="10088"/>
                </a:cubicBezTo>
                <a:cubicBezTo>
                  <a:pt x="11676" y="9918"/>
                  <a:pt x="11754" y="9749"/>
                  <a:pt x="11870" y="9580"/>
                </a:cubicBezTo>
                <a:cubicBezTo>
                  <a:pt x="11987" y="9453"/>
                  <a:pt x="12143" y="9369"/>
                  <a:pt x="12337" y="9369"/>
                </a:cubicBezTo>
                <a:cubicBezTo>
                  <a:pt x="12493" y="9369"/>
                  <a:pt x="12649" y="9453"/>
                  <a:pt x="12765" y="9580"/>
                </a:cubicBezTo>
                <a:cubicBezTo>
                  <a:pt x="12921" y="9749"/>
                  <a:pt x="12999" y="9918"/>
                  <a:pt x="12999" y="10088"/>
                </a:cubicBezTo>
                <a:cubicBezTo>
                  <a:pt x="12999" y="10299"/>
                  <a:pt x="12921" y="10468"/>
                  <a:pt x="12765" y="10595"/>
                </a:cubicBezTo>
                <a:cubicBezTo>
                  <a:pt x="12649" y="10722"/>
                  <a:pt x="12493" y="10806"/>
                  <a:pt x="12337" y="10806"/>
                </a:cubicBezTo>
                <a:close/>
                <a:moveTo>
                  <a:pt x="12337" y="15033"/>
                </a:moveTo>
                <a:cubicBezTo>
                  <a:pt x="12493" y="15033"/>
                  <a:pt x="12649" y="15118"/>
                  <a:pt x="12765" y="15244"/>
                </a:cubicBezTo>
                <a:cubicBezTo>
                  <a:pt x="12921" y="15371"/>
                  <a:pt x="12999" y="15540"/>
                  <a:pt x="12999" y="15752"/>
                </a:cubicBezTo>
                <a:cubicBezTo>
                  <a:pt x="12999" y="15921"/>
                  <a:pt x="12921" y="16090"/>
                  <a:pt x="12765" y="16259"/>
                </a:cubicBezTo>
                <a:cubicBezTo>
                  <a:pt x="12649" y="16386"/>
                  <a:pt x="12493" y="16470"/>
                  <a:pt x="12337" y="16470"/>
                </a:cubicBezTo>
                <a:cubicBezTo>
                  <a:pt x="12143" y="16470"/>
                  <a:pt x="11987" y="16386"/>
                  <a:pt x="11870" y="16259"/>
                </a:cubicBezTo>
                <a:cubicBezTo>
                  <a:pt x="11754" y="16090"/>
                  <a:pt x="11676" y="15921"/>
                  <a:pt x="11676" y="15752"/>
                </a:cubicBezTo>
                <a:cubicBezTo>
                  <a:pt x="11676" y="15540"/>
                  <a:pt x="11754" y="15371"/>
                  <a:pt x="11870" y="15244"/>
                </a:cubicBezTo>
                <a:cubicBezTo>
                  <a:pt x="11987" y="15118"/>
                  <a:pt x="12143" y="15033"/>
                  <a:pt x="12337" y="15033"/>
                </a:cubicBezTo>
                <a:close/>
                <a:moveTo>
                  <a:pt x="13194" y="12243"/>
                </a:moveTo>
                <a:cubicBezTo>
                  <a:pt x="13349" y="12243"/>
                  <a:pt x="13505" y="12286"/>
                  <a:pt x="13661" y="12412"/>
                </a:cubicBezTo>
                <a:cubicBezTo>
                  <a:pt x="13777" y="12539"/>
                  <a:pt x="13855" y="12708"/>
                  <a:pt x="13855" y="12877"/>
                </a:cubicBezTo>
                <a:cubicBezTo>
                  <a:pt x="13855" y="13089"/>
                  <a:pt x="13777" y="13300"/>
                  <a:pt x="13661" y="13427"/>
                </a:cubicBezTo>
                <a:cubicBezTo>
                  <a:pt x="13505" y="13554"/>
                  <a:pt x="13349" y="13596"/>
                  <a:pt x="13194" y="13596"/>
                </a:cubicBezTo>
                <a:cubicBezTo>
                  <a:pt x="13038" y="13596"/>
                  <a:pt x="12882" y="13554"/>
                  <a:pt x="12726" y="13427"/>
                </a:cubicBezTo>
                <a:cubicBezTo>
                  <a:pt x="12610" y="13300"/>
                  <a:pt x="12532" y="13089"/>
                  <a:pt x="12532" y="12877"/>
                </a:cubicBezTo>
                <a:cubicBezTo>
                  <a:pt x="12532" y="12708"/>
                  <a:pt x="12610" y="12539"/>
                  <a:pt x="12726" y="12412"/>
                </a:cubicBezTo>
                <a:cubicBezTo>
                  <a:pt x="12882" y="12286"/>
                  <a:pt x="13038" y="12243"/>
                  <a:pt x="13194" y="12243"/>
                </a:cubicBezTo>
                <a:close/>
                <a:moveTo>
                  <a:pt x="17708" y="7509"/>
                </a:moveTo>
                <a:cubicBezTo>
                  <a:pt x="17903" y="7509"/>
                  <a:pt x="18097" y="7551"/>
                  <a:pt x="18214" y="7594"/>
                </a:cubicBezTo>
                <a:cubicBezTo>
                  <a:pt x="18370" y="7678"/>
                  <a:pt x="18525" y="7805"/>
                  <a:pt x="18642" y="7932"/>
                </a:cubicBezTo>
                <a:cubicBezTo>
                  <a:pt x="18759" y="8059"/>
                  <a:pt x="18837" y="8185"/>
                  <a:pt x="18915" y="8354"/>
                </a:cubicBezTo>
                <a:cubicBezTo>
                  <a:pt x="18992" y="8566"/>
                  <a:pt x="19031" y="8735"/>
                  <a:pt x="19031" y="8946"/>
                </a:cubicBezTo>
                <a:cubicBezTo>
                  <a:pt x="19031" y="9115"/>
                  <a:pt x="18992" y="9284"/>
                  <a:pt x="18915" y="9453"/>
                </a:cubicBezTo>
                <a:cubicBezTo>
                  <a:pt x="18837" y="9623"/>
                  <a:pt x="18759" y="9749"/>
                  <a:pt x="18642" y="9918"/>
                </a:cubicBezTo>
                <a:cubicBezTo>
                  <a:pt x="18525" y="10045"/>
                  <a:pt x="18370" y="10130"/>
                  <a:pt x="18214" y="10172"/>
                </a:cubicBezTo>
                <a:cubicBezTo>
                  <a:pt x="18097" y="10257"/>
                  <a:pt x="17903" y="10299"/>
                  <a:pt x="17708" y="10299"/>
                </a:cubicBezTo>
                <a:cubicBezTo>
                  <a:pt x="17514" y="10299"/>
                  <a:pt x="17358" y="10257"/>
                  <a:pt x="17202" y="10172"/>
                </a:cubicBezTo>
                <a:cubicBezTo>
                  <a:pt x="17046" y="10130"/>
                  <a:pt x="16930" y="10045"/>
                  <a:pt x="16774" y="9918"/>
                </a:cubicBezTo>
                <a:cubicBezTo>
                  <a:pt x="16696" y="9749"/>
                  <a:pt x="16618" y="9623"/>
                  <a:pt x="16541" y="9453"/>
                </a:cubicBezTo>
                <a:cubicBezTo>
                  <a:pt x="16463" y="9284"/>
                  <a:pt x="16424" y="9115"/>
                  <a:pt x="16424" y="8946"/>
                </a:cubicBezTo>
                <a:cubicBezTo>
                  <a:pt x="16424" y="8735"/>
                  <a:pt x="16463" y="8566"/>
                  <a:pt x="16541" y="8354"/>
                </a:cubicBezTo>
                <a:cubicBezTo>
                  <a:pt x="16618" y="8185"/>
                  <a:pt x="16696" y="8059"/>
                  <a:pt x="16774" y="7932"/>
                </a:cubicBezTo>
                <a:cubicBezTo>
                  <a:pt x="16930" y="7805"/>
                  <a:pt x="17046" y="7678"/>
                  <a:pt x="17202" y="7594"/>
                </a:cubicBezTo>
                <a:cubicBezTo>
                  <a:pt x="17358" y="7551"/>
                  <a:pt x="17514" y="7509"/>
                  <a:pt x="17708" y="7509"/>
                </a:cubicBezTo>
                <a:close/>
                <a:moveTo>
                  <a:pt x="17708" y="11313"/>
                </a:moveTo>
                <a:cubicBezTo>
                  <a:pt x="17903" y="11313"/>
                  <a:pt x="18097" y="11313"/>
                  <a:pt x="18214" y="11398"/>
                </a:cubicBezTo>
                <a:cubicBezTo>
                  <a:pt x="18370" y="11482"/>
                  <a:pt x="18525" y="11567"/>
                  <a:pt x="18642" y="11694"/>
                </a:cubicBezTo>
                <a:cubicBezTo>
                  <a:pt x="18759" y="11778"/>
                  <a:pt x="18837" y="11947"/>
                  <a:pt x="18915" y="12117"/>
                </a:cubicBezTo>
                <a:cubicBezTo>
                  <a:pt x="18992" y="12286"/>
                  <a:pt x="19031" y="12497"/>
                  <a:pt x="19031" y="12666"/>
                </a:cubicBezTo>
                <a:cubicBezTo>
                  <a:pt x="19031" y="12835"/>
                  <a:pt x="18992" y="13046"/>
                  <a:pt x="18915" y="13216"/>
                </a:cubicBezTo>
                <a:cubicBezTo>
                  <a:pt x="18837" y="13385"/>
                  <a:pt x="18759" y="13554"/>
                  <a:pt x="18642" y="13638"/>
                </a:cubicBezTo>
                <a:cubicBezTo>
                  <a:pt x="18525" y="13807"/>
                  <a:pt x="18370" y="13934"/>
                  <a:pt x="18214" y="13976"/>
                </a:cubicBezTo>
                <a:cubicBezTo>
                  <a:pt x="18097" y="14061"/>
                  <a:pt x="17903" y="14103"/>
                  <a:pt x="17708" y="14103"/>
                </a:cubicBezTo>
                <a:cubicBezTo>
                  <a:pt x="17514" y="14103"/>
                  <a:pt x="17358" y="14061"/>
                  <a:pt x="17202" y="13976"/>
                </a:cubicBezTo>
                <a:cubicBezTo>
                  <a:pt x="17046" y="13934"/>
                  <a:pt x="16930" y="13807"/>
                  <a:pt x="16774" y="13638"/>
                </a:cubicBezTo>
                <a:cubicBezTo>
                  <a:pt x="16696" y="13554"/>
                  <a:pt x="16618" y="13385"/>
                  <a:pt x="16541" y="13216"/>
                </a:cubicBezTo>
                <a:cubicBezTo>
                  <a:pt x="16463" y="13046"/>
                  <a:pt x="16424" y="12835"/>
                  <a:pt x="16424" y="12666"/>
                </a:cubicBezTo>
                <a:cubicBezTo>
                  <a:pt x="16424" y="12497"/>
                  <a:pt x="16463" y="12286"/>
                  <a:pt x="16541" y="12117"/>
                </a:cubicBezTo>
                <a:cubicBezTo>
                  <a:pt x="16618" y="11947"/>
                  <a:pt x="16696" y="11778"/>
                  <a:pt x="16774" y="11694"/>
                </a:cubicBezTo>
                <a:cubicBezTo>
                  <a:pt x="16930" y="11567"/>
                  <a:pt x="17046" y="11482"/>
                  <a:pt x="17202" y="11398"/>
                </a:cubicBezTo>
                <a:cubicBezTo>
                  <a:pt x="17358" y="11313"/>
                  <a:pt x="17514" y="11313"/>
                  <a:pt x="17708" y="11313"/>
                </a:cubicBezTo>
                <a:close/>
                <a:moveTo>
                  <a:pt x="17708" y="9369"/>
                </a:moveTo>
                <a:cubicBezTo>
                  <a:pt x="17825" y="9369"/>
                  <a:pt x="17942" y="9327"/>
                  <a:pt x="18019" y="9242"/>
                </a:cubicBezTo>
                <a:cubicBezTo>
                  <a:pt x="18097" y="9158"/>
                  <a:pt x="18136" y="9031"/>
                  <a:pt x="18136" y="8946"/>
                </a:cubicBezTo>
                <a:cubicBezTo>
                  <a:pt x="18136" y="8777"/>
                  <a:pt x="18097" y="8650"/>
                  <a:pt x="18019" y="8566"/>
                </a:cubicBezTo>
                <a:cubicBezTo>
                  <a:pt x="17942" y="8481"/>
                  <a:pt x="17825" y="8439"/>
                  <a:pt x="17708" y="8439"/>
                </a:cubicBezTo>
                <a:cubicBezTo>
                  <a:pt x="17591" y="8439"/>
                  <a:pt x="17514" y="8481"/>
                  <a:pt x="17436" y="8566"/>
                </a:cubicBezTo>
                <a:cubicBezTo>
                  <a:pt x="17319" y="8650"/>
                  <a:pt x="17280" y="8777"/>
                  <a:pt x="17280" y="8946"/>
                </a:cubicBezTo>
                <a:cubicBezTo>
                  <a:pt x="17280" y="9031"/>
                  <a:pt x="17319" y="9158"/>
                  <a:pt x="17436" y="9242"/>
                </a:cubicBezTo>
                <a:cubicBezTo>
                  <a:pt x="17514" y="9327"/>
                  <a:pt x="17591" y="9369"/>
                  <a:pt x="17708" y="9369"/>
                </a:cubicBezTo>
                <a:close/>
                <a:moveTo>
                  <a:pt x="17708" y="13173"/>
                </a:moveTo>
                <a:cubicBezTo>
                  <a:pt x="17825" y="13173"/>
                  <a:pt x="17942" y="13131"/>
                  <a:pt x="18019" y="13046"/>
                </a:cubicBezTo>
                <a:cubicBezTo>
                  <a:pt x="18097" y="12920"/>
                  <a:pt x="18136" y="12835"/>
                  <a:pt x="18136" y="12666"/>
                </a:cubicBezTo>
                <a:cubicBezTo>
                  <a:pt x="18136" y="12539"/>
                  <a:pt x="18097" y="12455"/>
                  <a:pt x="18019" y="12370"/>
                </a:cubicBezTo>
                <a:cubicBezTo>
                  <a:pt x="17942" y="12286"/>
                  <a:pt x="17825" y="12243"/>
                  <a:pt x="17708" y="12243"/>
                </a:cubicBezTo>
                <a:cubicBezTo>
                  <a:pt x="17591" y="12243"/>
                  <a:pt x="17514" y="12286"/>
                  <a:pt x="17436" y="12370"/>
                </a:cubicBezTo>
                <a:cubicBezTo>
                  <a:pt x="17319" y="12455"/>
                  <a:pt x="17280" y="12539"/>
                  <a:pt x="17280" y="12666"/>
                </a:cubicBezTo>
                <a:cubicBezTo>
                  <a:pt x="17280" y="12835"/>
                  <a:pt x="17319" y="12920"/>
                  <a:pt x="17436" y="13046"/>
                </a:cubicBezTo>
                <a:cubicBezTo>
                  <a:pt x="17514" y="13131"/>
                  <a:pt x="17591" y="13173"/>
                  <a:pt x="17708" y="13173"/>
                </a:cubicBezTo>
                <a:close/>
              </a:path>
            </a:pathLst>
          </a:custGeom>
          <a:solidFill>
            <a:srgbClr val="AF171D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381"/>
                    <a:lumOff val="-82856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sp>
        <p:nvSpPr>
          <p:cNvPr id="46" name="Shape 4783"/>
          <p:cNvSpPr/>
          <p:nvPr/>
        </p:nvSpPr>
        <p:spPr>
          <a:xfrm>
            <a:off x="4942205" y="3764280"/>
            <a:ext cx="720090" cy="842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458" y="3195"/>
                </a:moveTo>
                <a:cubicBezTo>
                  <a:pt x="13753" y="3403"/>
                  <a:pt x="14966" y="3750"/>
                  <a:pt x="16099" y="4306"/>
                </a:cubicBezTo>
                <a:cubicBezTo>
                  <a:pt x="17191" y="4827"/>
                  <a:pt x="18162" y="5487"/>
                  <a:pt x="18930" y="6286"/>
                </a:cubicBezTo>
                <a:cubicBezTo>
                  <a:pt x="19739" y="7084"/>
                  <a:pt x="20387" y="8022"/>
                  <a:pt x="20872" y="9064"/>
                </a:cubicBezTo>
                <a:cubicBezTo>
                  <a:pt x="21357" y="10105"/>
                  <a:pt x="21600" y="11182"/>
                  <a:pt x="21600" y="12328"/>
                </a:cubicBezTo>
                <a:cubicBezTo>
                  <a:pt x="21600" y="13648"/>
                  <a:pt x="21317" y="14863"/>
                  <a:pt x="20751" y="15974"/>
                </a:cubicBezTo>
                <a:cubicBezTo>
                  <a:pt x="20184" y="17086"/>
                  <a:pt x="19416" y="18058"/>
                  <a:pt x="18404" y="18891"/>
                </a:cubicBezTo>
                <a:cubicBezTo>
                  <a:pt x="17434" y="19759"/>
                  <a:pt x="16301" y="20419"/>
                  <a:pt x="14966" y="20905"/>
                </a:cubicBezTo>
                <a:cubicBezTo>
                  <a:pt x="13672" y="21357"/>
                  <a:pt x="12256" y="21600"/>
                  <a:pt x="10800" y="21600"/>
                </a:cubicBezTo>
                <a:cubicBezTo>
                  <a:pt x="9303" y="21600"/>
                  <a:pt x="7928" y="21357"/>
                  <a:pt x="6593" y="20905"/>
                </a:cubicBezTo>
                <a:cubicBezTo>
                  <a:pt x="5299" y="20419"/>
                  <a:pt x="4126" y="19759"/>
                  <a:pt x="3155" y="18891"/>
                </a:cubicBezTo>
                <a:cubicBezTo>
                  <a:pt x="2184" y="18058"/>
                  <a:pt x="1375" y="17086"/>
                  <a:pt x="849" y="15974"/>
                </a:cubicBezTo>
                <a:cubicBezTo>
                  <a:pt x="283" y="14863"/>
                  <a:pt x="0" y="13648"/>
                  <a:pt x="0" y="12328"/>
                </a:cubicBezTo>
                <a:cubicBezTo>
                  <a:pt x="0" y="11182"/>
                  <a:pt x="243" y="10105"/>
                  <a:pt x="688" y="9064"/>
                </a:cubicBezTo>
                <a:cubicBezTo>
                  <a:pt x="1173" y="8022"/>
                  <a:pt x="1820" y="7084"/>
                  <a:pt x="2629" y="6286"/>
                </a:cubicBezTo>
                <a:cubicBezTo>
                  <a:pt x="3438" y="5487"/>
                  <a:pt x="4369" y="4827"/>
                  <a:pt x="5501" y="4306"/>
                </a:cubicBezTo>
                <a:cubicBezTo>
                  <a:pt x="6593" y="3750"/>
                  <a:pt x="7807" y="3403"/>
                  <a:pt x="9101" y="3195"/>
                </a:cubicBezTo>
                <a:cubicBezTo>
                  <a:pt x="8939" y="3021"/>
                  <a:pt x="8778" y="2848"/>
                  <a:pt x="8697" y="2605"/>
                </a:cubicBezTo>
                <a:cubicBezTo>
                  <a:pt x="8575" y="2396"/>
                  <a:pt x="8535" y="2188"/>
                  <a:pt x="8535" y="1945"/>
                </a:cubicBezTo>
                <a:cubicBezTo>
                  <a:pt x="8535" y="1667"/>
                  <a:pt x="8575" y="1424"/>
                  <a:pt x="8697" y="1181"/>
                </a:cubicBezTo>
                <a:cubicBezTo>
                  <a:pt x="8818" y="938"/>
                  <a:pt x="8980" y="729"/>
                  <a:pt x="9222" y="590"/>
                </a:cubicBezTo>
                <a:cubicBezTo>
                  <a:pt x="9425" y="417"/>
                  <a:pt x="9667" y="278"/>
                  <a:pt x="9910" y="174"/>
                </a:cubicBezTo>
                <a:cubicBezTo>
                  <a:pt x="10193" y="35"/>
                  <a:pt x="10476" y="0"/>
                  <a:pt x="10800" y="0"/>
                </a:cubicBezTo>
                <a:cubicBezTo>
                  <a:pt x="11083" y="0"/>
                  <a:pt x="11407" y="35"/>
                  <a:pt x="11649" y="174"/>
                </a:cubicBezTo>
                <a:cubicBezTo>
                  <a:pt x="11933" y="278"/>
                  <a:pt x="12175" y="417"/>
                  <a:pt x="12378" y="590"/>
                </a:cubicBezTo>
                <a:cubicBezTo>
                  <a:pt x="12580" y="729"/>
                  <a:pt x="12742" y="938"/>
                  <a:pt x="12863" y="1181"/>
                </a:cubicBezTo>
                <a:cubicBezTo>
                  <a:pt x="12984" y="1424"/>
                  <a:pt x="13065" y="1667"/>
                  <a:pt x="13065" y="1945"/>
                </a:cubicBezTo>
                <a:cubicBezTo>
                  <a:pt x="13065" y="2188"/>
                  <a:pt x="12984" y="2396"/>
                  <a:pt x="12903" y="2605"/>
                </a:cubicBezTo>
                <a:cubicBezTo>
                  <a:pt x="12782" y="2848"/>
                  <a:pt x="12661" y="3021"/>
                  <a:pt x="12458" y="3195"/>
                </a:cubicBezTo>
                <a:close/>
                <a:moveTo>
                  <a:pt x="10800" y="20836"/>
                </a:moveTo>
                <a:cubicBezTo>
                  <a:pt x="12175" y="20836"/>
                  <a:pt x="13429" y="20628"/>
                  <a:pt x="14643" y="20176"/>
                </a:cubicBezTo>
                <a:cubicBezTo>
                  <a:pt x="15816" y="19725"/>
                  <a:pt x="16867" y="19100"/>
                  <a:pt x="17798" y="18370"/>
                </a:cubicBezTo>
                <a:cubicBezTo>
                  <a:pt x="18688" y="17572"/>
                  <a:pt x="19375" y="16669"/>
                  <a:pt x="19901" y="15627"/>
                </a:cubicBezTo>
                <a:cubicBezTo>
                  <a:pt x="20427" y="14620"/>
                  <a:pt x="20670" y="13509"/>
                  <a:pt x="20670" y="12328"/>
                </a:cubicBezTo>
                <a:cubicBezTo>
                  <a:pt x="20670" y="11182"/>
                  <a:pt x="20427" y="10071"/>
                  <a:pt x="19901" y="9029"/>
                </a:cubicBezTo>
                <a:cubicBezTo>
                  <a:pt x="19375" y="8022"/>
                  <a:pt x="18688" y="7119"/>
                  <a:pt x="17798" y="6320"/>
                </a:cubicBezTo>
                <a:cubicBezTo>
                  <a:pt x="16867" y="5591"/>
                  <a:pt x="15816" y="4966"/>
                  <a:pt x="14643" y="4514"/>
                </a:cubicBezTo>
                <a:cubicBezTo>
                  <a:pt x="13429" y="4063"/>
                  <a:pt x="12175" y="3855"/>
                  <a:pt x="10800" y="3855"/>
                </a:cubicBezTo>
                <a:cubicBezTo>
                  <a:pt x="9425" y="3855"/>
                  <a:pt x="8130" y="4063"/>
                  <a:pt x="6957" y="4514"/>
                </a:cubicBezTo>
                <a:cubicBezTo>
                  <a:pt x="5744" y="4966"/>
                  <a:pt x="4692" y="5591"/>
                  <a:pt x="3762" y="6320"/>
                </a:cubicBezTo>
                <a:cubicBezTo>
                  <a:pt x="2912" y="7119"/>
                  <a:pt x="2184" y="8022"/>
                  <a:pt x="1658" y="9029"/>
                </a:cubicBezTo>
                <a:cubicBezTo>
                  <a:pt x="1133" y="10071"/>
                  <a:pt x="890" y="11182"/>
                  <a:pt x="890" y="12328"/>
                </a:cubicBezTo>
                <a:cubicBezTo>
                  <a:pt x="890" y="13509"/>
                  <a:pt x="1133" y="14620"/>
                  <a:pt x="1658" y="15627"/>
                </a:cubicBezTo>
                <a:cubicBezTo>
                  <a:pt x="2184" y="16669"/>
                  <a:pt x="2912" y="17572"/>
                  <a:pt x="3762" y="18370"/>
                </a:cubicBezTo>
                <a:cubicBezTo>
                  <a:pt x="4692" y="19100"/>
                  <a:pt x="5744" y="19725"/>
                  <a:pt x="6957" y="20176"/>
                </a:cubicBezTo>
                <a:cubicBezTo>
                  <a:pt x="8130" y="20628"/>
                  <a:pt x="9425" y="20836"/>
                  <a:pt x="10800" y="20836"/>
                </a:cubicBezTo>
                <a:close/>
                <a:moveTo>
                  <a:pt x="5420" y="17016"/>
                </a:moveTo>
                <a:cubicBezTo>
                  <a:pt x="8818" y="10661"/>
                  <a:pt x="8818" y="10661"/>
                  <a:pt x="8818" y="10661"/>
                </a:cubicBezTo>
                <a:cubicBezTo>
                  <a:pt x="16139" y="7744"/>
                  <a:pt x="16139" y="7744"/>
                  <a:pt x="16139" y="7744"/>
                </a:cubicBezTo>
                <a:cubicBezTo>
                  <a:pt x="12701" y="14030"/>
                  <a:pt x="12701" y="14030"/>
                  <a:pt x="12701" y="14030"/>
                </a:cubicBezTo>
                <a:lnTo>
                  <a:pt x="5420" y="17016"/>
                </a:lnTo>
                <a:close/>
                <a:moveTo>
                  <a:pt x="9303" y="11633"/>
                </a:moveTo>
                <a:cubicBezTo>
                  <a:pt x="7240" y="15384"/>
                  <a:pt x="7240" y="15384"/>
                  <a:pt x="7240" y="15384"/>
                </a:cubicBezTo>
                <a:cubicBezTo>
                  <a:pt x="11569" y="13613"/>
                  <a:pt x="11569" y="13613"/>
                  <a:pt x="11569" y="13613"/>
                </a:cubicBezTo>
                <a:lnTo>
                  <a:pt x="9303" y="11633"/>
                </a:lnTo>
                <a:close/>
                <a:moveTo>
                  <a:pt x="10800" y="764"/>
                </a:moveTo>
                <a:cubicBezTo>
                  <a:pt x="10598" y="764"/>
                  <a:pt x="10436" y="799"/>
                  <a:pt x="10274" y="868"/>
                </a:cubicBezTo>
                <a:cubicBezTo>
                  <a:pt x="10072" y="903"/>
                  <a:pt x="9951" y="1007"/>
                  <a:pt x="9829" y="1146"/>
                </a:cubicBezTo>
                <a:cubicBezTo>
                  <a:pt x="9708" y="1215"/>
                  <a:pt x="9587" y="1354"/>
                  <a:pt x="9506" y="1493"/>
                </a:cubicBezTo>
                <a:cubicBezTo>
                  <a:pt x="9465" y="1632"/>
                  <a:pt x="9425" y="1806"/>
                  <a:pt x="9425" y="1945"/>
                </a:cubicBezTo>
                <a:cubicBezTo>
                  <a:pt x="9425" y="2084"/>
                  <a:pt x="9465" y="2223"/>
                  <a:pt x="9506" y="2361"/>
                </a:cubicBezTo>
                <a:cubicBezTo>
                  <a:pt x="9587" y="2500"/>
                  <a:pt x="9708" y="2639"/>
                  <a:pt x="9829" y="2743"/>
                </a:cubicBezTo>
                <a:cubicBezTo>
                  <a:pt x="9951" y="2848"/>
                  <a:pt x="10072" y="2917"/>
                  <a:pt x="10274" y="2986"/>
                </a:cubicBezTo>
                <a:cubicBezTo>
                  <a:pt x="10436" y="3056"/>
                  <a:pt x="10598" y="3091"/>
                  <a:pt x="10800" y="3091"/>
                </a:cubicBezTo>
                <a:cubicBezTo>
                  <a:pt x="10962" y="3091"/>
                  <a:pt x="11124" y="3056"/>
                  <a:pt x="11326" y="2986"/>
                </a:cubicBezTo>
                <a:cubicBezTo>
                  <a:pt x="11488" y="2917"/>
                  <a:pt x="11649" y="2848"/>
                  <a:pt x="11730" y="2743"/>
                </a:cubicBezTo>
                <a:cubicBezTo>
                  <a:pt x="11892" y="2639"/>
                  <a:pt x="11973" y="2500"/>
                  <a:pt x="12054" y="2361"/>
                </a:cubicBezTo>
                <a:cubicBezTo>
                  <a:pt x="12135" y="2223"/>
                  <a:pt x="12175" y="2084"/>
                  <a:pt x="12175" y="1945"/>
                </a:cubicBezTo>
                <a:cubicBezTo>
                  <a:pt x="12175" y="1806"/>
                  <a:pt x="12135" y="1632"/>
                  <a:pt x="12054" y="1493"/>
                </a:cubicBezTo>
                <a:cubicBezTo>
                  <a:pt x="11973" y="1354"/>
                  <a:pt x="11892" y="1215"/>
                  <a:pt x="11730" y="1146"/>
                </a:cubicBezTo>
                <a:cubicBezTo>
                  <a:pt x="11649" y="1007"/>
                  <a:pt x="11488" y="903"/>
                  <a:pt x="11326" y="868"/>
                </a:cubicBezTo>
                <a:cubicBezTo>
                  <a:pt x="11124" y="799"/>
                  <a:pt x="10962" y="764"/>
                  <a:pt x="10800" y="764"/>
                </a:cubicBezTo>
                <a:close/>
                <a:moveTo>
                  <a:pt x="12256" y="13057"/>
                </a:moveTo>
                <a:cubicBezTo>
                  <a:pt x="14279" y="9376"/>
                  <a:pt x="14279" y="9376"/>
                  <a:pt x="14279" y="9376"/>
                </a:cubicBezTo>
                <a:cubicBezTo>
                  <a:pt x="9951" y="11078"/>
                  <a:pt x="9951" y="11078"/>
                  <a:pt x="9951" y="11078"/>
                </a:cubicBezTo>
                <a:lnTo>
                  <a:pt x="12256" y="13057"/>
                </a:lnTo>
                <a:close/>
              </a:path>
            </a:pathLst>
          </a:custGeom>
          <a:solidFill>
            <a:srgbClr val="AF171D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409"/>
                    <a:lumOff val="-82884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534660" y="2867660"/>
            <a:ext cx="1122680" cy="1122680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模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76543" y="219710"/>
            <a:ext cx="11638915" cy="6418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71340" y="382905"/>
            <a:ext cx="344932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</a:rPr>
              <a:t>添加标题文字</a:t>
            </a:r>
            <a:endParaRPr lang="zh-CN" altLang="en-US" sz="32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24663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54888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710180" y="1439545"/>
            <a:ext cx="1351280" cy="44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927D"/>
                </a:solidFill>
              </a14:hiddenFill>
            </a:ext>
          </a:extLst>
        </p:spPr>
        <p:txBody>
          <a:bodyPr wrap="none" rtlCol="0">
            <a:spAutoFit/>
          </a:bodyPr>
          <a:p>
            <a:pPr algn="l"/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标题文字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10180" y="1756410"/>
            <a:ext cx="82042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cs typeface="思源黑体 CN Bold" panose="020B0800000000000000" charset="-122"/>
              </a:rPr>
              <a:t>添加您的文字内容，文字简单明了不要过于繁琐直接表达中心思想让人通俗易懂即可</a:t>
            </a: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cs typeface="思源黑体 CN Bold" panose="020B0800000000000000" charset="-122"/>
                <a:sym typeface="+mn-ea"/>
              </a:rPr>
              <a:t>添加您的文字内容，文字简单明了不要过于繁琐直接表达中心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cs typeface="思源黑体 CN Bold" panose="020B0800000000000000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499235" y="1478915"/>
            <a:ext cx="1115060" cy="1115060"/>
          </a:xfrm>
          <a:prstGeom prst="ellipse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2710180" y="3025775"/>
            <a:ext cx="1351280" cy="44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927D"/>
                </a:solidFill>
              </a14:hiddenFill>
            </a:ext>
          </a:extLst>
        </p:spPr>
        <p:txBody>
          <a:bodyPr wrap="none" rtlCol="0">
            <a:spAutoFit/>
          </a:bodyPr>
          <a:p>
            <a:pPr algn="l"/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标题文字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710180" y="3342640"/>
            <a:ext cx="82042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cs typeface="思源黑体 CN Bold" panose="020B0800000000000000" charset="-122"/>
              </a:rPr>
              <a:t>添加您的文字内容，文字简单明了不要过于繁琐直接表达中心思想让人通俗易懂即可</a:t>
            </a: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cs typeface="思源黑体 CN Bold" panose="020B0800000000000000" charset="-122"/>
                <a:sym typeface="+mn-ea"/>
              </a:rPr>
              <a:t>添加您的文字内容，文字简单明了不要过于繁琐直接表达中心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cs typeface="思源黑体 CN Bold" panose="020B0800000000000000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499235" y="3065145"/>
            <a:ext cx="1115060" cy="1115060"/>
          </a:xfrm>
          <a:prstGeom prst="ellipse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710180" y="4612005"/>
            <a:ext cx="1351280" cy="445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927D"/>
                </a:solidFill>
              </a14:hiddenFill>
            </a:ext>
          </a:extLst>
        </p:spPr>
        <p:txBody>
          <a:bodyPr wrap="none" rtlCol="0">
            <a:spAutoFit/>
          </a:bodyPr>
          <a:p>
            <a:pPr algn="l"/>
            <a:r>
              <a:rPr lang="zh-CN" altLang="en-US" sz="2300">
                <a:solidFill>
                  <a:schemeClr val="tx1">
                    <a:lumMod val="95000"/>
                    <a:lumOff val="5000"/>
                  </a:schemeClr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标题文字</a:t>
            </a:r>
            <a:endParaRPr lang="zh-CN" altLang="en-US" sz="2300">
              <a:solidFill>
                <a:schemeClr val="tx1">
                  <a:lumMod val="95000"/>
                  <a:lumOff val="5000"/>
                </a:schemeClr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710180" y="4928870"/>
            <a:ext cx="82042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cs typeface="思源黑体 CN Bold" panose="020B0800000000000000" charset="-122"/>
              </a:rPr>
              <a:t>添加您的文字内容，文字简单明了不要过于繁琐直接表达中心思想让人通俗易懂即可</a:t>
            </a: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cs typeface="思源黑体 CN Bold" panose="020B0800000000000000" charset="-122"/>
                <a:sym typeface="+mn-ea"/>
              </a:rPr>
              <a:t>添加您的文字内容，文字简单明了不要过于繁琐直接表达中心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cs typeface="思源黑体 CN Bold" panose="020B0800000000000000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499235" y="4651375"/>
            <a:ext cx="1115060" cy="1115060"/>
          </a:xfrm>
          <a:prstGeom prst="ellipse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Shape 4928"/>
          <p:cNvSpPr/>
          <p:nvPr/>
        </p:nvSpPr>
        <p:spPr>
          <a:xfrm>
            <a:off x="1713865" y="3314700"/>
            <a:ext cx="685165" cy="615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71" y="2492"/>
                </a:moveTo>
                <a:lnTo>
                  <a:pt x="21600" y="2492"/>
                </a:lnTo>
                <a:lnTo>
                  <a:pt x="21600" y="21600"/>
                </a:lnTo>
                <a:lnTo>
                  <a:pt x="0" y="21600"/>
                </a:lnTo>
                <a:lnTo>
                  <a:pt x="0" y="2492"/>
                </a:lnTo>
                <a:lnTo>
                  <a:pt x="7624" y="2492"/>
                </a:lnTo>
                <a:lnTo>
                  <a:pt x="7624" y="0"/>
                </a:lnTo>
                <a:lnTo>
                  <a:pt x="13871" y="0"/>
                </a:lnTo>
                <a:lnTo>
                  <a:pt x="13871" y="2492"/>
                </a:lnTo>
                <a:close/>
                <a:moveTo>
                  <a:pt x="7624" y="3442"/>
                </a:moveTo>
                <a:lnTo>
                  <a:pt x="847" y="3442"/>
                </a:lnTo>
                <a:lnTo>
                  <a:pt x="847" y="11631"/>
                </a:lnTo>
                <a:lnTo>
                  <a:pt x="7624" y="11631"/>
                </a:lnTo>
                <a:lnTo>
                  <a:pt x="7624" y="9495"/>
                </a:lnTo>
                <a:lnTo>
                  <a:pt x="13871" y="9495"/>
                </a:lnTo>
                <a:lnTo>
                  <a:pt x="13871" y="11631"/>
                </a:lnTo>
                <a:lnTo>
                  <a:pt x="20647" y="11631"/>
                </a:lnTo>
                <a:lnTo>
                  <a:pt x="20647" y="3442"/>
                </a:lnTo>
                <a:lnTo>
                  <a:pt x="7624" y="3442"/>
                </a:lnTo>
                <a:close/>
                <a:moveTo>
                  <a:pt x="847" y="20651"/>
                </a:moveTo>
                <a:lnTo>
                  <a:pt x="20647" y="20651"/>
                </a:lnTo>
                <a:lnTo>
                  <a:pt x="20647" y="12580"/>
                </a:lnTo>
                <a:lnTo>
                  <a:pt x="13871" y="12580"/>
                </a:lnTo>
                <a:lnTo>
                  <a:pt x="13871" y="14598"/>
                </a:lnTo>
                <a:lnTo>
                  <a:pt x="7624" y="14598"/>
                </a:lnTo>
                <a:lnTo>
                  <a:pt x="7624" y="12580"/>
                </a:lnTo>
                <a:lnTo>
                  <a:pt x="847" y="12580"/>
                </a:lnTo>
                <a:lnTo>
                  <a:pt x="847" y="20651"/>
                </a:lnTo>
                <a:close/>
                <a:moveTo>
                  <a:pt x="8471" y="949"/>
                </a:moveTo>
                <a:lnTo>
                  <a:pt x="8471" y="2492"/>
                </a:lnTo>
                <a:lnTo>
                  <a:pt x="13024" y="2492"/>
                </a:lnTo>
                <a:lnTo>
                  <a:pt x="13024" y="949"/>
                </a:lnTo>
                <a:lnTo>
                  <a:pt x="8471" y="949"/>
                </a:lnTo>
                <a:close/>
                <a:moveTo>
                  <a:pt x="13024" y="10563"/>
                </a:moveTo>
                <a:lnTo>
                  <a:pt x="8471" y="10563"/>
                </a:lnTo>
                <a:lnTo>
                  <a:pt x="8471" y="13530"/>
                </a:lnTo>
                <a:lnTo>
                  <a:pt x="13024" y="13530"/>
                </a:lnTo>
                <a:lnTo>
                  <a:pt x="13024" y="10563"/>
                </a:lnTo>
                <a:close/>
              </a:path>
            </a:pathLst>
          </a:custGeom>
          <a:solidFill>
            <a:srgbClr val="FBEA8B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401"/>
                    <a:lumOff val="-82876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sp>
        <p:nvSpPr>
          <p:cNvPr id="4791" name="Shape 4791"/>
          <p:cNvSpPr/>
          <p:nvPr/>
        </p:nvSpPr>
        <p:spPr>
          <a:xfrm>
            <a:off x="1710690" y="4928870"/>
            <a:ext cx="691515" cy="528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88" y="3429"/>
                </a:moveTo>
                <a:cubicBezTo>
                  <a:pt x="20121" y="3429"/>
                  <a:pt x="20355" y="3481"/>
                  <a:pt x="20549" y="3583"/>
                </a:cubicBezTo>
                <a:cubicBezTo>
                  <a:pt x="20783" y="3685"/>
                  <a:pt x="20977" y="3839"/>
                  <a:pt x="21094" y="4095"/>
                </a:cubicBezTo>
                <a:cubicBezTo>
                  <a:pt x="21250" y="4300"/>
                  <a:pt x="21405" y="4555"/>
                  <a:pt x="21483" y="4811"/>
                </a:cubicBezTo>
                <a:cubicBezTo>
                  <a:pt x="21561" y="5067"/>
                  <a:pt x="21600" y="5374"/>
                  <a:pt x="21600" y="5682"/>
                </a:cubicBezTo>
                <a:cubicBezTo>
                  <a:pt x="21600" y="19348"/>
                  <a:pt x="21600" y="19348"/>
                  <a:pt x="21600" y="19348"/>
                </a:cubicBezTo>
                <a:cubicBezTo>
                  <a:pt x="21600" y="19655"/>
                  <a:pt x="21561" y="19962"/>
                  <a:pt x="21483" y="20218"/>
                </a:cubicBezTo>
                <a:cubicBezTo>
                  <a:pt x="21405" y="20474"/>
                  <a:pt x="21250" y="20730"/>
                  <a:pt x="21094" y="20935"/>
                </a:cubicBezTo>
                <a:cubicBezTo>
                  <a:pt x="20977" y="21139"/>
                  <a:pt x="20783" y="21344"/>
                  <a:pt x="20549" y="21446"/>
                </a:cubicBezTo>
                <a:cubicBezTo>
                  <a:pt x="20355" y="21549"/>
                  <a:pt x="20121" y="21600"/>
                  <a:pt x="19888" y="21600"/>
                </a:cubicBezTo>
                <a:cubicBezTo>
                  <a:pt x="1751" y="21600"/>
                  <a:pt x="1751" y="21600"/>
                  <a:pt x="1751" y="21600"/>
                </a:cubicBezTo>
                <a:cubicBezTo>
                  <a:pt x="1518" y="21600"/>
                  <a:pt x="1284" y="21549"/>
                  <a:pt x="1051" y="21446"/>
                </a:cubicBezTo>
                <a:cubicBezTo>
                  <a:pt x="817" y="21344"/>
                  <a:pt x="662" y="21139"/>
                  <a:pt x="506" y="20935"/>
                </a:cubicBezTo>
                <a:cubicBezTo>
                  <a:pt x="350" y="20730"/>
                  <a:pt x="234" y="20474"/>
                  <a:pt x="156" y="20218"/>
                </a:cubicBezTo>
                <a:cubicBezTo>
                  <a:pt x="39" y="19962"/>
                  <a:pt x="0" y="19655"/>
                  <a:pt x="0" y="19348"/>
                </a:cubicBezTo>
                <a:cubicBezTo>
                  <a:pt x="0" y="5682"/>
                  <a:pt x="0" y="5682"/>
                  <a:pt x="0" y="5682"/>
                </a:cubicBezTo>
                <a:cubicBezTo>
                  <a:pt x="0" y="5374"/>
                  <a:pt x="39" y="5067"/>
                  <a:pt x="156" y="4811"/>
                </a:cubicBezTo>
                <a:cubicBezTo>
                  <a:pt x="234" y="4555"/>
                  <a:pt x="350" y="4300"/>
                  <a:pt x="506" y="4095"/>
                </a:cubicBezTo>
                <a:cubicBezTo>
                  <a:pt x="662" y="3839"/>
                  <a:pt x="817" y="3685"/>
                  <a:pt x="1051" y="3583"/>
                </a:cubicBezTo>
                <a:cubicBezTo>
                  <a:pt x="1284" y="3481"/>
                  <a:pt x="1518" y="3429"/>
                  <a:pt x="1751" y="3429"/>
                </a:cubicBezTo>
                <a:cubicBezTo>
                  <a:pt x="5371" y="3429"/>
                  <a:pt x="5371" y="3429"/>
                  <a:pt x="5371" y="3429"/>
                </a:cubicBezTo>
                <a:cubicBezTo>
                  <a:pt x="7395" y="768"/>
                  <a:pt x="7395" y="768"/>
                  <a:pt x="7395" y="768"/>
                </a:cubicBezTo>
                <a:cubicBezTo>
                  <a:pt x="7589" y="512"/>
                  <a:pt x="7784" y="358"/>
                  <a:pt x="7978" y="205"/>
                </a:cubicBezTo>
                <a:cubicBezTo>
                  <a:pt x="8212" y="102"/>
                  <a:pt x="8445" y="0"/>
                  <a:pt x="8679" y="0"/>
                </a:cubicBezTo>
                <a:cubicBezTo>
                  <a:pt x="12999" y="0"/>
                  <a:pt x="12999" y="0"/>
                  <a:pt x="12999" y="0"/>
                </a:cubicBezTo>
                <a:cubicBezTo>
                  <a:pt x="13232" y="0"/>
                  <a:pt x="13466" y="51"/>
                  <a:pt x="13661" y="154"/>
                </a:cubicBezTo>
                <a:cubicBezTo>
                  <a:pt x="13894" y="307"/>
                  <a:pt x="14050" y="461"/>
                  <a:pt x="14205" y="665"/>
                </a:cubicBezTo>
                <a:cubicBezTo>
                  <a:pt x="14244" y="665"/>
                  <a:pt x="14244" y="665"/>
                  <a:pt x="14244" y="665"/>
                </a:cubicBezTo>
                <a:cubicBezTo>
                  <a:pt x="16346" y="3429"/>
                  <a:pt x="16346" y="3429"/>
                  <a:pt x="16346" y="3429"/>
                </a:cubicBezTo>
                <a:lnTo>
                  <a:pt x="19888" y="3429"/>
                </a:lnTo>
                <a:close/>
                <a:moveTo>
                  <a:pt x="20744" y="19348"/>
                </a:moveTo>
                <a:cubicBezTo>
                  <a:pt x="20744" y="5682"/>
                  <a:pt x="20744" y="5682"/>
                  <a:pt x="20744" y="5682"/>
                </a:cubicBezTo>
                <a:cubicBezTo>
                  <a:pt x="20744" y="5374"/>
                  <a:pt x="20666" y="5118"/>
                  <a:pt x="20471" y="4863"/>
                </a:cubicBezTo>
                <a:cubicBezTo>
                  <a:pt x="20316" y="4658"/>
                  <a:pt x="20121" y="4555"/>
                  <a:pt x="19888" y="4555"/>
                </a:cubicBezTo>
                <a:cubicBezTo>
                  <a:pt x="15918" y="4555"/>
                  <a:pt x="15918" y="4555"/>
                  <a:pt x="15918" y="4555"/>
                </a:cubicBezTo>
                <a:cubicBezTo>
                  <a:pt x="13583" y="1484"/>
                  <a:pt x="13583" y="1484"/>
                  <a:pt x="13583" y="1484"/>
                </a:cubicBezTo>
                <a:cubicBezTo>
                  <a:pt x="13544" y="1382"/>
                  <a:pt x="13427" y="1331"/>
                  <a:pt x="13349" y="1228"/>
                </a:cubicBezTo>
                <a:cubicBezTo>
                  <a:pt x="13232" y="1177"/>
                  <a:pt x="13116" y="1126"/>
                  <a:pt x="12999" y="1126"/>
                </a:cubicBezTo>
                <a:cubicBezTo>
                  <a:pt x="8679" y="1126"/>
                  <a:pt x="8679" y="1126"/>
                  <a:pt x="8679" y="1126"/>
                </a:cubicBezTo>
                <a:cubicBezTo>
                  <a:pt x="8562" y="1126"/>
                  <a:pt x="8484" y="1177"/>
                  <a:pt x="8368" y="1228"/>
                </a:cubicBezTo>
                <a:cubicBezTo>
                  <a:pt x="8212" y="1331"/>
                  <a:pt x="8134" y="1433"/>
                  <a:pt x="8056" y="1536"/>
                </a:cubicBezTo>
                <a:cubicBezTo>
                  <a:pt x="7044" y="2969"/>
                  <a:pt x="7044" y="2969"/>
                  <a:pt x="7044" y="2969"/>
                </a:cubicBezTo>
                <a:cubicBezTo>
                  <a:pt x="7044" y="2815"/>
                  <a:pt x="7044" y="2815"/>
                  <a:pt x="7044" y="2815"/>
                </a:cubicBezTo>
                <a:cubicBezTo>
                  <a:pt x="5721" y="4555"/>
                  <a:pt x="5721" y="4555"/>
                  <a:pt x="5721" y="4555"/>
                </a:cubicBezTo>
                <a:cubicBezTo>
                  <a:pt x="1751" y="4555"/>
                  <a:pt x="1751" y="4555"/>
                  <a:pt x="1751" y="4555"/>
                </a:cubicBezTo>
                <a:cubicBezTo>
                  <a:pt x="1518" y="4555"/>
                  <a:pt x="1284" y="4658"/>
                  <a:pt x="1129" y="4863"/>
                </a:cubicBezTo>
                <a:cubicBezTo>
                  <a:pt x="973" y="5118"/>
                  <a:pt x="856" y="5374"/>
                  <a:pt x="856" y="5682"/>
                </a:cubicBezTo>
                <a:cubicBezTo>
                  <a:pt x="856" y="19348"/>
                  <a:pt x="856" y="19348"/>
                  <a:pt x="856" y="19348"/>
                </a:cubicBezTo>
                <a:cubicBezTo>
                  <a:pt x="856" y="19655"/>
                  <a:pt x="973" y="19911"/>
                  <a:pt x="1129" y="20116"/>
                </a:cubicBezTo>
                <a:cubicBezTo>
                  <a:pt x="1284" y="20372"/>
                  <a:pt x="1518" y="20474"/>
                  <a:pt x="1751" y="20474"/>
                </a:cubicBezTo>
                <a:cubicBezTo>
                  <a:pt x="19888" y="20474"/>
                  <a:pt x="19888" y="20474"/>
                  <a:pt x="19888" y="20474"/>
                </a:cubicBezTo>
                <a:cubicBezTo>
                  <a:pt x="20121" y="20474"/>
                  <a:pt x="20316" y="20372"/>
                  <a:pt x="20471" y="20116"/>
                </a:cubicBezTo>
                <a:cubicBezTo>
                  <a:pt x="20666" y="19911"/>
                  <a:pt x="20744" y="19655"/>
                  <a:pt x="20744" y="19348"/>
                </a:cubicBezTo>
                <a:close/>
                <a:moveTo>
                  <a:pt x="10819" y="4555"/>
                </a:moveTo>
                <a:cubicBezTo>
                  <a:pt x="11598" y="4555"/>
                  <a:pt x="12298" y="4760"/>
                  <a:pt x="12999" y="5118"/>
                </a:cubicBezTo>
                <a:cubicBezTo>
                  <a:pt x="13661" y="5528"/>
                  <a:pt x="14244" y="6091"/>
                  <a:pt x="14750" y="6756"/>
                </a:cubicBezTo>
                <a:cubicBezTo>
                  <a:pt x="15256" y="7422"/>
                  <a:pt x="15684" y="8190"/>
                  <a:pt x="15957" y="9060"/>
                </a:cubicBezTo>
                <a:cubicBezTo>
                  <a:pt x="16268" y="9981"/>
                  <a:pt x="16424" y="10902"/>
                  <a:pt x="16424" y="11926"/>
                </a:cubicBezTo>
                <a:cubicBezTo>
                  <a:pt x="16424" y="12950"/>
                  <a:pt x="16268" y="13922"/>
                  <a:pt x="15957" y="14792"/>
                </a:cubicBezTo>
                <a:cubicBezTo>
                  <a:pt x="15684" y="15714"/>
                  <a:pt x="15256" y="16482"/>
                  <a:pt x="14750" y="17147"/>
                </a:cubicBezTo>
                <a:cubicBezTo>
                  <a:pt x="14244" y="17864"/>
                  <a:pt x="13661" y="18375"/>
                  <a:pt x="12999" y="18785"/>
                </a:cubicBezTo>
                <a:cubicBezTo>
                  <a:pt x="12298" y="19143"/>
                  <a:pt x="11598" y="19348"/>
                  <a:pt x="10819" y="19348"/>
                </a:cubicBezTo>
                <a:cubicBezTo>
                  <a:pt x="10041" y="19348"/>
                  <a:pt x="9302" y="19143"/>
                  <a:pt x="8640" y="18785"/>
                </a:cubicBezTo>
                <a:cubicBezTo>
                  <a:pt x="7939" y="18375"/>
                  <a:pt x="7356" y="17864"/>
                  <a:pt x="6850" y="17147"/>
                </a:cubicBezTo>
                <a:cubicBezTo>
                  <a:pt x="6344" y="16482"/>
                  <a:pt x="5955" y="15714"/>
                  <a:pt x="5643" y="14792"/>
                </a:cubicBezTo>
                <a:cubicBezTo>
                  <a:pt x="5332" y="13922"/>
                  <a:pt x="5176" y="12950"/>
                  <a:pt x="5176" y="11926"/>
                </a:cubicBezTo>
                <a:cubicBezTo>
                  <a:pt x="5176" y="10902"/>
                  <a:pt x="5332" y="9981"/>
                  <a:pt x="5643" y="9060"/>
                </a:cubicBezTo>
                <a:cubicBezTo>
                  <a:pt x="5955" y="8190"/>
                  <a:pt x="6344" y="7422"/>
                  <a:pt x="6850" y="6756"/>
                </a:cubicBezTo>
                <a:cubicBezTo>
                  <a:pt x="7356" y="6091"/>
                  <a:pt x="7939" y="5528"/>
                  <a:pt x="8640" y="5118"/>
                </a:cubicBezTo>
                <a:cubicBezTo>
                  <a:pt x="9302" y="4760"/>
                  <a:pt x="10041" y="4555"/>
                  <a:pt x="10819" y="4555"/>
                </a:cubicBezTo>
                <a:close/>
                <a:moveTo>
                  <a:pt x="10819" y="18222"/>
                </a:moveTo>
                <a:cubicBezTo>
                  <a:pt x="11442" y="18222"/>
                  <a:pt x="12065" y="18017"/>
                  <a:pt x="12649" y="17710"/>
                </a:cubicBezTo>
                <a:cubicBezTo>
                  <a:pt x="13232" y="17352"/>
                  <a:pt x="13738" y="16942"/>
                  <a:pt x="14166" y="16328"/>
                </a:cubicBezTo>
                <a:cubicBezTo>
                  <a:pt x="14595" y="15816"/>
                  <a:pt x="14945" y="15151"/>
                  <a:pt x="15178" y="14383"/>
                </a:cubicBezTo>
                <a:cubicBezTo>
                  <a:pt x="15451" y="13615"/>
                  <a:pt x="15568" y="12796"/>
                  <a:pt x="15568" y="11926"/>
                </a:cubicBezTo>
                <a:cubicBezTo>
                  <a:pt x="15568" y="11107"/>
                  <a:pt x="15451" y="10288"/>
                  <a:pt x="15178" y="9520"/>
                </a:cubicBezTo>
                <a:cubicBezTo>
                  <a:pt x="14945" y="8753"/>
                  <a:pt x="14595" y="8087"/>
                  <a:pt x="14166" y="7524"/>
                </a:cubicBezTo>
                <a:cubicBezTo>
                  <a:pt x="13738" y="6961"/>
                  <a:pt x="13232" y="6500"/>
                  <a:pt x="12649" y="6193"/>
                </a:cubicBezTo>
                <a:cubicBezTo>
                  <a:pt x="12065" y="5835"/>
                  <a:pt x="11442" y="5682"/>
                  <a:pt x="10819" y="5682"/>
                </a:cubicBezTo>
                <a:cubicBezTo>
                  <a:pt x="10158" y="5682"/>
                  <a:pt x="9535" y="5835"/>
                  <a:pt x="8951" y="6193"/>
                </a:cubicBezTo>
                <a:cubicBezTo>
                  <a:pt x="8368" y="6500"/>
                  <a:pt x="7862" y="6961"/>
                  <a:pt x="7472" y="7524"/>
                </a:cubicBezTo>
                <a:cubicBezTo>
                  <a:pt x="7005" y="8087"/>
                  <a:pt x="6694" y="8753"/>
                  <a:pt x="6422" y="9520"/>
                </a:cubicBezTo>
                <a:cubicBezTo>
                  <a:pt x="6188" y="10288"/>
                  <a:pt x="6032" y="11107"/>
                  <a:pt x="6032" y="11926"/>
                </a:cubicBezTo>
                <a:cubicBezTo>
                  <a:pt x="6032" y="12796"/>
                  <a:pt x="6188" y="13615"/>
                  <a:pt x="6422" y="14383"/>
                </a:cubicBezTo>
                <a:cubicBezTo>
                  <a:pt x="6694" y="15151"/>
                  <a:pt x="7005" y="15816"/>
                  <a:pt x="7472" y="16328"/>
                </a:cubicBezTo>
                <a:cubicBezTo>
                  <a:pt x="7862" y="16942"/>
                  <a:pt x="8368" y="17352"/>
                  <a:pt x="8951" y="17710"/>
                </a:cubicBezTo>
                <a:cubicBezTo>
                  <a:pt x="9535" y="18017"/>
                  <a:pt x="10158" y="18222"/>
                  <a:pt x="10819" y="18222"/>
                </a:cubicBezTo>
                <a:close/>
                <a:moveTo>
                  <a:pt x="10819" y="6808"/>
                </a:moveTo>
                <a:cubicBezTo>
                  <a:pt x="11364" y="6808"/>
                  <a:pt x="11870" y="6961"/>
                  <a:pt x="12337" y="7217"/>
                </a:cubicBezTo>
                <a:cubicBezTo>
                  <a:pt x="12804" y="7473"/>
                  <a:pt x="13194" y="7831"/>
                  <a:pt x="13544" y="8343"/>
                </a:cubicBezTo>
                <a:cubicBezTo>
                  <a:pt x="13933" y="8804"/>
                  <a:pt x="14205" y="9316"/>
                  <a:pt x="14400" y="9930"/>
                </a:cubicBezTo>
                <a:cubicBezTo>
                  <a:pt x="14595" y="10544"/>
                  <a:pt x="14711" y="11209"/>
                  <a:pt x="14711" y="11926"/>
                </a:cubicBezTo>
                <a:cubicBezTo>
                  <a:pt x="14711" y="12643"/>
                  <a:pt x="14595" y="13308"/>
                  <a:pt x="14400" y="13922"/>
                </a:cubicBezTo>
                <a:cubicBezTo>
                  <a:pt x="14205" y="14588"/>
                  <a:pt x="13933" y="15100"/>
                  <a:pt x="13544" y="15560"/>
                </a:cubicBezTo>
                <a:cubicBezTo>
                  <a:pt x="13194" y="16021"/>
                  <a:pt x="12804" y="16430"/>
                  <a:pt x="12337" y="16686"/>
                </a:cubicBezTo>
                <a:cubicBezTo>
                  <a:pt x="11870" y="16942"/>
                  <a:pt x="11364" y="17096"/>
                  <a:pt x="10819" y="17096"/>
                </a:cubicBezTo>
                <a:cubicBezTo>
                  <a:pt x="10275" y="17096"/>
                  <a:pt x="9769" y="16942"/>
                  <a:pt x="9302" y="16686"/>
                </a:cubicBezTo>
                <a:cubicBezTo>
                  <a:pt x="8796" y="16430"/>
                  <a:pt x="8406" y="16021"/>
                  <a:pt x="8056" y="15560"/>
                </a:cubicBezTo>
                <a:cubicBezTo>
                  <a:pt x="7706" y="15100"/>
                  <a:pt x="7395" y="14588"/>
                  <a:pt x="7200" y="13922"/>
                </a:cubicBezTo>
                <a:cubicBezTo>
                  <a:pt x="7005" y="13308"/>
                  <a:pt x="6889" y="12643"/>
                  <a:pt x="6889" y="11926"/>
                </a:cubicBezTo>
                <a:cubicBezTo>
                  <a:pt x="6889" y="11209"/>
                  <a:pt x="7005" y="10544"/>
                  <a:pt x="7200" y="9930"/>
                </a:cubicBezTo>
                <a:cubicBezTo>
                  <a:pt x="7395" y="9316"/>
                  <a:pt x="7706" y="8804"/>
                  <a:pt x="8056" y="8343"/>
                </a:cubicBezTo>
                <a:cubicBezTo>
                  <a:pt x="8406" y="7831"/>
                  <a:pt x="8796" y="7473"/>
                  <a:pt x="9302" y="7217"/>
                </a:cubicBezTo>
                <a:cubicBezTo>
                  <a:pt x="9769" y="6961"/>
                  <a:pt x="10275" y="6808"/>
                  <a:pt x="10819" y="6808"/>
                </a:cubicBezTo>
                <a:close/>
                <a:moveTo>
                  <a:pt x="10819" y="15918"/>
                </a:moveTo>
                <a:cubicBezTo>
                  <a:pt x="11209" y="15918"/>
                  <a:pt x="11598" y="15816"/>
                  <a:pt x="11987" y="15611"/>
                </a:cubicBezTo>
                <a:cubicBezTo>
                  <a:pt x="12337" y="15407"/>
                  <a:pt x="12649" y="15100"/>
                  <a:pt x="12921" y="14741"/>
                </a:cubicBezTo>
                <a:cubicBezTo>
                  <a:pt x="13194" y="14383"/>
                  <a:pt x="13427" y="13973"/>
                  <a:pt x="13583" y="13462"/>
                </a:cubicBezTo>
                <a:cubicBezTo>
                  <a:pt x="13777" y="13001"/>
                  <a:pt x="13855" y="12489"/>
                  <a:pt x="13855" y="11926"/>
                </a:cubicBezTo>
                <a:cubicBezTo>
                  <a:pt x="13855" y="11414"/>
                  <a:pt x="13777" y="10902"/>
                  <a:pt x="13583" y="10391"/>
                </a:cubicBezTo>
                <a:cubicBezTo>
                  <a:pt x="13427" y="9930"/>
                  <a:pt x="13194" y="9520"/>
                  <a:pt x="12921" y="9162"/>
                </a:cubicBezTo>
                <a:cubicBezTo>
                  <a:pt x="12649" y="8804"/>
                  <a:pt x="12337" y="8497"/>
                  <a:pt x="11987" y="8292"/>
                </a:cubicBezTo>
                <a:cubicBezTo>
                  <a:pt x="11598" y="8036"/>
                  <a:pt x="11209" y="7934"/>
                  <a:pt x="10819" y="7934"/>
                </a:cubicBezTo>
                <a:cubicBezTo>
                  <a:pt x="10391" y="7934"/>
                  <a:pt x="10002" y="8036"/>
                  <a:pt x="9652" y="8292"/>
                </a:cubicBezTo>
                <a:cubicBezTo>
                  <a:pt x="9263" y="8497"/>
                  <a:pt x="8951" y="8804"/>
                  <a:pt x="8679" y="9162"/>
                </a:cubicBezTo>
                <a:cubicBezTo>
                  <a:pt x="8406" y="9520"/>
                  <a:pt x="8173" y="9930"/>
                  <a:pt x="8017" y="10391"/>
                </a:cubicBezTo>
                <a:cubicBezTo>
                  <a:pt x="7862" y="10902"/>
                  <a:pt x="7784" y="11414"/>
                  <a:pt x="7784" y="11926"/>
                </a:cubicBezTo>
                <a:cubicBezTo>
                  <a:pt x="7784" y="12489"/>
                  <a:pt x="7862" y="13001"/>
                  <a:pt x="8017" y="13462"/>
                </a:cubicBezTo>
                <a:cubicBezTo>
                  <a:pt x="8173" y="13973"/>
                  <a:pt x="8406" y="14383"/>
                  <a:pt x="8679" y="14741"/>
                </a:cubicBezTo>
                <a:cubicBezTo>
                  <a:pt x="8951" y="15100"/>
                  <a:pt x="9263" y="15407"/>
                  <a:pt x="9652" y="15611"/>
                </a:cubicBezTo>
                <a:cubicBezTo>
                  <a:pt x="10002" y="15816"/>
                  <a:pt x="10391" y="15918"/>
                  <a:pt x="10819" y="15918"/>
                </a:cubicBezTo>
                <a:close/>
              </a:path>
            </a:pathLst>
          </a:custGeom>
          <a:solidFill>
            <a:srgbClr val="FBEA8B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401"/>
                    <a:lumOff val="-82876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  <p:sp>
        <p:nvSpPr>
          <p:cNvPr id="31" name="Shape 4732"/>
          <p:cNvSpPr/>
          <p:nvPr/>
        </p:nvSpPr>
        <p:spPr>
          <a:xfrm>
            <a:off x="1736725" y="1739900"/>
            <a:ext cx="640080" cy="592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5" extrusionOk="0">
                <a:moveTo>
                  <a:pt x="20627" y="4762"/>
                </a:moveTo>
                <a:cubicBezTo>
                  <a:pt x="20783" y="4762"/>
                  <a:pt x="20899" y="4804"/>
                  <a:pt x="21016" y="4888"/>
                </a:cubicBezTo>
                <a:cubicBezTo>
                  <a:pt x="21133" y="4973"/>
                  <a:pt x="21250" y="5057"/>
                  <a:pt x="21366" y="5184"/>
                </a:cubicBezTo>
                <a:cubicBezTo>
                  <a:pt x="21405" y="5311"/>
                  <a:pt x="21483" y="5438"/>
                  <a:pt x="21522" y="5565"/>
                </a:cubicBezTo>
                <a:cubicBezTo>
                  <a:pt x="21561" y="5734"/>
                  <a:pt x="21600" y="5861"/>
                  <a:pt x="21600" y="6030"/>
                </a:cubicBezTo>
                <a:cubicBezTo>
                  <a:pt x="21600" y="20275"/>
                  <a:pt x="21600" y="20275"/>
                  <a:pt x="21600" y="20275"/>
                </a:cubicBezTo>
                <a:cubicBezTo>
                  <a:pt x="21600" y="20444"/>
                  <a:pt x="21561" y="20613"/>
                  <a:pt x="21483" y="20782"/>
                </a:cubicBezTo>
                <a:cubicBezTo>
                  <a:pt x="21444" y="20951"/>
                  <a:pt x="21366" y="21078"/>
                  <a:pt x="21250" y="21205"/>
                </a:cubicBezTo>
                <a:cubicBezTo>
                  <a:pt x="21133" y="21289"/>
                  <a:pt x="21016" y="21416"/>
                  <a:pt x="20861" y="21458"/>
                </a:cubicBezTo>
                <a:cubicBezTo>
                  <a:pt x="20705" y="21543"/>
                  <a:pt x="20549" y="21585"/>
                  <a:pt x="20394" y="21585"/>
                </a:cubicBezTo>
                <a:cubicBezTo>
                  <a:pt x="1245" y="21585"/>
                  <a:pt x="1245" y="21585"/>
                  <a:pt x="1245" y="21585"/>
                </a:cubicBezTo>
                <a:cubicBezTo>
                  <a:pt x="1051" y="21585"/>
                  <a:pt x="895" y="21543"/>
                  <a:pt x="739" y="21458"/>
                </a:cubicBezTo>
                <a:cubicBezTo>
                  <a:pt x="584" y="21416"/>
                  <a:pt x="467" y="21289"/>
                  <a:pt x="350" y="21205"/>
                </a:cubicBezTo>
                <a:cubicBezTo>
                  <a:pt x="272" y="21078"/>
                  <a:pt x="195" y="20951"/>
                  <a:pt x="117" y="20782"/>
                </a:cubicBezTo>
                <a:cubicBezTo>
                  <a:pt x="39" y="20613"/>
                  <a:pt x="0" y="20444"/>
                  <a:pt x="0" y="20275"/>
                </a:cubicBezTo>
                <a:cubicBezTo>
                  <a:pt x="0" y="6030"/>
                  <a:pt x="0" y="6030"/>
                  <a:pt x="0" y="6030"/>
                </a:cubicBezTo>
                <a:cubicBezTo>
                  <a:pt x="0" y="5818"/>
                  <a:pt x="39" y="5649"/>
                  <a:pt x="117" y="5480"/>
                </a:cubicBezTo>
                <a:cubicBezTo>
                  <a:pt x="195" y="5311"/>
                  <a:pt x="272" y="5184"/>
                  <a:pt x="350" y="5057"/>
                </a:cubicBezTo>
                <a:cubicBezTo>
                  <a:pt x="467" y="4973"/>
                  <a:pt x="584" y="4888"/>
                  <a:pt x="739" y="4804"/>
                </a:cubicBezTo>
                <a:cubicBezTo>
                  <a:pt x="895" y="4719"/>
                  <a:pt x="1051" y="4677"/>
                  <a:pt x="1245" y="4677"/>
                </a:cubicBezTo>
                <a:cubicBezTo>
                  <a:pt x="16774" y="4677"/>
                  <a:pt x="16774" y="4677"/>
                  <a:pt x="16774" y="4677"/>
                </a:cubicBezTo>
                <a:cubicBezTo>
                  <a:pt x="2024" y="957"/>
                  <a:pt x="2024" y="957"/>
                  <a:pt x="2024" y="957"/>
                </a:cubicBezTo>
                <a:cubicBezTo>
                  <a:pt x="1946" y="915"/>
                  <a:pt x="1868" y="830"/>
                  <a:pt x="1790" y="746"/>
                </a:cubicBezTo>
                <a:cubicBezTo>
                  <a:pt x="1712" y="619"/>
                  <a:pt x="1712" y="492"/>
                  <a:pt x="1751" y="323"/>
                </a:cubicBezTo>
                <a:cubicBezTo>
                  <a:pt x="1751" y="239"/>
                  <a:pt x="1829" y="154"/>
                  <a:pt x="1946" y="70"/>
                </a:cubicBezTo>
                <a:cubicBezTo>
                  <a:pt x="2024" y="-15"/>
                  <a:pt x="2141" y="-15"/>
                  <a:pt x="2257" y="27"/>
                </a:cubicBezTo>
                <a:cubicBezTo>
                  <a:pt x="20588" y="4677"/>
                  <a:pt x="20588" y="4677"/>
                  <a:pt x="20588" y="4677"/>
                </a:cubicBezTo>
                <a:lnTo>
                  <a:pt x="20627" y="4762"/>
                </a:lnTo>
                <a:close/>
                <a:moveTo>
                  <a:pt x="20744" y="20275"/>
                </a:moveTo>
                <a:cubicBezTo>
                  <a:pt x="20744" y="6030"/>
                  <a:pt x="20744" y="6030"/>
                  <a:pt x="20744" y="6030"/>
                </a:cubicBezTo>
                <a:cubicBezTo>
                  <a:pt x="20744" y="5903"/>
                  <a:pt x="20705" y="5818"/>
                  <a:pt x="20627" y="5734"/>
                </a:cubicBezTo>
                <a:cubicBezTo>
                  <a:pt x="20588" y="5649"/>
                  <a:pt x="20471" y="5607"/>
                  <a:pt x="20394" y="5607"/>
                </a:cubicBezTo>
                <a:cubicBezTo>
                  <a:pt x="1245" y="5607"/>
                  <a:pt x="1245" y="5607"/>
                  <a:pt x="1245" y="5607"/>
                </a:cubicBezTo>
                <a:cubicBezTo>
                  <a:pt x="1129" y="5607"/>
                  <a:pt x="1051" y="5649"/>
                  <a:pt x="973" y="5734"/>
                </a:cubicBezTo>
                <a:cubicBezTo>
                  <a:pt x="895" y="5818"/>
                  <a:pt x="856" y="5903"/>
                  <a:pt x="856" y="6030"/>
                </a:cubicBezTo>
                <a:cubicBezTo>
                  <a:pt x="856" y="20275"/>
                  <a:pt x="856" y="20275"/>
                  <a:pt x="856" y="20275"/>
                </a:cubicBezTo>
                <a:cubicBezTo>
                  <a:pt x="856" y="20359"/>
                  <a:pt x="895" y="20486"/>
                  <a:pt x="973" y="20528"/>
                </a:cubicBezTo>
                <a:cubicBezTo>
                  <a:pt x="1051" y="20613"/>
                  <a:pt x="1129" y="20655"/>
                  <a:pt x="1245" y="20655"/>
                </a:cubicBezTo>
                <a:cubicBezTo>
                  <a:pt x="20394" y="20655"/>
                  <a:pt x="20394" y="20655"/>
                  <a:pt x="20394" y="20655"/>
                </a:cubicBezTo>
                <a:cubicBezTo>
                  <a:pt x="20471" y="20655"/>
                  <a:pt x="20588" y="20613"/>
                  <a:pt x="20627" y="20528"/>
                </a:cubicBezTo>
                <a:cubicBezTo>
                  <a:pt x="20705" y="20486"/>
                  <a:pt x="20744" y="20359"/>
                  <a:pt x="20744" y="20275"/>
                </a:cubicBezTo>
                <a:close/>
                <a:moveTo>
                  <a:pt x="2997" y="12877"/>
                </a:moveTo>
                <a:cubicBezTo>
                  <a:pt x="2997" y="13089"/>
                  <a:pt x="2958" y="13300"/>
                  <a:pt x="2841" y="13427"/>
                </a:cubicBezTo>
                <a:cubicBezTo>
                  <a:pt x="2724" y="13554"/>
                  <a:pt x="2569" y="13596"/>
                  <a:pt x="2413" y="13596"/>
                </a:cubicBezTo>
                <a:cubicBezTo>
                  <a:pt x="2179" y="13596"/>
                  <a:pt x="2024" y="13554"/>
                  <a:pt x="1907" y="13427"/>
                </a:cubicBezTo>
                <a:cubicBezTo>
                  <a:pt x="1790" y="13300"/>
                  <a:pt x="1751" y="13089"/>
                  <a:pt x="1751" y="12877"/>
                </a:cubicBezTo>
                <a:cubicBezTo>
                  <a:pt x="1751" y="12708"/>
                  <a:pt x="1790" y="12539"/>
                  <a:pt x="1907" y="12412"/>
                </a:cubicBezTo>
                <a:cubicBezTo>
                  <a:pt x="2024" y="12286"/>
                  <a:pt x="2179" y="12243"/>
                  <a:pt x="2413" y="12243"/>
                </a:cubicBezTo>
                <a:cubicBezTo>
                  <a:pt x="2569" y="12243"/>
                  <a:pt x="2724" y="12286"/>
                  <a:pt x="2841" y="12412"/>
                </a:cubicBezTo>
                <a:cubicBezTo>
                  <a:pt x="2958" y="12539"/>
                  <a:pt x="2997" y="12708"/>
                  <a:pt x="2997" y="12877"/>
                </a:cubicBezTo>
                <a:close/>
                <a:moveTo>
                  <a:pt x="3269" y="9369"/>
                </a:moveTo>
                <a:cubicBezTo>
                  <a:pt x="3425" y="9369"/>
                  <a:pt x="3581" y="9453"/>
                  <a:pt x="3697" y="9580"/>
                </a:cubicBezTo>
                <a:cubicBezTo>
                  <a:pt x="3853" y="9749"/>
                  <a:pt x="3931" y="9918"/>
                  <a:pt x="3931" y="10088"/>
                </a:cubicBezTo>
                <a:cubicBezTo>
                  <a:pt x="3931" y="10299"/>
                  <a:pt x="3853" y="10468"/>
                  <a:pt x="3697" y="10595"/>
                </a:cubicBezTo>
                <a:cubicBezTo>
                  <a:pt x="3581" y="10722"/>
                  <a:pt x="3425" y="10806"/>
                  <a:pt x="3269" y="10806"/>
                </a:cubicBezTo>
                <a:cubicBezTo>
                  <a:pt x="3036" y="10806"/>
                  <a:pt x="2880" y="10722"/>
                  <a:pt x="2763" y="10595"/>
                </a:cubicBezTo>
                <a:cubicBezTo>
                  <a:pt x="2646" y="10468"/>
                  <a:pt x="2608" y="10299"/>
                  <a:pt x="2608" y="10088"/>
                </a:cubicBezTo>
                <a:cubicBezTo>
                  <a:pt x="2608" y="9918"/>
                  <a:pt x="2646" y="9749"/>
                  <a:pt x="2763" y="9580"/>
                </a:cubicBezTo>
                <a:cubicBezTo>
                  <a:pt x="2880" y="9453"/>
                  <a:pt x="3036" y="9369"/>
                  <a:pt x="3269" y="9369"/>
                </a:cubicBezTo>
                <a:close/>
                <a:moveTo>
                  <a:pt x="3269" y="15033"/>
                </a:moveTo>
                <a:cubicBezTo>
                  <a:pt x="3425" y="15033"/>
                  <a:pt x="3581" y="15118"/>
                  <a:pt x="3697" y="15244"/>
                </a:cubicBezTo>
                <a:cubicBezTo>
                  <a:pt x="3853" y="15371"/>
                  <a:pt x="3931" y="15540"/>
                  <a:pt x="3931" y="15752"/>
                </a:cubicBezTo>
                <a:cubicBezTo>
                  <a:pt x="3931" y="15921"/>
                  <a:pt x="3853" y="16090"/>
                  <a:pt x="3697" y="16259"/>
                </a:cubicBezTo>
                <a:cubicBezTo>
                  <a:pt x="3581" y="16386"/>
                  <a:pt x="3425" y="16470"/>
                  <a:pt x="3269" y="16470"/>
                </a:cubicBezTo>
                <a:cubicBezTo>
                  <a:pt x="3036" y="16470"/>
                  <a:pt x="2880" y="16386"/>
                  <a:pt x="2763" y="16259"/>
                </a:cubicBezTo>
                <a:cubicBezTo>
                  <a:pt x="2646" y="16090"/>
                  <a:pt x="2608" y="15921"/>
                  <a:pt x="2608" y="15752"/>
                </a:cubicBezTo>
                <a:cubicBezTo>
                  <a:pt x="2608" y="15540"/>
                  <a:pt x="2646" y="15371"/>
                  <a:pt x="2763" y="15244"/>
                </a:cubicBezTo>
                <a:cubicBezTo>
                  <a:pt x="2880" y="15118"/>
                  <a:pt x="3036" y="15033"/>
                  <a:pt x="3269" y="15033"/>
                </a:cubicBezTo>
                <a:close/>
                <a:moveTo>
                  <a:pt x="4943" y="16893"/>
                </a:moveTo>
                <a:cubicBezTo>
                  <a:pt x="5137" y="16893"/>
                  <a:pt x="5293" y="16978"/>
                  <a:pt x="5410" y="17104"/>
                </a:cubicBezTo>
                <a:cubicBezTo>
                  <a:pt x="5526" y="17231"/>
                  <a:pt x="5604" y="17400"/>
                  <a:pt x="5604" y="17612"/>
                </a:cubicBezTo>
                <a:cubicBezTo>
                  <a:pt x="5604" y="17823"/>
                  <a:pt x="5526" y="17950"/>
                  <a:pt x="5410" y="18077"/>
                </a:cubicBezTo>
                <a:cubicBezTo>
                  <a:pt x="5293" y="18203"/>
                  <a:pt x="5137" y="18288"/>
                  <a:pt x="4943" y="18288"/>
                </a:cubicBezTo>
                <a:cubicBezTo>
                  <a:pt x="4748" y="18288"/>
                  <a:pt x="4592" y="18203"/>
                  <a:pt x="4476" y="18077"/>
                </a:cubicBezTo>
                <a:cubicBezTo>
                  <a:pt x="4320" y="17950"/>
                  <a:pt x="4281" y="17823"/>
                  <a:pt x="4281" y="17612"/>
                </a:cubicBezTo>
                <a:cubicBezTo>
                  <a:pt x="4281" y="17400"/>
                  <a:pt x="4320" y="17231"/>
                  <a:pt x="4476" y="17104"/>
                </a:cubicBezTo>
                <a:cubicBezTo>
                  <a:pt x="4592" y="16978"/>
                  <a:pt x="4748" y="16893"/>
                  <a:pt x="4943" y="16893"/>
                </a:cubicBezTo>
                <a:close/>
                <a:moveTo>
                  <a:pt x="4982" y="8946"/>
                </a:moveTo>
                <a:cubicBezTo>
                  <a:pt x="4826" y="8946"/>
                  <a:pt x="4670" y="8862"/>
                  <a:pt x="4515" y="8693"/>
                </a:cubicBezTo>
                <a:cubicBezTo>
                  <a:pt x="4398" y="8566"/>
                  <a:pt x="4320" y="8397"/>
                  <a:pt x="4320" y="8228"/>
                </a:cubicBezTo>
                <a:cubicBezTo>
                  <a:pt x="4320" y="8016"/>
                  <a:pt x="4398" y="7847"/>
                  <a:pt x="4515" y="7720"/>
                </a:cubicBezTo>
                <a:cubicBezTo>
                  <a:pt x="4670" y="7551"/>
                  <a:pt x="4826" y="7509"/>
                  <a:pt x="4982" y="7509"/>
                </a:cubicBezTo>
                <a:cubicBezTo>
                  <a:pt x="5137" y="7509"/>
                  <a:pt x="5293" y="7551"/>
                  <a:pt x="5449" y="7720"/>
                </a:cubicBezTo>
                <a:cubicBezTo>
                  <a:pt x="5565" y="7847"/>
                  <a:pt x="5643" y="8016"/>
                  <a:pt x="5643" y="8228"/>
                </a:cubicBezTo>
                <a:cubicBezTo>
                  <a:pt x="5643" y="8397"/>
                  <a:pt x="5565" y="8566"/>
                  <a:pt x="5449" y="8693"/>
                </a:cubicBezTo>
                <a:cubicBezTo>
                  <a:pt x="5293" y="8862"/>
                  <a:pt x="5137" y="8946"/>
                  <a:pt x="4982" y="8946"/>
                </a:cubicBezTo>
                <a:close/>
                <a:moveTo>
                  <a:pt x="5371" y="10806"/>
                </a:moveTo>
                <a:cubicBezTo>
                  <a:pt x="5604" y="10806"/>
                  <a:pt x="5760" y="10848"/>
                  <a:pt x="5877" y="10975"/>
                </a:cubicBezTo>
                <a:cubicBezTo>
                  <a:pt x="5994" y="11102"/>
                  <a:pt x="6032" y="11313"/>
                  <a:pt x="6032" y="11525"/>
                </a:cubicBezTo>
                <a:cubicBezTo>
                  <a:pt x="6032" y="11694"/>
                  <a:pt x="5994" y="11863"/>
                  <a:pt x="5877" y="11990"/>
                </a:cubicBezTo>
                <a:cubicBezTo>
                  <a:pt x="5760" y="12159"/>
                  <a:pt x="5604" y="12243"/>
                  <a:pt x="5371" y="12243"/>
                </a:cubicBezTo>
                <a:cubicBezTo>
                  <a:pt x="5215" y="12243"/>
                  <a:pt x="5059" y="12159"/>
                  <a:pt x="4943" y="11990"/>
                </a:cubicBezTo>
                <a:cubicBezTo>
                  <a:pt x="4826" y="11863"/>
                  <a:pt x="4787" y="11694"/>
                  <a:pt x="4787" y="11525"/>
                </a:cubicBezTo>
                <a:cubicBezTo>
                  <a:pt x="4787" y="11313"/>
                  <a:pt x="4826" y="11102"/>
                  <a:pt x="4943" y="10975"/>
                </a:cubicBezTo>
                <a:cubicBezTo>
                  <a:pt x="5059" y="10848"/>
                  <a:pt x="5215" y="10806"/>
                  <a:pt x="5371" y="10806"/>
                </a:cubicBezTo>
                <a:close/>
                <a:moveTo>
                  <a:pt x="5371" y="13554"/>
                </a:moveTo>
                <a:cubicBezTo>
                  <a:pt x="5604" y="13554"/>
                  <a:pt x="5760" y="13638"/>
                  <a:pt x="5877" y="13765"/>
                </a:cubicBezTo>
                <a:cubicBezTo>
                  <a:pt x="5994" y="13934"/>
                  <a:pt x="6032" y="14061"/>
                  <a:pt x="6032" y="14272"/>
                </a:cubicBezTo>
                <a:cubicBezTo>
                  <a:pt x="6032" y="14484"/>
                  <a:pt x="5994" y="14653"/>
                  <a:pt x="5877" y="14780"/>
                </a:cubicBezTo>
                <a:cubicBezTo>
                  <a:pt x="5760" y="14906"/>
                  <a:pt x="5604" y="14991"/>
                  <a:pt x="5371" y="14991"/>
                </a:cubicBezTo>
                <a:cubicBezTo>
                  <a:pt x="5215" y="14991"/>
                  <a:pt x="5059" y="14906"/>
                  <a:pt x="4943" y="14780"/>
                </a:cubicBezTo>
                <a:cubicBezTo>
                  <a:pt x="4826" y="14653"/>
                  <a:pt x="4787" y="14484"/>
                  <a:pt x="4787" y="14272"/>
                </a:cubicBezTo>
                <a:cubicBezTo>
                  <a:pt x="4787" y="14061"/>
                  <a:pt x="4826" y="13934"/>
                  <a:pt x="4943" y="13765"/>
                </a:cubicBezTo>
                <a:cubicBezTo>
                  <a:pt x="5059" y="13638"/>
                  <a:pt x="5215" y="13554"/>
                  <a:pt x="5371" y="13554"/>
                </a:cubicBezTo>
                <a:close/>
                <a:moveTo>
                  <a:pt x="7784" y="6579"/>
                </a:moveTo>
                <a:cubicBezTo>
                  <a:pt x="7978" y="6579"/>
                  <a:pt x="8134" y="6621"/>
                  <a:pt x="8251" y="6790"/>
                </a:cubicBezTo>
                <a:cubicBezTo>
                  <a:pt x="8368" y="6917"/>
                  <a:pt x="8406" y="7086"/>
                  <a:pt x="8406" y="7255"/>
                </a:cubicBezTo>
                <a:cubicBezTo>
                  <a:pt x="8406" y="7467"/>
                  <a:pt x="8368" y="7636"/>
                  <a:pt x="8251" y="7763"/>
                </a:cubicBezTo>
                <a:cubicBezTo>
                  <a:pt x="8134" y="7932"/>
                  <a:pt x="7978" y="7974"/>
                  <a:pt x="7784" y="7974"/>
                </a:cubicBezTo>
                <a:cubicBezTo>
                  <a:pt x="7589" y="7974"/>
                  <a:pt x="7434" y="7932"/>
                  <a:pt x="7317" y="7763"/>
                </a:cubicBezTo>
                <a:cubicBezTo>
                  <a:pt x="7161" y="7636"/>
                  <a:pt x="7122" y="7467"/>
                  <a:pt x="7122" y="7255"/>
                </a:cubicBezTo>
                <a:cubicBezTo>
                  <a:pt x="7122" y="7086"/>
                  <a:pt x="7161" y="6917"/>
                  <a:pt x="7317" y="6790"/>
                </a:cubicBezTo>
                <a:cubicBezTo>
                  <a:pt x="7434" y="6621"/>
                  <a:pt x="7589" y="6579"/>
                  <a:pt x="7784" y="6579"/>
                </a:cubicBezTo>
                <a:close/>
                <a:moveTo>
                  <a:pt x="7784" y="9369"/>
                </a:moveTo>
                <a:cubicBezTo>
                  <a:pt x="7978" y="9369"/>
                  <a:pt x="8134" y="9453"/>
                  <a:pt x="8251" y="9580"/>
                </a:cubicBezTo>
                <a:cubicBezTo>
                  <a:pt x="8368" y="9749"/>
                  <a:pt x="8406" y="9918"/>
                  <a:pt x="8406" y="10088"/>
                </a:cubicBezTo>
                <a:cubicBezTo>
                  <a:pt x="8406" y="10299"/>
                  <a:pt x="8368" y="10468"/>
                  <a:pt x="8251" y="10595"/>
                </a:cubicBezTo>
                <a:cubicBezTo>
                  <a:pt x="8134" y="10722"/>
                  <a:pt x="7978" y="10806"/>
                  <a:pt x="7784" y="10806"/>
                </a:cubicBezTo>
                <a:cubicBezTo>
                  <a:pt x="7589" y="10806"/>
                  <a:pt x="7434" y="10722"/>
                  <a:pt x="7317" y="10595"/>
                </a:cubicBezTo>
                <a:cubicBezTo>
                  <a:pt x="7161" y="10468"/>
                  <a:pt x="7122" y="10299"/>
                  <a:pt x="7122" y="10088"/>
                </a:cubicBezTo>
                <a:cubicBezTo>
                  <a:pt x="7122" y="9918"/>
                  <a:pt x="7161" y="9749"/>
                  <a:pt x="7317" y="9580"/>
                </a:cubicBezTo>
                <a:cubicBezTo>
                  <a:pt x="7434" y="9453"/>
                  <a:pt x="7589" y="9369"/>
                  <a:pt x="7784" y="9369"/>
                </a:cubicBezTo>
                <a:close/>
                <a:moveTo>
                  <a:pt x="7784" y="12243"/>
                </a:moveTo>
                <a:cubicBezTo>
                  <a:pt x="7978" y="12243"/>
                  <a:pt x="8134" y="12286"/>
                  <a:pt x="8251" y="12412"/>
                </a:cubicBezTo>
                <a:cubicBezTo>
                  <a:pt x="8368" y="12539"/>
                  <a:pt x="8406" y="12708"/>
                  <a:pt x="8406" y="12877"/>
                </a:cubicBezTo>
                <a:cubicBezTo>
                  <a:pt x="8406" y="13089"/>
                  <a:pt x="8368" y="13300"/>
                  <a:pt x="8251" y="13427"/>
                </a:cubicBezTo>
                <a:cubicBezTo>
                  <a:pt x="8134" y="13554"/>
                  <a:pt x="7978" y="13596"/>
                  <a:pt x="7784" y="13596"/>
                </a:cubicBezTo>
                <a:cubicBezTo>
                  <a:pt x="7589" y="13596"/>
                  <a:pt x="7434" y="13554"/>
                  <a:pt x="7317" y="13427"/>
                </a:cubicBezTo>
                <a:cubicBezTo>
                  <a:pt x="7161" y="13300"/>
                  <a:pt x="7122" y="13089"/>
                  <a:pt x="7122" y="12877"/>
                </a:cubicBezTo>
                <a:cubicBezTo>
                  <a:pt x="7122" y="12708"/>
                  <a:pt x="7161" y="12539"/>
                  <a:pt x="7317" y="12412"/>
                </a:cubicBezTo>
                <a:cubicBezTo>
                  <a:pt x="7434" y="12286"/>
                  <a:pt x="7589" y="12243"/>
                  <a:pt x="7784" y="12243"/>
                </a:cubicBezTo>
                <a:close/>
                <a:moveTo>
                  <a:pt x="7784" y="15033"/>
                </a:moveTo>
                <a:cubicBezTo>
                  <a:pt x="7978" y="15033"/>
                  <a:pt x="8134" y="15118"/>
                  <a:pt x="8251" y="15244"/>
                </a:cubicBezTo>
                <a:cubicBezTo>
                  <a:pt x="8368" y="15371"/>
                  <a:pt x="8406" y="15540"/>
                  <a:pt x="8406" y="15752"/>
                </a:cubicBezTo>
                <a:cubicBezTo>
                  <a:pt x="8406" y="15921"/>
                  <a:pt x="8368" y="16090"/>
                  <a:pt x="8251" y="16259"/>
                </a:cubicBezTo>
                <a:cubicBezTo>
                  <a:pt x="8134" y="16386"/>
                  <a:pt x="7978" y="16470"/>
                  <a:pt x="7784" y="16470"/>
                </a:cubicBezTo>
                <a:cubicBezTo>
                  <a:pt x="7589" y="16470"/>
                  <a:pt x="7434" y="16386"/>
                  <a:pt x="7317" y="16259"/>
                </a:cubicBezTo>
                <a:cubicBezTo>
                  <a:pt x="7161" y="16090"/>
                  <a:pt x="7122" y="15921"/>
                  <a:pt x="7122" y="15752"/>
                </a:cubicBezTo>
                <a:cubicBezTo>
                  <a:pt x="7122" y="15540"/>
                  <a:pt x="7161" y="15371"/>
                  <a:pt x="7317" y="15244"/>
                </a:cubicBezTo>
                <a:cubicBezTo>
                  <a:pt x="7434" y="15118"/>
                  <a:pt x="7589" y="15033"/>
                  <a:pt x="7784" y="15033"/>
                </a:cubicBezTo>
                <a:close/>
                <a:moveTo>
                  <a:pt x="7784" y="17823"/>
                </a:moveTo>
                <a:cubicBezTo>
                  <a:pt x="7978" y="17823"/>
                  <a:pt x="8134" y="17908"/>
                  <a:pt x="8251" y="18034"/>
                </a:cubicBezTo>
                <a:cubicBezTo>
                  <a:pt x="8368" y="18161"/>
                  <a:pt x="8406" y="18330"/>
                  <a:pt x="8406" y="18542"/>
                </a:cubicBezTo>
                <a:cubicBezTo>
                  <a:pt x="8406" y="18753"/>
                  <a:pt x="8368" y="18922"/>
                  <a:pt x="8251" y="19049"/>
                </a:cubicBezTo>
                <a:cubicBezTo>
                  <a:pt x="8134" y="19218"/>
                  <a:pt x="7978" y="19260"/>
                  <a:pt x="7784" y="19260"/>
                </a:cubicBezTo>
                <a:cubicBezTo>
                  <a:pt x="7589" y="19260"/>
                  <a:pt x="7434" y="19218"/>
                  <a:pt x="7317" y="19049"/>
                </a:cubicBezTo>
                <a:cubicBezTo>
                  <a:pt x="7161" y="18922"/>
                  <a:pt x="7122" y="18753"/>
                  <a:pt x="7122" y="18542"/>
                </a:cubicBezTo>
                <a:cubicBezTo>
                  <a:pt x="7122" y="18330"/>
                  <a:pt x="7161" y="18161"/>
                  <a:pt x="7317" y="18034"/>
                </a:cubicBezTo>
                <a:cubicBezTo>
                  <a:pt x="7434" y="17908"/>
                  <a:pt x="7589" y="17823"/>
                  <a:pt x="7784" y="17823"/>
                </a:cubicBezTo>
                <a:close/>
                <a:moveTo>
                  <a:pt x="10158" y="12243"/>
                </a:moveTo>
                <a:cubicBezTo>
                  <a:pt x="9963" y="12243"/>
                  <a:pt x="9808" y="12159"/>
                  <a:pt x="9691" y="11990"/>
                </a:cubicBezTo>
                <a:cubicBezTo>
                  <a:pt x="9574" y="11863"/>
                  <a:pt x="9496" y="11694"/>
                  <a:pt x="9496" y="11525"/>
                </a:cubicBezTo>
                <a:cubicBezTo>
                  <a:pt x="9496" y="11313"/>
                  <a:pt x="9574" y="11102"/>
                  <a:pt x="9691" y="10975"/>
                </a:cubicBezTo>
                <a:cubicBezTo>
                  <a:pt x="9808" y="10848"/>
                  <a:pt x="9963" y="10806"/>
                  <a:pt x="10158" y="10806"/>
                </a:cubicBezTo>
                <a:cubicBezTo>
                  <a:pt x="10352" y="10806"/>
                  <a:pt x="10508" y="10848"/>
                  <a:pt x="10625" y="10975"/>
                </a:cubicBezTo>
                <a:cubicBezTo>
                  <a:pt x="10742" y="11102"/>
                  <a:pt x="10819" y="11313"/>
                  <a:pt x="10819" y="11525"/>
                </a:cubicBezTo>
                <a:cubicBezTo>
                  <a:pt x="10819" y="11694"/>
                  <a:pt x="10742" y="11863"/>
                  <a:pt x="10625" y="11990"/>
                </a:cubicBezTo>
                <a:cubicBezTo>
                  <a:pt x="10508" y="12159"/>
                  <a:pt x="10352" y="12243"/>
                  <a:pt x="10158" y="12243"/>
                </a:cubicBezTo>
                <a:close/>
                <a:moveTo>
                  <a:pt x="10819" y="14315"/>
                </a:moveTo>
                <a:cubicBezTo>
                  <a:pt x="10819" y="14484"/>
                  <a:pt x="10742" y="14653"/>
                  <a:pt x="10625" y="14822"/>
                </a:cubicBezTo>
                <a:cubicBezTo>
                  <a:pt x="10508" y="14949"/>
                  <a:pt x="10352" y="15033"/>
                  <a:pt x="10158" y="15033"/>
                </a:cubicBezTo>
                <a:cubicBezTo>
                  <a:pt x="9963" y="15033"/>
                  <a:pt x="9808" y="14949"/>
                  <a:pt x="9691" y="14822"/>
                </a:cubicBezTo>
                <a:cubicBezTo>
                  <a:pt x="9574" y="14653"/>
                  <a:pt x="9496" y="14484"/>
                  <a:pt x="9496" y="14315"/>
                </a:cubicBezTo>
                <a:cubicBezTo>
                  <a:pt x="9496" y="14145"/>
                  <a:pt x="9574" y="13976"/>
                  <a:pt x="9691" y="13807"/>
                </a:cubicBezTo>
                <a:cubicBezTo>
                  <a:pt x="9808" y="13680"/>
                  <a:pt x="9963" y="13596"/>
                  <a:pt x="10158" y="13596"/>
                </a:cubicBezTo>
                <a:cubicBezTo>
                  <a:pt x="10352" y="13596"/>
                  <a:pt x="10508" y="13680"/>
                  <a:pt x="10625" y="13807"/>
                </a:cubicBezTo>
                <a:cubicBezTo>
                  <a:pt x="10742" y="13976"/>
                  <a:pt x="10819" y="14145"/>
                  <a:pt x="10819" y="14315"/>
                </a:cubicBezTo>
                <a:close/>
                <a:moveTo>
                  <a:pt x="10547" y="7509"/>
                </a:moveTo>
                <a:cubicBezTo>
                  <a:pt x="10742" y="7509"/>
                  <a:pt x="10897" y="7551"/>
                  <a:pt x="11053" y="7720"/>
                </a:cubicBezTo>
                <a:cubicBezTo>
                  <a:pt x="11170" y="7847"/>
                  <a:pt x="11209" y="8016"/>
                  <a:pt x="11209" y="8228"/>
                </a:cubicBezTo>
                <a:cubicBezTo>
                  <a:pt x="11209" y="8397"/>
                  <a:pt x="11170" y="8566"/>
                  <a:pt x="11053" y="8693"/>
                </a:cubicBezTo>
                <a:cubicBezTo>
                  <a:pt x="10897" y="8862"/>
                  <a:pt x="10742" y="8946"/>
                  <a:pt x="10547" y="8946"/>
                </a:cubicBezTo>
                <a:cubicBezTo>
                  <a:pt x="10391" y="8946"/>
                  <a:pt x="10236" y="8862"/>
                  <a:pt x="10119" y="8693"/>
                </a:cubicBezTo>
                <a:cubicBezTo>
                  <a:pt x="10002" y="8566"/>
                  <a:pt x="9963" y="8397"/>
                  <a:pt x="9963" y="8228"/>
                </a:cubicBezTo>
                <a:cubicBezTo>
                  <a:pt x="9963" y="8016"/>
                  <a:pt x="10002" y="7847"/>
                  <a:pt x="10119" y="7720"/>
                </a:cubicBezTo>
                <a:cubicBezTo>
                  <a:pt x="10236" y="7551"/>
                  <a:pt x="10391" y="7509"/>
                  <a:pt x="10547" y="7509"/>
                </a:cubicBezTo>
                <a:close/>
                <a:moveTo>
                  <a:pt x="10547" y="16893"/>
                </a:moveTo>
                <a:cubicBezTo>
                  <a:pt x="10742" y="16893"/>
                  <a:pt x="10897" y="16978"/>
                  <a:pt x="11053" y="17104"/>
                </a:cubicBezTo>
                <a:cubicBezTo>
                  <a:pt x="11170" y="17231"/>
                  <a:pt x="11209" y="17400"/>
                  <a:pt x="11209" y="17612"/>
                </a:cubicBezTo>
                <a:cubicBezTo>
                  <a:pt x="11209" y="17823"/>
                  <a:pt x="11170" y="17950"/>
                  <a:pt x="11053" y="18077"/>
                </a:cubicBezTo>
                <a:cubicBezTo>
                  <a:pt x="10897" y="18203"/>
                  <a:pt x="10742" y="18288"/>
                  <a:pt x="10547" y="18288"/>
                </a:cubicBezTo>
                <a:cubicBezTo>
                  <a:pt x="10391" y="18288"/>
                  <a:pt x="10236" y="18203"/>
                  <a:pt x="10119" y="18077"/>
                </a:cubicBezTo>
                <a:cubicBezTo>
                  <a:pt x="10002" y="17950"/>
                  <a:pt x="9963" y="17823"/>
                  <a:pt x="9963" y="17612"/>
                </a:cubicBezTo>
                <a:cubicBezTo>
                  <a:pt x="9963" y="17400"/>
                  <a:pt x="10002" y="17231"/>
                  <a:pt x="10119" y="17104"/>
                </a:cubicBezTo>
                <a:cubicBezTo>
                  <a:pt x="10236" y="16978"/>
                  <a:pt x="10391" y="16893"/>
                  <a:pt x="10547" y="16893"/>
                </a:cubicBezTo>
                <a:close/>
                <a:moveTo>
                  <a:pt x="12337" y="10806"/>
                </a:moveTo>
                <a:cubicBezTo>
                  <a:pt x="12143" y="10806"/>
                  <a:pt x="11987" y="10722"/>
                  <a:pt x="11870" y="10595"/>
                </a:cubicBezTo>
                <a:cubicBezTo>
                  <a:pt x="11754" y="10468"/>
                  <a:pt x="11676" y="10299"/>
                  <a:pt x="11676" y="10088"/>
                </a:cubicBezTo>
                <a:cubicBezTo>
                  <a:pt x="11676" y="9918"/>
                  <a:pt x="11754" y="9749"/>
                  <a:pt x="11870" y="9580"/>
                </a:cubicBezTo>
                <a:cubicBezTo>
                  <a:pt x="11987" y="9453"/>
                  <a:pt x="12143" y="9369"/>
                  <a:pt x="12337" y="9369"/>
                </a:cubicBezTo>
                <a:cubicBezTo>
                  <a:pt x="12493" y="9369"/>
                  <a:pt x="12649" y="9453"/>
                  <a:pt x="12765" y="9580"/>
                </a:cubicBezTo>
                <a:cubicBezTo>
                  <a:pt x="12921" y="9749"/>
                  <a:pt x="12999" y="9918"/>
                  <a:pt x="12999" y="10088"/>
                </a:cubicBezTo>
                <a:cubicBezTo>
                  <a:pt x="12999" y="10299"/>
                  <a:pt x="12921" y="10468"/>
                  <a:pt x="12765" y="10595"/>
                </a:cubicBezTo>
                <a:cubicBezTo>
                  <a:pt x="12649" y="10722"/>
                  <a:pt x="12493" y="10806"/>
                  <a:pt x="12337" y="10806"/>
                </a:cubicBezTo>
                <a:close/>
                <a:moveTo>
                  <a:pt x="12337" y="15033"/>
                </a:moveTo>
                <a:cubicBezTo>
                  <a:pt x="12493" y="15033"/>
                  <a:pt x="12649" y="15118"/>
                  <a:pt x="12765" y="15244"/>
                </a:cubicBezTo>
                <a:cubicBezTo>
                  <a:pt x="12921" y="15371"/>
                  <a:pt x="12999" y="15540"/>
                  <a:pt x="12999" y="15752"/>
                </a:cubicBezTo>
                <a:cubicBezTo>
                  <a:pt x="12999" y="15921"/>
                  <a:pt x="12921" y="16090"/>
                  <a:pt x="12765" y="16259"/>
                </a:cubicBezTo>
                <a:cubicBezTo>
                  <a:pt x="12649" y="16386"/>
                  <a:pt x="12493" y="16470"/>
                  <a:pt x="12337" y="16470"/>
                </a:cubicBezTo>
                <a:cubicBezTo>
                  <a:pt x="12143" y="16470"/>
                  <a:pt x="11987" y="16386"/>
                  <a:pt x="11870" y="16259"/>
                </a:cubicBezTo>
                <a:cubicBezTo>
                  <a:pt x="11754" y="16090"/>
                  <a:pt x="11676" y="15921"/>
                  <a:pt x="11676" y="15752"/>
                </a:cubicBezTo>
                <a:cubicBezTo>
                  <a:pt x="11676" y="15540"/>
                  <a:pt x="11754" y="15371"/>
                  <a:pt x="11870" y="15244"/>
                </a:cubicBezTo>
                <a:cubicBezTo>
                  <a:pt x="11987" y="15118"/>
                  <a:pt x="12143" y="15033"/>
                  <a:pt x="12337" y="15033"/>
                </a:cubicBezTo>
                <a:close/>
                <a:moveTo>
                  <a:pt x="13194" y="12243"/>
                </a:moveTo>
                <a:cubicBezTo>
                  <a:pt x="13349" y="12243"/>
                  <a:pt x="13505" y="12286"/>
                  <a:pt x="13661" y="12412"/>
                </a:cubicBezTo>
                <a:cubicBezTo>
                  <a:pt x="13777" y="12539"/>
                  <a:pt x="13855" y="12708"/>
                  <a:pt x="13855" y="12877"/>
                </a:cubicBezTo>
                <a:cubicBezTo>
                  <a:pt x="13855" y="13089"/>
                  <a:pt x="13777" y="13300"/>
                  <a:pt x="13661" y="13427"/>
                </a:cubicBezTo>
                <a:cubicBezTo>
                  <a:pt x="13505" y="13554"/>
                  <a:pt x="13349" y="13596"/>
                  <a:pt x="13194" y="13596"/>
                </a:cubicBezTo>
                <a:cubicBezTo>
                  <a:pt x="13038" y="13596"/>
                  <a:pt x="12882" y="13554"/>
                  <a:pt x="12726" y="13427"/>
                </a:cubicBezTo>
                <a:cubicBezTo>
                  <a:pt x="12610" y="13300"/>
                  <a:pt x="12532" y="13089"/>
                  <a:pt x="12532" y="12877"/>
                </a:cubicBezTo>
                <a:cubicBezTo>
                  <a:pt x="12532" y="12708"/>
                  <a:pt x="12610" y="12539"/>
                  <a:pt x="12726" y="12412"/>
                </a:cubicBezTo>
                <a:cubicBezTo>
                  <a:pt x="12882" y="12286"/>
                  <a:pt x="13038" y="12243"/>
                  <a:pt x="13194" y="12243"/>
                </a:cubicBezTo>
                <a:close/>
                <a:moveTo>
                  <a:pt x="17708" y="7509"/>
                </a:moveTo>
                <a:cubicBezTo>
                  <a:pt x="17903" y="7509"/>
                  <a:pt x="18097" y="7551"/>
                  <a:pt x="18214" y="7594"/>
                </a:cubicBezTo>
                <a:cubicBezTo>
                  <a:pt x="18370" y="7678"/>
                  <a:pt x="18525" y="7805"/>
                  <a:pt x="18642" y="7932"/>
                </a:cubicBezTo>
                <a:cubicBezTo>
                  <a:pt x="18759" y="8059"/>
                  <a:pt x="18837" y="8185"/>
                  <a:pt x="18915" y="8354"/>
                </a:cubicBezTo>
                <a:cubicBezTo>
                  <a:pt x="18992" y="8566"/>
                  <a:pt x="19031" y="8735"/>
                  <a:pt x="19031" y="8946"/>
                </a:cubicBezTo>
                <a:cubicBezTo>
                  <a:pt x="19031" y="9115"/>
                  <a:pt x="18992" y="9284"/>
                  <a:pt x="18915" y="9453"/>
                </a:cubicBezTo>
                <a:cubicBezTo>
                  <a:pt x="18837" y="9623"/>
                  <a:pt x="18759" y="9749"/>
                  <a:pt x="18642" y="9918"/>
                </a:cubicBezTo>
                <a:cubicBezTo>
                  <a:pt x="18525" y="10045"/>
                  <a:pt x="18370" y="10130"/>
                  <a:pt x="18214" y="10172"/>
                </a:cubicBezTo>
                <a:cubicBezTo>
                  <a:pt x="18097" y="10257"/>
                  <a:pt x="17903" y="10299"/>
                  <a:pt x="17708" y="10299"/>
                </a:cubicBezTo>
                <a:cubicBezTo>
                  <a:pt x="17514" y="10299"/>
                  <a:pt x="17358" y="10257"/>
                  <a:pt x="17202" y="10172"/>
                </a:cubicBezTo>
                <a:cubicBezTo>
                  <a:pt x="17046" y="10130"/>
                  <a:pt x="16930" y="10045"/>
                  <a:pt x="16774" y="9918"/>
                </a:cubicBezTo>
                <a:cubicBezTo>
                  <a:pt x="16696" y="9749"/>
                  <a:pt x="16618" y="9623"/>
                  <a:pt x="16541" y="9453"/>
                </a:cubicBezTo>
                <a:cubicBezTo>
                  <a:pt x="16463" y="9284"/>
                  <a:pt x="16424" y="9115"/>
                  <a:pt x="16424" y="8946"/>
                </a:cubicBezTo>
                <a:cubicBezTo>
                  <a:pt x="16424" y="8735"/>
                  <a:pt x="16463" y="8566"/>
                  <a:pt x="16541" y="8354"/>
                </a:cubicBezTo>
                <a:cubicBezTo>
                  <a:pt x="16618" y="8185"/>
                  <a:pt x="16696" y="8059"/>
                  <a:pt x="16774" y="7932"/>
                </a:cubicBezTo>
                <a:cubicBezTo>
                  <a:pt x="16930" y="7805"/>
                  <a:pt x="17046" y="7678"/>
                  <a:pt x="17202" y="7594"/>
                </a:cubicBezTo>
                <a:cubicBezTo>
                  <a:pt x="17358" y="7551"/>
                  <a:pt x="17514" y="7509"/>
                  <a:pt x="17708" y="7509"/>
                </a:cubicBezTo>
                <a:close/>
                <a:moveTo>
                  <a:pt x="17708" y="11313"/>
                </a:moveTo>
                <a:cubicBezTo>
                  <a:pt x="17903" y="11313"/>
                  <a:pt x="18097" y="11313"/>
                  <a:pt x="18214" y="11398"/>
                </a:cubicBezTo>
                <a:cubicBezTo>
                  <a:pt x="18370" y="11482"/>
                  <a:pt x="18525" y="11567"/>
                  <a:pt x="18642" y="11694"/>
                </a:cubicBezTo>
                <a:cubicBezTo>
                  <a:pt x="18759" y="11778"/>
                  <a:pt x="18837" y="11947"/>
                  <a:pt x="18915" y="12117"/>
                </a:cubicBezTo>
                <a:cubicBezTo>
                  <a:pt x="18992" y="12286"/>
                  <a:pt x="19031" y="12497"/>
                  <a:pt x="19031" y="12666"/>
                </a:cubicBezTo>
                <a:cubicBezTo>
                  <a:pt x="19031" y="12835"/>
                  <a:pt x="18992" y="13046"/>
                  <a:pt x="18915" y="13216"/>
                </a:cubicBezTo>
                <a:cubicBezTo>
                  <a:pt x="18837" y="13385"/>
                  <a:pt x="18759" y="13554"/>
                  <a:pt x="18642" y="13638"/>
                </a:cubicBezTo>
                <a:cubicBezTo>
                  <a:pt x="18525" y="13807"/>
                  <a:pt x="18370" y="13934"/>
                  <a:pt x="18214" y="13976"/>
                </a:cubicBezTo>
                <a:cubicBezTo>
                  <a:pt x="18097" y="14061"/>
                  <a:pt x="17903" y="14103"/>
                  <a:pt x="17708" y="14103"/>
                </a:cubicBezTo>
                <a:cubicBezTo>
                  <a:pt x="17514" y="14103"/>
                  <a:pt x="17358" y="14061"/>
                  <a:pt x="17202" y="13976"/>
                </a:cubicBezTo>
                <a:cubicBezTo>
                  <a:pt x="17046" y="13934"/>
                  <a:pt x="16930" y="13807"/>
                  <a:pt x="16774" y="13638"/>
                </a:cubicBezTo>
                <a:cubicBezTo>
                  <a:pt x="16696" y="13554"/>
                  <a:pt x="16618" y="13385"/>
                  <a:pt x="16541" y="13216"/>
                </a:cubicBezTo>
                <a:cubicBezTo>
                  <a:pt x="16463" y="13046"/>
                  <a:pt x="16424" y="12835"/>
                  <a:pt x="16424" y="12666"/>
                </a:cubicBezTo>
                <a:cubicBezTo>
                  <a:pt x="16424" y="12497"/>
                  <a:pt x="16463" y="12286"/>
                  <a:pt x="16541" y="12117"/>
                </a:cubicBezTo>
                <a:cubicBezTo>
                  <a:pt x="16618" y="11947"/>
                  <a:pt x="16696" y="11778"/>
                  <a:pt x="16774" y="11694"/>
                </a:cubicBezTo>
                <a:cubicBezTo>
                  <a:pt x="16930" y="11567"/>
                  <a:pt x="17046" y="11482"/>
                  <a:pt x="17202" y="11398"/>
                </a:cubicBezTo>
                <a:cubicBezTo>
                  <a:pt x="17358" y="11313"/>
                  <a:pt x="17514" y="11313"/>
                  <a:pt x="17708" y="11313"/>
                </a:cubicBezTo>
                <a:close/>
                <a:moveTo>
                  <a:pt x="17708" y="9369"/>
                </a:moveTo>
                <a:cubicBezTo>
                  <a:pt x="17825" y="9369"/>
                  <a:pt x="17942" y="9327"/>
                  <a:pt x="18019" y="9242"/>
                </a:cubicBezTo>
                <a:cubicBezTo>
                  <a:pt x="18097" y="9158"/>
                  <a:pt x="18136" y="9031"/>
                  <a:pt x="18136" y="8946"/>
                </a:cubicBezTo>
                <a:cubicBezTo>
                  <a:pt x="18136" y="8777"/>
                  <a:pt x="18097" y="8650"/>
                  <a:pt x="18019" y="8566"/>
                </a:cubicBezTo>
                <a:cubicBezTo>
                  <a:pt x="17942" y="8481"/>
                  <a:pt x="17825" y="8439"/>
                  <a:pt x="17708" y="8439"/>
                </a:cubicBezTo>
                <a:cubicBezTo>
                  <a:pt x="17591" y="8439"/>
                  <a:pt x="17514" y="8481"/>
                  <a:pt x="17436" y="8566"/>
                </a:cubicBezTo>
                <a:cubicBezTo>
                  <a:pt x="17319" y="8650"/>
                  <a:pt x="17280" y="8777"/>
                  <a:pt x="17280" y="8946"/>
                </a:cubicBezTo>
                <a:cubicBezTo>
                  <a:pt x="17280" y="9031"/>
                  <a:pt x="17319" y="9158"/>
                  <a:pt x="17436" y="9242"/>
                </a:cubicBezTo>
                <a:cubicBezTo>
                  <a:pt x="17514" y="9327"/>
                  <a:pt x="17591" y="9369"/>
                  <a:pt x="17708" y="9369"/>
                </a:cubicBezTo>
                <a:close/>
                <a:moveTo>
                  <a:pt x="17708" y="13173"/>
                </a:moveTo>
                <a:cubicBezTo>
                  <a:pt x="17825" y="13173"/>
                  <a:pt x="17942" y="13131"/>
                  <a:pt x="18019" y="13046"/>
                </a:cubicBezTo>
                <a:cubicBezTo>
                  <a:pt x="18097" y="12920"/>
                  <a:pt x="18136" y="12835"/>
                  <a:pt x="18136" y="12666"/>
                </a:cubicBezTo>
                <a:cubicBezTo>
                  <a:pt x="18136" y="12539"/>
                  <a:pt x="18097" y="12455"/>
                  <a:pt x="18019" y="12370"/>
                </a:cubicBezTo>
                <a:cubicBezTo>
                  <a:pt x="17942" y="12286"/>
                  <a:pt x="17825" y="12243"/>
                  <a:pt x="17708" y="12243"/>
                </a:cubicBezTo>
                <a:cubicBezTo>
                  <a:pt x="17591" y="12243"/>
                  <a:pt x="17514" y="12286"/>
                  <a:pt x="17436" y="12370"/>
                </a:cubicBezTo>
                <a:cubicBezTo>
                  <a:pt x="17319" y="12455"/>
                  <a:pt x="17280" y="12539"/>
                  <a:pt x="17280" y="12666"/>
                </a:cubicBezTo>
                <a:cubicBezTo>
                  <a:pt x="17280" y="12835"/>
                  <a:pt x="17319" y="12920"/>
                  <a:pt x="17436" y="13046"/>
                </a:cubicBezTo>
                <a:cubicBezTo>
                  <a:pt x="17514" y="13131"/>
                  <a:pt x="17591" y="13173"/>
                  <a:pt x="17708" y="13173"/>
                </a:cubicBezTo>
                <a:close/>
              </a:path>
            </a:pathLst>
          </a:custGeom>
          <a:solidFill>
            <a:srgbClr val="FBEA8B"/>
          </a:solidFill>
          <a:ln w="12700">
            <a:miter lim="400000"/>
          </a:ln>
        </p:spPr>
        <p:txBody>
          <a:bodyPr lIns="22860" rIns="22860"/>
          <a:p>
            <a:pPr defTabSz="457200">
              <a:defRPr sz="1800">
                <a:solidFill>
                  <a:schemeClr val="accent6">
                    <a:hueOff val="-2214564"/>
                    <a:satOff val="-18384"/>
                    <a:lumOff val="-82859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90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模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  <p:sp>
        <p:nvSpPr>
          <p:cNvPr id="5" name="菱形 4"/>
          <p:cNvSpPr/>
          <p:nvPr/>
        </p:nvSpPr>
        <p:spPr>
          <a:xfrm>
            <a:off x="5402580" y="1791335"/>
            <a:ext cx="1387475" cy="1387475"/>
          </a:xfrm>
          <a:prstGeom prst="diamond">
            <a:avLst/>
          </a:prstGeom>
          <a:solidFill>
            <a:srgbClr val="FBE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500370" y="2008505"/>
            <a:ext cx="119126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56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04</a:t>
            </a:r>
            <a:endParaRPr lang="en-US" altLang="zh-CN" sz="56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26255" y="3314065"/>
            <a:ext cx="354012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5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CN Bold" panose="020B0800000000000000" charset="-122"/>
              </a:rPr>
              <a:t>单击输入标题文字</a:t>
            </a:r>
            <a:endParaRPr lang="zh-CN" altLang="en-US" sz="4500">
              <a:solidFill>
                <a:srgbClr val="FBEA8B"/>
              </a:solidFill>
              <a:latin typeface="思源黑体 Medium" panose="020B0600000000000000" charset="-122"/>
              <a:ea typeface="思源黑体 Medium" panose="020B0600000000000000" charset="-122"/>
              <a:cs typeface="思源黑体 CN Bold" panose="020B0800000000000000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752975" y="3390265"/>
            <a:ext cx="2686050" cy="0"/>
          </a:xfrm>
          <a:prstGeom prst="line">
            <a:avLst/>
          </a:prstGeom>
          <a:ln>
            <a:solidFill>
              <a:srgbClr val="FBE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模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76543" y="219710"/>
            <a:ext cx="11638915" cy="6418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71340" y="382905"/>
            <a:ext cx="344932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rgbClr val="AF171D"/>
                </a:solidFill>
                <a:latin typeface="思源黑体 Medium" panose="020B0600000000000000" charset="-122"/>
                <a:ea typeface="思源黑体 Medium" panose="020B0600000000000000" charset="-122"/>
              </a:rPr>
              <a:t>添加标题文字</a:t>
            </a:r>
            <a:endParaRPr lang="zh-CN" altLang="en-US" sz="3200">
              <a:solidFill>
                <a:srgbClr val="AF171D"/>
              </a:solidFill>
              <a:latin typeface="思源黑体 Medium" panose="020B0600000000000000" charset="-122"/>
              <a:ea typeface="思源黑体 Medium" panose="020B06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24663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548880" y="694055"/>
            <a:ext cx="239712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93420" y="3150870"/>
            <a:ext cx="10805795" cy="0"/>
          </a:xfrm>
          <a:prstGeom prst="line">
            <a:avLst/>
          </a:prstGeom>
          <a:ln>
            <a:solidFill>
              <a:srgbClr val="AF1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2606675" y="2931795"/>
            <a:ext cx="405765" cy="405765"/>
          </a:xfrm>
          <a:prstGeom prst="ellipse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BEA8B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93570" y="2148205"/>
            <a:ext cx="1831975" cy="583565"/>
          </a:xfrm>
          <a:prstGeom prst="rect">
            <a:avLst/>
          </a:prstGeom>
          <a:solidFill>
            <a:srgbClr val="AF171D"/>
          </a:solidFill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</a:rPr>
              <a:t>2018</a:t>
            </a:r>
            <a:r>
              <a:rPr lang="zh-CN" altLang="en-US" sz="32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</a:rPr>
              <a:t>年</a:t>
            </a:r>
            <a:endParaRPr lang="zh-CN" altLang="en-US" sz="3200">
              <a:solidFill>
                <a:srgbClr val="FBEA8B"/>
              </a:solidFill>
              <a:latin typeface="思源黑体 Medium" panose="020B0600000000000000" charset="-122"/>
              <a:ea typeface="思源黑体 Medium" panose="020B060000000000000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56030" y="3866515"/>
            <a:ext cx="310642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输入内容，文本简单明了不要过于繁琐，文字直接概括中心输入内容，文本简单明了不要过于繁琐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879600" y="3498215"/>
            <a:ext cx="1859280" cy="445135"/>
          </a:xfrm>
          <a:prstGeom prst="rect">
            <a:avLst/>
          </a:prstGeom>
          <a:solidFill>
            <a:srgbClr val="AF171D"/>
          </a:solidFill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rgbClr val="FBEA8B"/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rgbClr val="FBEA8B"/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893435" y="2931795"/>
            <a:ext cx="405765" cy="405765"/>
          </a:xfrm>
          <a:prstGeom prst="ellipse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BEA8B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80330" y="2148205"/>
            <a:ext cx="1831975" cy="583565"/>
          </a:xfrm>
          <a:prstGeom prst="rect">
            <a:avLst/>
          </a:prstGeom>
          <a:solidFill>
            <a:srgbClr val="AF171D"/>
          </a:solidFill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</a:rPr>
              <a:t>2019</a:t>
            </a:r>
            <a:r>
              <a:rPr lang="zh-CN" altLang="en-US" sz="32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</a:rPr>
              <a:t>年</a:t>
            </a:r>
            <a:endParaRPr lang="zh-CN" altLang="en-US" sz="3200">
              <a:solidFill>
                <a:srgbClr val="FBEA8B"/>
              </a:solidFill>
              <a:latin typeface="思源黑体 Medium" panose="020B0600000000000000" charset="-122"/>
              <a:ea typeface="思源黑体 Medium" panose="020B06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42790" y="3866515"/>
            <a:ext cx="310642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输入内容，文本简单明了不要过于繁琐，文字直接概括中心输入内容，文本简单明了不要过于繁琐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66360" y="3498215"/>
            <a:ext cx="1859280" cy="445135"/>
          </a:xfrm>
          <a:prstGeom prst="rect">
            <a:avLst/>
          </a:prstGeom>
          <a:solidFill>
            <a:srgbClr val="AF171D"/>
          </a:solidFill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rgbClr val="FBEA8B"/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rgbClr val="FBEA8B"/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9180195" y="2931795"/>
            <a:ext cx="405765" cy="405765"/>
          </a:xfrm>
          <a:prstGeom prst="ellipse">
            <a:avLst/>
          </a:prstGeom>
          <a:solidFill>
            <a:srgbClr val="AF17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BEA8B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467090" y="2148205"/>
            <a:ext cx="1831975" cy="583565"/>
          </a:xfrm>
          <a:prstGeom prst="rect">
            <a:avLst/>
          </a:prstGeom>
          <a:solidFill>
            <a:srgbClr val="AF171D"/>
          </a:solidFill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</a:rPr>
              <a:t>2020</a:t>
            </a:r>
            <a:r>
              <a:rPr lang="zh-CN" altLang="en-US" sz="32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</a:rPr>
              <a:t>年</a:t>
            </a:r>
            <a:endParaRPr lang="zh-CN" altLang="en-US" sz="3200">
              <a:solidFill>
                <a:srgbClr val="FBEA8B"/>
              </a:solidFill>
              <a:latin typeface="思源黑体 Medium" panose="020B0600000000000000" charset="-122"/>
              <a:ea typeface="思源黑体 Medium" panose="020B060000000000000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829550" y="3866515"/>
            <a:ext cx="310642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输入内容，文本简单明了不要过于繁琐，文字直接概括中心输入内容，文本简单明了不要过于繁琐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453120" y="3498215"/>
            <a:ext cx="1859280" cy="445135"/>
          </a:xfrm>
          <a:prstGeom prst="rect">
            <a:avLst/>
          </a:prstGeom>
          <a:solidFill>
            <a:srgbClr val="AF171D"/>
          </a:solidFill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300">
                <a:solidFill>
                  <a:srgbClr val="FBEA8B"/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文字标题</a:t>
            </a:r>
            <a:endParaRPr lang="zh-CN" altLang="en-US" sz="2300">
              <a:solidFill>
                <a:srgbClr val="FBEA8B"/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模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68586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27960" y="2003425"/>
            <a:ext cx="6736080" cy="1414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8600">
                <a:solidFill>
                  <a:srgbClr val="FBEA8B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点赞评论获取</a:t>
            </a:r>
            <a:endParaRPr lang="zh-CN" altLang="en-US" sz="8600">
              <a:solidFill>
                <a:srgbClr val="FBEA8B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71265" y="3441065"/>
            <a:ext cx="464947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28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年终总结</a:t>
            </a:r>
            <a:r>
              <a:rPr lang="en-US" altLang="zh-CN" sz="28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|</a:t>
            </a:r>
            <a:r>
              <a:rPr lang="zh-CN" altLang="en-US" sz="28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新年计划</a:t>
            </a:r>
            <a:r>
              <a:rPr lang="en-US" altLang="zh-CN" sz="28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|</a:t>
            </a:r>
            <a:r>
              <a:rPr lang="zh-CN" altLang="en-US" sz="2800">
                <a:solidFill>
                  <a:srgbClr val="FBEA8B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述职报告</a:t>
            </a:r>
            <a:endParaRPr lang="zh-CN" altLang="en-US" sz="2800">
              <a:solidFill>
                <a:srgbClr val="FBEA8B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344420" y="3717925"/>
            <a:ext cx="1386205" cy="0"/>
          </a:xfrm>
          <a:prstGeom prst="line">
            <a:avLst/>
          </a:prstGeom>
          <a:ln>
            <a:solidFill>
              <a:srgbClr val="FBE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462010" y="3717925"/>
            <a:ext cx="1386205" cy="0"/>
          </a:xfrm>
          <a:prstGeom prst="line">
            <a:avLst/>
          </a:prstGeom>
          <a:ln>
            <a:solidFill>
              <a:srgbClr val="FBE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379220" y="3925570"/>
            <a:ext cx="943419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500">
                <a:solidFill>
                  <a:srgbClr val="FBEA8B"/>
                </a:solidFill>
                <a:latin typeface="思源黑体 Regular" panose="020B0500000000000000" charset="-122"/>
                <a:ea typeface="思源黑体 Regular" panose="020B0500000000000000" charset="-122"/>
              </a:rPr>
              <a:t>Add your text. It's simple and clear. Don't be too complicated. Just express the main idea directly</a:t>
            </a:r>
            <a:r>
              <a:rPr lang="zh-CN" altLang="en-US" sz="1500">
                <a:solidFill>
                  <a:srgbClr val="FBEA8B"/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Add your text. It's simple and clear. Don't be too complicated. </a:t>
            </a:r>
            <a:endParaRPr lang="zh-CN" altLang="en-US" sz="1500">
              <a:solidFill>
                <a:srgbClr val="FBEA8B"/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  <p:pic>
        <p:nvPicPr>
          <p:cNvPr id="5" name="图片 4" descr="tim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333" y="1228725"/>
            <a:ext cx="1791335" cy="774700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5241925" y="4864735"/>
            <a:ext cx="1876425" cy="368300"/>
          </a:xfrm>
          <a:prstGeom prst="rect">
            <a:avLst/>
          </a:prstGeom>
          <a:solidFill>
            <a:srgbClr val="FBEA8B"/>
          </a:solidFill>
          <a:ln>
            <a:noFill/>
          </a:ln>
        </p:spPr>
        <p:txBody>
          <a:bodyPr wrap="square" rtlCol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>
                <a:solidFill>
                  <a:srgbClr val="AF171D"/>
                </a:solidFill>
                <a:latin typeface="思源黑体 Regular" panose="020B0500000000000000" charset="-122"/>
                <a:ea typeface="思源黑体 Regular" panose="020B0500000000000000" charset="-122"/>
                <a:sym typeface="+mn-ea"/>
              </a:rPr>
              <a:t>汇报人：管理论</a:t>
            </a:r>
            <a:endParaRPr lang="zh-CN" altLang="en-US">
              <a:solidFill>
                <a:srgbClr val="AF171D"/>
              </a:solidFill>
              <a:latin typeface="思源黑体 Regular" panose="020B0500000000000000" charset="-122"/>
              <a:ea typeface="思源黑体 Regular" panose="020B0500000000000000" charset="-122"/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1570</Words>
  <Application>WPS 演示</Application>
  <PresentationFormat>宽屏</PresentationFormat>
  <Paragraphs>173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Arial</vt:lpstr>
      <vt:lpstr>宋体</vt:lpstr>
      <vt:lpstr>Wingdings</vt:lpstr>
      <vt:lpstr>思源黑体 CN Bold</vt:lpstr>
      <vt:lpstr>黑体</vt:lpstr>
      <vt:lpstr>思源黑体 Medium</vt:lpstr>
      <vt:lpstr>思源黑体 Regular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陈Sir</cp:lastModifiedBy>
  <cp:revision>61</cp:revision>
  <dcterms:created xsi:type="dcterms:W3CDTF">2020-01-18T05:55:00Z</dcterms:created>
  <dcterms:modified xsi:type="dcterms:W3CDTF">2020-12-24T12:59:46Z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