
<file path=[Content_Types].xml><?xml version="1.0" encoding="utf-8"?>
<Types xmlns="http://schemas.openxmlformats.org/package/2006/content-types">
  <Default Extension="jpeg" ContentType="image/jpeg"/>
  <Default Extension="JPG" ContentType="image/.jp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9" r:id="rId3"/>
    <p:sldId id="296" r:id="rId5"/>
    <p:sldId id="258" r:id="rId6"/>
    <p:sldId id="265" r:id="rId7"/>
    <p:sldId id="261" r:id="rId8"/>
    <p:sldId id="264" r:id="rId9"/>
    <p:sldId id="267" r:id="rId10"/>
    <p:sldId id="269" r:id="rId11"/>
    <p:sldId id="279" r:id="rId12"/>
    <p:sldId id="281" r:id="rId13"/>
    <p:sldId id="276" r:id="rId14"/>
    <p:sldId id="294" r:id="rId15"/>
    <p:sldId id="268" r:id="rId16"/>
    <p:sldId id="270" r:id="rId17"/>
    <p:sldId id="282" r:id="rId18"/>
    <p:sldId id="283" r:id="rId19"/>
    <p:sldId id="284" r:id="rId20"/>
    <p:sldId id="298" r:id="rId21"/>
  </p:sldIdLst>
  <p:sldSz cx="9144000" cy="5143500" type="screen16x9"/>
  <p:notesSz cx="6858000" cy="9144000"/>
  <p:embeddedFontLst>
    <p:embeddedFont>
      <p:font typeface="微软雅黑" panose="020B0503020204020204" pitchFamily="34" charset="-122"/>
      <p:regular r:id="rId26"/>
    </p:embeddedFont>
    <p:embeddedFont>
      <p:font typeface="Calibri" panose="020F0502020204030204" charset="0"/>
      <p:regular r:id="rId27"/>
      <p:bold r:id="rId28"/>
      <p:italic r:id="rId29"/>
      <p:boldItalic r:id="rId30"/>
    </p:embeddedFont>
  </p:embeddedFontLst>
  <p:custDataLst>
    <p:tags r:id="rId31"/>
  </p:custDataLst>
  <p:defaultTextStyle>
    <a:defPPr>
      <a:defRPr lang="zh-CN"/>
    </a:defPPr>
    <a:lvl1pPr marL="0" algn="l" defTabSz="739775" rtl="0" eaLnBrk="1" latinLnBrk="0" hangingPunct="1">
      <a:defRPr sz="1475" kern="1200">
        <a:solidFill>
          <a:schemeClr val="tx1"/>
        </a:solidFill>
        <a:latin typeface="+mn-lt"/>
        <a:ea typeface="+mn-ea"/>
        <a:cs typeface="+mn-cs"/>
      </a:defRPr>
    </a:lvl1pPr>
    <a:lvl2pPr marL="369570" algn="l" defTabSz="739775" rtl="0" eaLnBrk="1" latinLnBrk="0" hangingPunct="1">
      <a:defRPr sz="1475" kern="1200">
        <a:solidFill>
          <a:schemeClr val="tx1"/>
        </a:solidFill>
        <a:latin typeface="+mn-lt"/>
        <a:ea typeface="+mn-ea"/>
        <a:cs typeface="+mn-cs"/>
      </a:defRPr>
    </a:lvl2pPr>
    <a:lvl3pPr marL="739775" algn="l" defTabSz="739775" rtl="0" eaLnBrk="1" latinLnBrk="0" hangingPunct="1">
      <a:defRPr sz="1475" kern="1200">
        <a:solidFill>
          <a:schemeClr val="tx1"/>
        </a:solidFill>
        <a:latin typeface="+mn-lt"/>
        <a:ea typeface="+mn-ea"/>
        <a:cs typeface="+mn-cs"/>
      </a:defRPr>
    </a:lvl3pPr>
    <a:lvl4pPr marL="1109345" algn="l" defTabSz="739775" rtl="0" eaLnBrk="1" latinLnBrk="0" hangingPunct="1">
      <a:defRPr sz="1475" kern="1200">
        <a:solidFill>
          <a:schemeClr val="tx1"/>
        </a:solidFill>
        <a:latin typeface="+mn-lt"/>
        <a:ea typeface="+mn-ea"/>
        <a:cs typeface="+mn-cs"/>
      </a:defRPr>
    </a:lvl4pPr>
    <a:lvl5pPr marL="1478915" algn="l" defTabSz="739775" rtl="0" eaLnBrk="1" latinLnBrk="0" hangingPunct="1">
      <a:defRPr sz="1475" kern="1200">
        <a:solidFill>
          <a:schemeClr val="tx1"/>
        </a:solidFill>
        <a:latin typeface="+mn-lt"/>
        <a:ea typeface="+mn-ea"/>
        <a:cs typeface="+mn-cs"/>
      </a:defRPr>
    </a:lvl5pPr>
    <a:lvl6pPr marL="1849120" algn="l" defTabSz="739775" rtl="0" eaLnBrk="1" latinLnBrk="0" hangingPunct="1">
      <a:defRPr sz="1475" kern="1200">
        <a:solidFill>
          <a:schemeClr val="tx1"/>
        </a:solidFill>
        <a:latin typeface="+mn-lt"/>
        <a:ea typeface="+mn-ea"/>
        <a:cs typeface="+mn-cs"/>
      </a:defRPr>
    </a:lvl6pPr>
    <a:lvl7pPr marL="2218690" algn="l" defTabSz="739775" rtl="0" eaLnBrk="1" latinLnBrk="0" hangingPunct="1">
      <a:defRPr sz="1475" kern="1200">
        <a:solidFill>
          <a:schemeClr val="tx1"/>
        </a:solidFill>
        <a:latin typeface="+mn-lt"/>
        <a:ea typeface="+mn-ea"/>
        <a:cs typeface="+mn-cs"/>
      </a:defRPr>
    </a:lvl7pPr>
    <a:lvl8pPr marL="2588260" algn="l" defTabSz="739775" rtl="0" eaLnBrk="1" latinLnBrk="0" hangingPunct="1">
      <a:defRPr sz="1475" kern="1200">
        <a:solidFill>
          <a:schemeClr val="tx1"/>
        </a:solidFill>
        <a:latin typeface="+mn-lt"/>
        <a:ea typeface="+mn-ea"/>
        <a:cs typeface="+mn-cs"/>
      </a:defRPr>
    </a:lvl8pPr>
    <a:lvl9pPr marL="2958465" algn="l" defTabSz="739775" rtl="0" eaLnBrk="1" latinLnBrk="0" hangingPunct="1">
      <a:defRPr sz="1475"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1414"/>
    <a:srgbClr val="F22727"/>
    <a:srgbClr val="254061"/>
    <a:srgbClr val="4274B0"/>
    <a:srgbClr val="FFCA21"/>
    <a:srgbClr val="FFD13F"/>
    <a:srgbClr val="FFFFFF"/>
    <a:srgbClr val="000000"/>
    <a:srgbClr val="081422"/>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4" autoAdjust="0"/>
    <p:restoredTop sz="94660"/>
  </p:normalViewPr>
  <p:slideViewPr>
    <p:cSldViewPr>
      <p:cViewPr varScale="1">
        <p:scale>
          <a:sx n="142" d="100"/>
          <a:sy n="142" d="100"/>
        </p:scale>
        <p:origin x="444" y="11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xml"/><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7E1860-5156-40DC-9E59-743B1D41751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5B25F-535F-4C5D-B1DA-56F763568BB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739775" rtl="0" eaLnBrk="1" latinLnBrk="0" hangingPunct="1">
      <a:defRPr sz="935" kern="1200">
        <a:solidFill>
          <a:schemeClr val="tx1"/>
        </a:solidFill>
        <a:latin typeface="+mn-lt"/>
        <a:ea typeface="+mn-ea"/>
        <a:cs typeface="+mn-cs"/>
      </a:defRPr>
    </a:lvl1pPr>
    <a:lvl2pPr marL="369570" algn="l" defTabSz="739775" rtl="0" eaLnBrk="1" latinLnBrk="0" hangingPunct="1">
      <a:defRPr sz="935" kern="1200">
        <a:solidFill>
          <a:schemeClr val="tx1"/>
        </a:solidFill>
        <a:latin typeface="+mn-lt"/>
        <a:ea typeface="+mn-ea"/>
        <a:cs typeface="+mn-cs"/>
      </a:defRPr>
    </a:lvl2pPr>
    <a:lvl3pPr marL="739775" algn="l" defTabSz="739775" rtl="0" eaLnBrk="1" latinLnBrk="0" hangingPunct="1">
      <a:defRPr sz="935" kern="1200">
        <a:solidFill>
          <a:schemeClr val="tx1"/>
        </a:solidFill>
        <a:latin typeface="+mn-lt"/>
        <a:ea typeface="+mn-ea"/>
        <a:cs typeface="+mn-cs"/>
      </a:defRPr>
    </a:lvl3pPr>
    <a:lvl4pPr marL="1109345" algn="l" defTabSz="739775" rtl="0" eaLnBrk="1" latinLnBrk="0" hangingPunct="1">
      <a:defRPr sz="935" kern="1200">
        <a:solidFill>
          <a:schemeClr val="tx1"/>
        </a:solidFill>
        <a:latin typeface="+mn-lt"/>
        <a:ea typeface="+mn-ea"/>
        <a:cs typeface="+mn-cs"/>
      </a:defRPr>
    </a:lvl4pPr>
    <a:lvl5pPr marL="1478915" algn="l" defTabSz="739775" rtl="0" eaLnBrk="1" latinLnBrk="0" hangingPunct="1">
      <a:defRPr sz="935" kern="1200">
        <a:solidFill>
          <a:schemeClr val="tx1"/>
        </a:solidFill>
        <a:latin typeface="+mn-lt"/>
        <a:ea typeface="+mn-ea"/>
        <a:cs typeface="+mn-cs"/>
      </a:defRPr>
    </a:lvl5pPr>
    <a:lvl6pPr marL="1849120" algn="l" defTabSz="739775" rtl="0" eaLnBrk="1" latinLnBrk="0" hangingPunct="1">
      <a:defRPr sz="935" kern="1200">
        <a:solidFill>
          <a:schemeClr val="tx1"/>
        </a:solidFill>
        <a:latin typeface="+mn-lt"/>
        <a:ea typeface="+mn-ea"/>
        <a:cs typeface="+mn-cs"/>
      </a:defRPr>
    </a:lvl6pPr>
    <a:lvl7pPr marL="2218690" algn="l" defTabSz="739775" rtl="0" eaLnBrk="1" latinLnBrk="0" hangingPunct="1">
      <a:defRPr sz="935" kern="1200">
        <a:solidFill>
          <a:schemeClr val="tx1"/>
        </a:solidFill>
        <a:latin typeface="+mn-lt"/>
        <a:ea typeface="+mn-ea"/>
        <a:cs typeface="+mn-cs"/>
      </a:defRPr>
    </a:lvl7pPr>
    <a:lvl8pPr marL="2588260" algn="l" defTabSz="739775" rtl="0" eaLnBrk="1" latinLnBrk="0" hangingPunct="1">
      <a:defRPr sz="935" kern="1200">
        <a:solidFill>
          <a:schemeClr val="tx1"/>
        </a:solidFill>
        <a:latin typeface="+mn-lt"/>
        <a:ea typeface="+mn-ea"/>
        <a:cs typeface="+mn-cs"/>
      </a:defRPr>
    </a:lvl8pPr>
    <a:lvl9pPr marL="2958465" algn="l" defTabSz="739775" rtl="0" eaLnBrk="1" latinLnBrk="0" hangingPunct="1">
      <a:defRPr sz="9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8"/>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1" y="2914650"/>
            <a:ext cx="6400800" cy="1314450"/>
          </a:xfrm>
        </p:spPr>
        <p:txBody>
          <a:bodyPr/>
          <a:lstStyle>
            <a:lvl1pPr marL="0" indent="0" algn="ctr">
              <a:buNone/>
              <a:defRPr>
                <a:solidFill>
                  <a:schemeClr val="tx1">
                    <a:tint val="75000"/>
                  </a:schemeClr>
                </a:solidFill>
              </a:defRPr>
            </a:lvl1pPr>
            <a:lvl2pPr marL="356870" indent="0" algn="ctr">
              <a:buNone/>
              <a:defRPr>
                <a:solidFill>
                  <a:schemeClr val="tx1">
                    <a:tint val="75000"/>
                  </a:schemeClr>
                </a:solidFill>
              </a:defRPr>
            </a:lvl2pPr>
            <a:lvl3pPr marL="713740" indent="0" algn="ctr">
              <a:buNone/>
              <a:defRPr>
                <a:solidFill>
                  <a:schemeClr val="tx1">
                    <a:tint val="75000"/>
                  </a:schemeClr>
                </a:solidFill>
              </a:defRPr>
            </a:lvl3pPr>
            <a:lvl4pPr marL="1070610" indent="0" algn="ctr">
              <a:buNone/>
              <a:defRPr>
                <a:solidFill>
                  <a:schemeClr val="tx1">
                    <a:tint val="75000"/>
                  </a:schemeClr>
                </a:solidFill>
              </a:defRPr>
            </a:lvl4pPr>
            <a:lvl5pPr marL="1427480" indent="0" algn="ctr">
              <a:buNone/>
              <a:defRPr>
                <a:solidFill>
                  <a:schemeClr val="tx1">
                    <a:tint val="75000"/>
                  </a:schemeClr>
                </a:solidFill>
              </a:defRPr>
            </a:lvl5pPr>
            <a:lvl6pPr marL="1783715" indent="0" algn="ctr">
              <a:buNone/>
              <a:defRPr>
                <a:solidFill>
                  <a:schemeClr val="tx1">
                    <a:tint val="75000"/>
                  </a:schemeClr>
                </a:solidFill>
              </a:defRPr>
            </a:lvl6pPr>
            <a:lvl7pPr marL="2140585" indent="0" algn="ctr">
              <a:buNone/>
              <a:defRPr>
                <a:solidFill>
                  <a:schemeClr val="tx1">
                    <a:tint val="75000"/>
                  </a:schemeClr>
                </a:solidFill>
              </a:defRPr>
            </a:lvl7pPr>
            <a:lvl8pPr marL="2497455" indent="0" algn="ctr">
              <a:buNone/>
              <a:defRPr>
                <a:solidFill>
                  <a:schemeClr val="tx1">
                    <a:tint val="75000"/>
                  </a:schemeClr>
                </a:solidFill>
              </a:defRPr>
            </a:lvl8pPr>
            <a:lvl9pPr marL="285432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D4E539-7ADC-4EAE-B951-4D0795672BAE}" type="slidenum">
              <a:rPr lang="zh-CN" altLang="en-US" smtClean="0"/>
            </a:fld>
            <a:endParaRPr lang="zh-CN" altLang="en-US"/>
          </a:p>
        </p:txBody>
      </p:sp>
      <p:grpSp>
        <p:nvGrpSpPr>
          <p:cNvPr id="10" name="组合 9"/>
          <p:cNvGrpSpPr/>
          <p:nvPr userDrawn="1"/>
        </p:nvGrpSpPr>
        <p:grpSpPr>
          <a:xfrm>
            <a:off x="0" y="1"/>
            <a:ext cx="669650" cy="739611"/>
            <a:chOff x="-458818" y="-14989"/>
            <a:chExt cx="8415193" cy="1468008"/>
          </a:xfrm>
        </p:grpSpPr>
        <p:sp>
          <p:nvSpPr>
            <p:cNvPr id="11" name="矩形 4"/>
            <p:cNvSpPr/>
            <p:nvPr/>
          </p:nvSpPr>
          <p:spPr>
            <a:xfrm>
              <a:off x="107504" y="-14989"/>
              <a:ext cx="7848871" cy="1468008"/>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4"/>
            <p:cNvSpPr/>
            <p:nvPr/>
          </p:nvSpPr>
          <p:spPr>
            <a:xfrm>
              <a:off x="-458818" y="-14989"/>
              <a:ext cx="7848869" cy="1468008"/>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p:cNvCxnSpPr/>
          <p:nvPr userDrawn="1"/>
        </p:nvCxnSpPr>
        <p:spPr>
          <a:xfrm>
            <a:off x="755576" y="739612"/>
            <a:ext cx="8388424" cy="0"/>
          </a:xfrm>
          <a:prstGeom prst="line">
            <a:avLst/>
          </a:prstGeom>
          <a:ln>
            <a:solidFill>
              <a:srgbClr val="DF141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15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575">
                <a:solidFill>
                  <a:schemeClr val="tx1">
                    <a:tint val="75000"/>
                  </a:schemeClr>
                </a:solidFill>
              </a:defRPr>
            </a:lvl1pPr>
            <a:lvl2pPr marL="356870" indent="0">
              <a:buNone/>
              <a:defRPr sz="1425">
                <a:solidFill>
                  <a:schemeClr val="tx1">
                    <a:tint val="75000"/>
                  </a:schemeClr>
                </a:solidFill>
              </a:defRPr>
            </a:lvl2pPr>
            <a:lvl3pPr marL="713740" indent="0">
              <a:buNone/>
              <a:defRPr sz="1275">
                <a:solidFill>
                  <a:schemeClr val="tx1">
                    <a:tint val="75000"/>
                  </a:schemeClr>
                </a:solidFill>
              </a:defRPr>
            </a:lvl3pPr>
            <a:lvl4pPr marL="1070610" indent="0">
              <a:buNone/>
              <a:defRPr sz="1125">
                <a:solidFill>
                  <a:schemeClr val="tx1">
                    <a:tint val="75000"/>
                  </a:schemeClr>
                </a:solidFill>
              </a:defRPr>
            </a:lvl4pPr>
            <a:lvl5pPr marL="1427480" indent="0">
              <a:buNone/>
              <a:defRPr sz="1125">
                <a:solidFill>
                  <a:schemeClr val="tx1">
                    <a:tint val="75000"/>
                  </a:schemeClr>
                </a:solidFill>
              </a:defRPr>
            </a:lvl5pPr>
            <a:lvl6pPr marL="1783715" indent="0">
              <a:buNone/>
              <a:defRPr sz="1125">
                <a:solidFill>
                  <a:schemeClr val="tx1">
                    <a:tint val="75000"/>
                  </a:schemeClr>
                </a:solidFill>
              </a:defRPr>
            </a:lvl6pPr>
            <a:lvl7pPr marL="2140585" indent="0">
              <a:buNone/>
              <a:defRPr sz="1125">
                <a:solidFill>
                  <a:schemeClr val="tx1">
                    <a:tint val="75000"/>
                  </a:schemeClr>
                </a:solidFill>
              </a:defRPr>
            </a:lvl7pPr>
            <a:lvl8pPr marL="2497455" indent="0">
              <a:buNone/>
              <a:defRPr sz="1125">
                <a:solidFill>
                  <a:schemeClr val="tx1">
                    <a:tint val="75000"/>
                  </a:schemeClr>
                </a:solidFill>
              </a:defRPr>
            </a:lvl8pPr>
            <a:lvl9pPr marL="2854325" indent="0">
              <a:buNone/>
              <a:defRPr sz="1125">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2"/>
            <a:ext cx="4038600" cy="3394472"/>
          </a:xfrm>
        </p:spPr>
        <p:txBody>
          <a:bodyPr/>
          <a:lstStyle>
            <a:lvl1pPr>
              <a:defRPr sz="2175"/>
            </a:lvl1pPr>
            <a:lvl2pPr>
              <a:defRPr sz="1875"/>
            </a:lvl2pPr>
            <a:lvl3pPr>
              <a:defRPr sz="1575"/>
            </a:lvl3pPr>
            <a:lvl4pPr>
              <a:defRPr sz="1425"/>
            </a:lvl4pPr>
            <a:lvl5pPr>
              <a:defRPr sz="1425"/>
            </a:lvl5pPr>
            <a:lvl6pPr>
              <a:defRPr sz="1425"/>
            </a:lvl6pPr>
            <a:lvl7pPr>
              <a:defRPr sz="1425"/>
            </a:lvl7pPr>
            <a:lvl8pPr>
              <a:defRPr sz="1425"/>
            </a:lvl8pPr>
            <a:lvl9pPr>
              <a:defRPr sz="142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2"/>
            <a:ext cx="4038600" cy="3394472"/>
          </a:xfrm>
        </p:spPr>
        <p:txBody>
          <a:bodyPr/>
          <a:lstStyle>
            <a:lvl1pPr>
              <a:defRPr sz="2175"/>
            </a:lvl1pPr>
            <a:lvl2pPr>
              <a:defRPr sz="1875"/>
            </a:lvl2pPr>
            <a:lvl3pPr>
              <a:defRPr sz="1575"/>
            </a:lvl3pPr>
            <a:lvl4pPr>
              <a:defRPr sz="1425"/>
            </a:lvl4pPr>
            <a:lvl5pPr>
              <a:defRPr sz="1425"/>
            </a:lvl5pPr>
            <a:lvl6pPr>
              <a:defRPr sz="1425"/>
            </a:lvl6pPr>
            <a:lvl7pPr>
              <a:defRPr sz="1425"/>
            </a:lvl7pPr>
            <a:lvl8pPr>
              <a:defRPr sz="1425"/>
            </a:lvl8pPr>
            <a:lvl9pPr>
              <a:defRPr sz="142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7"/>
            <a:ext cx="4040188" cy="479821"/>
          </a:xfrm>
        </p:spPr>
        <p:txBody>
          <a:bodyPr anchor="b"/>
          <a:lstStyle>
            <a:lvl1pPr marL="0" indent="0">
              <a:buNone/>
              <a:defRPr sz="1875" b="1"/>
            </a:lvl1pPr>
            <a:lvl2pPr marL="356870" indent="0">
              <a:buNone/>
              <a:defRPr sz="1575" b="1"/>
            </a:lvl2pPr>
            <a:lvl3pPr marL="713740" indent="0">
              <a:buNone/>
              <a:defRPr sz="1425" b="1"/>
            </a:lvl3pPr>
            <a:lvl4pPr marL="1070610" indent="0">
              <a:buNone/>
              <a:defRPr sz="1275" b="1"/>
            </a:lvl4pPr>
            <a:lvl5pPr marL="1427480" indent="0">
              <a:buNone/>
              <a:defRPr sz="1275" b="1"/>
            </a:lvl5pPr>
            <a:lvl6pPr marL="1783715" indent="0">
              <a:buNone/>
              <a:defRPr sz="1275" b="1"/>
            </a:lvl6pPr>
            <a:lvl7pPr marL="2140585" indent="0">
              <a:buNone/>
              <a:defRPr sz="1275" b="1"/>
            </a:lvl7pPr>
            <a:lvl8pPr marL="2497455" indent="0">
              <a:buNone/>
              <a:defRPr sz="1275" b="1"/>
            </a:lvl8pPr>
            <a:lvl9pPr marL="2854325" indent="0">
              <a:buNone/>
              <a:defRPr sz="1275"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8"/>
            <a:ext cx="4040188" cy="2963466"/>
          </a:xfrm>
        </p:spPr>
        <p:txBody>
          <a:bodyPr/>
          <a:lstStyle>
            <a:lvl1pPr>
              <a:defRPr sz="1875"/>
            </a:lvl1pPr>
            <a:lvl2pPr>
              <a:defRPr sz="1575"/>
            </a:lvl2pPr>
            <a:lvl3pPr>
              <a:defRPr sz="1425"/>
            </a:lvl3pPr>
            <a:lvl4pPr>
              <a:defRPr sz="1275"/>
            </a:lvl4pPr>
            <a:lvl5pPr>
              <a:defRPr sz="1275"/>
            </a:lvl5pPr>
            <a:lvl6pPr>
              <a:defRPr sz="1275"/>
            </a:lvl6pPr>
            <a:lvl7pPr>
              <a:defRPr sz="1275"/>
            </a:lvl7pPr>
            <a:lvl8pPr>
              <a:defRPr sz="1275"/>
            </a:lvl8pPr>
            <a:lvl9pPr>
              <a:defRPr sz="127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7"/>
            <a:ext cx="4041775" cy="479821"/>
          </a:xfrm>
        </p:spPr>
        <p:txBody>
          <a:bodyPr anchor="b"/>
          <a:lstStyle>
            <a:lvl1pPr marL="0" indent="0">
              <a:buNone/>
              <a:defRPr sz="1875" b="1"/>
            </a:lvl1pPr>
            <a:lvl2pPr marL="356870" indent="0">
              <a:buNone/>
              <a:defRPr sz="1575" b="1"/>
            </a:lvl2pPr>
            <a:lvl3pPr marL="713740" indent="0">
              <a:buNone/>
              <a:defRPr sz="1425" b="1"/>
            </a:lvl3pPr>
            <a:lvl4pPr marL="1070610" indent="0">
              <a:buNone/>
              <a:defRPr sz="1275" b="1"/>
            </a:lvl4pPr>
            <a:lvl5pPr marL="1427480" indent="0">
              <a:buNone/>
              <a:defRPr sz="1275" b="1"/>
            </a:lvl5pPr>
            <a:lvl6pPr marL="1783715" indent="0">
              <a:buNone/>
              <a:defRPr sz="1275" b="1"/>
            </a:lvl6pPr>
            <a:lvl7pPr marL="2140585" indent="0">
              <a:buNone/>
              <a:defRPr sz="1275" b="1"/>
            </a:lvl7pPr>
            <a:lvl8pPr marL="2497455" indent="0">
              <a:buNone/>
              <a:defRPr sz="1275" b="1"/>
            </a:lvl8pPr>
            <a:lvl9pPr marL="2854325" indent="0">
              <a:buNone/>
              <a:defRPr sz="1275"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8" y="1631158"/>
            <a:ext cx="4041775" cy="2963466"/>
          </a:xfrm>
        </p:spPr>
        <p:txBody>
          <a:bodyPr/>
          <a:lstStyle>
            <a:lvl1pPr>
              <a:defRPr sz="1875"/>
            </a:lvl1pPr>
            <a:lvl2pPr>
              <a:defRPr sz="1575"/>
            </a:lvl2pPr>
            <a:lvl3pPr>
              <a:defRPr sz="1425"/>
            </a:lvl3pPr>
            <a:lvl4pPr>
              <a:defRPr sz="1275"/>
            </a:lvl4pPr>
            <a:lvl5pPr>
              <a:defRPr sz="1275"/>
            </a:lvl5pPr>
            <a:lvl6pPr>
              <a:defRPr sz="1275"/>
            </a:lvl6pPr>
            <a:lvl7pPr>
              <a:defRPr sz="1275"/>
            </a:lvl7pPr>
            <a:lvl8pPr>
              <a:defRPr sz="1275"/>
            </a:lvl8pPr>
            <a:lvl9pPr>
              <a:defRPr sz="127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4" cy="871537"/>
          </a:xfrm>
        </p:spPr>
        <p:txBody>
          <a:bodyPr anchor="b"/>
          <a:lstStyle>
            <a:lvl1pPr algn="l">
              <a:defRPr sz="1575"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1" y="204791"/>
            <a:ext cx="5111750" cy="4389835"/>
          </a:xfrm>
        </p:spPr>
        <p:txBody>
          <a:bodyPr/>
          <a:lstStyle>
            <a:lvl1pPr>
              <a:defRPr sz="2475"/>
            </a:lvl1pPr>
            <a:lvl2pPr>
              <a:defRPr sz="2175"/>
            </a:lvl2pPr>
            <a:lvl3pPr>
              <a:defRPr sz="1875"/>
            </a:lvl3pPr>
            <a:lvl4pPr>
              <a:defRPr sz="1575"/>
            </a:lvl4pPr>
            <a:lvl5pPr>
              <a:defRPr sz="1575"/>
            </a:lvl5pPr>
            <a:lvl6pPr>
              <a:defRPr sz="1575"/>
            </a:lvl6pPr>
            <a:lvl7pPr>
              <a:defRPr sz="1575"/>
            </a:lvl7pPr>
            <a:lvl8pPr>
              <a:defRPr sz="1575"/>
            </a:lvl8pPr>
            <a:lvl9pPr>
              <a:defRPr sz="1575"/>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329"/>
            <a:ext cx="3008314" cy="3518297"/>
          </a:xfrm>
        </p:spPr>
        <p:txBody>
          <a:bodyPr/>
          <a:lstStyle>
            <a:lvl1pPr marL="0" indent="0">
              <a:buNone/>
              <a:defRPr sz="1125"/>
            </a:lvl1pPr>
            <a:lvl2pPr marL="356870" indent="0">
              <a:buNone/>
              <a:defRPr sz="900"/>
            </a:lvl2pPr>
            <a:lvl3pPr marL="713740" indent="0">
              <a:buNone/>
              <a:defRPr sz="750"/>
            </a:lvl3pPr>
            <a:lvl4pPr marL="1070610" indent="0">
              <a:buNone/>
              <a:defRPr sz="675"/>
            </a:lvl4pPr>
            <a:lvl5pPr marL="1427480" indent="0">
              <a:buNone/>
              <a:defRPr sz="675"/>
            </a:lvl5pPr>
            <a:lvl6pPr marL="1783715" indent="0">
              <a:buNone/>
              <a:defRPr sz="675"/>
            </a:lvl6pPr>
            <a:lvl7pPr marL="2140585" indent="0">
              <a:buNone/>
              <a:defRPr sz="675"/>
            </a:lvl7pPr>
            <a:lvl8pPr marL="2497455" indent="0">
              <a:buNone/>
              <a:defRPr sz="675"/>
            </a:lvl8pPr>
            <a:lvl9pPr marL="2854325" indent="0">
              <a:buNone/>
              <a:defRPr sz="67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3"/>
            <a:ext cx="5486400" cy="425053"/>
          </a:xfrm>
        </p:spPr>
        <p:txBody>
          <a:bodyPr anchor="b"/>
          <a:lstStyle>
            <a:lvl1pPr algn="l">
              <a:defRPr sz="1575"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3"/>
            <a:ext cx="5486400" cy="3086100"/>
          </a:xfrm>
        </p:spPr>
        <p:txBody>
          <a:bodyPr/>
          <a:lstStyle>
            <a:lvl1pPr marL="0" indent="0">
              <a:buNone/>
              <a:defRPr sz="2475"/>
            </a:lvl1pPr>
            <a:lvl2pPr marL="356870" indent="0">
              <a:buNone/>
              <a:defRPr sz="2175"/>
            </a:lvl2pPr>
            <a:lvl3pPr marL="713740" indent="0">
              <a:buNone/>
              <a:defRPr sz="1875"/>
            </a:lvl3pPr>
            <a:lvl4pPr marL="1070610" indent="0">
              <a:buNone/>
              <a:defRPr sz="1575"/>
            </a:lvl4pPr>
            <a:lvl5pPr marL="1427480" indent="0">
              <a:buNone/>
              <a:defRPr sz="1575"/>
            </a:lvl5pPr>
            <a:lvl6pPr marL="1783715" indent="0">
              <a:buNone/>
              <a:defRPr sz="1575"/>
            </a:lvl6pPr>
            <a:lvl7pPr marL="2140585" indent="0">
              <a:buNone/>
              <a:defRPr sz="1575"/>
            </a:lvl7pPr>
            <a:lvl8pPr marL="2497455" indent="0">
              <a:buNone/>
              <a:defRPr sz="1575"/>
            </a:lvl8pPr>
            <a:lvl9pPr marL="2854325" indent="0">
              <a:buNone/>
              <a:defRPr sz="1575"/>
            </a:lvl9pPr>
          </a:lstStyle>
          <a:p>
            <a:endParaRPr lang="zh-CN" altLang="en-US"/>
          </a:p>
        </p:txBody>
      </p:sp>
      <p:sp>
        <p:nvSpPr>
          <p:cNvPr id="4" name="文本占位符 3"/>
          <p:cNvSpPr>
            <a:spLocks noGrp="1"/>
          </p:cNvSpPr>
          <p:nvPr>
            <p:ph type="body" sz="half" idx="2"/>
          </p:nvPr>
        </p:nvSpPr>
        <p:spPr>
          <a:xfrm>
            <a:off x="1792288" y="4025504"/>
            <a:ext cx="5486400" cy="603646"/>
          </a:xfrm>
        </p:spPr>
        <p:txBody>
          <a:bodyPr/>
          <a:lstStyle>
            <a:lvl1pPr marL="0" indent="0">
              <a:buNone/>
              <a:defRPr sz="1125"/>
            </a:lvl1pPr>
            <a:lvl2pPr marL="356870" indent="0">
              <a:buNone/>
              <a:defRPr sz="900"/>
            </a:lvl2pPr>
            <a:lvl3pPr marL="713740" indent="0">
              <a:buNone/>
              <a:defRPr sz="750"/>
            </a:lvl3pPr>
            <a:lvl4pPr marL="1070610" indent="0">
              <a:buNone/>
              <a:defRPr sz="675"/>
            </a:lvl4pPr>
            <a:lvl5pPr marL="1427480" indent="0">
              <a:buNone/>
              <a:defRPr sz="675"/>
            </a:lvl5pPr>
            <a:lvl6pPr marL="1783715" indent="0">
              <a:buNone/>
              <a:defRPr sz="675"/>
            </a:lvl6pPr>
            <a:lvl7pPr marL="2140585" indent="0">
              <a:buNone/>
              <a:defRPr sz="675"/>
            </a:lvl7pPr>
            <a:lvl8pPr marL="2497455" indent="0">
              <a:buNone/>
              <a:defRPr sz="675"/>
            </a:lvl8pPr>
            <a:lvl9pPr marL="2854325" indent="0">
              <a:buNone/>
              <a:defRPr sz="67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3"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B13A585-CCD5-4E06-BCB4-AD2A7BDD65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D4E539-7ADC-4EAE-B951-4D0795672BAE}"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46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5180" tIns="47590" rIns="95180" bIns="475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2"/>
            <a:ext cx="8229600" cy="3394472"/>
          </a:xfrm>
          <a:prstGeom prst="rect">
            <a:avLst/>
          </a:prstGeom>
        </p:spPr>
        <p:txBody>
          <a:bodyPr vert="horz" lIns="95180" tIns="47590" rIns="95180" bIns="4759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1" y="4767263"/>
            <a:ext cx="2133600" cy="273844"/>
          </a:xfrm>
          <a:prstGeom prst="rect">
            <a:avLst/>
          </a:prstGeom>
        </p:spPr>
        <p:txBody>
          <a:bodyPr vert="horz" lIns="95180" tIns="47590" rIns="95180" bIns="47590" rtlCol="0" anchor="ctr"/>
          <a:lstStyle>
            <a:lvl1pPr algn="l">
              <a:defRPr sz="900">
                <a:solidFill>
                  <a:schemeClr val="tx1">
                    <a:tint val="75000"/>
                  </a:schemeClr>
                </a:solidFill>
              </a:defRPr>
            </a:lvl1pPr>
          </a:lstStyle>
          <a:p>
            <a:fld id="{EB13A585-CCD5-4E06-BCB4-AD2A7BDD6554}" type="datetimeFigureOut">
              <a:rPr lang="zh-CN" altLang="en-US" smtClean="0"/>
            </a:fld>
            <a:endParaRPr lang="zh-CN" altLang="en-US"/>
          </a:p>
        </p:txBody>
      </p:sp>
      <p:sp>
        <p:nvSpPr>
          <p:cNvPr id="5" name="页脚占位符 4"/>
          <p:cNvSpPr>
            <a:spLocks noGrp="1"/>
          </p:cNvSpPr>
          <p:nvPr>
            <p:ph type="ftr" sz="quarter" idx="3"/>
          </p:nvPr>
        </p:nvSpPr>
        <p:spPr>
          <a:xfrm>
            <a:off x="3124201" y="4767263"/>
            <a:ext cx="2895601" cy="273844"/>
          </a:xfrm>
          <a:prstGeom prst="rect">
            <a:avLst/>
          </a:prstGeom>
        </p:spPr>
        <p:txBody>
          <a:bodyPr vert="horz" lIns="95180" tIns="47590" rIns="95180" bIns="475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3"/>
            <a:ext cx="2133600" cy="273844"/>
          </a:xfrm>
          <a:prstGeom prst="rect">
            <a:avLst/>
          </a:prstGeom>
        </p:spPr>
        <p:txBody>
          <a:bodyPr vert="horz" lIns="95180" tIns="47590" rIns="95180" bIns="47590" rtlCol="0" anchor="ctr"/>
          <a:lstStyle>
            <a:lvl1pPr algn="r">
              <a:defRPr sz="900">
                <a:solidFill>
                  <a:schemeClr val="tx1">
                    <a:tint val="75000"/>
                  </a:schemeClr>
                </a:solidFill>
              </a:defRPr>
            </a:lvl1pPr>
          </a:lstStyle>
          <a:p>
            <a:fld id="{E1D4E539-7ADC-4EAE-B951-4D0795672BA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txStyles>
    <p:titleStyle>
      <a:lvl1pPr algn="ctr" defTabSz="713740" rtl="0" eaLnBrk="1" latinLnBrk="0" hangingPunct="1">
        <a:spcBef>
          <a:spcPct val="0"/>
        </a:spcBef>
        <a:buNone/>
        <a:defRPr sz="3450" kern="1200">
          <a:solidFill>
            <a:schemeClr val="tx1"/>
          </a:solidFill>
          <a:latin typeface="+mj-lt"/>
          <a:ea typeface="+mj-ea"/>
          <a:cs typeface="+mj-cs"/>
        </a:defRPr>
      </a:lvl1pPr>
    </p:titleStyle>
    <p:bodyStyle>
      <a:lvl1pPr marL="267335" indent="-267335" algn="l" defTabSz="713740" rtl="0" eaLnBrk="1" latinLnBrk="0" hangingPunct="1">
        <a:spcBef>
          <a:spcPct val="20000"/>
        </a:spcBef>
        <a:buFont typeface="Arial" panose="020B0604020202020204" pitchFamily="34" charset="0"/>
        <a:buChar char="•"/>
        <a:defRPr sz="2475" kern="1200">
          <a:solidFill>
            <a:schemeClr val="tx1"/>
          </a:solidFill>
          <a:latin typeface="+mn-lt"/>
          <a:ea typeface="+mn-ea"/>
          <a:cs typeface="+mn-cs"/>
        </a:defRPr>
      </a:lvl1pPr>
      <a:lvl2pPr marL="579755" indent="-222885" algn="l" defTabSz="713740" rtl="0" eaLnBrk="1" latinLnBrk="0" hangingPunct="1">
        <a:spcBef>
          <a:spcPct val="20000"/>
        </a:spcBef>
        <a:buFont typeface="Arial" panose="020B0604020202020204" pitchFamily="34" charset="0"/>
        <a:buChar char="–"/>
        <a:defRPr sz="2175" kern="1200">
          <a:solidFill>
            <a:schemeClr val="tx1"/>
          </a:solidFill>
          <a:latin typeface="+mn-lt"/>
          <a:ea typeface="+mn-ea"/>
          <a:cs typeface="+mn-cs"/>
        </a:defRPr>
      </a:lvl2pPr>
      <a:lvl3pPr marL="892175" indent="-178435" algn="l" defTabSz="713740" rtl="0" eaLnBrk="1" latinLnBrk="0" hangingPunct="1">
        <a:spcBef>
          <a:spcPct val="20000"/>
        </a:spcBef>
        <a:buFont typeface="Arial" panose="020B0604020202020204" pitchFamily="34" charset="0"/>
        <a:buChar char="•"/>
        <a:defRPr sz="1875" kern="1200">
          <a:solidFill>
            <a:schemeClr val="tx1"/>
          </a:solidFill>
          <a:latin typeface="+mn-lt"/>
          <a:ea typeface="+mn-ea"/>
          <a:cs typeface="+mn-cs"/>
        </a:defRPr>
      </a:lvl3pPr>
      <a:lvl4pPr marL="1249045" indent="-178435" algn="l" defTabSz="71374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4pPr>
      <a:lvl5pPr marL="1605915" indent="-178435" algn="l" defTabSz="71374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5pPr>
      <a:lvl6pPr marL="1962150" indent="-178435" algn="l" defTabSz="71374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6pPr>
      <a:lvl7pPr marL="2319020" indent="-178435" algn="l" defTabSz="71374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7pPr>
      <a:lvl8pPr marL="2675890" indent="-178435" algn="l" defTabSz="71374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8pPr>
      <a:lvl9pPr marL="3032760" indent="-178435" algn="l" defTabSz="71374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9pPr>
    </p:bodyStyle>
    <p:otherStyle>
      <a:defPPr>
        <a:defRPr lang="zh-CN"/>
      </a:defPPr>
      <a:lvl1pPr marL="0" algn="l" defTabSz="713740" rtl="0" eaLnBrk="1" latinLnBrk="0" hangingPunct="1">
        <a:defRPr sz="1425" kern="1200">
          <a:solidFill>
            <a:schemeClr val="tx1"/>
          </a:solidFill>
          <a:latin typeface="+mn-lt"/>
          <a:ea typeface="+mn-ea"/>
          <a:cs typeface="+mn-cs"/>
        </a:defRPr>
      </a:lvl1pPr>
      <a:lvl2pPr marL="356870" algn="l" defTabSz="713740" rtl="0" eaLnBrk="1" latinLnBrk="0" hangingPunct="1">
        <a:defRPr sz="1425" kern="1200">
          <a:solidFill>
            <a:schemeClr val="tx1"/>
          </a:solidFill>
          <a:latin typeface="+mn-lt"/>
          <a:ea typeface="+mn-ea"/>
          <a:cs typeface="+mn-cs"/>
        </a:defRPr>
      </a:lvl2pPr>
      <a:lvl3pPr marL="713740" algn="l" defTabSz="713740" rtl="0" eaLnBrk="1" latinLnBrk="0" hangingPunct="1">
        <a:defRPr sz="1425" kern="1200">
          <a:solidFill>
            <a:schemeClr val="tx1"/>
          </a:solidFill>
          <a:latin typeface="+mn-lt"/>
          <a:ea typeface="+mn-ea"/>
          <a:cs typeface="+mn-cs"/>
        </a:defRPr>
      </a:lvl3pPr>
      <a:lvl4pPr marL="1070610" algn="l" defTabSz="713740" rtl="0" eaLnBrk="1" latinLnBrk="0" hangingPunct="1">
        <a:defRPr sz="1425" kern="1200">
          <a:solidFill>
            <a:schemeClr val="tx1"/>
          </a:solidFill>
          <a:latin typeface="+mn-lt"/>
          <a:ea typeface="+mn-ea"/>
          <a:cs typeface="+mn-cs"/>
        </a:defRPr>
      </a:lvl4pPr>
      <a:lvl5pPr marL="1427480" algn="l" defTabSz="713740" rtl="0" eaLnBrk="1" latinLnBrk="0" hangingPunct="1">
        <a:defRPr sz="1425" kern="1200">
          <a:solidFill>
            <a:schemeClr val="tx1"/>
          </a:solidFill>
          <a:latin typeface="+mn-lt"/>
          <a:ea typeface="+mn-ea"/>
          <a:cs typeface="+mn-cs"/>
        </a:defRPr>
      </a:lvl5pPr>
      <a:lvl6pPr marL="1783715" algn="l" defTabSz="713740" rtl="0" eaLnBrk="1" latinLnBrk="0" hangingPunct="1">
        <a:defRPr sz="1425" kern="1200">
          <a:solidFill>
            <a:schemeClr val="tx1"/>
          </a:solidFill>
          <a:latin typeface="+mn-lt"/>
          <a:ea typeface="+mn-ea"/>
          <a:cs typeface="+mn-cs"/>
        </a:defRPr>
      </a:lvl6pPr>
      <a:lvl7pPr marL="2140585" algn="l" defTabSz="713740" rtl="0" eaLnBrk="1" latinLnBrk="0" hangingPunct="1">
        <a:defRPr sz="1425" kern="1200">
          <a:solidFill>
            <a:schemeClr val="tx1"/>
          </a:solidFill>
          <a:latin typeface="+mn-lt"/>
          <a:ea typeface="+mn-ea"/>
          <a:cs typeface="+mn-cs"/>
        </a:defRPr>
      </a:lvl7pPr>
      <a:lvl8pPr marL="2497455" algn="l" defTabSz="713740" rtl="0" eaLnBrk="1" latinLnBrk="0" hangingPunct="1">
        <a:defRPr sz="1425" kern="1200">
          <a:solidFill>
            <a:schemeClr val="tx1"/>
          </a:solidFill>
          <a:latin typeface="+mn-lt"/>
          <a:ea typeface="+mn-ea"/>
          <a:cs typeface="+mn-cs"/>
        </a:defRPr>
      </a:lvl8pPr>
      <a:lvl9pPr marL="2854325" algn="l" defTabSz="713740" rtl="0" eaLnBrk="1" latinLnBrk="0" hangingPunct="1">
        <a:defRPr sz="14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microsoft.com/office/2007/relationships/hdphoto" Target="../media/image10.wdp"/><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4"/>
          <p:cNvSpPr/>
          <p:nvPr/>
        </p:nvSpPr>
        <p:spPr>
          <a:xfrm>
            <a:off x="107505"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53"/>
          <p:cNvSpPr txBox="1"/>
          <p:nvPr/>
        </p:nvSpPr>
        <p:spPr>
          <a:xfrm>
            <a:off x="4139952" y="1688604"/>
            <a:ext cx="4685561" cy="938719"/>
          </a:xfrm>
          <a:prstGeom prst="rect">
            <a:avLst/>
          </a:prstGeom>
          <a:noFill/>
        </p:spPr>
        <p:txBody>
          <a:bodyPr wrap="square" rtlCol="0">
            <a:spAutoFit/>
          </a:bodyPr>
          <a:lstStyle/>
          <a:p>
            <a:r>
              <a:rPr lang="zh-CN" altLang="en-US" sz="5500" b="1" dirty="0" smtClean="0">
                <a:solidFill>
                  <a:srgbClr val="DF1414"/>
                </a:solidFill>
                <a:latin typeface="微软雅黑" panose="020B0503020204020204" pitchFamily="34" charset="-122"/>
                <a:ea typeface="微软雅黑" panose="020B0503020204020204" pitchFamily="34" charset="-122"/>
              </a:rPr>
              <a:t>年终总结计划</a:t>
            </a:r>
            <a:endParaRPr lang="zh-CN" altLang="zh-CN" sz="5500" b="1" dirty="0">
              <a:solidFill>
                <a:srgbClr val="DF1414"/>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206919" y="3741580"/>
            <a:ext cx="3891310" cy="48450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pPr>
              <a:lnSpc>
                <a:spcPts val="2600"/>
              </a:lnSpc>
              <a:spcAft>
                <a:spcPts val="0"/>
              </a:spcAft>
            </a:pPr>
            <a:r>
              <a:rPr lang="zh-CN" sz="1400" kern="100" dirty="0">
                <a:solidFill>
                  <a:schemeClr val="tx1">
                    <a:lumMod val="75000"/>
                    <a:lumOff val="25000"/>
                  </a:schemeClr>
                </a:solidFill>
                <a:effectLst/>
                <a:ea typeface="微软雅黑" panose="020B0503020204020204" pitchFamily="34" charset="-122"/>
                <a:cs typeface="Times New Roman" panose="02020603050405020304"/>
              </a:rPr>
              <a:t>汇报人：</a:t>
            </a:r>
            <a:r>
              <a:rPr lang="en-US" sz="1400" kern="100" dirty="0" err="1">
                <a:solidFill>
                  <a:schemeClr val="tx1">
                    <a:lumMod val="75000"/>
                    <a:lumOff val="25000"/>
                  </a:schemeClr>
                </a:solidFill>
                <a:effectLst/>
                <a:ea typeface="微软雅黑" panose="020B0503020204020204" pitchFamily="34" charset="-122"/>
                <a:cs typeface="Times New Roman" panose="02020603050405020304"/>
              </a:rPr>
              <a:t>XXX</a:t>
            </a:r>
            <a:r>
              <a:rPr lang="en-US" sz="1400" kern="100" dirty="0">
                <a:solidFill>
                  <a:schemeClr val="tx1">
                    <a:lumMod val="75000"/>
                    <a:lumOff val="25000"/>
                  </a:schemeClr>
                </a:solidFill>
                <a:effectLst/>
                <a:ea typeface="微软雅黑" panose="020B0503020204020204" pitchFamily="34" charset="-122"/>
                <a:cs typeface="Times New Roman" panose="02020603050405020304"/>
              </a:rPr>
              <a:t>  </a:t>
            </a:r>
            <a:r>
              <a:rPr lang="en-US" sz="1400" kern="100" dirty="0" smtClean="0">
                <a:solidFill>
                  <a:schemeClr val="tx1">
                    <a:lumMod val="75000"/>
                    <a:lumOff val="25000"/>
                  </a:schemeClr>
                </a:solidFill>
                <a:effectLst/>
                <a:ea typeface="微软雅黑" panose="020B0503020204020204" pitchFamily="34" charset="-122"/>
                <a:cs typeface="Times New Roman" panose="02020603050405020304"/>
              </a:rPr>
              <a:t>   </a:t>
            </a:r>
            <a:r>
              <a:rPr lang="zh-CN" sz="1400" kern="100" dirty="0" smtClean="0">
                <a:solidFill>
                  <a:schemeClr val="tx1">
                    <a:lumMod val="75000"/>
                    <a:lumOff val="25000"/>
                  </a:schemeClr>
                </a:solidFill>
                <a:effectLst/>
                <a:ea typeface="微软雅黑" panose="020B0503020204020204" pitchFamily="34" charset="-122"/>
                <a:cs typeface="Times New Roman" panose="02020603050405020304"/>
              </a:rPr>
              <a:t>汇报</a:t>
            </a:r>
            <a:r>
              <a:rPr lang="zh-CN" sz="1400" kern="100" dirty="0">
                <a:solidFill>
                  <a:schemeClr val="tx1">
                    <a:lumMod val="75000"/>
                    <a:lumOff val="25000"/>
                  </a:schemeClr>
                </a:solidFill>
                <a:effectLst/>
                <a:ea typeface="微软雅黑" panose="020B0503020204020204" pitchFamily="34" charset="-122"/>
                <a:cs typeface="Times New Roman" panose="02020603050405020304"/>
              </a:rPr>
              <a:t>时间：</a:t>
            </a:r>
            <a:r>
              <a:rPr lang="en-US" sz="1400" kern="100" dirty="0" smtClean="0">
                <a:solidFill>
                  <a:schemeClr val="tx1">
                    <a:lumMod val="75000"/>
                    <a:lumOff val="25000"/>
                  </a:schemeClr>
                </a:solidFill>
                <a:effectLst/>
                <a:ea typeface="微软雅黑" panose="020B0503020204020204" pitchFamily="34" charset="-122"/>
                <a:cs typeface="Times New Roman" panose="02020603050405020304"/>
              </a:rPr>
              <a:t>20XX.X.8</a:t>
            </a:r>
            <a:endParaRPr lang="zh-CN" sz="1000" kern="100" dirty="0">
              <a:solidFill>
                <a:schemeClr val="tx1">
                  <a:lumMod val="75000"/>
                  <a:lumOff val="25000"/>
                </a:schemeClr>
              </a:solidFill>
              <a:effectLst/>
              <a:ea typeface="宋体" panose="02010600030101010101" pitchFamily="2" charset="-122"/>
              <a:cs typeface="Times New Roman" panose="02020603050405020304"/>
            </a:endParaRPr>
          </a:p>
        </p:txBody>
      </p:sp>
      <p:sp>
        <p:nvSpPr>
          <p:cNvPr id="23" name="矩形 22"/>
          <p:cNvSpPr/>
          <p:nvPr/>
        </p:nvSpPr>
        <p:spPr>
          <a:xfrm>
            <a:off x="4278927" y="2715766"/>
            <a:ext cx="648072" cy="45719"/>
          </a:xfrm>
          <a:prstGeom prst="rect">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F1414"/>
              </a:solidFill>
            </a:endParaRPr>
          </a:p>
        </p:txBody>
      </p:sp>
      <p:sp>
        <p:nvSpPr>
          <p:cNvPr id="24" name="矩形 23"/>
          <p:cNvSpPr/>
          <p:nvPr/>
        </p:nvSpPr>
        <p:spPr>
          <a:xfrm>
            <a:off x="4179975" y="2770265"/>
            <a:ext cx="4580055"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500"/>
              </a:lnSpc>
            </a:pPr>
            <a:r>
              <a:rPr lang="en-US" altLang="zh-CN" sz="900" dirty="0" err="1">
                <a:solidFill>
                  <a:schemeClr val="tx1">
                    <a:lumMod val="75000"/>
                    <a:lumOff val="25000"/>
                  </a:schemeClr>
                </a:solidFill>
                <a:latin typeface="+mj-ea"/>
                <a:ea typeface="+mj-ea"/>
              </a:rPr>
              <a:t>Qzuser</a:t>
            </a:r>
            <a:r>
              <a:rPr lang="en-US" altLang="zh-CN" sz="900" dirty="0">
                <a:solidFill>
                  <a:schemeClr val="tx1">
                    <a:lumMod val="75000"/>
                    <a:lumOff val="25000"/>
                  </a:schemeClr>
                </a:solidFill>
                <a:latin typeface="+mj-ea"/>
                <a:ea typeface="+mj-ea"/>
              </a:rPr>
              <a:t> has more than ten years of design experience. With the design concept of high quality and practicability, we design every template with our heart, and try our best to serve our customers!</a:t>
            </a:r>
            <a:endParaRPr lang="zh-CN" altLang="en-US" sz="900" dirty="0">
              <a:solidFill>
                <a:schemeClr val="tx1">
                  <a:lumMod val="75000"/>
                  <a:lumOff val="25000"/>
                </a:schemeClr>
              </a:solidFill>
              <a:latin typeface="+mj-ea"/>
              <a:ea typeface="+mj-ea"/>
            </a:endParaRPr>
          </a:p>
        </p:txBody>
      </p:sp>
      <p:sp>
        <p:nvSpPr>
          <p:cNvPr id="26" name="文本框 25"/>
          <p:cNvSpPr txBox="1"/>
          <p:nvPr/>
        </p:nvSpPr>
        <p:spPr>
          <a:xfrm>
            <a:off x="4206919" y="1275606"/>
            <a:ext cx="3891310" cy="5109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r>
              <a:rPr lang="zh-CN" altLang="en-US" sz="2400" i="1" spc="300" dirty="0" smtClean="0">
                <a:solidFill>
                  <a:schemeClr val="tx1">
                    <a:lumMod val="75000"/>
                    <a:lumOff val="25000"/>
                  </a:schemeClr>
                </a:solidFill>
                <a:latin typeface="微软雅黑" panose="020B0503020204020204" pitchFamily="34" charset="-122"/>
                <a:ea typeface="微软雅黑" panose="020B0503020204020204" pitchFamily="34" charset="-122"/>
              </a:rPr>
              <a:t>只争</a:t>
            </a:r>
            <a:r>
              <a:rPr lang="zh-CN" altLang="en-US" sz="2400" i="1" spc="300" dirty="0" smtClean="0">
                <a:solidFill>
                  <a:srgbClr val="DF1414"/>
                </a:solidFill>
                <a:latin typeface="微软雅黑" panose="020B0503020204020204" pitchFamily="34" charset="-122"/>
                <a:ea typeface="微软雅黑" panose="020B0503020204020204" pitchFamily="34" charset="-122"/>
              </a:rPr>
              <a:t>朝夕</a:t>
            </a:r>
            <a:r>
              <a:rPr lang="en-US" altLang="zh-CN" sz="2400" i="1"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i="1" spc="300" dirty="0" smtClean="0">
                <a:solidFill>
                  <a:schemeClr val="tx1">
                    <a:lumMod val="75000"/>
                    <a:lumOff val="25000"/>
                  </a:schemeClr>
                </a:solidFill>
                <a:latin typeface="微软雅黑" panose="020B0503020204020204" pitchFamily="34" charset="-122"/>
                <a:ea typeface="微软雅黑" panose="020B0503020204020204" pitchFamily="34" charset="-122"/>
              </a:rPr>
              <a:t>不</a:t>
            </a:r>
            <a:r>
              <a:rPr lang="zh-CN" altLang="en-US" sz="2400" i="1" spc="300" dirty="0">
                <a:solidFill>
                  <a:schemeClr val="tx1">
                    <a:lumMod val="75000"/>
                    <a:lumOff val="25000"/>
                  </a:schemeClr>
                </a:solidFill>
                <a:latin typeface="微软雅黑" panose="020B0503020204020204" pitchFamily="34" charset="-122"/>
                <a:ea typeface="微软雅黑" panose="020B0503020204020204" pitchFamily="34" charset="-122"/>
              </a:rPr>
              <a:t>负</a:t>
            </a:r>
            <a:r>
              <a:rPr lang="zh-CN" altLang="en-US" sz="2400" i="1" spc="300" dirty="0">
                <a:solidFill>
                  <a:srgbClr val="DF1414"/>
                </a:solidFill>
                <a:latin typeface="微软雅黑" panose="020B0503020204020204" pitchFamily="34" charset="-122"/>
                <a:ea typeface="微软雅黑" panose="020B0503020204020204" pitchFamily="34" charset="-122"/>
              </a:rPr>
              <a:t>韶华</a:t>
            </a:r>
            <a:endParaRPr lang="zh-CN" altLang="zh-CN" sz="2400" i="1" spc="300" dirty="0">
              <a:solidFill>
                <a:srgbClr val="DF141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14:ripple dir="lu"/>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 y="-14989"/>
            <a:ext cx="7956376" cy="1468008"/>
            <a:chOff x="-1" y="-14989"/>
            <a:chExt cx="7956376" cy="1468008"/>
          </a:xfrm>
        </p:grpSpPr>
        <p:sp>
          <p:nvSpPr>
            <p:cNvPr id="19" name="矩形 4"/>
            <p:cNvSpPr/>
            <p:nvPr/>
          </p:nvSpPr>
          <p:spPr>
            <a:xfrm>
              <a:off x="107504" y="-14989"/>
              <a:ext cx="7848871" cy="1468008"/>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4"/>
            <p:cNvSpPr/>
            <p:nvPr/>
          </p:nvSpPr>
          <p:spPr>
            <a:xfrm>
              <a:off x="-1" y="-14989"/>
              <a:ext cx="7848871" cy="1468008"/>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TextBox 4"/>
          <p:cNvSpPr txBox="1"/>
          <p:nvPr/>
        </p:nvSpPr>
        <p:spPr>
          <a:xfrm>
            <a:off x="3620827" y="777453"/>
            <a:ext cx="1179723" cy="584775"/>
          </a:xfrm>
          <a:prstGeom prst="rect">
            <a:avLst/>
          </a:prstGeom>
          <a:noFill/>
        </p:spPr>
        <p:txBody>
          <a:bodyPr wrap="squar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cs typeface="+mn-ea"/>
                <a:sym typeface="+mn-lt"/>
              </a:rPr>
              <a:t>目 录</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53"/>
          <p:cNvSpPr txBox="1"/>
          <p:nvPr/>
        </p:nvSpPr>
        <p:spPr>
          <a:xfrm>
            <a:off x="336054" y="665112"/>
            <a:ext cx="3528392" cy="784702"/>
          </a:xfrm>
          <a:prstGeom prst="rect">
            <a:avLst/>
          </a:prstGeom>
          <a:noFill/>
        </p:spPr>
        <p:txBody>
          <a:bodyPr wrap="square" rtlCol="0">
            <a:spAutoFit/>
          </a:bodyPr>
          <a:lstStyle/>
          <a:p>
            <a:r>
              <a:rPr lang="en-US" altLang="zh-CN" sz="4500" b="1" dirty="0" smtClean="0">
                <a:solidFill>
                  <a:schemeClr val="bg1"/>
                </a:solidFill>
                <a:latin typeface="+mn-ea"/>
              </a:rPr>
              <a:t>CONTENTS</a:t>
            </a:r>
            <a:endParaRPr lang="zh-CN" altLang="zh-CN" sz="4500" b="1" dirty="0">
              <a:solidFill>
                <a:schemeClr val="bg1"/>
              </a:solidFill>
              <a:latin typeface="+mn-ea"/>
            </a:endParaRPr>
          </a:p>
        </p:txBody>
      </p:sp>
      <p:sp>
        <p:nvSpPr>
          <p:cNvPr id="22" name="矩形 21"/>
          <p:cNvSpPr/>
          <p:nvPr/>
        </p:nvSpPr>
        <p:spPr>
          <a:xfrm>
            <a:off x="1828801" y="3867894"/>
            <a:ext cx="5486400"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lang="en-US" altLang="zh-CN" sz="900" dirty="0" err="1">
                <a:solidFill>
                  <a:schemeClr val="tx1">
                    <a:lumMod val="75000"/>
                    <a:lumOff val="25000"/>
                  </a:schemeClr>
                </a:solidFill>
                <a:latin typeface="+mj-ea"/>
                <a:ea typeface="+mj-ea"/>
              </a:rPr>
              <a:t>Qzuser</a:t>
            </a:r>
            <a:r>
              <a:rPr lang="en-US" altLang="zh-CN" sz="900" dirty="0">
                <a:solidFill>
                  <a:schemeClr val="tx1">
                    <a:lumMod val="75000"/>
                    <a:lumOff val="25000"/>
                  </a:schemeClr>
                </a:solidFill>
                <a:latin typeface="+mj-ea"/>
                <a:ea typeface="+mj-ea"/>
              </a:rPr>
              <a:t> has more than ten years of design experience. With the design concept of high quality and practicability, we design every template with our heart, and try our best to serve our customers!</a:t>
            </a:r>
            <a:endParaRPr lang="zh-CN" altLang="en-US" sz="900" dirty="0">
              <a:solidFill>
                <a:schemeClr val="tx1">
                  <a:lumMod val="75000"/>
                  <a:lumOff val="25000"/>
                </a:schemeClr>
              </a:solidFill>
              <a:latin typeface="+mj-ea"/>
              <a:ea typeface="+mj-ea"/>
            </a:endParaRPr>
          </a:p>
        </p:txBody>
      </p:sp>
      <p:sp>
        <p:nvSpPr>
          <p:cNvPr id="23" name="文本框 22"/>
          <p:cNvSpPr txBox="1"/>
          <p:nvPr/>
        </p:nvSpPr>
        <p:spPr>
          <a:xfrm>
            <a:off x="408062" y="377080"/>
            <a:ext cx="3891310" cy="41818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r>
              <a:rPr lang="zh-CN" altLang="en-US" sz="2000" i="1" spc="300" dirty="0" smtClean="0">
                <a:solidFill>
                  <a:schemeClr val="bg1"/>
                </a:solidFill>
                <a:latin typeface="微软雅黑" panose="020B0503020204020204" pitchFamily="34" charset="-122"/>
                <a:ea typeface="微软雅黑" panose="020B0503020204020204" pitchFamily="34" charset="-122"/>
              </a:rPr>
              <a:t>只争朝夕</a:t>
            </a:r>
            <a:r>
              <a:rPr lang="en-US" altLang="zh-CN" sz="2000" i="1" spc="300" dirty="0" smtClean="0">
                <a:solidFill>
                  <a:schemeClr val="bg1"/>
                </a:solidFill>
                <a:latin typeface="微软雅黑" panose="020B0503020204020204" pitchFamily="34" charset="-122"/>
                <a:ea typeface="微软雅黑" panose="020B0503020204020204" pitchFamily="34" charset="-122"/>
              </a:rPr>
              <a:t>/</a:t>
            </a:r>
            <a:r>
              <a:rPr lang="zh-CN" altLang="en-US" sz="2000" i="1" spc="300" dirty="0" smtClean="0">
                <a:solidFill>
                  <a:schemeClr val="bg1"/>
                </a:solidFill>
                <a:latin typeface="微软雅黑" panose="020B0503020204020204" pitchFamily="34" charset="-122"/>
                <a:ea typeface="微软雅黑" panose="020B0503020204020204" pitchFamily="34" charset="-122"/>
              </a:rPr>
              <a:t>不</a:t>
            </a:r>
            <a:r>
              <a:rPr lang="zh-CN" altLang="en-US" sz="2000" i="1" spc="300" dirty="0">
                <a:solidFill>
                  <a:schemeClr val="bg1"/>
                </a:solidFill>
                <a:latin typeface="微软雅黑" panose="020B0503020204020204" pitchFamily="34" charset="-122"/>
                <a:ea typeface="微软雅黑" panose="020B0503020204020204" pitchFamily="34" charset="-122"/>
              </a:rPr>
              <a:t>负韶华</a:t>
            </a:r>
            <a:endParaRPr lang="zh-CN" altLang="zh-CN" sz="2000" i="1" spc="300" dirty="0">
              <a:solidFill>
                <a:schemeClr val="bg1"/>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1877269" y="2098708"/>
            <a:ext cx="2310456" cy="504056"/>
          </a:xfrm>
          <a:prstGeom prst="round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年度工作概述</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圆角矩形 26"/>
          <p:cNvSpPr/>
          <p:nvPr/>
        </p:nvSpPr>
        <p:spPr>
          <a:xfrm>
            <a:off x="5558756" y="2067694"/>
            <a:ext cx="2310456" cy="504056"/>
          </a:xfrm>
          <a:prstGeom prst="round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工作完成情况</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圆角矩形 27"/>
          <p:cNvSpPr/>
          <p:nvPr/>
        </p:nvSpPr>
        <p:spPr>
          <a:xfrm>
            <a:off x="1877269" y="3003798"/>
            <a:ext cx="2310456" cy="504056"/>
          </a:xfrm>
          <a:prstGeom prst="round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工作经验反思</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9" name="圆角矩形 28"/>
          <p:cNvSpPr/>
          <p:nvPr/>
        </p:nvSpPr>
        <p:spPr>
          <a:xfrm>
            <a:off x="5558756" y="2924258"/>
            <a:ext cx="2310456" cy="504056"/>
          </a:xfrm>
          <a:prstGeom prst="round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明年工作计划</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圆角矩形 29"/>
          <p:cNvSpPr/>
          <p:nvPr/>
        </p:nvSpPr>
        <p:spPr>
          <a:xfrm>
            <a:off x="1274788" y="2098708"/>
            <a:ext cx="536673" cy="504056"/>
          </a:xfrm>
          <a:prstGeom prst="roundRect">
            <a:avLst/>
          </a:pr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圆角矩形 31"/>
          <p:cNvSpPr/>
          <p:nvPr/>
        </p:nvSpPr>
        <p:spPr>
          <a:xfrm>
            <a:off x="4956275" y="2067694"/>
            <a:ext cx="536673" cy="504056"/>
          </a:xfrm>
          <a:prstGeom prst="roundRect">
            <a:avLst/>
          </a:pr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圆角矩形 32"/>
          <p:cNvSpPr/>
          <p:nvPr/>
        </p:nvSpPr>
        <p:spPr>
          <a:xfrm>
            <a:off x="1274788" y="3003798"/>
            <a:ext cx="536673" cy="504056"/>
          </a:xfrm>
          <a:prstGeom prst="roundRect">
            <a:avLst/>
          </a:pr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4" name="圆角矩形 33"/>
          <p:cNvSpPr/>
          <p:nvPr/>
        </p:nvSpPr>
        <p:spPr>
          <a:xfrm>
            <a:off x="4956275" y="2924258"/>
            <a:ext cx="536673" cy="504056"/>
          </a:xfrm>
          <a:prstGeom prst="roundRect">
            <a:avLst/>
          </a:pr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p15:prstTrans prst="origami"/>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4"/>
          <p:cNvSpPr/>
          <p:nvPr/>
        </p:nvSpPr>
        <p:spPr>
          <a:xfrm>
            <a:off x="107505"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192507" y="1347614"/>
            <a:ext cx="2700807"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400" dirty="0" smtClean="0">
                <a:solidFill>
                  <a:srgbClr val="DF1414"/>
                </a:solidFill>
                <a:latin typeface="微软雅黑" panose="020B0503020204020204" pitchFamily="34" charset="-122"/>
                <a:ea typeface="微软雅黑" panose="020B0503020204020204" pitchFamily="34" charset="-122"/>
              </a:rPr>
              <a:t>PART 01</a:t>
            </a:r>
            <a:endParaRPr lang="en-US" altLang="zh-CN" sz="4400" dirty="0" smtClean="0">
              <a:solidFill>
                <a:srgbClr val="DF1414"/>
              </a:solidFill>
              <a:latin typeface="微软雅黑" panose="020B0503020204020204" pitchFamily="34" charset="-122"/>
              <a:ea typeface="微软雅黑" panose="020B0503020204020204" pitchFamily="34" charset="-122"/>
            </a:endParaRPr>
          </a:p>
        </p:txBody>
      </p:sp>
      <p:sp>
        <p:nvSpPr>
          <p:cNvPr id="13" name="TextBox 53"/>
          <p:cNvSpPr txBox="1"/>
          <p:nvPr/>
        </p:nvSpPr>
        <p:spPr>
          <a:xfrm>
            <a:off x="4226937" y="1923678"/>
            <a:ext cx="4737551" cy="769441"/>
          </a:xfrm>
          <a:prstGeom prst="rect">
            <a:avLst/>
          </a:prstGeom>
          <a:noFill/>
        </p:spPr>
        <p:txBody>
          <a:bodyPr wrap="square" rtlCol="0">
            <a:spAutoFit/>
          </a:bodyPr>
          <a:lstStyle/>
          <a:p>
            <a:r>
              <a:rPr lang="zh-CN" altLang="en-US" sz="4400" b="1" spc="300" dirty="0">
                <a:solidFill>
                  <a:srgbClr val="DF1414"/>
                </a:solidFill>
                <a:latin typeface="微软雅黑" panose="020B0503020204020204" pitchFamily="34" charset="-122"/>
                <a:ea typeface="微软雅黑" panose="020B0503020204020204" pitchFamily="34" charset="-122"/>
              </a:rPr>
              <a:t>年度工作概述</a:t>
            </a:r>
            <a:endParaRPr lang="zh-CN" altLang="zh-CN" sz="4400" b="1" spc="300" dirty="0">
              <a:solidFill>
                <a:srgbClr val="DF1414"/>
              </a:solidFill>
              <a:latin typeface="微软雅黑" panose="020B0503020204020204" pitchFamily="34" charset="-122"/>
              <a:ea typeface="微软雅黑" panose="020B0503020204020204" pitchFamily="34" charset="-122"/>
            </a:endParaRPr>
          </a:p>
        </p:txBody>
      </p:sp>
      <p:sp>
        <p:nvSpPr>
          <p:cNvPr id="18" name="矩形 17"/>
          <p:cNvSpPr/>
          <p:nvPr/>
        </p:nvSpPr>
        <p:spPr>
          <a:xfrm>
            <a:off x="4331482" y="2877291"/>
            <a:ext cx="648072" cy="45719"/>
          </a:xfrm>
          <a:prstGeom prst="rect">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F1414"/>
              </a:solidFill>
            </a:endParaRPr>
          </a:p>
        </p:txBody>
      </p:sp>
      <p:sp>
        <p:nvSpPr>
          <p:cNvPr id="19" name="矩形 18"/>
          <p:cNvSpPr/>
          <p:nvPr/>
        </p:nvSpPr>
        <p:spPr>
          <a:xfrm>
            <a:off x="4232530" y="2931790"/>
            <a:ext cx="4580055"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500"/>
              </a:lnSpc>
            </a:pPr>
            <a:r>
              <a:rPr lang="en-US" altLang="zh-CN" sz="900" dirty="0" err="1">
                <a:solidFill>
                  <a:schemeClr val="tx1">
                    <a:lumMod val="75000"/>
                    <a:lumOff val="25000"/>
                  </a:schemeClr>
                </a:solidFill>
                <a:latin typeface="+mj-ea"/>
                <a:ea typeface="+mj-ea"/>
              </a:rPr>
              <a:t>Qzuser</a:t>
            </a:r>
            <a:r>
              <a:rPr lang="en-US" altLang="zh-CN" sz="900" dirty="0">
                <a:solidFill>
                  <a:schemeClr val="tx1">
                    <a:lumMod val="75000"/>
                    <a:lumOff val="25000"/>
                  </a:schemeClr>
                </a:solidFill>
                <a:latin typeface="+mj-ea"/>
                <a:ea typeface="+mj-ea"/>
              </a:rPr>
              <a:t> has more than ten years of design experience. With the design concept of high quality and practicability, we design every template with our heart, and try our best to serve our customers!</a:t>
            </a:r>
            <a:endParaRPr lang="zh-CN" altLang="en-US" sz="900" dirty="0">
              <a:solidFill>
                <a:schemeClr val="tx1">
                  <a:lumMod val="75000"/>
                  <a:lumOff val="25000"/>
                </a:schemeClr>
              </a:solidFill>
              <a:latin typeface="+mj-ea"/>
              <a:ea typeface="+mj-ea"/>
            </a:endParaRPr>
          </a:p>
        </p:txBody>
      </p:sp>
      <p:sp>
        <p:nvSpPr>
          <p:cNvPr id="20" name="文本框 19"/>
          <p:cNvSpPr txBox="1"/>
          <p:nvPr/>
        </p:nvSpPr>
        <p:spPr>
          <a:xfrm>
            <a:off x="4206919" y="3717032"/>
            <a:ext cx="3891310" cy="5109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只争</a:t>
            </a:r>
            <a:r>
              <a:rPr lang="zh-CN" altLang="en-US" sz="2000" i="1" spc="300" dirty="0" smtClean="0">
                <a:solidFill>
                  <a:srgbClr val="DF1414"/>
                </a:solidFill>
                <a:latin typeface="微软雅黑" panose="020B0503020204020204" pitchFamily="34" charset="-122"/>
                <a:ea typeface="微软雅黑" panose="020B0503020204020204" pitchFamily="34" charset="-122"/>
              </a:rPr>
              <a:t>朝夕</a:t>
            </a:r>
            <a:r>
              <a:rPr lang="en-US" altLang="zh-CN"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不</a:t>
            </a:r>
            <a:r>
              <a:rPr lang="zh-CN" altLang="en-US" sz="2000" i="1" spc="300" dirty="0">
                <a:solidFill>
                  <a:schemeClr val="tx1">
                    <a:lumMod val="75000"/>
                    <a:lumOff val="25000"/>
                  </a:schemeClr>
                </a:solidFill>
                <a:latin typeface="微软雅黑" panose="020B0503020204020204" pitchFamily="34" charset="-122"/>
                <a:ea typeface="微软雅黑" panose="020B0503020204020204" pitchFamily="34" charset="-122"/>
              </a:rPr>
              <a:t>负</a:t>
            </a:r>
            <a:r>
              <a:rPr lang="zh-CN" altLang="en-US" sz="2000" i="1" spc="300" dirty="0">
                <a:solidFill>
                  <a:srgbClr val="DF1414"/>
                </a:solidFill>
                <a:latin typeface="微软雅黑" panose="020B0503020204020204" pitchFamily="34" charset="-122"/>
                <a:ea typeface="微软雅黑" panose="020B0503020204020204" pitchFamily="34" charset="-122"/>
              </a:rPr>
              <a:t>韶华</a:t>
            </a:r>
            <a:endParaRPr lang="zh-CN" altLang="zh-CN" sz="2000" i="1" spc="300" dirty="0">
              <a:solidFill>
                <a:srgbClr val="DF1414"/>
              </a:solidFill>
              <a:latin typeface="微软雅黑" panose="020B0503020204020204" pitchFamily="34" charset="-122"/>
              <a:ea typeface="微软雅黑" panose="020B0503020204020204" pitchFamily="34" charset="-122"/>
            </a:endParaRPr>
          </a:p>
        </p:txBody>
      </p:sp>
      <p:sp>
        <p:nvSpPr>
          <p:cNvPr id="11" name="矩形 4"/>
          <p:cNvSpPr/>
          <p:nvPr/>
        </p:nvSpPr>
        <p:spPr>
          <a:xfrm>
            <a:off x="0"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33139" y="1275606"/>
            <a:ext cx="4586933" cy="2160240"/>
          </a:xfrm>
          <a:prstGeom prst="rect">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年度工作概述</a:t>
            </a:r>
            <a:endParaRPr lang="zh-CN" altLang="zh-CN" sz="2200" dirty="0">
              <a:solidFill>
                <a:schemeClr val="tx1">
                  <a:lumMod val="75000"/>
                  <a:lumOff val="25000"/>
                </a:schemeClr>
              </a:solidFill>
              <a:latin typeface="+mn-ea"/>
            </a:endParaRPr>
          </a:p>
        </p:txBody>
      </p:sp>
      <p:sp>
        <p:nvSpPr>
          <p:cNvPr id="34" name="Text Placeholder 7"/>
          <p:cNvSpPr txBox="1"/>
          <p:nvPr/>
        </p:nvSpPr>
        <p:spPr>
          <a:xfrm>
            <a:off x="956542" y="1579859"/>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2100" b="0" dirty="0" smtClean="0">
                <a:solidFill>
                  <a:schemeClr val="bg1"/>
                </a:solidFill>
                <a:latin typeface="微软雅黑" panose="020B0503020204020204" pitchFamily="34" charset="-122"/>
                <a:ea typeface="微软雅黑" panose="020B0503020204020204" pitchFamily="34" charset="-122"/>
                <a:cs typeface="+mn-ea"/>
                <a:sym typeface="+mn-lt"/>
              </a:rPr>
              <a:t>添加</a:t>
            </a:r>
            <a:r>
              <a:rPr lang="zh-CN" altLang="en-US" sz="2100" b="0" dirty="0">
                <a:solidFill>
                  <a:schemeClr val="bg1"/>
                </a:solidFill>
                <a:latin typeface="微软雅黑" panose="020B0503020204020204" pitchFamily="34" charset="-122"/>
                <a:ea typeface="微软雅黑" panose="020B0503020204020204" pitchFamily="34" charset="-122"/>
                <a:cs typeface="+mn-ea"/>
                <a:sym typeface="+mn-lt"/>
              </a:rPr>
              <a:t>标题</a:t>
            </a:r>
            <a:endParaRPr lang="zh-CN" altLang="en-US" sz="2100" b="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23"/>
          <p:cNvSpPr txBox="1"/>
          <p:nvPr/>
        </p:nvSpPr>
        <p:spPr>
          <a:xfrm>
            <a:off x="882527" y="1880994"/>
            <a:ext cx="3968244" cy="1338828"/>
          </a:xfrm>
          <a:prstGeom prst="rect">
            <a:avLst/>
          </a:prstGeom>
          <a:noFill/>
        </p:spPr>
        <p:txBody>
          <a:bodyPr wrap="square" rtlCol="0">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bg1"/>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bg1"/>
                </a:solidFill>
                <a:latin typeface="微软雅黑" panose="020B0503020204020204" pitchFamily="34" charset="-122"/>
                <a:ea typeface="微软雅黑" panose="020B0503020204020204" pitchFamily="34" charset="-122"/>
                <a:cs typeface="+mn-ea"/>
                <a:sym typeface="+mn-lt"/>
              </a:rPr>
              <a:t>，更多精品模板</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http://chn.docer.com/works?userid=310034636</a:t>
            </a:r>
            <a:r>
              <a:rPr lang="zh-CN" altLang="en-US" sz="900" dirty="0">
                <a:solidFill>
                  <a:schemeClr val="bg1"/>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bg1"/>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bg1"/>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bg1"/>
                </a:solidFill>
                <a:latin typeface="微软雅黑" panose="020B0503020204020204" pitchFamily="34" charset="-122"/>
                <a:ea typeface="微软雅黑" panose="020B0503020204020204" pitchFamily="34" charset="-122"/>
                <a:cs typeface="+mn-ea"/>
                <a:sym typeface="+mn-lt"/>
              </a:rPr>
              <a:t>，更多精品模板</a:t>
            </a:r>
            <a:r>
              <a:rPr lang="en-US" altLang="zh-CN" sz="900" dirty="0">
                <a:solidFill>
                  <a:schemeClr val="bg1"/>
                </a:solidFill>
                <a:latin typeface="微软雅黑" panose="020B0503020204020204" pitchFamily="34" charset="-122"/>
                <a:ea typeface="微软雅黑" panose="020B0503020204020204" pitchFamily="34" charset="-122"/>
                <a:cs typeface="+mn-ea"/>
                <a:sym typeface="+mn-lt"/>
              </a:rPr>
              <a:t>http://chn.docer.com/works?userid=310034636</a:t>
            </a:r>
            <a:r>
              <a:rPr lang="zh-CN" altLang="en-US" sz="900" dirty="0">
                <a:solidFill>
                  <a:schemeClr val="bg1"/>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5220073" y="1275606"/>
            <a:ext cx="3528392" cy="2160240"/>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dpi="0" rotWithShape="1">
                <a:blip r:embed="rId2" cstate="print">
                  <a:extLst>
                    <a:ext uri="{28A0092B-C50C-407E-A947-70E740481C1C}">
                      <a14:useLocalDpi xmlns:a14="http://schemas.microsoft.com/office/drawing/2010/main" val="0"/>
                    </a:ext>
                  </a:extLst>
                </a:blip>
                <a:srcRect/>
                <a:stretch>
                  <a:fillRect/>
                </a:stretch>
              </a:blipFill>
            </a:endParaRPr>
          </a:p>
        </p:txBody>
      </p:sp>
      <p:sp>
        <p:nvSpPr>
          <p:cNvPr id="31"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01</a:t>
            </a:r>
            <a:endParaRPr lang="zh-CN" altLang="zh-CN" sz="2000" dirty="0">
              <a:solidFill>
                <a:schemeClr val="bg1"/>
              </a:solidFill>
              <a:latin typeface="+mn-ea"/>
            </a:endParaRPr>
          </a:p>
        </p:txBody>
      </p:sp>
      <p:sp>
        <p:nvSpPr>
          <p:cNvPr id="13" name="Text Placeholder 7"/>
          <p:cNvSpPr txBox="1"/>
          <p:nvPr/>
        </p:nvSpPr>
        <p:spPr>
          <a:xfrm>
            <a:off x="956542" y="3648689"/>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2100" b="0" dirty="0" smtClean="0">
                <a:latin typeface="微软雅黑" panose="020B0503020204020204" pitchFamily="34" charset="-122"/>
                <a:ea typeface="微软雅黑" panose="020B0503020204020204" pitchFamily="34" charset="-122"/>
                <a:cs typeface="+mn-ea"/>
                <a:sym typeface="+mn-lt"/>
              </a:rPr>
              <a:t>添加</a:t>
            </a:r>
            <a:r>
              <a:rPr lang="zh-CN" altLang="en-US" sz="2100" b="0" dirty="0">
                <a:latin typeface="微软雅黑" panose="020B0503020204020204" pitchFamily="34" charset="-122"/>
                <a:ea typeface="微软雅黑" panose="020B0503020204020204" pitchFamily="34" charset="-122"/>
                <a:cs typeface="+mn-ea"/>
                <a:sym typeface="+mn-lt"/>
              </a:rPr>
              <a:t>标题</a:t>
            </a:r>
            <a:endParaRPr lang="zh-CN" altLang="en-US" sz="2100" b="0" dirty="0">
              <a:latin typeface="微软雅黑" panose="020B0503020204020204" pitchFamily="34" charset="-122"/>
              <a:ea typeface="微软雅黑" panose="020B0503020204020204" pitchFamily="34" charset="-122"/>
              <a:cs typeface="+mn-ea"/>
              <a:sym typeface="+mn-lt"/>
            </a:endParaRPr>
          </a:p>
        </p:txBody>
      </p:sp>
      <p:sp>
        <p:nvSpPr>
          <p:cNvPr id="14" name="TextBox 23"/>
          <p:cNvSpPr txBox="1"/>
          <p:nvPr/>
        </p:nvSpPr>
        <p:spPr>
          <a:xfrm>
            <a:off x="882527" y="3944401"/>
            <a:ext cx="3401441" cy="71558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Text Placeholder 7"/>
          <p:cNvSpPr txBox="1"/>
          <p:nvPr/>
        </p:nvSpPr>
        <p:spPr>
          <a:xfrm>
            <a:off x="4934182" y="3648689"/>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2100" b="0" dirty="0" smtClean="0">
                <a:latin typeface="微软雅黑" panose="020B0503020204020204" pitchFamily="34" charset="-122"/>
                <a:ea typeface="微软雅黑" panose="020B0503020204020204" pitchFamily="34" charset="-122"/>
                <a:cs typeface="+mn-ea"/>
                <a:sym typeface="+mn-lt"/>
              </a:rPr>
              <a:t>添加</a:t>
            </a:r>
            <a:r>
              <a:rPr lang="zh-CN" altLang="en-US" sz="2100" b="0" dirty="0">
                <a:latin typeface="微软雅黑" panose="020B0503020204020204" pitchFamily="34" charset="-122"/>
                <a:ea typeface="微软雅黑" panose="020B0503020204020204" pitchFamily="34" charset="-122"/>
                <a:cs typeface="+mn-ea"/>
                <a:sym typeface="+mn-lt"/>
              </a:rPr>
              <a:t>标题</a:t>
            </a:r>
            <a:endParaRPr lang="zh-CN" altLang="en-US" sz="2100" b="0" dirty="0">
              <a:latin typeface="微软雅黑" panose="020B0503020204020204" pitchFamily="34" charset="-122"/>
              <a:ea typeface="微软雅黑" panose="020B0503020204020204" pitchFamily="34" charset="-122"/>
              <a:cs typeface="+mn-ea"/>
              <a:sym typeface="+mn-lt"/>
            </a:endParaRPr>
          </a:p>
        </p:txBody>
      </p:sp>
      <p:sp>
        <p:nvSpPr>
          <p:cNvPr id="16" name="TextBox 23"/>
          <p:cNvSpPr txBox="1"/>
          <p:nvPr/>
        </p:nvSpPr>
        <p:spPr>
          <a:xfrm>
            <a:off x="4860167" y="3944401"/>
            <a:ext cx="3401441" cy="71558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1602170" y="1491630"/>
            <a:ext cx="1267099" cy="1267099"/>
          </a:xfrm>
          <a:prstGeom prst="ellipse">
            <a:avLst/>
          </a:prstGeom>
          <a:solidFill>
            <a:srgbClr val="DF141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solidFill>
                <a:schemeClr val="accent1">
                  <a:lumMod val="50000"/>
                </a:schemeClr>
              </a:solidFill>
            </a:endParaRPr>
          </a:p>
        </p:txBody>
      </p:sp>
      <p:sp>
        <p:nvSpPr>
          <p:cNvPr id="44" name="椭圆 43"/>
          <p:cNvSpPr/>
          <p:nvPr/>
        </p:nvSpPr>
        <p:spPr>
          <a:xfrm>
            <a:off x="3180400" y="1491630"/>
            <a:ext cx="1267099" cy="1267099"/>
          </a:xfrm>
          <a:prstGeom prst="ellipse">
            <a:avLst/>
          </a:prstGeom>
          <a:solidFill>
            <a:srgbClr val="DF141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solidFill>
                <a:schemeClr val="accent1">
                  <a:lumMod val="50000"/>
                </a:schemeClr>
              </a:solidFill>
            </a:endParaRPr>
          </a:p>
        </p:txBody>
      </p:sp>
      <p:sp>
        <p:nvSpPr>
          <p:cNvPr id="45" name="椭圆 44"/>
          <p:cNvSpPr/>
          <p:nvPr/>
        </p:nvSpPr>
        <p:spPr>
          <a:xfrm>
            <a:off x="4696502" y="1491630"/>
            <a:ext cx="1267099" cy="1267099"/>
          </a:xfrm>
          <a:prstGeom prst="ellipse">
            <a:avLst/>
          </a:prstGeom>
          <a:solidFill>
            <a:srgbClr val="DF141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solidFill>
                <a:schemeClr val="accent1">
                  <a:lumMod val="50000"/>
                </a:schemeClr>
              </a:solidFill>
            </a:endParaRPr>
          </a:p>
        </p:txBody>
      </p:sp>
      <p:sp>
        <p:nvSpPr>
          <p:cNvPr id="46" name="椭圆 45"/>
          <p:cNvSpPr/>
          <p:nvPr/>
        </p:nvSpPr>
        <p:spPr>
          <a:xfrm>
            <a:off x="6274732" y="1491630"/>
            <a:ext cx="1267099" cy="1267099"/>
          </a:xfrm>
          <a:prstGeom prst="ellipse">
            <a:avLst/>
          </a:prstGeom>
          <a:solidFill>
            <a:srgbClr val="DF141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solidFill>
                <a:schemeClr val="accent1">
                  <a:lumMod val="50000"/>
                </a:schemeClr>
              </a:solidFill>
            </a:endParaRPr>
          </a:p>
        </p:txBody>
      </p:sp>
      <p:sp>
        <p:nvSpPr>
          <p:cNvPr id="47" name="Text Placeholder 7"/>
          <p:cNvSpPr txBox="1"/>
          <p:nvPr/>
        </p:nvSpPr>
        <p:spPr>
          <a:xfrm>
            <a:off x="3584432" y="3118769"/>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100" b="0" dirty="0">
                <a:latin typeface="微软雅黑" panose="020B0503020204020204" pitchFamily="34" charset="-122"/>
                <a:ea typeface="微软雅黑" panose="020B0503020204020204" pitchFamily="34" charset="-122"/>
                <a:cs typeface="+mn-ea"/>
                <a:sym typeface="+mn-lt"/>
              </a:rPr>
              <a:t>点击添加标题</a:t>
            </a:r>
            <a:endParaRPr lang="zh-CN" altLang="en-US" sz="2100" b="0" dirty="0">
              <a:latin typeface="微软雅黑" panose="020B0503020204020204" pitchFamily="34" charset="-122"/>
              <a:ea typeface="微软雅黑" panose="020B0503020204020204" pitchFamily="34" charset="-122"/>
              <a:cs typeface="+mn-ea"/>
              <a:sym typeface="+mn-lt"/>
            </a:endParaRPr>
          </a:p>
        </p:txBody>
      </p:sp>
      <p:sp>
        <p:nvSpPr>
          <p:cNvPr id="48" name="TextBox 23"/>
          <p:cNvSpPr txBox="1"/>
          <p:nvPr/>
        </p:nvSpPr>
        <p:spPr>
          <a:xfrm>
            <a:off x="1475656" y="3463381"/>
            <a:ext cx="6210190" cy="923330"/>
          </a:xfrm>
          <a:prstGeom prst="rect">
            <a:avLst/>
          </a:prstGeom>
          <a:noFill/>
        </p:spPr>
        <p:txBody>
          <a:bodyPr wrap="square" rtlCol="0">
            <a:spAutoFit/>
          </a:bodyPr>
          <a:lstStyle/>
          <a:p>
            <a:pPr algn="ct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，更多精品模板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http://chn.docer.com/works?userid=310034636</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，更多精品模板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http://chn.docer.com/works?userid=310034636</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年度工作概述</a:t>
            </a:r>
            <a:endParaRPr lang="zh-CN" altLang="zh-CN" sz="2200" dirty="0">
              <a:solidFill>
                <a:schemeClr val="tx1">
                  <a:lumMod val="75000"/>
                  <a:lumOff val="25000"/>
                </a:schemeClr>
              </a:solidFill>
              <a:latin typeface="+mn-ea"/>
            </a:endParaRPr>
          </a:p>
        </p:txBody>
      </p:sp>
      <p:sp>
        <p:nvSpPr>
          <p:cNvPr id="20"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01</a:t>
            </a:r>
            <a:endParaRPr lang="zh-CN" altLang="zh-CN" sz="2000" dirty="0">
              <a:solidFill>
                <a:schemeClr val="bg1"/>
              </a:solidFill>
              <a:latin typeface="+mn-ea"/>
            </a:endParaRPr>
          </a:p>
        </p:txBody>
      </p:sp>
      <p:sp>
        <p:nvSpPr>
          <p:cNvPr id="71" name="文本框 5"/>
          <p:cNvSpPr txBox="1"/>
          <p:nvPr/>
        </p:nvSpPr>
        <p:spPr>
          <a:xfrm>
            <a:off x="1668614" y="1735603"/>
            <a:ext cx="1134217" cy="553678"/>
          </a:xfrm>
          <a:prstGeom prst="rect">
            <a:avLst/>
          </a:prstGeom>
          <a:noFill/>
        </p:spPr>
        <p:txBody>
          <a:bodyPr wrap="square" rtlCol="0">
            <a:spAutoFit/>
          </a:bodyPr>
          <a:lstStyle/>
          <a:p>
            <a:pPr algn="ctr"/>
            <a:r>
              <a:rPr lang="en-US" altLang="zh-CN" sz="3000" dirty="0">
                <a:solidFill>
                  <a:schemeClr val="bg1"/>
                </a:solidFill>
                <a:latin typeface="微软雅黑" panose="020B0503020204020204" pitchFamily="34" charset="-122"/>
                <a:ea typeface="微软雅黑" panose="020B0503020204020204" pitchFamily="34" charset="-122"/>
              </a:rPr>
              <a:t>98%</a:t>
            </a:r>
            <a:endParaRPr lang="zh-CN" altLang="en-US" sz="3000" dirty="0">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668614" y="2164614"/>
            <a:ext cx="1134217" cy="306174"/>
          </a:xfrm>
          <a:prstGeom prst="rect">
            <a:avLst/>
          </a:prstGeom>
          <a:noFill/>
        </p:spPr>
        <p:txBody>
          <a:bodyPr wrap="square" rtlCol="0">
            <a:spAutoFit/>
          </a:bodyPr>
          <a:lstStyle/>
          <a:p>
            <a:pPr algn="ctr">
              <a:lnSpc>
                <a:spcPct val="150000"/>
              </a:lnSpc>
            </a:pPr>
            <a:r>
              <a:rPr lang="zh-CN" altLang="zh-CN" sz="1050" dirty="0">
                <a:solidFill>
                  <a:schemeClr val="bg1"/>
                </a:solidFill>
                <a:latin typeface="微软雅黑" panose="020B0503020204020204" pitchFamily="34" charset="-122"/>
                <a:ea typeface="微软雅黑" panose="020B0503020204020204" pitchFamily="34" charset="-122"/>
              </a:rPr>
              <a:t>完成年计划</a:t>
            </a:r>
            <a:r>
              <a:rPr lang="en-US" altLang="zh-CN" sz="1050" dirty="0">
                <a:solidFill>
                  <a:schemeClr val="bg1"/>
                </a:solidFill>
                <a:latin typeface="微软雅黑" panose="020B0503020204020204" pitchFamily="34" charset="-122"/>
                <a:ea typeface="微软雅黑" panose="020B0503020204020204" pitchFamily="34" charset="-122"/>
              </a:rPr>
              <a:t>98%</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21" name="文本框 5"/>
          <p:cNvSpPr txBox="1"/>
          <p:nvPr/>
        </p:nvSpPr>
        <p:spPr>
          <a:xfrm>
            <a:off x="4762946" y="1735601"/>
            <a:ext cx="1134217" cy="553678"/>
          </a:xfrm>
          <a:prstGeom prst="rect">
            <a:avLst/>
          </a:prstGeom>
          <a:noFill/>
        </p:spPr>
        <p:txBody>
          <a:bodyPr wrap="square" rtlCol="0">
            <a:spAutoFit/>
          </a:bodyPr>
          <a:lstStyle>
            <a:defPPr>
              <a:defRPr lang="zh-CN"/>
            </a:defPPr>
            <a:lvl1pPr algn="ctr">
              <a:defRPr sz="4000">
                <a:solidFill>
                  <a:srgbClr val="0066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3000" dirty="0">
                <a:solidFill>
                  <a:schemeClr val="bg1"/>
                </a:solidFill>
                <a:effectLst/>
              </a:rPr>
              <a:t>3</a:t>
            </a:r>
            <a:r>
              <a:rPr lang="zh-CN" altLang="zh-CN" sz="3000" dirty="0">
                <a:solidFill>
                  <a:schemeClr val="bg1"/>
                </a:solidFill>
                <a:effectLst/>
              </a:rPr>
              <a:t>件 </a:t>
            </a:r>
            <a:endParaRPr lang="zh-CN" altLang="en-US" sz="3000" dirty="0">
              <a:solidFill>
                <a:schemeClr val="bg1"/>
              </a:solidFill>
              <a:effectLst/>
            </a:endParaRPr>
          </a:p>
        </p:txBody>
      </p:sp>
      <p:sp>
        <p:nvSpPr>
          <p:cNvPr id="123" name="TextBox 122"/>
          <p:cNvSpPr txBox="1"/>
          <p:nvPr/>
        </p:nvSpPr>
        <p:spPr>
          <a:xfrm>
            <a:off x="4799412" y="2204237"/>
            <a:ext cx="1061279" cy="415498"/>
          </a:xfrm>
          <a:prstGeom prst="rect">
            <a:avLst/>
          </a:prstGeom>
          <a:noFill/>
        </p:spPr>
        <p:txBody>
          <a:bodyPr wrap="square" rtlCol="0">
            <a:spAutoFit/>
          </a:bodyPr>
          <a:lstStyle>
            <a:defPPr>
              <a:defRPr lang="zh-CN"/>
            </a:defPPr>
            <a:lvl1pPr>
              <a:lnSpc>
                <a:spcPct val="15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zh-CN" sz="1050" dirty="0">
                <a:solidFill>
                  <a:schemeClr val="bg1"/>
                </a:solidFill>
              </a:rPr>
              <a:t>完成了</a:t>
            </a:r>
            <a:r>
              <a:rPr lang="en-US" altLang="zh-CN" sz="1050" dirty="0">
                <a:solidFill>
                  <a:schemeClr val="bg1"/>
                </a:solidFill>
              </a:rPr>
              <a:t>3</a:t>
            </a:r>
            <a:r>
              <a:rPr lang="zh-CN" altLang="zh-CN" sz="1050" dirty="0">
                <a:solidFill>
                  <a:schemeClr val="bg1"/>
                </a:solidFill>
              </a:rPr>
              <a:t>件</a:t>
            </a:r>
            <a:endParaRPr lang="en-US" altLang="zh-CN" sz="1050" dirty="0">
              <a:solidFill>
                <a:schemeClr val="bg1"/>
              </a:solidFill>
            </a:endParaRPr>
          </a:p>
          <a:p>
            <a:pPr algn="ctr">
              <a:lnSpc>
                <a:spcPct val="100000"/>
              </a:lnSpc>
            </a:pPr>
            <a:r>
              <a:rPr lang="zh-CN" altLang="zh-CN" sz="1050" dirty="0">
                <a:solidFill>
                  <a:schemeClr val="bg1"/>
                </a:solidFill>
              </a:rPr>
              <a:t>大事</a:t>
            </a:r>
            <a:endParaRPr lang="zh-CN" altLang="en-US" sz="1050" dirty="0">
              <a:solidFill>
                <a:schemeClr val="bg1"/>
              </a:solidFill>
            </a:endParaRPr>
          </a:p>
        </p:txBody>
      </p:sp>
      <p:sp>
        <p:nvSpPr>
          <p:cNvPr id="122" name="文本框 5"/>
          <p:cNvSpPr txBox="1"/>
          <p:nvPr/>
        </p:nvSpPr>
        <p:spPr>
          <a:xfrm>
            <a:off x="6341174" y="1735601"/>
            <a:ext cx="1134217" cy="553678"/>
          </a:xfrm>
          <a:prstGeom prst="rect">
            <a:avLst/>
          </a:prstGeom>
          <a:noFill/>
        </p:spPr>
        <p:txBody>
          <a:bodyPr wrap="square" rtlCol="0">
            <a:spAutoFit/>
          </a:bodyPr>
          <a:lstStyle>
            <a:defPPr>
              <a:defRPr lang="zh-CN"/>
            </a:defPPr>
            <a:lvl1pPr algn="ctr">
              <a:defRPr sz="4000">
                <a:solidFill>
                  <a:srgbClr val="0066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zh-CN" altLang="zh-CN" sz="3000" dirty="0">
                <a:solidFill>
                  <a:schemeClr val="bg1"/>
                </a:solidFill>
                <a:effectLst/>
              </a:rPr>
              <a:t> 奖 </a:t>
            </a:r>
            <a:endParaRPr lang="zh-CN" altLang="en-US" sz="3000" dirty="0">
              <a:solidFill>
                <a:schemeClr val="bg1"/>
              </a:solidFill>
              <a:effectLst/>
            </a:endParaRPr>
          </a:p>
        </p:txBody>
      </p:sp>
      <p:sp>
        <p:nvSpPr>
          <p:cNvPr id="124" name="TextBox 123"/>
          <p:cNvSpPr txBox="1"/>
          <p:nvPr/>
        </p:nvSpPr>
        <p:spPr>
          <a:xfrm>
            <a:off x="6360116" y="2164613"/>
            <a:ext cx="1096330" cy="306174"/>
          </a:xfrm>
          <a:prstGeom prst="rect">
            <a:avLst/>
          </a:prstGeom>
          <a:noFill/>
        </p:spPr>
        <p:txBody>
          <a:bodyPr wrap="square" rtlCol="0">
            <a:spAutoFit/>
          </a:bodyPr>
          <a:lstStyle>
            <a:defPPr>
              <a:defRPr lang="zh-CN"/>
            </a:defPPr>
            <a:lvl1pPr>
              <a:lnSpc>
                <a:spcPct val="15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zh-CN" sz="1050" dirty="0">
                <a:solidFill>
                  <a:schemeClr val="bg1"/>
                </a:solidFill>
              </a:rPr>
              <a:t>获得某某奖</a:t>
            </a:r>
            <a:endParaRPr lang="zh-CN" altLang="en-US" sz="1050" dirty="0">
              <a:solidFill>
                <a:schemeClr val="bg1"/>
              </a:solidFill>
            </a:endParaRPr>
          </a:p>
        </p:txBody>
      </p:sp>
      <p:sp>
        <p:nvSpPr>
          <p:cNvPr id="120" name="文本框 5"/>
          <p:cNvSpPr txBox="1"/>
          <p:nvPr/>
        </p:nvSpPr>
        <p:spPr>
          <a:xfrm>
            <a:off x="3184079" y="1735603"/>
            <a:ext cx="1259744" cy="553678"/>
          </a:xfrm>
          <a:prstGeom prst="rect">
            <a:avLst/>
          </a:prstGeom>
          <a:noFill/>
        </p:spPr>
        <p:txBody>
          <a:bodyPr wrap="square" rtlCol="0">
            <a:spAutoFit/>
          </a:bodyPr>
          <a:lstStyle>
            <a:defPPr>
              <a:defRPr lang="zh-CN"/>
            </a:defPPr>
            <a:lvl1pPr algn="ctr">
              <a:defRPr sz="4000">
                <a:solidFill>
                  <a:srgbClr val="0066CC"/>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stStyle>
          <a:p>
            <a:r>
              <a:rPr lang="en-US" altLang="zh-CN" sz="3000" dirty="0">
                <a:solidFill>
                  <a:schemeClr val="bg1"/>
                </a:solidFill>
                <a:effectLst/>
              </a:rPr>
              <a:t>9</a:t>
            </a:r>
            <a:r>
              <a:rPr lang="zh-CN" altLang="zh-CN" sz="3000" dirty="0">
                <a:solidFill>
                  <a:schemeClr val="bg1"/>
                </a:solidFill>
                <a:effectLst/>
              </a:rPr>
              <a:t>百万</a:t>
            </a:r>
            <a:endParaRPr lang="zh-CN" altLang="zh-CN" sz="3000" dirty="0">
              <a:solidFill>
                <a:schemeClr val="bg1"/>
              </a:solidFill>
              <a:effectLst/>
            </a:endParaRPr>
          </a:p>
        </p:txBody>
      </p:sp>
      <p:sp>
        <p:nvSpPr>
          <p:cNvPr id="125" name="TextBox 124"/>
          <p:cNvSpPr txBox="1"/>
          <p:nvPr/>
        </p:nvSpPr>
        <p:spPr>
          <a:xfrm>
            <a:off x="3195314" y="2164614"/>
            <a:ext cx="1237274" cy="306174"/>
          </a:xfrm>
          <a:prstGeom prst="rect">
            <a:avLst/>
          </a:prstGeom>
          <a:noFill/>
        </p:spPr>
        <p:txBody>
          <a:bodyPr wrap="square" rtlCol="0">
            <a:spAutoFit/>
          </a:bodyPr>
          <a:lstStyle>
            <a:defPPr>
              <a:defRPr lang="zh-CN"/>
            </a:defPPr>
            <a:lvl1pPr>
              <a:lnSpc>
                <a:spcPct val="15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zh-CN" sz="1050" dirty="0">
                <a:solidFill>
                  <a:schemeClr val="bg1"/>
                </a:solidFill>
              </a:rPr>
              <a:t>销售额突破</a:t>
            </a:r>
            <a:r>
              <a:rPr lang="en-US" altLang="zh-CN" sz="1050" dirty="0">
                <a:solidFill>
                  <a:schemeClr val="bg1"/>
                </a:solidFill>
              </a:rPr>
              <a:t>900</a:t>
            </a:r>
            <a:r>
              <a:rPr lang="zh-CN" altLang="zh-CN" sz="1050" dirty="0">
                <a:solidFill>
                  <a:schemeClr val="bg1"/>
                </a:solidFill>
              </a:rPr>
              <a:t>万 </a:t>
            </a:r>
            <a:endParaRPr lang="zh-CN" altLang="en-US" sz="1050" dirty="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年度工作概述</a:t>
            </a:r>
            <a:endParaRPr lang="zh-CN" altLang="zh-CN" sz="2200" dirty="0">
              <a:solidFill>
                <a:schemeClr val="tx1">
                  <a:lumMod val="75000"/>
                  <a:lumOff val="25000"/>
                </a:schemeClr>
              </a:solidFill>
              <a:latin typeface="+mn-ea"/>
            </a:endParaRPr>
          </a:p>
        </p:txBody>
      </p:sp>
      <p:sp>
        <p:nvSpPr>
          <p:cNvPr id="24"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01</a:t>
            </a:r>
            <a:endParaRPr lang="zh-CN" altLang="zh-CN" sz="2000" dirty="0">
              <a:solidFill>
                <a:schemeClr val="bg1"/>
              </a:solidFill>
              <a:latin typeface="+mn-ea"/>
            </a:endParaRPr>
          </a:p>
        </p:txBody>
      </p:sp>
      <p:sp>
        <p:nvSpPr>
          <p:cNvPr id="25" name="TextBox 12"/>
          <p:cNvSpPr txBox="1"/>
          <p:nvPr/>
        </p:nvSpPr>
        <p:spPr>
          <a:xfrm>
            <a:off x="2938912" y="1148479"/>
            <a:ext cx="3651116" cy="615553"/>
          </a:xfrm>
          <a:prstGeom prst="rect">
            <a:avLst/>
          </a:prstGeom>
          <a:noFill/>
        </p:spPr>
        <p:txBody>
          <a:bodyPr wrap="square" rtlCol="0">
            <a:spAutoFit/>
          </a:bodyPr>
          <a:lstStyle>
            <a:defPPr>
              <a:defRPr lang="zh-CN"/>
            </a:defPPr>
            <a:lvl1pPr algn="ctr">
              <a:defRPr sz="5400">
                <a:solidFill>
                  <a:schemeClr val="bg1"/>
                </a:solidFill>
                <a:latin typeface="微软雅黑" panose="020B0503020204020204" pitchFamily="34" charset="-122"/>
                <a:ea typeface="微软雅黑" panose="020B0503020204020204" pitchFamily="34" charset="-122"/>
              </a:defRPr>
            </a:lvl1pPr>
          </a:lstStyle>
          <a:p>
            <a:r>
              <a:rPr lang="zh-CN" altLang="zh-CN" sz="3400" dirty="0">
                <a:solidFill>
                  <a:schemeClr val="tx1">
                    <a:lumMod val="75000"/>
                    <a:lumOff val="25000"/>
                  </a:schemeClr>
                </a:solidFill>
              </a:rPr>
              <a:t>与去年同期比较</a:t>
            </a:r>
            <a:endParaRPr lang="zh-CN" altLang="zh-CN" sz="3400" dirty="0">
              <a:solidFill>
                <a:schemeClr val="tx1">
                  <a:lumMod val="75000"/>
                  <a:lumOff val="25000"/>
                </a:schemeClr>
              </a:solidFill>
            </a:endParaRPr>
          </a:p>
        </p:txBody>
      </p:sp>
      <p:sp>
        <p:nvSpPr>
          <p:cNvPr id="26" name="TextBox 47"/>
          <p:cNvSpPr txBox="1"/>
          <p:nvPr/>
        </p:nvSpPr>
        <p:spPr>
          <a:xfrm>
            <a:off x="1403648" y="3276200"/>
            <a:ext cx="2664296" cy="1023742"/>
          </a:xfrm>
          <a:prstGeom prst="rect">
            <a:avLst/>
          </a:prstGeom>
          <a:noFill/>
        </p:spPr>
        <p:txBody>
          <a:bodyPr wrap="square" rtlCol="0">
            <a:spAutoFit/>
          </a:bodyPr>
          <a:lstStyle>
            <a:defPPr>
              <a:defRPr lang="zh-CN"/>
            </a:defPPr>
            <a:lvl1pPr>
              <a:defRPr sz="2400">
                <a:solidFill>
                  <a:schemeClr val="bg1"/>
                </a:solidFill>
                <a:effectLst/>
                <a:latin typeface="微软雅黑" panose="020B0503020204020204" pitchFamily="34" charset="-122"/>
                <a:ea typeface="微软雅黑" panose="020B0503020204020204" pitchFamily="34" charset="-122"/>
              </a:defRPr>
            </a:lvl1pPr>
          </a:lstStyle>
          <a:p>
            <a:pPr algn="ctr">
              <a:lnSpc>
                <a:spcPct val="150000"/>
              </a:lnSpc>
            </a:pPr>
            <a:r>
              <a:rPr lang="zh-CN" altLang="zh-CN" sz="1400" dirty="0">
                <a:solidFill>
                  <a:schemeClr val="tx1">
                    <a:lumMod val="75000"/>
                    <a:lumOff val="25000"/>
                  </a:schemeClr>
                </a:solidFill>
              </a:rPr>
              <a:t>计划完成</a:t>
            </a:r>
            <a:r>
              <a:rPr lang="zh-CN" altLang="zh-CN" sz="1400" dirty="0" smtClean="0">
                <a:solidFill>
                  <a:schemeClr val="tx1">
                    <a:lumMod val="75000"/>
                    <a:lumOff val="25000"/>
                  </a:schemeClr>
                </a:solidFill>
              </a:rPr>
              <a:t>：</a:t>
            </a:r>
            <a:r>
              <a:rPr lang="en-US" altLang="zh-CN" sz="1400" dirty="0" smtClean="0">
                <a:solidFill>
                  <a:schemeClr val="tx1">
                    <a:lumMod val="75000"/>
                    <a:lumOff val="25000"/>
                  </a:schemeClr>
                </a:solidFill>
              </a:rPr>
              <a:t>65%</a:t>
            </a:r>
            <a:endParaRPr lang="zh-CN" altLang="zh-CN" sz="1400" dirty="0">
              <a:solidFill>
                <a:schemeClr val="tx1">
                  <a:lumMod val="75000"/>
                  <a:lumOff val="25000"/>
                </a:schemeClr>
              </a:solidFill>
            </a:endParaRPr>
          </a:p>
          <a:p>
            <a:pPr algn="ctr">
              <a:lnSpc>
                <a:spcPct val="150000"/>
              </a:lnSpc>
            </a:pPr>
            <a:r>
              <a:rPr lang="zh-CN" altLang="zh-CN" sz="1400" dirty="0">
                <a:solidFill>
                  <a:schemeClr val="tx1">
                    <a:lumMod val="75000"/>
                    <a:lumOff val="25000"/>
                  </a:schemeClr>
                </a:solidFill>
              </a:rPr>
              <a:t>实际完成数</a:t>
            </a:r>
            <a:r>
              <a:rPr lang="zh-CN" altLang="zh-CN" sz="1400" dirty="0" smtClean="0">
                <a:solidFill>
                  <a:schemeClr val="tx1">
                    <a:lumMod val="75000"/>
                    <a:lumOff val="25000"/>
                  </a:schemeClr>
                </a:solidFill>
              </a:rPr>
              <a:t>：</a:t>
            </a:r>
            <a:r>
              <a:rPr lang="en-US" altLang="zh-CN" sz="1400" dirty="0" smtClean="0">
                <a:solidFill>
                  <a:schemeClr val="tx1">
                    <a:lumMod val="75000"/>
                    <a:lumOff val="25000"/>
                  </a:schemeClr>
                </a:solidFill>
              </a:rPr>
              <a:t>800</a:t>
            </a:r>
            <a:r>
              <a:rPr lang="zh-CN" altLang="zh-CN" sz="1400" dirty="0" smtClean="0">
                <a:solidFill>
                  <a:schemeClr val="tx1">
                    <a:lumMod val="75000"/>
                    <a:lumOff val="25000"/>
                  </a:schemeClr>
                </a:solidFill>
              </a:rPr>
              <a:t>万</a:t>
            </a:r>
            <a:r>
              <a:rPr lang="en-US" altLang="zh-CN" sz="1400" dirty="0" smtClean="0">
                <a:solidFill>
                  <a:schemeClr val="tx1">
                    <a:lumMod val="75000"/>
                    <a:lumOff val="25000"/>
                  </a:schemeClr>
                </a:solidFill>
              </a:rPr>
              <a:t> </a:t>
            </a:r>
            <a:endParaRPr lang="en-US" altLang="zh-CN" sz="1400" dirty="0" smtClean="0">
              <a:solidFill>
                <a:schemeClr val="tx1">
                  <a:lumMod val="75000"/>
                  <a:lumOff val="25000"/>
                </a:schemeClr>
              </a:solidFill>
            </a:endParaRPr>
          </a:p>
          <a:p>
            <a:pPr algn="ctr">
              <a:lnSpc>
                <a:spcPct val="150000"/>
              </a:lnSpc>
            </a:pPr>
            <a:r>
              <a:rPr lang="zh-CN" altLang="zh-CN" sz="1400" dirty="0" smtClean="0">
                <a:solidFill>
                  <a:schemeClr val="tx1">
                    <a:lumMod val="75000"/>
                    <a:lumOff val="25000"/>
                  </a:schemeClr>
                </a:solidFill>
              </a:rPr>
              <a:t>回</a:t>
            </a:r>
            <a:r>
              <a:rPr lang="zh-CN" altLang="zh-CN" sz="1400" dirty="0">
                <a:solidFill>
                  <a:schemeClr val="tx1">
                    <a:lumMod val="75000"/>
                    <a:lumOff val="25000"/>
                  </a:schemeClr>
                </a:solidFill>
              </a:rPr>
              <a:t>款数</a:t>
            </a:r>
            <a:r>
              <a:rPr lang="zh-CN" altLang="zh-CN" sz="1400" dirty="0" smtClean="0">
                <a:solidFill>
                  <a:schemeClr val="tx1">
                    <a:lumMod val="75000"/>
                    <a:lumOff val="25000"/>
                  </a:schemeClr>
                </a:solidFill>
              </a:rPr>
              <a:t>：</a:t>
            </a:r>
            <a:r>
              <a:rPr lang="en-US" altLang="zh-CN" sz="1400" dirty="0" smtClean="0">
                <a:solidFill>
                  <a:schemeClr val="tx1">
                    <a:lumMod val="75000"/>
                    <a:lumOff val="25000"/>
                  </a:schemeClr>
                </a:solidFill>
              </a:rPr>
              <a:t>750</a:t>
            </a:r>
            <a:r>
              <a:rPr lang="zh-CN" altLang="zh-CN" sz="1400" dirty="0" smtClean="0">
                <a:solidFill>
                  <a:schemeClr val="tx1">
                    <a:lumMod val="75000"/>
                    <a:lumOff val="25000"/>
                  </a:schemeClr>
                </a:solidFill>
              </a:rPr>
              <a:t>万</a:t>
            </a:r>
            <a:r>
              <a:rPr lang="en-US" altLang="zh-CN" sz="1400" dirty="0" smtClean="0">
                <a:solidFill>
                  <a:schemeClr val="tx1">
                    <a:lumMod val="75000"/>
                    <a:lumOff val="25000"/>
                  </a:schemeClr>
                </a:solidFill>
              </a:rPr>
              <a:t> </a:t>
            </a:r>
            <a:endParaRPr lang="en-US" altLang="zh-CN" sz="1400" dirty="0">
              <a:solidFill>
                <a:schemeClr val="tx1">
                  <a:lumMod val="75000"/>
                  <a:lumOff val="25000"/>
                </a:schemeClr>
              </a:solidFill>
            </a:endParaRPr>
          </a:p>
        </p:txBody>
      </p:sp>
      <p:sp>
        <p:nvSpPr>
          <p:cNvPr id="27" name="TextBox 58"/>
          <p:cNvSpPr txBox="1"/>
          <p:nvPr/>
        </p:nvSpPr>
        <p:spPr>
          <a:xfrm>
            <a:off x="5292080" y="3276200"/>
            <a:ext cx="2664296" cy="1023742"/>
          </a:xfrm>
          <a:prstGeom prst="rect">
            <a:avLst/>
          </a:prstGeom>
          <a:noFill/>
        </p:spPr>
        <p:txBody>
          <a:bodyPr wrap="square" rtlCol="0">
            <a:spAutoFit/>
          </a:bodyPr>
          <a:lstStyle>
            <a:defPPr>
              <a:defRPr lang="zh-CN"/>
            </a:defPPr>
            <a:lvl1pPr>
              <a:defRPr sz="2400">
                <a:solidFill>
                  <a:schemeClr val="bg1"/>
                </a:solidFill>
                <a:effectLst/>
                <a:latin typeface="微软雅黑" panose="020B0503020204020204" pitchFamily="34" charset="-122"/>
                <a:ea typeface="微软雅黑" panose="020B0503020204020204" pitchFamily="34" charset="-122"/>
              </a:defRPr>
            </a:lvl1pPr>
          </a:lstStyle>
          <a:p>
            <a:pPr algn="ctr">
              <a:lnSpc>
                <a:spcPct val="150000"/>
              </a:lnSpc>
            </a:pPr>
            <a:r>
              <a:rPr lang="zh-CN" altLang="zh-CN" sz="1400" dirty="0">
                <a:solidFill>
                  <a:schemeClr val="tx1">
                    <a:lumMod val="75000"/>
                    <a:lumOff val="25000"/>
                  </a:schemeClr>
                </a:solidFill>
              </a:rPr>
              <a:t>计划完成</a:t>
            </a:r>
            <a:r>
              <a:rPr lang="zh-CN" altLang="zh-CN" sz="1400" dirty="0" smtClean="0">
                <a:solidFill>
                  <a:schemeClr val="tx1">
                    <a:lumMod val="75000"/>
                    <a:lumOff val="25000"/>
                  </a:schemeClr>
                </a:solidFill>
              </a:rPr>
              <a:t>：</a:t>
            </a:r>
            <a:r>
              <a:rPr lang="en-US" altLang="zh-CN" sz="1400" dirty="0" smtClean="0">
                <a:solidFill>
                  <a:schemeClr val="tx1">
                    <a:lumMod val="75000"/>
                    <a:lumOff val="25000"/>
                  </a:schemeClr>
                </a:solidFill>
              </a:rPr>
              <a:t>98%</a:t>
            </a:r>
            <a:endParaRPr lang="zh-CN" altLang="zh-CN" sz="1400" dirty="0">
              <a:solidFill>
                <a:schemeClr val="tx1">
                  <a:lumMod val="75000"/>
                  <a:lumOff val="25000"/>
                </a:schemeClr>
              </a:solidFill>
            </a:endParaRPr>
          </a:p>
          <a:p>
            <a:pPr algn="ctr">
              <a:lnSpc>
                <a:spcPct val="150000"/>
              </a:lnSpc>
            </a:pPr>
            <a:r>
              <a:rPr lang="zh-CN" altLang="zh-CN" sz="1400" dirty="0">
                <a:solidFill>
                  <a:schemeClr val="tx1">
                    <a:lumMod val="75000"/>
                    <a:lumOff val="25000"/>
                  </a:schemeClr>
                </a:solidFill>
              </a:rPr>
              <a:t>实际完成数</a:t>
            </a:r>
            <a:r>
              <a:rPr lang="zh-CN" altLang="zh-CN" sz="1400" dirty="0" smtClean="0">
                <a:solidFill>
                  <a:schemeClr val="tx1">
                    <a:lumMod val="75000"/>
                    <a:lumOff val="25000"/>
                  </a:schemeClr>
                </a:solidFill>
              </a:rPr>
              <a:t>：</a:t>
            </a:r>
            <a:r>
              <a:rPr lang="en-US" altLang="zh-CN" sz="1400" dirty="0" smtClean="0">
                <a:solidFill>
                  <a:schemeClr val="tx1">
                    <a:lumMod val="75000"/>
                    <a:lumOff val="25000"/>
                  </a:schemeClr>
                </a:solidFill>
              </a:rPr>
              <a:t>1000</a:t>
            </a:r>
            <a:r>
              <a:rPr lang="zh-CN" altLang="zh-CN" sz="1400" dirty="0" smtClean="0">
                <a:solidFill>
                  <a:schemeClr val="tx1">
                    <a:lumMod val="75000"/>
                    <a:lumOff val="25000"/>
                  </a:schemeClr>
                </a:solidFill>
              </a:rPr>
              <a:t>万</a:t>
            </a:r>
            <a:r>
              <a:rPr lang="en-US" altLang="zh-CN" sz="1400" dirty="0" smtClean="0">
                <a:solidFill>
                  <a:schemeClr val="tx1">
                    <a:lumMod val="75000"/>
                    <a:lumOff val="25000"/>
                  </a:schemeClr>
                </a:solidFill>
              </a:rPr>
              <a:t> </a:t>
            </a:r>
            <a:endParaRPr lang="en-US" altLang="zh-CN" sz="1400" dirty="0" smtClean="0">
              <a:solidFill>
                <a:schemeClr val="tx1">
                  <a:lumMod val="75000"/>
                  <a:lumOff val="25000"/>
                </a:schemeClr>
              </a:solidFill>
            </a:endParaRPr>
          </a:p>
          <a:p>
            <a:pPr algn="ctr">
              <a:lnSpc>
                <a:spcPct val="150000"/>
              </a:lnSpc>
            </a:pPr>
            <a:r>
              <a:rPr lang="zh-CN" altLang="zh-CN" sz="1400" dirty="0" smtClean="0">
                <a:solidFill>
                  <a:schemeClr val="tx1">
                    <a:lumMod val="75000"/>
                    <a:lumOff val="25000"/>
                  </a:schemeClr>
                </a:solidFill>
              </a:rPr>
              <a:t>回</a:t>
            </a:r>
            <a:r>
              <a:rPr lang="zh-CN" altLang="zh-CN" sz="1400" dirty="0">
                <a:solidFill>
                  <a:schemeClr val="tx1">
                    <a:lumMod val="75000"/>
                    <a:lumOff val="25000"/>
                  </a:schemeClr>
                </a:solidFill>
              </a:rPr>
              <a:t>款数</a:t>
            </a:r>
            <a:r>
              <a:rPr lang="zh-CN" altLang="zh-CN" sz="1400" dirty="0" smtClean="0">
                <a:solidFill>
                  <a:schemeClr val="tx1">
                    <a:lumMod val="75000"/>
                    <a:lumOff val="25000"/>
                  </a:schemeClr>
                </a:solidFill>
              </a:rPr>
              <a:t>：</a:t>
            </a:r>
            <a:r>
              <a:rPr lang="en-US" altLang="zh-CN" sz="1400" dirty="0" smtClean="0">
                <a:solidFill>
                  <a:schemeClr val="tx1">
                    <a:lumMod val="75000"/>
                    <a:lumOff val="25000"/>
                  </a:schemeClr>
                </a:solidFill>
              </a:rPr>
              <a:t>900 </a:t>
            </a:r>
            <a:r>
              <a:rPr lang="zh-CN" altLang="zh-CN" sz="1400" dirty="0">
                <a:solidFill>
                  <a:schemeClr val="tx1">
                    <a:lumMod val="75000"/>
                    <a:lumOff val="25000"/>
                  </a:schemeClr>
                </a:solidFill>
              </a:rPr>
              <a:t>万</a:t>
            </a:r>
            <a:r>
              <a:rPr lang="en-US" altLang="zh-CN" sz="1400" dirty="0">
                <a:solidFill>
                  <a:schemeClr val="tx1">
                    <a:lumMod val="75000"/>
                    <a:lumOff val="25000"/>
                  </a:schemeClr>
                </a:solidFill>
              </a:rPr>
              <a:t> </a:t>
            </a:r>
            <a:endParaRPr lang="en-US" altLang="zh-CN" sz="1400" dirty="0">
              <a:solidFill>
                <a:schemeClr val="tx1">
                  <a:lumMod val="75000"/>
                  <a:lumOff val="25000"/>
                </a:schemeClr>
              </a:solidFill>
            </a:endParaRPr>
          </a:p>
        </p:txBody>
      </p:sp>
      <p:sp>
        <p:nvSpPr>
          <p:cNvPr id="28" name="文本框 29"/>
          <p:cNvSpPr txBox="1">
            <a:spLocks noChangeArrowheads="1"/>
          </p:cNvSpPr>
          <p:nvPr/>
        </p:nvSpPr>
        <p:spPr bwMode="auto">
          <a:xfrm>
            <a:off x="1859230" y="1777967"/>
            <a:ext cx="176522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5000" dirty="0" smtClean="0">
                <a:solidFill>
                  <a:schemeClr val="tx1">
                    <a:lumMod val="75000"/>
                    <a:lumOff val="25000"/>
                  </a:schemeClr>
                </a:solidFill>
                <a:latin typeface="微软雅黑" panose="020B0503020204020204" pitchFamily="34" charset="-122"/>
                <a:ea typeface="微软雅黑" panose="020B0503020204020204" pitchFamily="34" charset="-122"/>
              </a:rPr>
              <a:t>20XX</a:t>
            </a:r>
            <a:endParaRPr lang="zh-CN" altLang="en-US" sz="5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33"/>
          <p:cNvSpPr txBox="1"/>
          <p:nvPr/>
        </p:nvSpPr>
        <p:spPr>
          <a:xfrm>
            <a:off x="1439300" y="2423717"/>
            <a:ext cx="2605090" cy="492443"/>
          </a:xfrm>
          <a:prstGeom prst="rect">
            <a:avLst/>
          </a:prstGeom>
          <a:noFill/>
        </p:spPr>
        <p:txBody>
          <a:bodyPr wrap="square" rtlCol="0">
            <a:spAutoFit/>
          </a:bodyPr>
          <a:lstStyle/>
          <a:p>
            <a:pPr algn="ctr"/>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年情况</a:t>
            </a:r>
            <a:endParaRPr lang="zh-CN" altLang="en-US"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Freeform 323"/>
          <p:cNvSpPr/>
          <p:nvPr/>
        </p:nvSpPr>
        <p:spPr bwMode="auto">
          <a:xfrm>
            <a:off x="2596889" y="2993306"/>
            <a:ext cx="277813" cy="27781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cxnSp>
        <p:nvCxnSpPr>
          <p:cNvPr id="31" name="直接连接符 30"/>
          <p:cNvCxnSpPr/>
          <p:nvPr/>
        </p:nvCxnSpPr>
        <p:spPr>
          <a:xfrm>
            <a:off x="4764470" y="1863464"/>
            <a:ext cx="0" cy="2377440"/>
          </a:xfrm>
          <a:prstGeom prst="line">
            <a:avLst/>
          </a:prstGeom>
          <a:ln>
            <a:solidFill>
              <a:srgbClr val="DF1414"/>
            </a:solidFill>
            <a:prstDash val="dash"/>
          </a:ln>
        </p:spPr>
        <p:style>
          <a:lnRef idx="1">
            <a:schemeClr val="accent1"/>
          </a:lnRef>
          <a:fillRef idx="0">
            <a:schemeClr val="accent1"/>
          </a:fillRef>
          <a:effectRef idx="0">
            <a:schemeClr val="accent1"/>
          </a:effectRef>
          <a:fontRef idx="minor">
            <a:schemeClr val="tx1"/>
          </a:fontRef>
        </p:style>
      </p:cxnSp>
      <p:sp>
        <p:nvSpPr>
          <p:cNvPr id="32" name="文本框 29"/>
          <p:cNvSpPr txBox="1">
            <a:spLocks noChangeArrowheads="1"/>
          </p:cNvSpPr>
          <p:nvPr/>
        </p:nvSpPr>
        <p:spPr bwMode="auto">
          <a:xfrm>
            <a:off x="5747664" y="1777967"/>
            <a:ext cx="176522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5000" dirty="0" smtClean="0">
                <a:solidFill>
                  <a:srgbClr val="DF1414"/>
                </a:solidFill>
                <a:latin typeface="微软雅黑" panose="020B0503020204020204" pitchFamily="34" charset="-122"/>
                <a:ea typeface="微软雅黑" panose="020B0503020204020204" pitchFamily="34" charset="-122"/>
              </a:rPr>
              <a:t>20XX</a:t>
            </a:r>
            <a:endParaRPr lang="zh-CN" altLang="en-US" sz="5000" dirty="0">
              <a:solidFill>
                <a:srgbClr val="DF1414"/>
              </a:solidFill>
              <a:latin typeface="微软雅黑" panose="020B0503020204020204" pitchFamily="34" charset="-122"/>
              <a:ea typeface="微软雅黑" panose="020B0503020204020204" pitchFamily="34" charset="-122"/>
            </a:endParaRPr>
          </a:p>
        </p:txBody>
      </p:sp>
      <p:sp>
        <p:nvSpPr>
          <p:cNvPr id="33" name="文本框 33"/>
          <p:cNvSpPr txBox="1"/>
          <p:nvPr/>
        </p:nvSpPr>
        <p:spPr>
          <a:xfrm>
            <a:off x="5327732" y="2423717"/>
            <a:ext cx="2605090" cy="492443"/>
          </a:xfrm>
          <a:prstGeom prst="rect">
            <a:avLst/>
          </a:prstGeom>
          <a:noFill/>
        </p:spPr>
        <p:txBody>
          <a:bodyPr wrap="square" rtlCol="0">
            <a:spAutoFit/>
          </a:bodyPr>
          <a:lstStyle/>
          <a:p>
            <a:pPr algn="ctr"/>
            <a:r>
              <a:rPr lang="zh-CN" altLang="en-US" sz="2600" dirty="0" smtClean="0">
                <a:solidFill>
                  <a:srgbClr val="DF1414"/>
                </a:solidFill>
                <a:latin typeface="微软雅黑" panose="020B0503020204020204" pitchFamily="34" charset="-122"/>
                <a:ea typeface="微软雅黑" panose="020B0503020204020204" pitchFamily="34" charset="-122"/>
              </a:rPr>
              <a:t>年情况</a:t>
            </a:r>
            <a:endParaRPr lang="zh-CN" altLang="en-US" sz="2600" dirty="0">
              <a:solidFill>
                <a:srgbClr val="DF1414"/>
              </a:solidFill>
              <a:latin typeface="微软雅黑" panose="020B0503020204020204" pitchFamily="34" charset="-122"/>
              <a:ea typeface="微软雅黑" panose="020B0503020204020204" pitchFamily="34" charset="-122"/>
            </a:endParaRPr>
          </a:p>
        </p:txBody>
      </p:sp>
      <p:sp>
        <p:nvSpPr>
          <p:cNvPr id="35" name="Freeform 323"/>
          <p:cNvSpPr/>
          <p:nvPr/>
        </p:nvSpPr>
        <p:spPr bwMode="auto">
          <a:xfrm>
            <a:off x="6491370" y="2993306"/>
            <a:ext cx="277813" cy="27781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rgbClr val="DF141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6" name="椭圆 35"/>
          <p:cNvSpPr/>
          <p:nvPr/>
        </p:nvSpPr>
        <p:spPr>
          <a:xfrm>
            <a:off x="4236452" y="2508196"/>
            <a:ext cx="1056036" cy="1056036"/>
          </a:xfrm>
          <a:prstGeom prst="ellipse">
            <a:avLst/>
          </a:prstGeom>
          <a:solidFill>
            <a:srgbClr val="D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29"/>
          <p:cNvSpPr txBox="1">
            <a:spLocks noChangeArrowheads="1"/>
          </p:cNvSpPr>
          <p:nvPr/>
        </p:nvSpPr>
        <p:spPr bwMode="auto">
          <a:xfrm>
            <a:off x="4260414" y="2601595"/>
            <a:ext cx="1059521"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5500" dirty="0" smtClean="0">
                <a:solidFill>
                  <a:schemeClr val="bg1"/>
                </a:solidFill>
                <a:latin typeface="微软雅黑" panose="020B0503020204020204" pitchFamily="34" charset="-122"/>
                <a:ea typeface="微软雅黑" panose="020B0503020204020204" pitchFamily="34" charset="-122"/>
              </a:rPr>
              <a:t>VS</a:t>
            </a:r>
            <a:endParaRPr lang="zh-CN" altLang="en-US" sz="5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4"/>
          <p:cNvSpPr/>
          <p:nvPr/>
        </p:nvSpPr>
        <p:spPr>
          <a:xfrm>
            <a:off x="107505"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92507" y="1347614"/>
            <a:ext cx="2700807"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400" dirty="0" smtClean="0">
                <a:solidFill>
                  <a:srgbClr val="DF1414"/>
                </a:solidFill>
                <a:latin typeface="微软雅黑" panose="020B0503020204020204" pitchFamily="34" charset="-122"/>
                <a:ea typeface="微软雅黑" panose="020B0503020204020204" pitchFamily="34" charset="-122"/>
              </a:rPr>
              <a:t>PART 02</a:t>
            </a:r>
            <a:endParaRPr lang="en-US" altLang="zh-CN" sz="4400" dirty="0" smtClean="0">
              <a:solidFill>
                <a:srgbClr val="DF1414"/>
              </a:solidFill>
              <a:latin typeface="微软雅黑" panose="020B0503020204020204" pitchFamily="34" charset="-122"/>
              <a:ea typeface="微软雅黑" panose="020B0503020204020204" pitchFamily="34" charset="-122"/>
            </a:endParaRPr>
          </a:p>
        </p:txBody>
      </p:sp>
      <p:sp>
        <p:nvSpPr>
          <p:cNvPr id="22" name="TextBox 53"/>
          <p:cNvSpPr txBox="1"/>
          <p:nvPr/>
        </p:nvSpPr>
        <p:spPr>
          <a:xfrm>
            <a:off x="4226937" y="1923678"/>
            <a:ext cx="4737551" cy="769441"/>
          </a:xfrm>
          <a:prstGeom prst="rect">
            <a:avLst/>
          </a:prstGeom>
          <a:noFill/>
        </p:spPr>
        <p:txBody>
          <a:bodyPr wrap="square" rtlCol="0">
            <a:spAutoFit/>
          </a:bodyPr>
          <a:lstStyle/>
          <a:p>
            <a:r>
              <a:rPr lang="zh-CN" altLang="en-US" sz="4400" b="1" spc="300" dirty="0">
                <a:solidFill>
                  <a:srgbClr val="DF1414"/>
                </a:solidFill>
                <a:latin typeface="微软雅黑" panose="020B0503020204020204" pitchFamily="34" charset="-122"/>
                <a:ea typeface="微软雅黑" panose="020B0503020204020204" pitchFamily="34" charset="-122"/>
              </a:rPr>
              <a:t>工作完成情况</a:t>
            </a:r>
            <a:endParaRPr lang="zh-CN" altLang="zh-CN" sz="4400" b="1" spc="300" dirty="0">
              <a:solidFill>
                <a:srgbClr val="DF1414"/>
              </a:solidFill>
              <a:latin typeface="微软雅黑" panose="020B0503020204020204" pitchFamily="34" charset="-122"/>
              <a:ea typeface="微软雅黑" panose="020B0503020204020204" pitchFamily="34" charset="-122"/>
            </a:endParaRPr>
          </a:p>
        </p:txBody>
      </p:sp>
      <p:sp>
        <p:nvSpPr>
          <p:cNvPr id="23" name="矩形 22"/>
          <p:cNvSpPr/>
          <p:nvPr/>
        </p:nvSpPr>
        <p:spPr>
          <a:xfrm>
            <a:off x="4331482" y="2877291"/>
            <a:ext cx="648072" cy="45719"/>
          </a:xfrm>
          <a:prstGeom prst="rect">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F1414"/>
              </a:solidFill>
            </a:endParaRPr>
          </a:p>
        </p:txBody>
      </p:sp>
      <p:sp>
        <p:nvSpPr>
          <p:cNvPr id="24" name="矩形 23"/>
          <p:cNvSpPr/>
          <p:nvPr/>
        </p:nvSpPr>
        <p:spPr>
          <a:xfrm>
            <a:off x="4232530" y="2931790"/>
            <a:ext cx="4580055"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500"/>
              </a:lnSpc>
            </a:pPr>
            <a:r>
              <a:rPr lang="en-US" altLang="zh-CN" sz="1000" dirty="0" err="1">
                <a:solidFill>
                  <a:schemeClr val="tx1">
                    <a:lumMod val="75000"/>
                    <a:lumOff val="25000"/>
                  </a:schemeClr>
                </a:solidFill>
                <a:latin typeface="+mj-ea"/>
                <a:ea typeface="+mj-ea"/>
              </a:rPr>
              <a:t>Qzuser</a:t>
            </a:r>
            <a:r>
              <a:rPr lang="en-US" altLang="zh-CN" sz="1000" dirty="0">
                <a:solidFill>
                  <a:schemeClr val="tx1">
                    <a:lumMod val="75000"/>
                    <a:lumOff val="25000"/>
                  </a:schemeClr>
                </a:solidFill>
                <a:latin typeface="+mj-ea"/>
                <a:ea typeface="+mj-ea"/>
              </a:rPr>
              <a:t> has more than ten years of design experience. With the design concept of high quality and practicability, we design every template with our heart, and try our best to serve our customers!</a:t>
            </a:r>
            <a:endParaRPr lang="zh-CN" altLang="en-US" sz="1000" dirty="0">
              <a:solidFill>
                <a:schemeClr val="tx1">
                  <a:lumMod val="75000"/>
                  <a:lumOff val="25000"/>
                </a:schemeClr>
              </a:solidFill>
              <a:latin typeface="+mj-ea"/>
              <a:ea typeface="+mj-ea"/>
            </a:endParaRPr>
          </a:p>
        </p:txBody>
      </p:sp>
      <p:sp>
        <p:nvSpPr>
          <p:cNvPr id="25" name="文本框 24"/>
          <p:cNvSpPr txBox="1"/>
          <p:nvPr/>
        </p:nvSpPr>
        <p:spPr>
          <a:xfrm>
            <a:off x="4206919" y="3717032"/>
            <a:ext cx="3891310" cy="5109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只争</a:t>
            </a:r>
            <a:r>
              <a:rPr lang="zh-CN" altLang="en-US" sz="2000" i="1" spc="300" dirty="0" smtClean="0">
                <a:solidFill>
                  <a:srgbClr val="DF1414"/>
                </a:solidFill>
                <a:latin typeface="微软雅黑" panose="020B0503020204020204" pitchFamily="34" charset="-122"/>
                <a:ea typeface="微软雅黑" panose="020B0503020204020204" pitchFamily="34" charset="-122"/>
              </a:rPr>
              <a:t>朝夕</a:t>
            </a:r>
            <a:r>
              <a:rPr lang="en-US" altLang="zh-CN"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不</a:t>
            </a:r>
            <a:r>
              <a:rPr lang="zh-CN" altLang="en-US" sz="2000" i="1" spc="300" dirty="0">
                <a:solidFill>
                  <a:schemeClr val="tx1">
                    <a:lumMod val="75000"/>
                    <a:lumOff val="25000"/>
                  </a:schemeClr>
                </a:solidFill>
                <a:latin typeface="微软雅黑" panose="020B0503020204020204" pitchFamily="34" charset="-122"/>
                <a:ea typeface="微软雅黑" panose="020B0503020204020204" pitchFamily="34" charset="-122"/>
              </a:rPr>
              <a:t>负</a:t>
            </a:r>
            <a:r>
              <a:rPr lang="zh-CN" altLang="en-US" sz="2000" i="1" spc="300" dirty="0">
                <a:solidFill>
                  <a:srgbClr val="DF1414"/>
                </a:solidFill>
                <a:latin typeface="微软雅黑" panose="020B0503020204020204" pitchFamily="34" charset="-122"/>
                <a:ea typeface="微软雅黑" panose="020B0503020204020204" pitchFamily="34" charset="-122"/>
              </a:rPr>
              <a:t>韶华</a:t>
            </a:r>
            <a:endParaRPr lang="zh-CN" altLang="zh-CN" sz="2000" i="1" spc="300" dirty="0">
              <a:solidFill>
                <a:srgbClr val="DF1414"/>
              </a:solidFill>
              <a:latin typeface="微软雅黑" panose="020B0503020204020204" pitchFamily="34" charset="-122"/>
              <a:ea typeface="微软雅黑" panose="020B0503020204020204" pitchFamily="34" charset="-122"/>
            </a:endParaRPr>
          </a:p>
        </p:txBody>
      </p:sp>
      <p:sp>
        <p:nvSpPr>
          <p:cNvPr id="9" name="矩形 4"/>
          <p:cNvSpPr/>
          <p:nvPr/>
        </p:nvSpPr>
        <p:spPr>
          <a:xfrm>
            <a:off x="0"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工作完成情况</a:t>
            </a:r>
            <a:endParaRPr lang="zh-CN" altLang="zh-CN" sz="2200" dirty="0">
              <a:solidFill>
                <a:schemeClr val="tx1">
                  <a:lumMod val="75000"/>
                  <a:lumOff val="25000"/>
                </a:schemeClr>
              </a:solidFill>
              <a:latin typeface="+mn-ea"/>
            </a:endParaRPr>
          </a:p>
        </p:txBody>
      </p:sp>
      <p:sp>
        <p:nvSpPr>
          <p:cNvPr id="24"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02</a:t>
            </a:r>
            <a:endParaRPr lang="zh-CN" altLang="zh-CN" sz="2000" dirty="0">
              <a:solidFill>
                <a:schemeClr val="bg1"/>
              </a:solidFill>
              <a:latin typeface="+mn-ea"/>
            </a:endParaRPr>
          </a:p>
        </p:txBody>
      </p:sp>
      <p:sp>
        <p:nvSpPr>
          <p:cNvPr id="29" name="TextBox 12"/>
          <p:cNvSpPr txBox="1"/>
          <p:nvPr/>
        </p:nvSpPr>
        <p:spPr>
          <a:xfrm>
            <a:off x="2330932" y="1131590"/>
            <a:ext cx="4770169" cy="584775"/>
          </a:xfrm>
          <a:prstGeom prst="rect">
            <a:avLst/>
          </a:prstGeom>
          <a:noFill/>
        </p:spPr>
        <p:txBody>
          <a:bodyPr wrap="square" rtlCol="0">
            <a:spAutoFit/>
          </a:bodyPr>
          <a:lstStyle>
            <a:defPPr>
              <a:defRPr lang="zh-CN"/>
            </a:defPPr>
            <a:lvl1pPr algn="ctr">
              <a:defRPr sz="5400">
                <a:solidFill>
                  <a:schemeClr val="bg1"/>
                </a:solidFill>
                <a:latin typeface="微软雅黑" panose="020B0503020204020204" pitchFamily="34" charset="-122"/>
                <a:ea typeface="微软雅黑" panose="020B0503020204020204" pitchFamily="34" charset="-122"/>
              </a:defRPr>
            </a:lvl1pPr>
          </a:lstStyle>
          <a:p>
            <a:r>
              <a:rPr lang="zh-CN" altLang="zh-CN" sz="3200" dirty="0" smtClean="0">
                <a:solidFill>
                  <a:schemeClr val="tx1">
                    <a:lumMod val="75000"/>
                    <a:lumOff val="25000"/>
                  </a:schemeClr>
                </a:solidFill>
              </a:rPr>
              <a:t>年</a:t>
            </a:r>
            <a:r>
              <a:rPr lang="zh-CN" altLang="en-US" sz="3200" dirty="0" smtClean="0">
                <a:solidFill>
                  <a:schemeClr val="tx1">
                    <a:lumMod val="75000"/>
                    <a:lumOff val="25000"/>
                  </a:schemeClr>
                </a:solidFill>
              </a:rPr>
              <a:t>度</a:t>
            </a:r>
            <a:r>
              <a:rPr lang="zh-CN" altLang="zh-CN" sz="3200" dirty="0" smtClean="0">
                <a:solidFill>
                  <a:schemeClr val="tx1">
                    <a:lumMod val="75000"/>
                    <a:lumOff val="25000"/>
                  </a:schemeClr>
                </a:solidFill>
              </a:rPr>
              <a:t>整体</a:t>
            </a:r>
            <a:r>
              <a:rPr lang="zh-CN" altLang="zh-CN" sz="3200" dirty="0">
                <a:solidFill>
                  <a:schemeClr val="tx1">
                    <a:lumMod val="75000"/>
                    <a:lumOff val="25000"/>
                  </a:schemeClr>
                </a:solidFill>
              </a:rPr>
              <a:t>工作情况</a:t>
            </a:r>
            <a:endParaRPr lang="zh-CN" altLang="zh-CN" sz="3200" dirty="0">
              <a:solidFill>
                <a:schemeClr val="tx1">
                  <a:lumMod val="75000"/>
                  <a:lumOff val="25000"/>
                </a:schemeClr>
              </a:solidFill>
            </a:endParaRPr>
          </a:p>
        </p:txBody>
      </p:sp>
      <p:sp>
        <p:nvSpPr>
          <p:cNvPr id="30" name="文本框 11"/>
          <p:cNvSpPr txBox="1"/>
          <p:nvPr/>
        </p:nvSpPr>
        <p:spPr>
          <a:xfrm>
            <a:off x="6610542" y="3062093"/>
            <a:ext cx="2065914" cy="383665"/>
          </a:xfrm>
          <a:prstGeom prst="rect">
            <a:avLst/>
          </a:prstGeom>
          <a:noFill/>
        </p:spPr>
        <p:txBody>
          <a:bodyPr wrap="square" rtlCol="0">
            <a:noAutofit/>
            <a:scene3d>
              <a:camera prst="orthographicFront"/>
              <a:lightRig rig="threePt" dir="t"/>
            </a:scene3d>
            <a:sp3d contourW="12700"/>
          </a:bodyPr>
          <a:lstStyle/>
          <a:p>
            <a:pPr algn="ctr">
              <a:lnSpc>
                <a:spcPts val="2600"/>
              </a:lnSpc>
              <a:spcAft>
                <a:spcPts val="0"/>
              </a:spcAft>
            </a:pPr>
            <a:r>
              <a:rPr lang="zh-CN" sz="1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rPr>
              <a:t>未完成的工作</a:t>
            </a:r>
            <a:endParaRPr lang="zh-CN"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endParaRPr>
          </a:p>
          <a:p>
            <a:pPr algn="ctr">
              <a:lnSpc>
                <a:spcPts val="2600"/>
              </a:lnSpc>
              <a:spcAft>
                <a:spcPts val="0"/>
              </a:spcAft>
            </a:pPr>
            <a:r>
              <a:rPr lang="en-US"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rPr>
              <a:t> </a:t>
            </a:r>
            <a:endParaRPr lang="zh-CN"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31" name="文本框 11"/>
          <p:cNvSpPr txBox="1"/>
          <p:nvPr/>
        </p:nvSpPr>
        <p:spPr>
          <a:xfrm>
            <a:off x="4593112" y="3062093"/>
            <a:ext cx="2065914" cy="383665"/>
          </a:xfrm>
          <a:prstGeom prst="rect">
            <a:avLst/>
          </a:prstGeom>
          <a:noFill/>
        </p:spPr>
        <p:txBody>
          <a:bodyPr wrap="square" rtlCol="0">
            <a:noAutofit/>
            <a:scene3d>
              <a:camera prst="orthographicFront"/>
              <a:lightRig rig="threePt" dir="t"/>
            </a:scene3d>
            <a:sp3d contourW="12700"/>
          </a:bodyPr>
          <a:lstStyle/>
          <a:p>
            <a:pPr algn="ctr">
              <a:lnSpc>
                <a:spcPts val="2600"/>
              </a:lnSpc>
              <a:spcAft>
                <a:spcPts val="0"/>
              </a:spcAft>
            </a:pPr>
            <a:r>
              <a:rPr lang="zh-CN" sz="1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rPr>
              <a:t>正在进行中的工作</a:t>
            </a:r>
            <a:endParaRPr lang="zh-CN"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endParaRPr>
          </a:p>
          <a:p>
            <a:pPr algn="ctr">
              <a:lnSpc>
                <a:spcPts val="2600"/>
              </a:lnSpc>
              <a:spcAft>
                <a:spcPts val="0"/>
              </a:spcAft>
            </a:pPr>
            <a:r>
              <a:rPr lang="en-US"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rPr>
              <a:t> </a:t>
            </a:r>
            <a:endParaRPr lang="zh-CN"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32" name="文本框 11"/>
          <p:cNvSpPr txBox="1"/>
          <p:nvPr/>
        </p:nvSpPr>
        <p:spPr>
          <a:xfrm>
            <a:off x="2575682" y="3062093"/>
            <a:ext cx="2065914" cy="383665"/>
          </a:xfrm>
          <a:prstGeom prst="rect">
            <a:avLst/>
          </a:prstGeom>
          <a:noFill/>
        </p:spPr>
        <p:txBody>
          <a:bodyPr wrap="square" rtlCol="0">
            <a:noAutofit/>
            <a:scene3d>
              <a:camera prst="orthographicFront"/>
              <a:lightRig rig="threePt" dir="t"/>
            </a:scene3d>
            <a:sp3d contourW="12700"/>
          </a:bodyPr>
          <a:lstStyle/>
          <a:p>
            <a:pPr algn="ctr">
              <a:lnSpc>
                <a:spcPts val="2600"/>
              </a:lnSpc>
              <a:spcAft>
                <a:spcPts val="0"/>
              </a:spcAft>
            </a:pPr>
            <a:r>
              <a:rPr lang="zh-CN" sz="1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rPr>
              <a:t>已完成的工作</a:t>
            </a:r>
            <a:endParaRPr lang="zh-CN"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endParaRPr>
          </a:p>
          <a:p>
            <a:pPr algn="ctr">
              <a:lnSpc>
                <a:spcPts val="2600"/>
              </a:lnSpc>
              <a:spcAft>
                <a:spcPts val="0"/>
              </a:spcAft>
            </a:pPr>
            <a:r>
              <a:rPr lang="en-US"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rPr>
              <a:t> </a:t>
            </a:r>
            <a:endParaRPr lang="zh-CN"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33" name="文本框 11"/>
          <p:cNvSpPr txBox="1"/>
          <p:nvPr/>
        </p:nvSpPr>
        <p:spPr>
          <a:xfrm>
            <a:off x="558252" y="3062093"/>
            <a:ext cx="2065914" cy="383665"/>
          </a:xfrm>
          <a:prstGeom prst="rect">
            <a:avLst/>
          </a:prstGeom>
          <a:noFill/>
        </p:spPr>
        <p:txBody>
          <a:bodyPr wrap="square" rtlCol="0">
            <a:noAutofit/>
            <a:scene3d>
              <a:camera prst="orthographicFront"/>
              <a:lightRig rig="threePt" dir="t"/>
            </a:scene3d>
            <a:sp3d contourW="12700"/>
          </a:bodyPr>
          <a:lstStyle/>
          <a:p>
            <a:pPr algn="ctr">
              <a:lnSpc>
                <a:spcPts val="2600"/>
              </a:lnSpc>
              <a:spcAft>
                <a:spcPts val="0"/>
              </a:spcAft>
            </a:pPr>
            <a:r>
              <a:rPr lang="zh-CN" sz="1800" kern="12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rPr>
              <a:t>工作目标完成情况</a:t>
            </a:r>
            <a:endParaRPr lang="zh-CN" sz="1800" kern="100" dirty="0">
              <a:solidFill>
                <a:schemeClr val="tx1">
                  <a:lumMod val="75000"/>
                  <a:lumOff val="25000"/>
                </a:schemeClr>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34" name="泪滴形 33"/>
          <p:cNvSpPr/>
          <p:nvPr/>
        </p:nvSpPr>
        <p:spPr>
          <a:xfrm rot="2700000" flipV="1">
            <a:off x="1164418" y="2023610"/>
            <a:ext cx="831570" cy="833514"/>
          </a:xfrm>
          <a:prstGeom prst="teardrop">
            <a:avLst/>
          </a:prstGeom>
          <a:solidFill>
            <a:srgbClr val="D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sz="1600">
              <a:latin typeface="微软雅黑" panose="020B0503020204020204" pitchFamily="34" charset="-122"/>
              <a:ea typeface="微软雅黑" panose="020B0503020204020204" pitchFamily="34" charset="-122"/>
            </a:endParaRPr>
          </a:p>
        </p:txBody>
      </p:sp>
      <p:sp>
        <p:nvSpPr>
          <p:cNvPr id="35" name="文本框 11"/>
          <p:cNvSpPr txBox="1"/>
          <p:nvPr/>
        </p:nvSpPr>
        <p:spPr>
          <a:xfrm>
            <a:off x="1140233" y="2163635"/>
            <a:ext cx="879940" cy="582543"/>
          </a:xfrm>
          <a:prstGeom prst="rect">
            <a:avLst/>
          </a:prstGeom>
          <a:noFill/>
        </p:spPr>
        <p:txBody>
          <a:bodyPr wrap="square" rtlCol="0">
            <a:noAutofit/>
            <a:scene3d>
              <a:camera prst="orthographicFront"/>
              <a:lightRig rig="threePt" dir="t"/>
            </a:scene3d>
            <a:sp3d contourW="12700"/>
          </a:bodyPr>
          <a:lstStyle/>
          <a:p>
            <a:pPr algn="ctr">
              <a:lnSpc>
                <a:spcPts val="4000"/>
              </a:lnSpc>
              <a:spcAft>
                <a:spcPts val="0"/>
              </a:spcAft>
            </a:pPr>
            <a:r>
              <a:rPr lang="en-US" sz="3500" kern="12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a:rPr>
              <a:t>01</a:t>
            </a:r>
            <a:endParaRPr lang="zh-CN" sz="35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36" name="泪滴形 35"/>
          <p:cNvSpPr/>
          <p:nvPr/>
        </p:nvSpPr>
        <p:spPr>
          <a:xfrm rot="2700000" flipV="1">
            <a:off x="3209589" y="2023610"/>
            <a:ext cx="831570" cy="833514"/>
          </a:xfrm>
          <a:prstGeom prst="teardrop">
            <a:avLst/>
          </a:prstGeom>
          <a:solidFill>
            <a:srgbClr val="D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sz="1600">
              <a:latin typeface="微软雅黑" panose="020B0503020204020204" pitchFamily="34" charset="-122"/>
              <a:ea typeface="微软雅黑" panose="020B0503020204020204" pitchFamily="34" charset="-122"/>
            </a:endParaRPr>
          </a:p>
        </p:txBody>
      </p:sp>
      <p:sp>
        <p:nvSpPr>
          <p:cNvPr id="37" name="文本框 11"/>
          <p:cNvSpPr txBox="1"/>
          <p:nvPr/>
        </p:nvSpPr>
        <p:spPr>
          <a:xfrm>
            <a:off x="3185404" y="2163635"/>
            <a:ext cx="879940" cy="582543"/>
          </a:xfrm>
          <a:prstGeom prst="rect">
            <a:avLst/>
          </a:prstGeom>
          <a:noFill/>
        </p:spPr>
        <p:txBody>
          <a:bodyPr wrap="square" rtlCol="0">
            <a:noAutofit/>
            <a:scene3d>
              <a:camera prst="orthographicFront"/>
              <a:lightRig rig="threePt" dir="t"/>
            </a:scene3d>
            <a:sp3d contourW="12700"/>
          </a:bodyPr>
          <a:lstStyle/>
          <a:p>
            <a:pPr algn="ctr">
              <a:lnSpc>
                <a:spcPts val="4000"/>
              </a:lnSpc>
              <a:spcAft>
                <a:spcPts val="0"/>
              </a:spcAft>
            </a:pPr>
            <a:r>
              <a:rPr lang="en-US" sz="3500" kern="12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a:rPr>
              <a:t>02</a:t>
            </a:r>
            <a:endParaRPr lang="zh-CN" sz="35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38" name="泪滴形 37"/>
          <p:cNvSpPr/>
          <p:nvPr/>
        </p:nvSpPr>
        <p:spPr>
          <a:xfrm rot="2700000" flipV="1">
            <a:off x="5214420" y="2023610"/>
            <a:ext cx="831570" cy="833514"/>
          </a:xfrm>
          <a:prstGeom prst="teardrop">
            <a:avLst/>
          </a:prstGeom>
          <a:solidFill>
            <a:srgbClr val="D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sz="1600">
              <a:latin typeface="微软雅黑" panose="020B0503020204020204" pitchFamily="34" charset="-122"/>
              <a:ea typeface="微软雅黑" panose="020B0503020204020204" pitchFamily="34" charset="-122"/>
            </a:endParaRPr>
          </a:p>
        </p:txBody>
      </p:sp>
      <p:sp>
        <p:nvSpPr>
          <p:cNvPr id="39" name="文本框 11"/>
          <p:cNvSpPr txBox="1"/>
          <p:nvPr/>
        </p:nvSpPr>
        <p:spPr>
          <a:xfrm>
            <a:off x="5190235" y="2163635"/>
            <a:ext cx="879940" cy="582543"/>
          </a:xfrm>
          <a:prstGeom prst="rect">
            <a:avLst/>
          </a:prstGeom>
          <a:noFill/>
        </p:spPr>
        <p:txBody>
          <a:bodyPr wrap="square" rtlCol="0">
            <a:noAutofit/>
            <a:scene3d>
              <a:camera prst="orthographicFront"/>
              <a:lightRig rig="threePt" dir="t"/>
            </a:scene3d>
            <a:sp3d contourW="12700"/>
          </a:bodyPr>
          <a:lstStyle/>
          <a:p>
            <a:pPr algn="ctr">
              <a:lnSpc>
                <a:spcPts val="4000"/>
              </a:lnSpc>
              <a:spcAft>
                <a:spcPts val="0"/>
              </a:spcAft>
            </a:pPr>
            <a:r>
              <a:rPr lang="en-US" sz="3500" kern="12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a:rPr>
              <a:t>03</a:t>
            </a:r>
            <a:endParaRPr lang="zh-CN" sz="35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40" name="泪滴形 39"/>
          <p:cNvSpPr/>
          <p:nvPr/>
        </p:nvSpPr>
        <p:spPr>
          <a:xfrm rot="2700000" flipV="1">
            <a:off x="7192357" y="2023610"/>
            <a:ext cx="831570" cy="833514"/>
          </a:xfrm>
          <a:prstGeom prst="teardrop">
            <a:avLst/>
          </a:prstGeom>
          <a:solidFill>
            <a:srgbClr val="D6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sz="1600">
              <a:latin typeface="微软雅黑" panose="020B0503020204020204" pitchFamily="34" charset="-122"/>
              <a:ea typeface="微软雅黑" panose="020B0503020204020204" pitchFamily="34" charset="-122"/>
            </a:endParaRPr>
          </a:p>
        </p:txBody>
      </p:sp>
      <p:sp>
        <p:nvSpPr>
          <p:cNvPr id="41" name="文本框 11"/>
          <p:cNvSpPr txBox="1"/>
          <p:nvPr/>
        </p:nvSpPr>
        <p:spPr>
          <a:xfrm>
            <a:off x="7168172" y="2163635"/>
            <a:ext cx="879940" cy="582543"/>
          </a:xfrm>
          <a:prstGeom prst="rect">
            <a:avLst/>
          </a:prstGeom>
          <a:noFill/>
        </p:spPr>
        <p:txBody>
          <a:bodyPr wrap="square" rtlCol="0">
            <a:noAutofit/>
            <a:scene3d>
              <a:camera prst="orthographicFront"/>
              <a:lightRig rig="threePt" dir="t"/>
            </a:scene3d>
            <a:sp3d contourW="12700"/>
          </a:bodyPr>
          <a:lstStyle/>
          <a:p>
            <a:pPr algn="ctr">
              <a:lnSpc>
                <a:spcPts val="4000"/>
              </a:lnSpc>
              <a:spcAft>
                <a:spcPts val="0"/>
              </a:spcAft>
            </a:pPr>
            <a:r>
              <a:rPr lang="en-US" sz="3500" kern="1200" dirty="0" smtClean="0">
                <a:solidFill>
                  <a:schemeClr val="bg1"/>
                </a:solidFill>
                <a:effectLst/>
                <a:latin typeface="微软雅黑" panose="020B0503020204020204" pitchFamily="34" charset="-122"/>
                <a:ea typeface="微软雅黑" panose="020B0503020204020204" pitchFamily="34" charset="-122"/>
                <a:cs typeface="Times New Roman" panose="02020603050405020304"/>
              </a:rPr>
              <a:t>04</a:t>
            </a:r>
            <a:endParaRPr lang="zh-CN" sz="3500" kern="100" dirty="0">
              <a:solidFill>
                <a:schemeClr val="bg1"/>
              </a:solidFill>
              <a:effectLst/>
              <a:latin typeface="微软雅黑" panose="020B0503020204020204" pitchFamily="34" charset="-122"/>
              <a:ea typeface="微软雅黑" panose="020B0503020204020204" pitchFamily="34" charset="-122"/>
              <a:cs typeface="Times New Roman" panose="02020603050405020304"/>
            </a:endParaRPr>
          </a:p>
        </p:txBody>
      </p:sp>
      <p:sp>
        <p:nvSpPr>
          <p:cNvPr id="42" name="Text Placeholder 2"/>
          <p:cNvSpPr txBox="1"/>
          <p:nvPr/>
        </p:nvSpPr>
        <p:spPr>
          <a:xfrm>
            <a:off x="656914" y="3478787"/>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7" name="Text Placeholder 2"/>
          <p:cNvSpPr txBox="1"/>
          <p:nvPr/>
        </p:nvSpPr>
        <p:spPr>
          <a:xfrm>
            <a:off x="2766359" y="3478787"/>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Text Placeholder 2"/>
          <p:cNvSpPr txBox="1"/>
          <p:nvPr/>
        </p:nvSpPr>
        <p:spPr>
          <a:xfrm>
            <a:off x="4761370" y="3478787"/>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Text Placeholder 2"/>
          <p:cNvSpPr txBox="1"/>
          <p:nvPr/>
        </p:nvSpPr>
        <p:spPr>
          <a:xfrm>
            <a:off x="6777594" y="3478787"/>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82"/>
          <p:cNvSpPr/>
          <p:nvPr/>
        </p:nvSpPr>
        <p:spPr>
          <a:xfrm>
            <a:off x="1014263" y="1497872"/>
            <a:ext cx="1327850" cy="1328198"/>
          </a:xfrm>
          <a:prstGeom prst="ellipse">
            <a:avLst/>
          </a:prstGeom>
          <a:solidFill>
            <a:srgbClr val="DF141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86757" tIns="43379" rIns="86757" bIns="43379" rtlCol="0" anchor="ctr"/>
          <a:lstStyle/>
          <a:p>
            <a:pPr algn="ctr"/>
            <a:endParaRPr lang="bg-BG" sz="1105">
              <a:latin typeface="微软雅黑" panose="020B0503020204020204" pitchFamily="34" charset="-122"/>
              <a:ea typeface="微软雅黑" panose="020B0503020204020204" pitchFamily="34" charset="-122"/>
              <a:cs typeface="+mn-ea"/>
              <a:sym typeface="+mn-lt"/>
            </a:endParaRPr>
          </a:p>
        </p:txBody>
      </p:sp>
      <p:sp>
        <p:nvSpPr>
          <p:cNvPr id="22" name="Oval 77"/>
          <p:cNvSpPr/>
          <p:nvPr/>
        </p:nvSpPr>
        <p:spPr>
          <a:xfrm>
            <a:off x="6759724" y="1498039"/>
            <a:ext cx="1327850" cy="1328198"/>
          </a:xfrm>
          <a:prstGeom prst="ellipse">
            <a:avLst/>
          </a:prstGeom>
          <a:noFill/>
          <a:ln w="9525">
            <a:solidFill>
              <a:srgbClr val="DF1414"/>
            </a:solidFill>
          </a:ln>
        </p:spPr>
        <p:style>
          <a:lnRef idx="2">
            <a:schemeClr val="accent1">
              <a:shade val="50000"/>
            </a:schemeClr>
          </a:lnRef>
          <a:fillRef idx="1">
            <a:schemeClr val="accent1"/>
          </a:fillRef>
          <a:effectRef idx="0">
            <a:schemeClr val="accent1"/>
          </a:effectRef>
          <a:fontRef idx="minor">
            <a:schemeClr val="lt1"/>
          </a:fontRef>
        </p:style>
        <p:txBody>
          <a:bodyPr lIns="86757" tIns="43379" rIns="86757" bIns="43379" rtlCol="0" anchor="ctr"/>
          <a:lstStyle/>
          <a:p>
            <a:pPr algn="ctr"/>
            <a:endParaRPr lang="bg-BG" sz="1105">
              <a:latin typeface="微软雅黑" panose="020B0503020204020204" pitchFamily="34" charset="-122"/>
              <a:ea typeface="微软雅黑" panose="020B0503020204020204" pitchFamily="34" charset="-122"/>
              <a:cs typeface="+mn-ea"/>
              <a:sym typeface="+mn-lt"/>
            </a:endParaRPr>
          </a:p>
        </p:txBody>
      </p:sp>
      <p:sp>
        <p:nvSpPr>
          <p:cNvPr id="25" name="Oval 73"/>
          <p:cNvSpPr/>
          <p:nvPr/>
        </p:nvSpPr>
        <p:spPr>
          <a:xfrm>
            <a:off x="4835101" y="1493972"/>
            <a:ext cx="1327850" cy="1328198"/>
          </a:xfrm>
          <a:prstGeom prst="ellipse">
            <a:avLst/>
          </a:prstGeom>
          <a:solidFill>
            <a:srgbClr val="DF141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86757" tIns="43379" rIns="86757" bIns="43379" rtlCol="0" anchor="ctr"/>
          <a:lstStyle/>
          <a:p>
            <a:pPr algn="ctr"/>
            <a:endParaRPr lang="bg-BG" sz="1105">
              <a:latin typeface="微软雅黑" panose="020B0503020204020204" pitchFamily="34" charset="-122"/>
              <a:ea typeface="微软雅黑" panose="020B0503020204020204" pitchFamily="34" charset="-122"/>
              <a:cs typeface="+mn-ea"/>
              <a:sym typeface="+mn-lt"/>
            </a:endParaRPr>
          </a:p>
        </p:txBody>
      </p:sp>
      <p:sp>
        <p:nvSpPr>
          <p:cNvPr id="30" name="Oval 60"/>
          <p:cNvSpPr/>
          <p:nvPr/>
        </p:nvSpPr>
        <p:spPr>
          <a:xfrm>
            <a:off x="2896709" y="1491630"/>
            <a:ext cx="1327848" cy="1328196"/>
          </a:xfrm>
          <a:prstGeom prst="ellipse">
            <a:avLst/>
          </a:prstGeom>
          <a:noFill/>
          <a:ln w="9525">
            <a:solidFill>
              <a:srgbClr val="DF1414"/>
            </a:solidFill>
          </a:ln>
        </p:spPr>
        <p:style>
          <a:lnRef idx="2">
            <a:schemeClr val="accent1">
              <a:shade val="50000"/>
            </a:schemeClr>
          </a:lnRef>
          <a:fillRef idx="1">
            <a:schemeClr val="accent1"/>
          </a:fillRef>
          <a:effectRef idx="0">
            <a:schemeClr val="accent1"/>
          </a:effectRef>
          <a:fontRef idx="minor">
            <a:schemeClr val="lt1"/>
          </a:fontRef>
        </p:style>
        <p:txBody>
          <a:bodyPr lIns="86757" tIns="43379" rIns="86757" bIns="43379" rtlCol="0" anchor="ctr"/>
          <a:lstStyle/>
          <a:p>
            <a:pPr algn="ctr"/>
            <a:endParaRPr lang="bg-BG" sz="1105">
              <a:latin typeface="微软雅黑" panose="020B0503020204020204" pitchFamily="34" charset="-122"/>
              <a:ea typeface="微软雅黑" panose="020B0503020204020204" pitchFamily="34" charset="-122"/>
              <a:cs typeface="+mn-ea"/>
              <a:sym typeface="+mn-lt"/>
            </a:endParaRPr>
          </a:p>
        </p:txBody>
      </p:sp>
      <p:sp>
        <p:nvSpPr>
          <p:cNvPr id="35" name="Text Placeholder 7"/>
          <p:cNvSpPr txBox="1"/>
          <p:nvPr/>
        </p:nvSpPr>
        <p:spPr>
          <a:xfrm>
            <a:off x="681868" y="3002278"/>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200" b="0" dirty="0" smtClean="0">
                <a:latin typeface="微软雅黑" panose="020B0503020204020204" pitchFamily="34" charset="-122"/>
                <a:ea typeface="微软雅黑" panose="020B0503020204020204" pitchFamily="34" charset="-122"/>
                <a:cs typeface="+mn-ea"/>
                <a:sym typeface="+mn-lt"/>
              </a:rPr>
              <a:t>第一季度</a:t>
            </a:r>
            <a:endParaRPr lang="zh-CN" altLang="en-US" sz="2200" b="0" dirty="0">
              <a:latin typeface="微软雅黑" panose="020B0503020204020204" pitchFamily="34" charset="-122"/>
              <a:ea typeface="微软雅黑" panose="020B0503020204020204" pitchFamily="34" charset="-122"/>
              <a:cs typeface="+mn-ea"/>
              <a:sym typeface="+mn-lt"/>
            </a:endParaRPr>
          </a:p>
        </p:txBody>
      </p:sp>
      <p:sp>
        <p:nvSpPr>
          <p:cNvPr id="39" name="Text Placeholder 2"/>
          <p:cNvSpPr txBox="1"/>
          <p:nvPr/>
        </p:nvSpPr>
        <p:spPr>
          <a:xfrm>
            <a:off x="818798" y="3349055"/>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TextBox 53"/>
          <p:cNvSpPr txBox="1"/>
          <p:nvPr/>
        </p:nvSpPr>
        <p:spPr>
          <a:xfrm>
            <a:off x="1020258" y="1740229"/>
            <a:ext cx="1339512" cy="830997"/>
          </a:xfrm>
          <a:prstGeom prst="rect">
            <a:avLst/>
          </a:prstGeom>
          <a:noFill/>
        </p:spPr>
        <p:txBody>
          <a:bodyPr wrap="square" rtlCol="0">
            <a:spAutoFit/>
          </a:bodyPr>
          <a:lstStyle/>
          <a:p>
            <a:pPr algn="ctr"/>
            <a:r>
              <a:rPr lang="en-US" altLang="zh-CN" sz="4800" dirty="0" smtClean="0">
                <a:solidFill>
                  <a:schemeClr val="bg1"/>
                </a:solidFill>
                <a:latin typeface="+mn-ea"/>
              </a:rPr>
              <a:t>78</a:t>
            </a:r>
            <a:r>
              <a:rPr lang="en-US" altLang="zh-CN" sz="2000" dirty="0" smtClean="0">
                <a:solidFill>
                  <a:schemeClr val="bg1"/>
                </a:solidFill>
                <a:latin typeface="+mn-ea"/>
              </a:rPr>
              <a:t>%</a:t>
            </a:r>
            <a:endParaRPr lang="zh-CN" altLang="zh-CN" sz="2000" dirty="0">
              <a:solidFill>
                <a:schemeClr val="bg1"/>
              </a:solidFill>
              <a:latin typeface="+mn-ea"/>
            </a:endParaRPr>
          </a:p>
        </p:txBody>
      </p:sp>
      <p:sp>
        <p:nvSpPr>
          <p:cNvPr id="53" name="TextBox 53"/>
          <p:cNvSpPr txBox="1"/>
          <p:nvPr/>
        </p:nvSpPr>
        <p:spPr>
          <a:xfrm>
            <a:off x="2914366" y="1740229"/>
            <a:ext cx="1339512" cy="830997"/>
          </a:xfrm>
          <a:prstGeom prst="rect">
            <a:avLst/>
          </a:prstGeom>
          <a:noFill/>
        </p:spPr>
        <p:txBody>
          <a:bodyPr wrap="square" rtlCol="0">
            <a:spAutoFit/>
          </a:bodyPr>
          <a:lstStyle/>
          <a:p>
            <a:pPr algn="ctr"/>
            <a:r>
              <a:rPr lang="en-US" altLang="zh-CN" sz="4800" dirty="0" smtClean="0">
                <a:solidFill>
                  <a:srgbClr val="DF1414"/>
                </a:solidFill>
                <a:latin typeface="+mn-ea"/>
              </a:rPr>
              <a:t>5</a:t>
            </a:r>
            <a:r>
              <a:rPr lang="en-US" altLang="zh-CN" sz="4800" dirty="0">
                <a:solidFill>
                  <a:srgbClr val="DF1414"/>
                </a:solidFill>
                <a:latin typeface="+mn-ea"/>
              </a:rPr>
              <a:t>5</a:t>
            </a:r>
            <a:r>
              <a:rPr lang="en-US" altLang="zh-CN" sz="2000" dirty="0" smtClean="0">
                <a:solidFill>
                  <a:srgbClr val="DF1414"/>
                </a:solidFill>
                <a:latin typeface="+mn-ea"/>
              </a:rPr>
              <a:t>%</a:t>
            </a:r>
            <a:endParaRPr lang="zh-CN" altLang="zh-CN" sz="2000" dirty="0">
              <a:solidFill>
                <a:srgbClr val="DF1414"/>
              </a:solidFill>
              <a:latin typeface="+mn-ea"/>
            </a:endParaRPr>
          </a:p>
        </p:txBody>
      </p:sp>
      <p:sp>
        <p:nvSpPr>
          <p:cNvPr id="54" name="TextBox 53"/>
          <p:cNvSpPr txBox="1"/>
          <p:nvPr/>
        </p:nvSpPr>
        <p:spPr>
          <a:xfrm>
            <a:off x="4814591" y="1740229"/>
            <a:ext cx="1339512" cy="830997"/>
          </a:xfrm>
          <a:prstGeom prst="rect">
            <a:avLst/>
          </a:prstGeom>
          <a:noFill/>
        </p:spPr>
        <p:txBody>
          <a:bodyPr wrap="square" rtlCol="0">
            <a:spAutoFit/>
          </a:bodyPr>
          <a:lstStyle/>
          <a:p>
            <a:pPr algn="ctr"/>
            <a:r>
              <a:rPr lang="en-US" altLang="zh-CN" sz="4800" dirty="0" smtClean="0">
                <a:solidFill>
                  <a:schemeClr val="bg1"/>
                </a:solidFill>
                <a:latin typeface="+mn-ea"/>
              </a:rPr>
              <a:t>9</a:t>
            </a:r>
            <a:r>
              <a:rPr lang="en-US" altLang="zh-CN" sz="4800" dirty="0">
                <a:solidFill>
                  <a:schemeClr val="bg1"/>
                </a:solidFill>
                <a:latin typeface="+mn-ea"/>
              </a:rPr>
              <a:t>7</a:t>
            </a:r>
            <a:r>
              <a:rPr lang="en-US" altLang="zh-CN" sz="2000" dirty="0" smtClean="0">
                <a:solidFill>
                  <a:schemeClr val="bg1"/>
                </a:solidFill>
                <a:latin typeface="+mn-ea"/>
              </a:rPr>
              <a:t>%</a:t>
            </a:r>
            <a:endParaRPr lang="zh-CN" altLang="zh-CN" sz="2000" dirty="0">
              <a:solidFill>
                <a:schemeClr val="bg1"/>
              </a:solidFill>
              <a:latin typeface="+mn-ea"/>
            </a:endParaRPr>
          </a:p>
        </p:txBody>
      </p:sp>
      <p:sp>
        <p:nvSpPr>
          <p:cNvPr id="55" name="TextBox 53"/>
          <p:cNvSpPr txBox="1"/>
          <p:nvPr/>
        </p:nvSpPr>
        <p:spPr>
          <a:xfrm>
            <a:off x="6754487" y="1740229"/>
            <a:ext cx="1339512" cy="830997"/>
          </a:xfrm>
          <a:prstGeom prst="rect">
            <a:avLst/>
          </a:prstGeom>
          <a:noFill/>
        </p:spPr>
        <p:txBody>
          <a:bodyPr wrap="square" rtlCol="0">
            <a:spAutoFit/>
          </a:bodyPr>
          <a:lstStyle/>
          <a:p>
            <a:pPr algn="ctr"/>
            <a:r>
              <a:rPr lang="en-US" altLang="zh-CN" sz="4800" dirty="0" smtClean="0">
                <a:solidFill>
                  <a:srgbClr val="DF1414"/>
                </a:solidFill>
                <a:latin typeface="+mn-ea"/>
              </a:rPr>
              <a:t>8</a:t>
            </a:r>
            <a:r>
              <a:rPr lang="en-US" altLang="zh-CN" sz="4800" dirty="0">
                <a:solidFill>
                  <a:srgbClr val="DF1414"/>
                </a:solidFill>
                <a:latin typeface="+mn-ea"/>
              </a:rPr>
              <a:t>2</a:t>
            </a:r>
            <a:r>
              <a:rPr lang="en-US" altLang="zh-CN" sz="2000" dirty="0" smtClean="0">
                <a:solidFill>
                  <a:srgbClr val="DF1414"/>
                </a:solidFill>
                <a:latin typeface="+mn-ea"/>
              </a:rPr>
              <a:t>%</a:t>
            </a:r>
            <a:endParaRPr lang="zh-CN" altLang="zh-CN" sz="2000" dirty="0">
              <a:solidFill>
                <a:srgbClr val="DF1414"/>
              </a:solidFill>
              <a:latin typeface="+mn-ea"/>
            </a:endParaRPr>
          </a:p>
        </p:txBody>
      </p:sp>
      <p:sp>
        <p:nvSpPr>
          <p:cNvPr id="27" name="Text Placeholder 7"/>
          <p:cNvSpPr txBox="1"/>
          <p:nvPr/>
        </p:nvSpPr>
        <p:spPr>
          <a:xfrm>
            <a:off x="2555776" y="3002278"/>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200" b="0" dirty="0" smtClean="0">
                <a:latin typeface="微软雅黑" panose="020B0503020204020204" pitchFamily="34" charset="-122"/>
                <a:ea typeface="微软雅黑" panose="020B0503020204020204" pitchFamily="34" charset="-122"/>
                <a:cs typeface="+mn-ea"/>
                <a:sym typeface="+mn-lt"/>
              </a:rPr>
              <a:t>第二季度</a:t>
            </a:r>
            <a:endParaRPr lang="zh-CN" altLang="en-US" sz="2200" b="0" dirty="0">
              <a:latin typeface="微软雅黑" panose="020B0503020204020204" pitchFamily="34" charset="-122"/>
              <a:ea typeface="微软雅黑" panose="020B0503020204020204" pitchFamily="34" charset="-122"/>
              <a:cs typeface="+mn-ea"/>
              <a:sym typeface="+mn-lt"/>
            </a:endParaRPr>
          </a:p>
        </p:txBody>
      </p:sp>
      <p:sp>
        <p:nvSpPr>
          <p:cNvPr id="28" name="Text Placeholder 2"/>
          <p:cNvSpPr txBox="1"/>
          <p:nvPr/>
        </p:nvSpPr>
        <p:spPr>
          <a:xfrm>
            <a:off x="2692706" y="3349055"/>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9" name="Text Placeholder 7"/>
          <p:cNvSpPr txBox="1"/>
          <p:nvPr/>
        </p:nvSpPr>
        <p:spPr>
          <a:xfrm>
            <a:off x="4499992" y="3002278"/>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200" b="0" dirty="0" smtClean="0">
                <a:latin typeface="微软雅黑" panose="020B0503020204020204" pitchFamily="34" charset="-122"/>
                <a:ea typeface="微软雅黑" panose="020B0503020204020204" pitchFamily="34" charset="-122"/>
                <a:cs typeface="+mn-ea"/>
                <a:sym typeface="+mn-lt"/>
              </a:rPr>
              <a:t>第三季度</a:t>
            </a:r>
            <a:endParaRPr lang="zh-CN" altLang="en-US" sz="2200" b="0" dirty="0">
              <a:latin typeface="微软雅黑" panose="020B0503020204020204" pitchFamily="34" charset="-122"/>
              <a:ea typeface="微软雅黑" panose="020B0503020204020204" pitchFamily="34" charset="-122"/>
              <a:cs typeface="+mn-ea"/>
              <a:sym typeface="+mn-lt"/>
            </a:endParaRPr>
          </a:p>
        </p:txBody>
      </p:sp>
      <p:sp>
        <p:nvSpPr>
          <p:cNvPr id="31" name="Text Placeholder 2"/>
          <p:cNvSpPr txBox="1"/>
          <p:nvPr/>
        </p:nvSpPr>
        <p:spPr>
          <a:xfrm>
            <a:off x="4636922" y="3349055"/>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Text Placeholder 7"/>
          <p:cNvSpPr txBox="1"/>
          <p:nvPr/>
        </p:nvSpPr>
        <p:spPr>
          <a:xfrm>
            <a:off x="6444208" y="3002278"/>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200" b="0" dirty="0" smtClean="0">
                <a:latin typeface="微软雅黑" panose="020B0503020204020204" pitchFamily="34" charset="-122"/>
                <a:ea typeface="微软雅黑" panose="020B0503020204020204" pitchFamily="34" charset="-122"/>
                <a:cs typeface="+mn-ea"/>
                <a:sym typeface="+mn-lt"/>
              </a:rPr>
              <a:t>第四季度</a:t>
            </a:r>
            <a:endParaRPr lang="zh-CN" altLang="en-US" sz="2200" b="0" dirty="0">
              <a:latin typeface="微软雅黑" panose="020B0503020204020204" pitchFamily="34" charset="-122"/>
              <a:ea typeface="微软雅黑" panose="020B0503020204020204" pitchFamily="34" charset="-122"/>
              <a:cs typeface="+mn-ea"/>
              <a:sym typeface="+mn-lt"/>
            </a:endParaRPr>
          </a:p>
        </p:txBody>
      </p:sp>
      <p:sp>
        <p:nvSpPr>
          <p:cNvPr id="33" name="Text Placeholder 2"/>
          <p:cNvSpPr txBox="1"/>
          <p:nvPr/>
        </p:nvSpPr>
        <p:spPr>
          <a:xfrm>
            <a:off x="6581138" y="3349055"/>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4"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工作完成情况</a:t>
            </a:r>
            <a:endParaRPr lang="zh-CN" altLang="zh-CN" sz="2200" dirty="0">
              <a:solidFill>
                <a:schemeClr val="tx1">
                  <a:lumMod val="75000"/>
                  <a:lumOff val="25000"/>
                </a:schemeClr>
              </a:solidFill>
              <a:latin typeface="+mn-ea"/>
            </a:endParaRPr>
          </a:p>
        </p:txBody>
      </p:sp>
      <p:sp>
        <p:nvSpPr>
          <p:cNvPr id="36"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02</a:t>
            </a:r>
            <a:endParaRPr lang="zh-CN" altLang="zh-CN" sz="2000" dirty="0">
              <a:solidFill>
                <a:schemeClr val="bg1"/>
              </a:solidFill>
              <a:latin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工作完成情况</a:t>
            </a:r>
            <a:endParaRPr lang="zh-CN" altLang="zh-CN" sz="2200" dirty="0">
              <a:solidFill>
                <a:schemeClr val="tx1">
                  <a:lumMod val="75000"/>
                  <a:lumOff val="25000"/>
                </a:schemeClr>
              </a:solidFill>
              <a:latin typeface="+mn-ea"/>
            </a:endParaRPr>
          </a:p>
        </p:txBody>
      </p:sp>
      <p:sp>
        <p:nvSpPr>
          <p:cNvPr id="36"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02</a:t>
            </a:r>
            <a:endParaRPr lang="zh-CN" altLang="zh-CN" sz="2000" dirty="0">
              <a:solidFill>
                <a:schemeClr val="bg1"/>
              </a:solidFill>
              <a:latin typeface="+mn-ea"/>
            </a:endParaRPr>
          </a:p>
        </p:txBody>
      </p:sp>
      <p:sp>
        <p:nvSpPr>
          <p:cNvPr id="50" name="圆角矩形 49"/>
          <p:cNvSpPr/>
          <p:nvPr/>
        </p:nvSpPr>
        <p:spPr>
          <a:xfrm>
            <a:off x="835715" y="1275607"/>
            <a:ext cx="1686794" cy="2952328"/>
          </a:xfrm>
          <a:prstGeom prst="roundRect">
            <a:avLst>
              <a:gd name="adj" fmla="val 7079"/>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中等线简体" panose="03000509000000000000" pitchFamily="65" charset="-122"/>
              <a:ea typeface="方正中等线简体" panose="03000509000000000000" pitchFamily="65" charset="-122"/>
            </a:endParaRPr>
          </a:p>
        </p:txBody>
      </p:sp>
      <p:sp>
        <p:nvSpPr>
          <p:cNvPr id="51" name="TextBox 46"/>
          <p:cNvSpPr txBox="1"/>
          <p:nvPr/>
        </p:nvSpPr>
        <p:spPr>
          <a:xfrm>
            <a:off x="899592" y="2561987"/>
            <a:ext cx="15254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项目标题</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 Placeholder 2"/>
          <p:cNvSpPr txBox="1"/>
          <p:nvPr/>
        </p:nvSpPr>
        <p:spPr>
          <a:xfrm>
            <a:off x="1086939" y="2970075"/>
            <a:ext cx="1237620" cy="132986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3" name="圆角矩形 52"/>
          <p:cNvSpPr/>
          <p:nvPr/>
        </p:nvSpPr>
        <p:spPr>
          <a:xfrm>
            <a:off x="987103" y="1459375"/>
            <a:ext cx="1384016" cy="974893"/>
          </a:xfrm>
          <a:prstGeom prst="roundRect">
            <a:avLst>
              <a:gd name="adj" fmla="val 5468"/>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2777117" y="1275607"/>
            <a:ext cx="1686794" cy="2952328"/>
          </a:xfrm>
          <a:prstGeom prst="roundRect">
            <a:avLst>
              <a:gd name="adj" fmla="val 7079"/>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中等线简体" panose="03000509000000000000" pitchFamily="65" charset="-122"/>
              <a:ea typeface="方正中等线简体" panose="03000509000000000000" pitchFamily="65" charset="-122"/>
            </a:endParaRPr>
          </a:p>
        </p:txBody>
      </p:sp>
      <p:sp>
        <p:nvSpPr>
          <p:cNvPr id="55" name="TextBox 46"/>
          <p:cNvSpPr txBox="1"/>
          <p:nvPr/>
        </p:nvSpPr>
        <p:spPr>
          <a:xfrm>
            <a:off x="2843808" y="2561987"/>
            <a:ext cx="15254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项目</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 Placeholder 2"/>
          <p:cNvSpPr txBox="1"/>
          <p:nvPr/>
        </p:nvSpPr>
        <p:spPr>
          <a:xfrm>
            <a:off x="3031155" y="2970075"/>
            <a:ext cx="1237620" cy="132986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7" name="圆角矩形 56"/>
          <p:cNvSpPr/>
          <p:nvPr/>
        </p:nvSpPr>
        <p:spPr>
          <a:xfrm>
            <a:off x="2928505" y="1459375"/>
            <a:ext cx="1384016" cy="974893"/>
          </a:xfrm>
          <a:prstGeom prst="roundRect">
            <a:avLst>
              <a:gd name="adj" fmla="val 5468"/>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4713367" y="1275607"/>
            <a:ext cx="1686794" cy="2952328"/>
          </a:xfrm>
          <a:prstGeom prst="roundRect">
            <a:avLst>
              <a:gd name="adj" fmla="val 7079"/>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中等线简体" panose="03000509000000000000" pitchFamily="65" charset="-122"/>
              <a:ea typeface="方正中等线简体" panose="03000509000000000000" pitchFamily="65" charset="-122"/>
            </a:endParaRPr>
          </a:p>
        </p:txBody>
      </p:sp>
      <p:sp>
        <p:nvSpPr>
          <p:cNvPr id="59" name="TextBox 46"/>
          <p:cNvSpPr txBox="1"/>
          <p:nvPr/>
        </p:nvSpPr>
        <p:spPr>
          <a:xfrm>
            <a:off x="4788024" y="2561987"/>
            <a:ext cx="15254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项目</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 Placeholder 2"/>
          <p:cNvSpPr txBox="1"/>
          <p:nvPr/>
        </p:nvSpPr>
        <p:spPr>
          <a:xfrm>
            <a:off x="4975371" y="2970075"/>
            <a:ext cx="1237620" cy="132986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1" name="圆角矩形 60"/>
          <p:cNvSpPr/>
          <p:nvPr/>
        </p:nvSpPr>
        <p:spPr>
          <a:xfrm>
            <a:off x="4864755" y="1459375"/>
            <a:ext cx="1384016" cy="974893"/>
          </a:xfrm>
          <a:prstGeom prst="roundRect">
            <a:avLst>
              <a:gd name="adj" fmla="val 5468"/>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6621492" y="1275607"/>
            <a:ext cx="1686794" cy="2952328"/>
          </a:xfrm>
          <a:prstGeom prst="roundRect">
            <a:avLst>
              <a:gd name="adj" fmla="val 7079"/>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方正中等线简体" panose="03000509000000000000" pitchFamily="65" charset="-122"/>
              <a:ea typeface="方正中等线简体" panose="03000509000000000000" pitchFamily="65" charset="-122"/>
            </a:endParaRPr>
          </a:p>
        </p:txBody>
      </p:sp>
      <p:sp>
        <p:nvSpPr>
          <p:cNvPr id="63" name="TextBox 46"/>
          <p:cNvSpPr txBox="1"/>
          <p:nvPr/>
        </p:nvSpPr>
        <p:spPr>
          <a:xfrm>
            <a:off x="6660232" y="2561987"/>
            <a:ext cx="15254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项目</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Text Placeholder 2"/>
          <p:cNvSpPr txBox="1"/>
          <p:nvPr/>
        </p:nvSpPr>
        <p:spPr>
          <a:xfrm>
            <a:off x="6847580" y="2970075"/>
            <a:ext cx="1237620" cy="132986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5" name="圆角矩形 64"/>
          <p:cNvSpPr/>
          <p:nvPr/>
        </p:nvSpPr>
        <p:spPr>
          <a:xfrm>
            <a:off x="6772880" y="1459375"/>
            <a:ext cx="1384016" cy="974893"/>
          </a:xfrm>
          <a:prstGeom prst="roundRect">
            <a:avLst>
              <a:gd name="adj" fmla="val 5468"/>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4"/>
          <p:cNvSpPr/>
          <p:nvPr/>
        </p:nvSpPr>
        <p:spPr>
          <a:xfrm>
            <a:off x="107505"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192507" y="1347614"/>
            <a:ext cx="2700807"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400" dirty="0" smtClean="0">
                <a:solidFill>
                  <a:srgbClr val="DF1414"/>
                </a:solidFill>
                <a:latin typeface="微软雅黑" panose="020B0503020204020204" pitchFamily="34" charset="-122"/>
                <a:ea typeface="微软雅黑" panose="020B0503020204020204" pitchFamily="34" charset="-122"/>
              </a:rPr>
              <a:t>PART 03</a:t>
            </a:r>
            <a:endParaRPr lang="en-US" altLang="zh-CN" sz="4400" dirty="0" smtClean="0">
              <a:solidFill>
                <a:srgbClr val="DF1414"/>
              </a:solidFill>
              <a:latin typeface="微软雅黑" panose="020B0503020204020204" pitchFamily="34" charset="-122"/>
              <a:ea typeface="微软雅黑" panose="020B0503020204020204" pitchFamily="34" charset="-122"/>
            </a:endParaRPr>
          </a:p>
        </p:txBody>
      </p:sp>
      <p:sp>
        <p:nvSpPr>
          <p:cNvPr id="12" name="TextBox 53"/>
          <p:cNvSpPr txBox="1"/>
          <p:nvPr/>
        </p:nvSpPr>
        <p:spPr>
          <a:xfrm>
            <a:off x="4226937" y="1923678"/>
            <a:ext cx="4737551" cy="769441"/>
          </a:xfrm>
          <a:prstGeom prst="rect">
            <a:avLst/>
          </a:prstGeom>
          <a:noFill/>
        </p:spPr>
        <p:txBody>
          <a:bodyPr wrap="square" rtlCol="0">
            <a:spAutoFit/>
          </a:bodyPr>
          <a:lstStyle/>
          <a:p>
            <a:r>
              <a:rPr lang="zh-CN" altLang="en-US" sz="4400" b="1" spc="300" dirty="0">
                <a:solidFill>
                  <a:srgbClr val="DF1414"/>
                </a:solidFill>
                <a:latin typeface="微软雅黑" panose="020B0503020204020204" pitchFamily="34" charset="-122"/>
                <a:ea typeface="微软雅黑" panose="020B0503020204020204" pitchFamily="34" charset="-122"/>
              </a:rPr>
              <a:t>工作经验反思</a:t>
            </a:r>
            <a:endParaRPr lang="zh-CN" altLang="zh-CN" sz="4400" b="1" spc="300" dirty="0">
              <a:solidFill>
                <a:srgbClr val="DF1414"/>
              </a:solidFill>
              <a:latin typeface="微软雅黑" panose="020B0503020204020204" pitchFamily="34" charset="-122"/>
              <a:ea typeface="微软雅黑" panose="020B0503020204020204" pitchFamily="34" charset="-122"/>
            </a:endParaRPr>
          </a:p>
        </p:txBody>
      </p:sp>
      <p:sp>
        <p:nvSpPr>
          <p:cNvPr id="16" name="矩形 15"/>
          <p:cNvSpPr/>
          <p:nvPr/>
        </p:nvSpPr>
        <p:spPr>
          <a:xfrm>
            <a:off x="4331482" y="2877291"/>
            <a:ext cx="648072" cy="45719"/>
          </a:xfrm>
          <a:prstGeom prst="rect">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F1414"/>
              </a:solidFill>
            </a:endParaRPr>
          </a:p>
        </p:txBody>
      </p:sp>
      <p:sp>
        <p:nvSpPr>
          <p:cNvPr id="18" name="矩形 17"/>
          <p:cNvSpPr/>
          <p:nvPr/>
        </p:nvSpPr>
        <p:spPr>
          <a:xfrm>
            <a:off x="4232530" y="2931790"/>
            <a:ext cx="4580055"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500"/>
              </a:lnSpc>
            </a:pPr>
            <a:r>
              <a:rPr lang="en-US" altLang="zh-CN" sz="1000" dirty="0" err="1">
                <a:solidFill>
                  <a:schemeClr val="tx1">
                    <a:lumMod val="75000"/>
                    <a:lumOff val="25000"/>
                  </a:schemeClr>
                </a:solidFill>
                <a:latin typeface="+mj-ea"/>
                <a:ea typeface="+mj-ea"/>
              </a:rPr>
              <a:t>Qzuser</a:t>
            </a:r>
            <a:r>
              <a:rPr lang="en-US" altLang="zh-CN" sz="1000" dirty="0">
                <a:solidFill>
                  <a:schemeClr val="tx1">
                    <a:lumMod val="75000"/>
                    <a:lumOff val="25000"/>
                  </a:schemeClr>
                </a:solidFill>
                <a:latin typeface="+mj-ea"/>
                <a:ea typeface="+mj-ea"/>
              </a:rPr>
              <a:t> has more than ten years of design experience. With the design concept of high quality and practicability, we design every template with our heart, and try our best to serve our customers!</a:t>
            </a:r>
            <a:endParaRPr lang="zh-CN" altLang="en-US" sz="1000" dirty="0">
              <a:solidFill>
                <a:schemeClr val="tx1">
                  <a:lumMod val="75000"/>
                  <a:lumOff val="25000"/>
                </a:schemeClr>
              </a:solidFill>
              <a:latin typeface="+mj-ea"/>
              <a:ea typeface="+mj-ea"/>
            </a:endParaRPr>
          </a:p>
        </p:txBody>
      </p:sp>
      <p:sp>
        <p:nvSpPr>
          <p:cNvPr id="19" name="文本框 18"/>
          <p:cNvSpPr txBox="1"/>
          <p:nvPr/>
        </p:nvSpPr>
        <p:spPr>
          <a:xfrm>
            <a:off x="4206919" y="3717032"/>
            <a:ext cx="3891310" cy="5109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只争</a:t>
            </a:r>
            <a:r>
              <a:rPr lang="zh-CN" altLang="en-US" sz="2000" i="1" spc="300" dirty="0" smtClean="0">
                <a:solidFill>
                  <a:srgbClr val="DF1414"/>
                </a:solidFill>
                <a:latin typeface="微软雅黑" panose="020B0503020204020204" pitchFamily="34" charset="-122"/>
                <a:ea typeface="微软雅黑" panose="020B0503020204020204" pitchFamily="34" charset="-122"/>
              </a:rPr>
              <a:t>朝夕</a:t>
            </a:r>
            <a:r>
              <a:rPr lang="en-US" altLang="zh-CN"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不</a:t>
            </a:r>
            <a:r>
              <a:rPr lang="zh-CN" altLang="en-US" sz="2000" i="1" spc="300" dirty="0">
                <a:solidFill>
                  <a:schemeClr val="tx1">
                    <a:lumMod val="75000"/>
                    <a:lumOff val="25000"/>
                  </a:schemeClr>
                </a:solidFill>
                <a:latin typeface="微软雅黑" panose="020B0503020204020204" pitchFamily="34" charset="-122"/>
                <a:ea typeface="微软雅黑" panose="020B0503020204020204" pitchFamily="34" charset="-122"/>
              </a:rPr>
              <a:t>负</a:t>
            </a:r>
            <a:r>
              <a:rPr lang="zh-CN" altLang="en-US" sz="2000" i="1" spc="300" dirty="0">
                <a:solidFill>
                  <a:srgbClr val="DF1414"/>
                </a:solidFill>
                <a:latin typeface="微软雅黑" panose="020B0503020204020204" pitchFamily="34" charset="-122"/>
                <a:ea typeface="微软雅黑" panose="020B0503020204020204" pitchFamily="34" charset="-122"/>
              </a:rPr>
              <a:t>韶华</a:t>
            </a:r>
            <a:endParaRPr lang="zh-CN" altLang="zh-CN" sz="2000" i="1" spc="300" dirty="0">
              <a:solidFill>
                <a:srgbClr val="DF1414"/>
              </a:solidFill>
              <a:latin typeface="微软雅黑" panose="020B0503020204020204" pitchFamily="34" charset="-122"/>
              <a:ea typeface="微软雅黑" panose="020B0503020204020204" pitchFamily="34" charset="-122"/>
            </a:endParaRPr>
          </a:p>
        </p:txBody>
      </p:sp>
      <p:sp>
        <p:nvSpPr>
          <p:cNvPr id="13" name="矩形 4"/>
          <p:cNvSpPr/>
          <p:nvPr/>
        </p:nvSpPr>
        <p:spPr>
          <a:xfrm>
            <a:off x="0"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 Placeholder 7"/>
          <p:cNvSpPr txBox="1"/>
          <p:nvPr/>
        </p:nvSpPr>
        <p:spPr>
          <a:xfrm>
            <a:off x="819027" y="3219520"/>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添加</a:t>
            </a:r>
            <a:r>
              <a:rPr lang="zh-CN" altLang="en-US" sz="2000" b="0" dirty="0">
                <a:latin typeface="微软雅黑" panose="020B0503020204020204" pitchFamily="34" charset="-122"/>
                <a:ea typeface="微软雅黑" panose="020B0503020204020204" pitchFamily="34" charset="-122"/>
                <a:cs typeface="+mn-ea"/>
                <a:sym typeface="+mn-lt"/>
              </a:rPr>
              <a:t>标题</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84" name="Text Placeholder 2"/>
          <p:cNvSpPr txBox="1"/>
          <p:nvPr/>
        </p:nvSpPr>
        <p:spPr>
          <a:xfrm>
            <a:off x="955957" y="3539897"/>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5" name="Text Placeholder 7"/>
          <p:cNvSpPr txBox="1"/>
          <p:nvPr/>
        </p:nvSpPr>
        <p:spPr>
          <a:xfrm>
            <a:off x="4536517" y="3347883"/>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添加</a:t>
            </a:r>
            <a:r>
              <a:rPr lang="zh-CN" altLang="en-US" sz="2000" b="0" dirty="0">
                <a:latin typeface="微软雅黑" panose="020B0503020204020204" pitchFamily="34" charset="-122"/>
                <a:ea typeface="微软雅黑" panose="020B0503020204020204" pitchFamily="34" charset="-122"/>
                <a:cs typeface="+mn-ea"/>
                <a:sym typeface="+mn-lt"/>
              </a:rPr>
              <a:t>标题</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86" name="Text Placeholder 2"/>
          <p:cNvSpPr txBox="1"/>
          <p:nvPr/>
        </p:nvSpPr>
        <p:spPr>
          <a:xfrm>
            <a:off x="4673448" y="3668260"/>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7" name="Text Placeholder 7"/>
          <p:cNvSpPr txBox="1"/>
          <p:nvPr/>
        </p:nvSpPr>
        <p:spPr>
          <a:xfrm>
            <a:off x="2654806" y="1851670"/>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添加</a:t>
            </a:r>
            <a:r>
              <a:rPr lang="zh-CN" altLang="en-US" sz="2000" b="0" dirty="0">
                <a:latin typeface="微软雅黑" panose="020B0503020204020204" pitchFamily="34" charset="-122"/>
                <a:ea typeface="微软雅黑" panose="020B0503020204020204" pitchFamily="34" charset="-122"/>
                <a:cs typeface="+mn-ea"/>
                <a:sym typeface="+mn-lt"/>
              </a:rPr>
              <a:t>标题</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88" name="Text Placeholder 2"/>
          <p:cNvSpPr txBox="1"/>
          <p:nvPr/>
        </p:nvSpPr>
        <p:spPr>
          <a:xfrm>
            <a:off x="2791736" y="2172046"/>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9" name="Text Placeholder 7"/>
          <p:cNvSpPr txBox="1"/>
          <p:nvPr/>
        </p:nvSpPr>
        <p:spPr>
          <a:xfrm>
            <a:off x="6332335" y="2067644"/>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添加</a:t>
            </a:r>
            <a:r>
              <a:rPr lang="zh-CN" altLang="en-US" sz="2000" b="0" dirty="0">
                <a:latin typeface="微软雅黑" panose="020B0503020204020204" pitchFamily="34" charset="-122"/>
                <a:ea typeface="微软雅黑" panose="020B0503020204020204" pitchFamily="34" charset="-122"/>
                <a:cs typeface="+mn-ea"/>
                <a:sym typeface="+mn-lt"/>
              </a:rPr>
              <a:t>标题</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90" name="Text Placeholder 2"/>
          <p:cNvSpPr txBox="1"/>
          <p:nvPr/>
        </p:nvSpPr>
        <p:spPr>
          <a:xfrm>
            <a:off x="6469264" y="2388020"/>
            <a:ext cx="1718779" cy="70369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5" name="组合 4"/>
          <p:cNvGrpSpPr/>
          <p:nvPr/>
        </p:nvGrpSpPr>
        <p:grpSpPr>
          <a:xfrm>
            <a:off x="1294788" y="1945932"/>
            <a:ext cx="1185908" cy="1185908"/>
            <a:chOff x="1294788" y="1513884"/>
            <a:chExt cx="1185908" cy="1185908"/>
          </a:xfrm>
        </p:grpSpPr>
        <p:sp>
          <p:nvSpPr>
            <p:cNvPr id="52" name="菱形 51"/>
            <p:cNvSpPr/>
            <p:nvPr/>
          </p:nvSpPr>
          <p:spPr>
            <a:xfrm>
              <a:off x="1294788" y="1513884"/>
              <a:ext cx="1185908" cy="1185908"/>
            </a:xfrm>
            <a:prstGeom prst="diamond">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nvGrpSpPr>
            <p:cNvPr id="53" name="组合 52"/>
            <p:cNvGrpSpPr/>
            <p:nvPr/>
          </p:nvGrpSpPr>
          <p:grpSpPr>
            <a:xfrm>
              <a:off x="1710942" y="1917791"/>
              <a:ext cx="370214" cy="348926"/>
              <a:chOff x="5461000" y="2828925"/>
              <a:chExt cx="1270000" cy="1196975"/>
            </a:xfrm>
            <a:solidFill>
              <a:srgbClr val="DF1414"/>
            </a:solidFill>
          </p:grpSpPr>
          <p:sp>
            <p:nvSpPr>
              <p:cNvPr id="54" name="Freeform 5"/>
              <p:cNvSpPr/>
              <p:nvPr/>
            </p:nvSpPr>
            <p:spPr bwMode="auto">
              <a:xfrm>
                <a:off x="5926139" y="3643313"/>
                <a:ext cx="449263" cy="268288"/>
              </a:xfrm>
              <a:custGeom>
                <a:avLst/>
                <a:gdLst>
                  <a:gd name="T0" fmla="*/ 109 w 119"/>
                  <a:gd name="T1" fmla="*/ 12 h 71"/>
                  <a:gd name="T2" fmla="*/ 79 w 119"/>
                  <a:gd name="T3" fmla="*/ 1 h 71"/>
                  <a:gd name="T4" fmla="*/ 78 w 119"/>
                  <a:gd name="T5" fmla="*/ 1 h 71"/>
                  <a:gd name="T6" fmla="*/ 78 w 119"/>
                  <a:gd name="T7" fmla="*/ 0 h 71"/>
                  <a:gd name="T8" fmla="*/ 69 w 119"/>
                  <a:gd name="T9" fmla="*/ 45 h 71"/>
                  <a:gd name="T10" fmla="*/ 63 w 119"/>
                  <a:gd name="T11" fmla="*/ 15 h 71"/>
                  <a:gd name="T12" fmla="*/ 67 w 119"/>
                  <a:gd name="T13" fmla="*/ 8 h 71"/>
                  <a:gd name="T14" fmla="*/ 62 w 119"/>
                  <a:gd name="T15" fmla="*/ 3 h 71"/>
                  <a:gd name="T16" fmla="*/ 60 w 119"/>
                  <a:gd name="T17" fmla="*/ 3 h 71"/>
                  <a:gd name="T18" fmla="*/ 60 w 119"/>
                  <a:gd name="T19" fmla="*/ 3 h 71"/>
                  <a:gd name="T20" fmla="*/ 58 w 119"/>
                  <a:gd name="T21" fmla="*/ 3 h 71"/>
                  <a:gd name="T22" fmla="*/ 53 w 119"/>
                  <a:gd name="T23" fmla="*/ 8 h 71"/>
                  <a:gd name="T24" fmla="*/ 56 w 119"/>
                  <a:gd name="T25" fmla="*/ 15 h 71"/>
                  <a:gd name="T26" fmla="*/ 51 w 119"/>
                  <a:gd name="T27" fmla="*/ 45 h 71"/>
                  <a:gd name="T28" fmla="*/ 41 w 119"/>
                  <a:gd name="T29" fmla="*/ 0 h 71"/>
                  <a:gd name="T30" fmla="*/ 41 w 119"/>
                  <a:gd name="T31" fmla="*/ 1 h 71"/>
                  <a:gd name="T32" fmla="*/ 41 w 119"/>
                  <a:gd name="T33" fmla="*/ 1 h 71"/>
                  <a:gd name="T34" fmla="*/ 10 w 119"/>
                  <a:gd name="T35" fmla="*/ 12 h 71"/>
                  <a:gd name="T36" fmla="*/ 1 w 119"/>
                  <a:gd name="T37" fmla="*/ 39 h 71"/>
                  <a:gd name="T38" fmla="*/ 0 w 119"/>
                  <a:gd name="T39" fmla="*/ 67 h 71"/>
                  <a:gd name="T40" fmla="*/ 21 w 119"/>
                  <a:gd name="T41" fmla="*/ 69 h 71"/>
                  <a:gd name="T42" fmla="*/ 21 w 119"/>
                  <a:gd name="T43" fmla="*/ 45 h 71"/>
                  <a:gd name="T44" fmla="*/ 24 w 119"/>
                  <a:gd name="T45" fmla="*/ 36 h 71"/>
                  <a:gd name="T46" fmla="*/ 24 w 119"/>
                  <a:gd name="T47" fmla="*/ 70 h 71"/>
                  <a:gd name="T48" fmla="*/ 60 w 119"/>
                  <a:gd name="T49" fmla="*/ 71 h 71"/>
                  <a:gd name="T50" fmla="*/ 95 w 119"/>
                  <a:gd name="T51" fmla="*/ 70 h 71"/>
                  <a:gd name="T52" fmla="*/ 95 w 119"/>
                  <a:gd name="T53" fmla="*/ 36 h 71"/>
                  <a:gd name="T54" fmla="*/ 97 w 119"/>
                  <a:gd name="T55" fmla="*/ 45 h 71"/>
                  <a:gd name="T56" fmla="*/ 97 w 119"/>
                  <a:gd name="T57" fmla="*/ 69 h 71"/>
                  <a:gd name="T58" fmla="*/ 119 w 119"/>
                  <a:gd name="T59" fmla="*/ 67 h 71"/>
                  <a:gd name="T60" fmla="*/ 119 w 119"/>
                  <a:gd name="T61" fmla="*/ 39 h 71"/>
                  <a:gd name="T62" fmla="*/ 109 w 119"/>
                  <a:gd name="T63"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 h="71">
                    <a:moveTo>
                      <a:pt x="109" y="12"/>
                    </a:moveTo>
                    <a:cubicBezTo>
                      <a:pt x="101" y="8"/>
                      <a:pt x="85" y="3"/>
                      <a:pt x="79" y="1"/>
                    </a:cubicBezTo>
                    <a:cubicBezTo>
                      <a:pt x="79" y="1"/>
                      <a:pt x="79" y="1"/>
                      <a:pt x="78" y="1"/>
                    </a:cubicBezTo>
                    <a:cubicBezTo>
                      <a:pt x="78" y="1"/>
                      <a:pt x="78" y="0"/>
                      <a:pt x="78" y="0"/>
                    </a:cubicBezTo>
                    <a:cubicBezTo>
                      <a:pt x="77" y="7"/>
                      <a:pt x="69" y="45"/>
                      <a:pt x="69" y="45"/>
                    </a:cubicBezTo>
                    <a:cubicBezTo>
                      <a:pt x="69" y="45"/>
                      <a:pt x="64" y="15"/>
                      <a:pt x="63" y="15"/>
                    </a:cubicBezTo>
                    <a:cubicBezTo>
                      <a:pt x="63" y="15"/>
                      <a:pt x="67" y="8"/>
                      <a:pt x="67" y="8"/>
                    </a:cubicBezTo>
                    <a:cubicBezTo>
                      <a:pt x="62" y="3"/>
                      <a:pt x="62" y="3"/>
                      <a:pt x="62" y="3"/>
                    </a:cubicBezTo>
                    <a:cubicBezTo>
                      <a:pt x="60" y="3"/>
                      <a:pt x="60" y="3"/>
                      <a:pt x="60" y="3"/>
                    </a:cubicBezTo>
                    <a:cubicBezTo>
                      <a:pt x="60" y="3"/>
                      <a:pt x="60" y="3"/>
                      <a:pt x="60" y="3"/>
                    </a:cubicBezTo>
                    <a:cubicBezTo>
                      <a:pt x="58" y="3"/>
                      <a:pt x="58" y="3"/>
                      <a:pt x="58" y="3"/>
                    </a:cubicBezTo>
                    <a:cubicBezTo>
                      <a:pt x="53" y="8"/>
                      <a:pt x="53" y="8"/>
                      <a:pt x="53" y="8"/>
                    </a:cubicBezTo>
                    <a:cubicBezTo>
                      <a:pt x="56" y="15"/>
                      <a:pt x="56" y="15"/>
                      <a:pt x="56" y="15"/>
                    </a:cubicBezTo>
                    <a:cubicBezTo>
                      <a:pt x="51" y="45"/>
                      <a:pt x="51" y="45"/>
                      <a:pt x="51" y="45"/>
                    </a:cubicBezTo>
                    <a:cubicBezTo>
                      <a:pt x="51" y="45"/>
                      <a:pt x="42" y="7"/>
                      <a:pt x="41" y="0"/>
                    </a:cubicBezTo>
                    <a:cubicBezTo>
                      <a:pt x="41" y="0"/>
                      <a:pt x="41" y="1"/>
                      <a:pt x="41" y="1"/>
                    </a:cubicBezTo>
                    <a:cubicBezTo>
                      <a:pt x="41" y="1"/>
                      <a:pt x="41" y="1"/>
                      <a:pt x="41" y="1"/>
                    </a:cubicBezTo>
                    <a:cubicBezTo>
                      <a:pt x="35" y="3"/>
                      <a:pt x="18" y="8"/>
                      <a:pt x="10" y="12"/>
                    </a:cubicBezTo>
                    <a:cubicBezTo>
                      <a:pt x="8" y="15"/>
                      <a:pt x="2" y="20"/>
                      <a:pt x="1" y="39"/>
                    </a:cubicBezTo>
                    <a:cubicBezTo>
                      <a:pt x="0" y="40"/>
                      <a:pt x="0" y="55"/>
                      <a:pt x="0" y="67"/>
                    </a:cubicBezTo>
                    <a:cubicBezTo>
                      <a:pt x="7" y="68"/>
                      <a:pt x="13" y="69"/>
                      <a:pt x="21" y="69"/>
                    </a:cubicBezTo>
                    <a:cubicBezTo>
                      <a:pt x="21" y="61"/>
                      <a:pt x="21" y="48"/>
                      <a:pt x="21" y="45"/>
                    </a:cubicBezTo>
                    <a:cubicBezTo>
                      <a:pt x="21" y="41"/>
                      <a:pt x="23" y="38"/>
                      <a:pt x="24" y="36"/>
                    </a:cubicBezTo>
                    <a:cubicBezTo>
                      <a:pt x="24" y="70"/>
                      <a:pt x="24" y="70"/>
                      <a:pt x="24" y="70"/>
                    </a:cubicBezTo>
                    <a:cubicBezTo>
                      <a:pt x="35" y="70"/>
                      <a:pt x="48" y="71"/>
                      <a:pt x="60" y="71"/>
                    </a:cubicBezTo>
                    <a:cubicBezTo>
                      <a:pt x="71" y="71"/>
                      <a:pt x="84" y="70"/>
                      <a:pt x="95" y="70"/>
                    </a:cubicBezTo>
                    <a:cubicBezTo>
                      <a:pt x="95" y="36"/>
                      <a:pt x="95" y="36"/>
                      <a:pt x="95" y="36"/>
                    </a:cubicBezTo>
                    <a:cubicBezTo>
                      <a:pt x="96" y="38"/>
                      <a:pt x="97" y="41"/>
                      <a:pt x="97" y="45"/>
                    </a:cubicBezTo>
                    <a:cubicBezTo>
                      <a:pt x="97" y="48"/>
                      <a:pt x="97" y="61"/>
                      <a:pt x="97" y="69"/>
                    </a:cubicBezTo>
                    <a:cubicBezTo>
                      <a:pt x="106" y="68"/>
                      <a:pt x="112" y="68"/>
                      <a:pt x="119" y="67"/>
                    </a:cubicBezTo>
                    <a:cubicBezTo>
                      <a:pt x="119" y="55"/>
                      <a:pt x="119" y="40"/>
                      <a:pt x="119" y="39"/>
                    </a:cubicBezTo>
                    <a:cubicBezTo>
                      <a:pt x="117" y="20"/>
                      <a:pt x="112" y="15"/>
                      <a:pt x="109" y="12"/>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55" name="Freeform 6"/>
              <p:cNvSpPr/>
              <p:nvPr/>
            </p:nvSpPr>
            <p:spPr bwMode="auto">
              <a:xfrm>
                <a:off x="6035676" y="3359150"/>
                <a:ext cx="230187" cy="268288"/>
              </a:xfrm>
              <a:custGeom>
                <a:avLst/>
                <a:gdLst>
                  <a:gd name="T0" fmla="*/ 7 w 61"/>
                  <a:gd name="T1" fmla="*/ 46 h 71"/>
                  <a:gd name="T2" fmla="*/ 31 w 61"/>
                  <a:gd name="T3" fmla="*/ 71 h 71"/>
                  <a:gd name="T4" fmla="*/ 55 w 61"/>
                  <a:gd name="T5" fmla="*/ 46 h 71"/>
                  <a:gd name="T6" fmla="*/ 61 w 61"/>
                  <a:gd name="T7" fmla="*/ 34 h 71"/>
                  <a:gd name="T8" fmla="*/ 57 w 61"/>
                  <a:gd name="T9" fmla="*/ 29 h 71"/>
                  <a:gd name="T10" fmla="*/ 31 w 61"/>
                  <a:gd name="T11" fmla="*/ 0 h 71"/>
                  <a:gd name="T12" fmla="*/ 5 w 61"/>
                  <a:gd name="T13" fmla="*/ 29 h 71"/>
                  <a:gd name="T14" fmla="*/ 1 w 61"/>
                  <a:gd name="T15" fmla="*/ 34 h 71"/>
                  <a:gd name="T16" fmla="*/ 7 w 61"/>
                  <a:gd name="T17" fmla="*/ 4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71">
                    <a:moveTo>
                      <a:pt x="7" y="46"/>
                    </a:moveTo>
                    <a:cubicBezTo>
                      <a:pt x="10" y="59"/>
                      <a:pt x="18" y="71"/>
                      <a:pt x="31" y="71"/>
                    </a:cubicBezTo>
                    <a:cubicBezTo>
                      <a:pt x="44" y="71"/>
                      <a:pt x="52" y="59"/>
                      <a:pt x="55" y="46"/>
                    </a:cubicBezTo>
                    <a:cubicBezTo>
                      <a:pt x="59" y="44"/>
                      <a:pt x="61" y="39"/>
                      <a:pt x="61" y="34"/>
                    </a:cubicBezTo>
                    <a:cubicBezTo>
                      <a:pt x="60" y="32"/>
                      <a:pt x="59" y="30"/>
                      <a:pt x="57" y="29"/>
                    </a:cubicBezTo>
                    <a:cubicBezTo>
                      <a:pt x="56" y="13"/>
                      <a:pt x="46" y="0"/>
                      <a:pt x="31" y="0"/>
                    </a:cubicBezTo>
                    <a:cubicBezTo>
                      <a:pt x="16" y="0"/>
                      <a:pt x="6" y="13"/>
                      <a:pt x="5" y="29"/>
                    </a:cubicBezTo>
                    <a:cubicBezTo>
                      <a:pt x="3" y="30"/>
                      <a:pt x="1" y="31"/>
                      <a:pt x="1" y="34"/>
                    </a:cubicBezTo>
                    <a:cubicBezTo>
                      <a:pt x="0" y="39"/>
                      <a:pt x="3" y="45"/>
                      <a:pt x="7" y="46"/>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56" name="Freeform 7"/>
              <p:cNvSpPr/>
              <p:nvPr/>
            </p:nvSpPr>
            <p:spPr bwMode="auto">
              <a:xfrm>
                <a:off x="6043613" y="3063875"/>
                <a:ext cx="260350" cy="49213"/>
              </a:xfrm>
              <a:custGeom>
                <a:avLst/>
                <a:gdLst>
                  <a:gd name="T0" fmla="*/ 6 w 69"/>
                  <a:gd name="T1" fmla="*/ 13 h 13"/>
                  <a:gd name="T2" fmla="*/ 63 w 69"/>
                  <a:gd name="T3" fmla="*/ 13 h 13"/>
                  <a:gd name="T4" fmla="*/ 69 w 69"/>
                  <a:gd name="T5" fmla="*/ 6 h 13"/>
                  <a:gd name="T6" fmla="*/ 63 w 69"/>
                  <a:gd name="T7" fmla="*/ 0 h 13"/>
                  <a:gd name="T8" fmla="*/ 6 w 69"/>
                  <a:gd name="T9" fmla="*/ 0 h 13"/>
                  <a:gd name="T10" fmla="*/ 0 w 69"/>
                  <a:gd name="T11" fmla="*/ 6 h 13"/>
                  <a:gd name="T12" fmla="*/ 6 w 69"/>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9" h="13">
                    <a:moveTo>
                      <a:pt x="6" y="13"/>
                    </a:moveTo>
                    <a:cubicBezTo>
                      <a:pt x="63" y="13"/>
                      <a:pt x="63" y="13"/>
                      <a:pt x="63" y="13"/>
                    </a:cubicBezTo>
                    <a:cubicBezTo>
                      <a:pt x="66" y="13"/>
                      <a:pt x="69" y="10"/>
                      <a:pt x="69" y="6"/>
                    </a:cubicBezTo>
                    <a:cubicBezTo>
                      <a:pt x="69" y="3"/>
                      <a:pt x="66" y="0"/>
                      <a:pt x="63" y="0"/>
                    </a:cubicBezTo>
                    <a:cubicBezTo>
                      <a:pt x="6" y="0"/>
                      <a:pt x="6" y="0"/>
                      <a:pt x="6" y="0"/>
                    </a:cubicBezTo>
                    <a:cubicBezTo>
                      <a:pt x="3" y="0"/>
                      <a:pt x="0" y="3"/>
                      <a:pt x="0" y="6"/>
                    </a:cubicBezTo>
                    <a:cubicBezTo>
                      <a:pt x="0" y="10"/>
                      <a:pt x="3" y="13"/>
                      <a:pt x="6" y="13"/>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57" name="Freeform 8"/>
              <p:cNvSpPr/>
              <p:nvPr/>
            </p:nvSpPr>
            <p:spPr bwMode="auto">
              <a:xfrm>
                <a:off x="6043613" y="3162300"/>
                <a:ext cx="487362" cy="44450"/>
              </a:xfrm>
              <a:custGeom>
                <a:avLst/>
                <a:gdLst>
                  <a:gd name="T0" fmla="*/ 122 w 129"/>
                  <a:gd name="T1" fmla="*/ 0 h 12"/>
                  <a:gd name="T2" fmla="*/ 6 w 129"/>
                  <a:gd name="T3" fmla="*/ 0 h 12"/>
                  <a:gd name="T4" fmla="*/ 0 w 129"/>
                  <a:gd name="T5" fmla="*/ 6 h 12"/>
                  <a:gd name="T6" fmla="*/ 6 w 129"/>
                  <a:gd name="T7" fmla="*/ 12 h 12"/>
                  <a:gd name="T8" fmla="*/ 122 w 129"/>
                  <a:gd name="T9" fmla="*/ 12 h 12"/>
                  <a:gd name="T10" fmla="*/ 129 w 129"/>
                  <a:gd name="T11" fmla="*/ 6 h 12"/>
                  <a:gd name="T12" fmla="*/ 122 w 129"/>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9" h="12">
                    <a:moveTo>
                      <a:pt x="122" y="0"/>
                    </a:moveTo>
                    <a:cubicBezTo>
                      <a:pt x="6" y="0"/>
                      <a:pt x="6" y="0"/>
                      <a:pt x="6" y="0"/>
                    </a:cubicBezTo>
                    <a:cubicBezTo>
                      <a:pt x="3" y="0"/>
                      <a:pt x="0" y="3"/>
                      <a:pt x="0" y="6"/>
                    </a:cubicBezTo>
                    <a:cubicBezTo>
                      <a:pt x="0" y="10"/>
                      <a:pt x="3" y="12"/>
                      <a:pt x="6" y="12"/>
                    </a:cubicBezTo>
                    <a:cubicBezTo>
                      <a:pt x="122" y="12"/>
                      <a:pt x="122" y="12"/>
                      <a:pt x="122" y="12"/>
                    </a:cubicBezTo>
                    <a:cubicBezTo>
                      <a:pt x="126" y="12"/>
                      <a:pt x="129" y="10"/>
                      <a:pt x="129" y="6"/>
                    </a:cubicBezTo>
                    <a:cubicBezTo>
                      <a:pt x="129" y="3"/>
                      <a:pt x="126" y="0"/>
                      <a:pt x="122" y="0"/>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58" name="Freeform 9"/>
              <p:cNvSpPr>
                <a:spLocks noEditPoints="1"/>
              </p:cNvSpPr>
              <p:nvPr/>
            </p:nvSpPr>
            <p:spPr bwMode="auto">
              <a:xfrm>
                <a:off x="5461000" y="2828925"/>
                <a:ext cx="1270000" cy="1196975"/>
              </a:xfrm>
              <a:custGeom>
                <a:avLst/>
                <a:gdLst>
                  <a:gd name="T0" fmla="*/ 315 w 336"/>
                  <a:gd name="T1" fmla="*/ 80 h 316"/>
                  <a:gd name="T2" fmla="*/ 315 w 336"/>
                  <a:gd name="T3" fmla="*/ 79 h 316"/>
                  <a:gd name="T4" fmla="*/ 312 w 336"/>
                  <a:gd name="T5" fmla="*/ 72 h 316"/>
                  <a:gd name="T6" fmla="*/ 264 w 336"/>
                  <a:gd name="T7" fmla="*/ 20 h 316"/>
                  <a:gd name="T8" fmla="*/ 243 w 336"/>
                  <a:gd name="T9" fmla="*/ 3 h 316"/>
                  <a:gd name="T10" fmla="*/ 236 w 336"/>
                  <a:gd name="T11" fmla="*/ 0 h 316"/>
                  <a:gd name="T12" fmla="*/ 236 w 336"/>
                  <a:gd name="T13" fmla="*/ 0 h 316"/>
                  <a:gd name="T14" fmla="*/ 123 w 336"/>
                  <a:gd name="T15" fmla="*/ 26 h 316"/>
                  <a:gd name="T16" fmla="*/ 83 w 336"/>
                  <a:gd name="T17" fmla="*/ 107 h 316"/>
                  <a:gd name="T18" fmla="*/ 38 w 336"/>
                  <a:gd name="T19" fmla="*/ 273 h 316"/>
                  <a:gd name="T20" fmla="*/ 27 w 336"/>
                  <a:gd name="T21" fmla="*/ 298 h 316"/>
                  <a:gd name="T22" fmla="*/ 14 w 336"/>
                  <a:gd name="T23" fmla="*/ 73 h 316"/>
                  <a:gd name="T24" fmla="*/ 112 w 336"/>
                  <a:gd name="T25" fmla="*/ 56 h 316"/>
                  <a:gd name="T26" fmla="*/ 31 w 336"/>
                  <a:gd name="T27" fmla="*/ 42 h 316"/>
                  <a:gd name="T28" fmla="*/ 0 w 336"/>
                  <a:gd name="T29" fmla="*/ 73 h 316"/>
                  <a:gd name="T30" fmla="*/ 9 w 336"/>
                  <a:gd name="T31" fmla="*/ 306 h 316"/>
                  <a:gd name="T32" fmla="*/ 31 w 336"/>
                  <a:gd name="T33" fmla="*/ 316 h 316"/>
                  <a:gd name="T34" fmla="*/ 321 w 336"/>
                  <a:gd name="T35" fmla="*/ 285 h 316"/>
                  <a:gd name="T36" fmla="*/ 315 w 336"/>
                  <a:gd name="T37" fmla="*/ 108 h 316"/>
                  <a:gd name="T38" fmla="*/ 279 w 336"/>
                  <a:gd name="T39" fmla="*/ 53 h 316"/>
                  <a:gd name="T40" fmla="*/ 297 w 336"/>
                  <a:gd name="T41" fmla="*/ 73 h 316"/>
                  <a:gd name="T42" fmla="*/ 242 w 336"/>
                  <a:gd name="T43" fmla="*/ 61 h 316"/>
                  <a:gd name="T44" fmla="*/ 134 w 336"/>
                  <a:gd name="T45" fmla="*/ 26 h 316"/>
                  <a:gd name="T46" fmla="*/ 231 w 336"/>
                  <a:gd name="T47" fmla="*/ 11 h 316"/>
                  <a:gd name="T48" fmla="*/ 254 w 336"/>
                  <a:gd name="T49" fmla="*/ 83 h 316"/>
                  <a:gd name="T50" fmla="*/ 303 w 336"/>
                  <a:gd name="T51" fmla="*/ 107 h 316"/>
                  <a:gd name="T52" fmla="*/ 134 w 336"/>
                  <a:gd name="T53" fmla="*/ 26 h 316"/>
                  <a:gd name="T54" fmla="*/ 304 w 336"/>
                  <a:gd name="T55" fmla="*/ 297 h 316"/>
                  <a:gd name="T56" fmla="*/ 46 w 336"/>
                  <a:gd name="T57" fmla="*/ 301 h 316"/>
                  <a:gd name="T58" fmla="*/ 66 w 336"/>
                  <a:gd name="T59" fmla="*/ 134 h 316"/>
                  <a:gd name="T60" fmla="*/ 79 w 336"/>
                  <a:gd name="T61" fmla="*/ 122 h 316"/>
                  <a:gd name="T62" fmla="*/ 319 w 336"/>
                  <a:gd name="T63" fmla="*/ 125 h 316"/>
                  <a:gd name="T64" fmla="*/ 308 w 336"/>
                  <a:gd name="T65" fmla="*/ 28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6" h="316">
                    <a:moveTo>
                      <a:pt x="315" y="108"/>
                    </a:moveTo>
                    <a:cubicBezTo>
                      <a:pt x="315" y="80"/>
                      <a:pt x="315" y="80"/>
                      <a:pt x="315" y="80"/>
                    </a:cubicBezTo>
                    <a:cubicBezTo>
                      <a:pt x="315" y="80"/>
                      <a:pt x="315" y="80"/>
                      <a:pt x="315" y="80"/>
                    </a:cubicBezTo>
                    <a:cubicBezTo>
                      <a:pt x="315" y="79"/>
                      <a:pt x="315" y="79"/>
                      <a:pt x="315" y="79"/>
                    </a:cubicBezTo>
                    <a:cubicBezTo>
                      <a:pt x="315" y="77"/>
                      <a:pt x="315" y="77"/>
                      <a:pt x="314" y="76"/>
                    </a:cubicBezTo>
                    <a:cubicBezTo>
                      <a:pt x="314" y="74"/>
                      <a:pt x="313" y="73"/>
                      <a:pt x="312" y="72"/>
                    </a:cubicBezTo>
                    <a:cubicBezTo>
                      <a:pt x="310" y="67"/>
                      <a:pt x="304" y="61"/>
                      <a:pt x="298" y="54"/>
                    </a:cubicBezTo>
                    <a:cubicBezTo>
                      <a:pt x="288" y="43"/>
                      <a:pt x="275" y="30"/>
                      <a:pt x="264" y="20"/>
                    </a:cubicBezTo>
                    <a:cubicBezTo>
                      <a:pt x="258" y="14"/>
                      <a:pt x="253" y="10"/>
                      <a:pt x="249" y="7"/>
                    </a:cubicBezTo>
                    <a:cubicBezTo>
                      <a:pt x="247" y="5"/>
                      <a:pt x="245" y="4"/>
                      <a:pt x="243" y="3"/>
                    </a:cubicBezTo>
                    <a:cubicBezTo>
                      <a:pt x="242" y="2"/>
                      <a:pt x="241" y="2"/>
                      <a:pt x="240" y="1"/>
                    </a:cubicBezTo>
                    <a:cubicBezTo>
                      <a:pt x="239" y="1"/>
                      <a:pt x="238" y="0"/>
                      <a:pt x="236" y="0"/>
                    </a:cubicBezTo>
                    <a:cubicBezTo>
                      <a:pt x="236" y="0"/>
                      <a:pt x="236" y="0"/>
                      <a:pt x="236" y="0"/>
                    </a:cubicBezTo>
                    <a:cubicBezTo>
                      <a:pt x="236" y="0"/>
                      <a:pt x="236" y="0"/>
                      <a:pt x="236" y="0"/>
                    </a:cubicBezTo>
                    <a:cubicBezTo>
                      <a:pt x="148" y="0"/>
                      <a:pt x="148" y="0"/>
                      <a:pt x="148" y="0"/>
                    </a:cubicBezTo>
                    <a:cubicBezTo>
                      <a:pt x="134" y="0"/>
                      <a:pt x="123" y="12"/>
                      <a:pt x="123" y="26"/>
                    </a:cubicBezTo>
                    <a:cubicBezTo>
                      <a:pt x="123" y="107"/>
                      <a:pt x="123" y="107"/>
                      <a:pt x="123" y="107"/>
                    </a:cubicBezTo>
                    <a:cubicBezTo>
                      <a:pt x="83" y="107"/>
                      <a:pt x="83" y="107"/>
                      <a:pt x="83" y="107"/>
                    </a:cubicBezTo>
                    <a:cubicBezTo>
                      <a:pt x="66" y="107"/>
                      <a:pt x="53" y="120"/>
                      <a:pt x="53" y="137"/>
                    </a:cubicBezTo>
                    <a:cubicBezTo>
                      <a:pt x="38" y="273"/>
                      <a:pt x="38" y="273"/>
                      <a:pt x="38" y="273"/>
                    </a:cubicBezTo>
                    <a:cubicBezTo>
                      <a:pt x="36" y="284"/>
                      <a:pt x="36" y="288"/>
                      <a:pt x="34" y="292"/>
                    </a:cubicBezTo>
                    <a:cubicBezTo>
                      <a:pt x="32" y="294"/>
                      <a:pt x="29" y="297"/>
                      <a:pt x="27" y="298"/>
                    </a:cubicBezTo>
                    <a:cubicBezTo>
                      <a:pt x="15" y="298"/>
                      <a:pt x="14" y="286"/>
                      <a:pt x="14" y="282"/>
                    </a:cubicBezTo>
                    <a:cubicBezTo>
                      <a:pt x="14" y="73"/>
                      <a:pt x="14" y="73"/>
                      <a:pt x="14" y="73"/>
                    </a:cubicBezTo>
                    <a:cubicBezTo>
                      <a:pt x="14" y="69"/>
                      <a:pt x="19" y="56"/>
                      <a:pt x="31" y="56"/>
                    </a:cubicBezTo>
                    <a:cubicBezTo>
                      <a:pt x="112" y="56"/>
                      <a:pt x="112" y="56"/>
                      <a:pt x="112" y="56"/>
                    </a:cubicBezTo>
                    <a:cubicBezTo>
                      <a:pt x="112" y="42"/>
                      <a:pt x="112" y="42"/>
                      <a:pt x="112" y="42"/>
                    </a:cubicBezTo>
                    <a:cubicBezTo>
                      <a:pt x="31" y="42"/>
                      <a:pt x="31" y="42"/>
                      <a:pt x="31" y="42"/>
                    </a:cubicBezTo>
                    <a:cubicBezTo>
                      <a:pt x="22" y="42"/>
                      <a:pt x="15" y="45"/>
                      <a:pt x="9" y="51"/>
                    </a:cubicBezTo>
                    <a:cubicBezTo>
                      <a:pt x="4" y="57"/>
                      <a:pt x="0" y="64"/>
                      <a:pt x="0" y="73"/>
                    </a:cubicBezTo>
                    <a:cubicBezTo>
                      <a:pt x="0" y="284"/>
                      <a:pt x="0" y="284"/>
                      <a:pt x="0" y="284"/>
                    </a:cubicBezTo>
                    <a:cubicBezTo>
                      <a:pt x="0" y="293"/>
                      <a:pt x="4" y="301"/>
                      <a:pt x="9" y="306"/>
                    </a:cubicBezTo>
                    <a:cubicBezTo>
                      <a:pt x="14" y="312"/>
                      <a:pt x="22" y="315"/>
                      <a:pt x="30" y="316"/>
                    </a:cubicBezTo>
                    <a:cubicBezTo>
                      <a:pt x="30" y="316"/>
                      <a:pt x="30" y="316"/>
                      <a:pt x="31" y="316"/>
                    </a:cubicBezTo>
                    <a:cubicBezTo>
                      <a:pt x="291" y="316"/>
                      <a:pt x="291" y="316"/>
                      <a:pt x="291" y="316"/>
                    </a:cubicBezTo>
                    <a:cubicBezTo>
                      <a:pt x="308" y="316"/>
                      <a:pt x="321" y="302"/>
                      <a:pt x="321" y="285"/>
                    </a:cubicBezTo>
                    <a:cubicBezTo>
                      <a:pt x="336" y="137"/>
                      <a:pt x="336" y="137"/>
                      <a:pt x="336" y="137"/>
                    </a:cubicBezTo>
                    <a:cubicBezTo>
                      <a:pt x="336" y="124"/>
                      <a:pt x="327" y="112"/>
                      <a:pt x="315" y="108"/>
                    </a:cubicBezTo>
                    <a:close/>
                    <a:moveTo>
                      <a:pt x="242" y="18"/>
                    </a:moveTo>
                    <a:cubicBezTo>
                      <a:pt x="252" y="26"/>
                      <a:pt x="266" y="40"/>
                      <a:pt x="279" y="53"/>
                    </a:cubicBezTo>
                    <a:cubicBezTo>
                      <a:pt x="285" y="60"/>
                      <a:pt x="292" y="66"/>
                      <a:pt x="296" y="72"/>
                    </a:cubicBezTo>
                    <a:cubicBezTo>
                      <a:pt x="296" y="72"/>
                      <a:pt x="297" y="73"/>
                      <a:pt x="297" y="73"/>
                    </a:cubicBezTo>
                    <a:cubicBezTo>
                      <a:pt x="254" y="73"/>
                      <a:pt x="254" y="73"/>
                      <a:pt x="254" y="73"/>
                    </a:cubicBezTo>
                    <a:cubicBezTo>
                      <a:pt x="248" y="73"/>
                      <a:pt x="242" y="68"/>
                      <a:pt x="242" y="61"/>
                    </a:cubicBezTo>
                    <a:lnTo>
                      <a:pt x="242" y="18"/>
                    </a:lnTo>
                    <a:close/>
                    <a:moveTo>
                      <a:pt x="134" y="26"/>
                    </a:moveTo>
                    <a:cubicBezTo>
                      <a:pt x="134" y="19"/>
                      <a:pt x="141" y="11"/>
                      <a:pt x="148" y="11"/>
                    </a:cubicBezTo>
                    <a:cubicBezTo>
                      <a:pt x="231" y="11"/>
                      <a:pt x="231" y="11"/>
                      <a:pt x="231" y="11"/>
                    </a:cubicBezTo>
                    <a:cubicBezTo>
                      <a:pt x="231" y="61"/>
                      <a:pt x="231" y="61"/>
                      <a:pt x="231" y="61"/>
                    </a:cubicBezTo>
                    <a:cubicBezTo>
                      <a:pt x="231" y="75"/>
                      <a:pt x="240" y="83"/>
                      <a:pt x="254" y="83"/>
                    </a:cubicBezTo>
                    <a:cubicBezTo>
                      <a:pt x="303" y="83"/>
                      <a:pt x="303" y="83"/>
                      <a:pt x="303" y="83"/>
                    </a:cubicBezTo>
                    <a:cubicBezTo>
                      <a:pt x="303" y="107"/>
                      <a:pt x="303" y="107"/>
                      <a:pt x="303" y="107"/>
                    </a:cubicBezTo>
                    <a:cubicBezTo>
                      <a:pt x="134" y="107"/>
                      <a:pt x="134" y="107"/>
                      <a:pt x="134" y="107"/>
                    </a:cubicBezTo>
                    <a:lnTo>
                      <a:pt x="134" y="26"/>
                    </a:lnTo>
                    <a:close/>
                    <a:moveTo>
                      <a:pt x="308" y="288"/>
                    </a:moveTo>
                    <a:cubicBezTo>
                      <a:pt x="308" y="292"/>
                      <a:pt x="307" y="295"/>
                      <a:pt x="304" y="297"/>
                    </a:cubicBezTo>
                    <a:cubicBezTo>
                      <a:pt x="302" y="299"/>
                      <a:pt x="299" y="301"/>
                      <a:pt x="295" y="301"/>
                    </a:cubicBezTo>
                    <a:cubicBezTo>
                      <a:pt x="46" y="301"/>
                      <a:pt x="46" y="301"/>
                      <a:pt x="46" y="301"/>
                    </a:cubicBezTo>
                    <a:cubicBezTo>
                      <a:pt x="49" y="294"/>
                      <a:pt x="51" y="286"/>
                      <a:pt x="51" y="276"/>
                    </a:cubicBezTo>
                    <a:cubicBezTo>
                      <a:pt x="66" y="134"/>
                      <a:pt x="66" y="134"/>
                      <a:pt x="66" y="134"/>
                    </a:cubicBezTo>
                    <a:cubicBezTo>
                      <a:pt x="66" y="131"/>
                      <a:pt x="68" y="128"/>
                      <a:pt x="70" y="125"/>
                    </a:cubicBezTo>
                    <a:cubicBezTo>
                      <a:pt x="72" y="123"/>
                      <a:pt x="76" y="122"/>
                      <a:pt x="79" y="122"/>
                    </a:cubicBezTo>
                    <a:cubicBezTo>
                      <a:pt x="311" y="122"/>
                      <a:pt x="311" y="122"/>
                      <a:pt x="311" y="122"/>
                    </a:cubicBezTo>
                    <a:cubicBezTo>
                      <a:pt x="314" y="122"/>
                      <a:pt x="317" y="123"/>
                      <a:pt x="319" y="125"/>
                    </a:cubicBezTo>
                    <a:cubicBezTo>
                      <a:pt x="322" y="128"/>
                      <a:pt x="323" y="131"/>
                      <a:pt x="323" y="134"/>
                    </a:cubicBezTo>
                    <a:lnTo>
                      <a:pt x="308" y="288"/>
                    </a:ln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grpSp>
        <p:sp>
          <p:nvSpPr>
            <p:cNvPr id="72" name="菱形 71"/>
            <p:cNvSpPr/>
            <p:nvPr/>
          </p:nvSpPr>
          <p:spPr>
            <a:xfrm>
              <a:off x="1781008" y="2486324"/>
              <a:ext cx="213468" cy="213468"/>
            </a:xfrm>
            <a:prstGeom prst="diamond">
              <a:avLst/>
            </a:prstGeom>
            <a:solidFill>
              <a:srgbClr val="DF1414"/>
            </a:solid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grpSp>
        <p:nvGrpSpPr>
          <p:cNvPr id="4" name="组合 3"/>
          <p:cNvGrpSpPr/>
          <p:nvPr/>
        </p:nvGrpSpPr>
        <p:grpSpPr>
          <a:xfrm>
            <a:off x="3004677" y="2899833"/>
            <a:ext cx="1185908" cy="1185908"/>
            <a:chOff x="3004677" y="2467785"/>
            <a:chExt cx="1185908" cy="1185908"/>
          </a:xfrm>
        </p:grpSpPr>
        <p:sp>
          <p:nvSpPr>
            <p:cNvPr id="59" name="菱形 58"/>
            <p:cNvSpPr/>
            <p:nvPr/>
          </p:nvSpPr>
          <p:spPr>
            <a:xfrm>
              <a:off x="3004677" y="2467785"/>
              <a:ext cx="1185908" cy="1185908"/>
            </a:xfrm>
            <a:prstGeom prst="diamond">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nvGrpSpPr>
            <p:cNvPr id="8" name="组合 7"/>
            <p:cNvGrpSpPr/>
            <p:nvPr/>
          </p:nvGrpSpPr>
          <p:grpSpPr>
            <a:xfrm>
              <a:off x="3468485" y="2860010"/>
              <a:ext cx="314228" cy="426770"/>
              <a:chOff x="4212240" y="3911125"/>
              <a:chExt cx="516052" cy="700880"/>
            </a:xfrm>
            <a:solidFill>
              <a:srgbClr val="DF1414"/>
            </a:solidFill>
          </p:grpSpPr>
          <p:sp>
            <p:nvSpPr>
              <p:cNvPr id="61" name="Freeform 39"/>
              <p:cNvSpPr>
                <a:spLocks noEditPoints="1"/>
              </p:cNvSpPr>
              <p:nvPr/>
            </p:nvSpPr>
            <p:spPr bwMode="auto">
              <a:xfrm>
                <a:off x="4212240" y="3911125"/>
                <a:ext cx="419979" cy="699050"/>
              </a:xfrm>
              <a:custGeom>
                <a:avLst/>
                <a:gdLst>
                  <a:gd name="T0" fmla="*/ 170 w 192"/>
                  <a:gd name="T1" fmla="*/ 0 h 320"/>
                  <a:gd name="T2" fmla="*/ 23 w 192"/>
                  <a:gd name="T3" fmla="*/ 0 h 320"/>
                  <a:gd name="T4" fmla="*/ 0 w 192"/>
                  <a:gd name="T5" fmla="*/ 21 h 320"/>
                  <a:gd name="T6" fmla="*/ 0 w 192"/>
                  <a:gd name="T7" fmla="*/ 299 h 320"/>
                  <a:gd name="T8" fmla="*/ 23 w 192"/>
                  <a:gd name="T9" fmla="*/ 320 h 320"/>
                  <a:gd name="T10" fmla="*/ 170 w 192"/>
                  <a:gd name="T11" fmla="*/ 320 h 320"/>
                  <a:gd name="T12" fmla="*/ 192 w 192"/>
                  <a:gd name="T13" fmla="*/ 299 h 320"/>
                  <a:gd name="T14" fmla="*/ 192 w 192"/>
                  <a:gd name="T15" fmla="*/ 21 h 320"/>
                  <a:gd name="T16" fmla="*/ 170 w 192"/>
                  <a:gd name="T17" fmla="*/ 0 h 320"/>
                  <a:gd name="T18" fmla="*/ 62 w 192"/>
                  <a:gd name="T19" fmla="*/ 297 h 320"/>
                  <a:gd name="T20" fmla="*/ 18 w 192"/>
                  <a:gd name="T21" fmla="*/ 297 h 320"/>
                  <a:gd name="T22" fmla="*/ 18 w 192"/>
                  <a:gd name="T23" fmla="*/ 280 h 320"/>
                  <a:gd name="T24" fmla="*/ 62 w 192"/>
                  <a:gd name="T25" fmla="*/ 280 h 320"/>
                  <a:gd name="T26" fmla="*/ 62 w 192"/>
                  <a:gd name="T27" fmla="*/ 297 h 320"/>
                  <a:gd name="T28" fmla="*/ 175 w 192"/>
                  <a:gd name="T29" fmla="*/ 297 h 320"/>
                  <a:gd name="T30" fmla="*/ 130 w 192"/>
                  <a:gd name="T31" fmla="*/ 297 h 320"/>
                  <a:gd name="T32" fmla="*/ 130 w 192"/>
                  <a:gd name="T33" fmla="*/ 280 h 320"/>
                  <a:gd name="T34" fmla="*/ 175 w 192"/>
                  <a:gd name="T35" fmla="*/ 280 h 320"/>
                  <a:gd name="T36" fmla="*/ 175 w 192"/>
                  <a:gd name="T37" fmla="*/ 297 h 320"/>
                  <a:gd name="T38" fmla="*/ 175 w 192"/>
                  <a:gd name="T39" fmla="*/ 252 h 320"/>
                  <a:gd name="T40" fmla="*/ 18 w 192"/>
                  <a:gd name="T41" fmla="*/ 252 h 320"/>
                  <a:gd name="T42" fmla="*/ 18 w 192"/>
                  <a:gd name="T43" fmla="*/ 29 h 320"/>
                  <a:gd name="T44" fmla="*/ 175 w 192"/>
                  <a:gd name="T45" fmla="*/ 29 h 320"/>
                  <a:gd name="T46" fmla="*/ 175 w 192"/>
                  <a:gd name="T47" fmla="*/ 25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2" h="320">
                    <a:moveTo>
                      <a:pt x="170" y="0"/>
                    </a:moveTo>
                    <a:cubicBezTo>
                      <a:pt x="23" y="0"/>
                      <a:pt x="23" y="0"/>
                      <a:pt x="23" y="0"/>
                    </a:cubicBezTo>
                    <a:cubicBezTo>
                      <a:pt x="11" y="0"/>
                      <a:pt x="0" y="10"/>
                      <a:pt x="0" y="21"/>
                    </a:cubicBezTo>
                    <a:cubicBezTo>
                      <a:pt x="0" y="299"/>
                      <a:pt x="0" y="299"/>
                      <a:pt x="0" y="299"/>
                    </a:cubicBezTo>
                    <a:cubicBezTo>
                      <a:pt x="0" y="311"/>
                      <a:pt x="11" y="320"/>
                      <a:pt x="23" y="320"/>
                    </a:cubicBezTo>
                    <a:cubicBezTo>
                      <a:pt x="170" y="320"/>
                      <a:pt x="170" y="320"/>
                      <a:pt x="170" y="320"/>
                    </a:cubicBezTo>
                    <a:cubicBezTo>
                      <a:pt x="182" y="320"/>
                      <a:pt x="192" y="311"/>
                      <a:pt x="192" y="299"/>
                    </a:cubicBezTo>
                    <a:cubicBezTo>
                      <a:pt x="192" y="21"/>
                      <a:pt x="192" y="21"/>
                      <a:pt x="192" y="21"/>
                    </a:cubicBezTo>
                    <a:cubicBezTo>
                      <a:pt x="192" y="10"/>
                      <a:pt x="182" y="0"/>
                      <a:pt x="170" y="0"/>
                    </a:cubicBezTo>
                    <a:close/>
                    <a:moveTo>
                      <a:pt x="62" y="297"/>
                    </a:moveTo>
                    <a:cubicBezTo>
                      <a:pt x="18" y="297"/>
                      <a:pt x="18" y="297"/>
                      <a:pt x="18" y="297"/>
                    </a:cubicBezTo>
                    <a:cubicBezTo>
                      <a:pt x="18" y="280"/>
                      <a:pt x="18" y="280"/>
                      <a:pt x="18" y="280"/>
                    </a:cubicBezTo>
                    <a:cubicBezTo>
                      <a:pt x="62" y="280"/>
                      <a:pt x="62" y="280"/>
                      <a:pt x="62" y="280"/>
                    </a:cubicBezTo>
                    <a:lnTo>
                      <a:pt x="62" y="297"/>
                    </a:lnTo>
                    <a:close/>
                    <a:moveTo>
                      <a:pt x="175" y="297"/>
                    </a:moveTo>
                    <a:cubicBezTo>
                      <a:pt x="130" y="297"/>
                      <a:pt x="130" y="297"/>
                      <a:pt x="130" y="297"/>
                    </a:cubicBezTo>
                    <a:cubicBezTo>
                      <a:pt x="130" y="280"/>
                      <a:pt x="130" y="280"/>
                      <a:pt x="130" y="280"/>
                    </a:cubicBezTo>
                    <a:cubicBezTo>
                      <a:pt x="175" y="280"/>
                      <a:pt x="175" y="280"/>
                      <a:pt x="175" y="280"/>
                    </a:cubicBezTo>
                    <a:lnTo>
                      <a:pt x="175" y="297"/>
                    </a:lnTo>
                    <a:close/>
                    <a:moveTo>
                      <a:pt x="175" y="252"/>
                    </a:moveTo>
                    <a:cubicBezTo>
                      <a:pt x="18" y="252"/>
                      <a:pt x="18" y="252"/>
                      <a:pt x="18" y="252"/>
                    </a:cubicBezTo>
                    <a:cubicBezTo>
                      <a:pt x="18" y="29"/>
                      <a:pt x="18" y="29"/>
                      <a:pt x="18" y="29"/>
                    </a:cubicBezTo>
                    <a:cubicBezTo>
                      <a:pt x="175" y="29"/>
                      <a:pt x="175" y="29"/>
                      <a:pt x="175" y="29"/>
                    </a:cubicBezTo>
                    <a:lnTo>
                      <a:pt x="175" y="252"/>
                    </a:ln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2" name="Freeform 40"/>
              <p:cNvSpPr/>
              <p:nvPr/>
            </p:nvSpPr>
            <p:spPr bwMode="auto">
              <a:xfrm>
                <a:off x="4673393" y="4060268"/>
                <a:ext cx="54899" cy="61304"/>
              </a:xfrm>
              <a:custGeom>
                <a:avLst/>
                <a:gdLst>
                  <a:gd name="T0" fmla="*/ 24 w 25"/>
                  <a:gd name="T1" fmla="*/ 12 h 28"/>
                  <a:gd name="T2" fmla="*/ 13 w 25"/>
                  <a:gd name="T3" fmla="*/ 0 h 28"/>
                  <a:gd name="T4" fmla="*/ 1 w 25"/>
                  <a:gd name="T5" fmla="*/ 12 h 28"/>
                  <a:gd name="T6" fmla="*/ 0 w 25"/>
                  <a:gd name="T7" fmla="*/ 16 h 28"/>
                  <a:gd name="T8" fmla="*/ 0 w 25"/>
                  <a:gd name="T9" fmla="*/ 28 h 28"/>
                  <a:gd name="T10" fmla="*/ 25 w 25"/>
                  <a:gd name="T11" fmla="*/ 28 h 28"/>
                  <a:gd name="T12" fmla="*/ 25 w 25"/>
                  <a:gd name="T13" fmla="*/ 16 h 28"/>
                  <a:gd name="T14" fmla="*/ 24 w 25"/>
                  <a:gd name="T15" fmla="*/ 12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8">
                    <a:moveTo>
                      <a:pt x="24" y="12"/>
                    </a:moveTo>
                    <a:cubicBezTo>
                      <a:pt x="22" y="2"/>
                      <a:pt x="18" y="0"/>
                      <a:pt x="13" y="0"/>
                    </a:cubicBezTo>
                    <a:cubicBezTo>
                      <a:pt x="7" y="0"/>
                      <a:pt x="3" y="2"/>
                      <a:pt x="1" y="12"/>
                    </a:cubicBezTo>
                    <a:cubicBezTo>
                      <a:pt x="1" y="14"/>
                      <a:pt x="0" y="14"/>
                      <a:pt x="0" y="16"/>
                    </a:cubicBezTo>
                    <a:cubicBezTo>
                      <a:pt x="0" y="28"/>
                      <a:pt x="0" y="28"/>
                      <a:pt x="0" y="28"/>
                    </a:cubicBezTo>
                    <a:cubicBezTo>
                      <a:pt x="25" y="28"/>
                      <a:pt x="25" y="28"/>
                      <a:pt x="25" y="28"/>
                    </a:cubicBezTo>
                    <a:cubicBezTo>
                      <a:pt x="25" y="16"/>
                      <a:pt x="25" y="16"/>
                      <a:pt x="25" y="16"/>
                    </a:cubicBezTo>
                    <a:cubicBezTo>
                      <a:pt x="25" y="14"/>
                      <a:pt x="25" y="14"/>
                      <a:pt x="24" y="12"/>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3" name="Freeform 41"/>
              <p:cNvSpPr/>
              <p:nvPr/>
            </p:nvSpPr>
            <p:spPr bwMode="auto">
              <a:xfrm>
                <a:off x="4673393" y="4345744"/>
                <a:ext cx="54899" cy="196722"/>
              </a:xfrm>
              <a:custGeom>
                <a:avLst/>
                <a:gdLst>
                  <a:gd name="T0" fmla="*/ 0 w 25"/>
                  <a:gd name="T1" fmla="*/ 76 h 90"/>
                  <a:gd name="T2" fmla="*/ 2 w 25"/>
                  <a:gd name="T3" fmla="*/ 84 h 90"/>
                  <a:gd name="T4" fmla="*/ 2 w 25"/>
                  <a:gd name="T5" fmla="*/ 84 h 90"/>
                  <a:gd name="T6" fmla="*/ 3 w 25"/>
                  <a:gd name="T7" fmla="*/ 90 h 90"/>
                  <a:gd name="T8" fmla="*/ 22 w 25"/>
                  <a:gd name="T9" fmla="*/ 90 h 90"/>
                  <a:gd name="T10" fmla="*/ 24 w 25"/>
                  <a:gd name="T11" fmla="*/ 84 h 90"/>
                  <a:gd name="T12" fmla="*/ 24 w 25"/>
                  <a:gd name="T13" fmla="*/ 84 h 90"/>
                  <a:gd name="T14" fmla="*/ 25 w 25"/>
                  <a:gd name="T15" fmla="*/ 76 h 90"/>
                  <a:gd name="T16" fmla="*/ 25 w 25"/>
                  <a:gd name="T17" fmla="*/ 0 h 90"/>
                  <a:gd name="T18" fmla="*/ 0 w 25"/>
                  <a:gd name="T19" fmla="*/ 0 h 90"/>
                  <a:gd name="T20" fmla="*/ 0 w 25"/>
                  <a:gd name="T21" fmla="*/ 7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90">
                    <a:moveTo>
                      <a:pt x="0" y="76"/>
                    </a:moveTo>
                    <a:cubicBezTo>
                      <a:pt x="0" y="79"/>
                      <a:pt x="1" y="82"/>
                      <a:pt x="2" y="84"/>
                    </a:cubicBezTo>
                    <a:cubicBezTo>
                      <a:pt x="2" y="84"/>
                      <a:pt x="2" y="84"/>
                      <a:pt x="2" y="84"/>
                    </a:cubicBezTo>
                    <a:cubicBezTo>
                      <a:pt x="3" y="90"/>
                      <a:pt x="3" y="90"/>
                      <a:pt x="3" y="90"/>
                    </a:cubicBezTo>
                    <a:cubicBezTo>
                      <a:pt x="22" y="90"/>
                      <a:pt x="22" y="90"/>
                      <a:pt x="22" y="90"/>
                    </a:cubicBezTo>
                    <a:cubicBezTo>
                      <a:pt x="24" y="84"/>
                      <a:pt x="24" y="84"/>
                      <a:pt x="24" y="84"/>
                    </a:cubicBezTo>
                    <a:cubicBezTo>
                      <a:pt x="24" y="84"/>
                      <a:pt x="24" y="84"/>
                      <a:pt x="24" y="84"/>
                    </a:cubicBezTo>
                    <a:cubicBezTo>
                      <a:pt x="25" y="82"/>
                      <a:pt x="25" y="79"/>
                      <a:pt x="25" y="76"/>
                    </a:cubicBezTo>
                    <a:cubicBezTo>
                      <a:pt x="25" y="0"/>
                      <a:pt x="25" y="0"/>
                      <a:pt x="25" y="0"/>
                    </a:cubicBezTo>
                    <a:cubicBezTo>
                      <a:pt x="0" y="0"/>
                      <a:pt x="0" y="0"/>
                      <a:pt x="0" y="0"/>
                    </a:cubicBezTo>
                    <a:lnTo>
                      <a:pt x="0" y="76"/>
                    </a:ln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4" name="Rectangle 42"/>
              <p:cNvSpPr>
                <a:spLocks noChangeArrowheads="1"/>
              </p:cNvSpPr>
              <p:nvPr/>
            </p:nvSpPr>
            <p:spPr bwMode="auto">
              <a:xfrm>
                <a:off x="4673393" y="4136212"/>
                <a:ext cx="54899" cy="194893"/>
              </a:xfrm>
              <a:prstGeom prst="rect">
                <a:avLst/>
              </a:pr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5" name="Freeform 43"/>
              <p:cNvSpPr/>
              <p:nvPr/>
            </p:nvSpPr>
            <p:spPr bwMode="auto">
              <a:xfrm>
                <a:off x="4684373" y="4555276"/>
                <a:ext cx="34769" cy="56729"/>
              </a:xfrm>
              <a:custGeom>
                <a:avLst/>
                <a:gdLst>
                  <a:gd name="T0" fmla="*/ 6 w 16"/>
                  <a:gd name="T1" fmla="*/ 24 h 26"/>
                  <a:gd name="T2" fmla="*/ 9 w 16"/>
                  <a:gd name="T3" fmla="*/ 24 h 26"/>
                  <a:gd name="T4" fmla="*/ 16 w 16"/>
                  <a:gd name="T5" fmla="*/ 0 h 26"/>
                  <a:gd name="T6" fmla="*/ 0 w 16"/>
                  <a:gd name="T7" fmla="*/ 0 h 26"/>
                  <a:gd name="T8" fmla="*/ 6 w 16"/>
                  <a:gd name="T9" fmla="*/ 24 h 26"/>
                </a:gdLst>
                <a:ahLst/>
                <a:cxnLst>
                  <a:cxn ang="0">
                    <a:pos x="T0" y="T1"/>
                  </a:cxn>
                  <a:cxn ang="0">
                    <a:pos x="T2" y="T3"/>
                  </a:cxn>
                  <a:cxn ang="0">
                    <a:pos x="T4" y="T5"/>
                  </a:cxn>
                  <a:cxn ang="0">
                    <a:pos x="T6" y="T7"/>
                  </a:cxn>
                  <a:cxn ang="0">
                    <a:pos x="T8" y="T9"/>
                  </a:cxn>
                </a:cxnLst>
                <a:rect l="0" t="0" r="r" b="b"/>
                <a:pathLst>
                  <a:path w="16" h="26">
                    <a:moveTo>
                      <a:pt x="6" y="24"/>
                    </a:moveTo>
                    <a:cubicBezTo>
                      <a:pt x="6" y="25"/>
                      <a:pt x="8" y="26"/>
                      <a:pt x="9" y="24"/>
                    </a:cubicBezTo>
                    <a:cubicBezTo>
                      <a:pt x="16" y="0"/>
                      <a:pt x="16" y="0"/>
                      <a:pt x="16" y="0"/>
                    </a:cubicBezTo>
                    <a:cubicBezTo>
                      <a:pt x="0" y="0"/>
                      <a:pt x="0" y="0"/>
                      <a:pt x="0" y="0"/>
                    </a:cubicBezTo>
                    <a:lnTo>
                      <a:pt x="6" y="24"/>
                    </a:ln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6" name="Freeform 44"/>
              <p:cNvSpPr/>
              <p:nvPr/>
            </p:nvSpPr>
            <p:spPr bwMode="auto">
              <a:xfrm>
                <a:off x="4300079" y="4291759"/>
                <a:ext cx="63134" cy="86924"/>
              </a:xfrm>
              <a:custGeom>
                <a:avLst/>
                <a:gdLst>
                  <a:gd name="T0" fmla="*/ 3 w 29"/>
                  <a:gd name="T1" fmla="*/ 40 h 40"/>
                  <a:gd name="T2" fmla="*/ 26 w 29"/>
                  <a:gd name="T3" fmla="*/ 40 h 40"/>
                  <a:gd name="T4" fmla="*/ 29 w 29"/>
                  <a:gd name="T5" fmla="*/ 37 h 40"/>
                  <a:gd name="T6" fmla="*/ 29 w 29"/>
                  <a:gd name="T7" fmla="*/ 3 h 40"/>
                  <a:gd name="T8" fmla="*/ 26 w 29"/>
                  <a:gd name="T9" fmla="*/ 0 h 40"/>
                  <a:gd name="T10" fmla="*/ 3 w 29"/>
                  <a:gd name="T11" fmla="*/ 0 h 40"/>
                  <a:gd name="T12" fmla="*/ 0 w 29"/>
                  <a:gd name="T13" fmla="*/ 3 h 40"/>
                  <a:gd name="T14" fmla="*/ 0 w 29"/>
                  <a:gd name="T15" fmla="*/ 37 h 40"/>
                  <a:gd name="T16" fmla="*/ 3 w 29"/>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40">
                    <a:moveTo>
                      <a:pt x="3" y="40"/>
                    </a:moveTo>
                    <a:cubicBezTo>
                      <a:pt x="26" y="40"/>
                      <a:pt x="26" y="40"/>
                      <a:pt x="26" y="40"/>
                    </a:cubicBezTo>
                    <a:cubicBezTo>
                      <a:pt x="28" y="40"/>
                      <a:pt x="29" y="39"/>
                      <a:pt x="29" y="37"/>
                    </a:cubicBezTo>
                    <a:cubicBezTo>
                      <a:pt x="29" y="3"/>
                      <a:pt x="29" y="3"/>
                      <a:pt x="29" y="3"/>
                    </a:cubicBezTo>
                    <a:cubicBezTo>
                      <a:pt x="29" y="2"/>
                      <a:pt x="28" y="0"/>
                      <a:pt x="26" y="0"/>
                    </a:cubicBezTo>
                    <a:cubicBezTo>
                      <a:pt x="3" y="0"/>
                      <a:pt x="3" y="0"/>
                      <a:pt x="3" y="0"/>
                    </a:cubicBezTo>
                    <a:cubicBezTo>
                      <a:pt x="1" y="0"/>
                      <a:pt x="0" y="2"/>
                      <a:pt x="0" y="3"/>
                    </a:cubicBezTo>
                    <a:cubicBezTo>
                      <a:pt x="0" y="37"/>
                      <a:pt x="0" y="37"/>
                      <a:pt x="0" y="37"/>
                    </a:cubicBezTo>
                    <a:cubicBezTo>
                      <a:pt x="0" y="39"/>
                      <a:pt x="1" y="40"/>
                      <a:pt x="3" y="40"/>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7" name="Freeform 45"/>
              <p:cNvSpPr/>
              <p:nvPr/>
            </p:nvSpPr>
            <p:spPr bwMode="auto">
              <a:xfrm>
                <a:off x="4391577" y="4267055"/>
                <a:ext cx="61304" cy="111628"/>
              </a:xfrm>
              <a:custGeom>
                <a:avLst/>
                <a:gdLst>
                  <a:gd name="T0" fmla="*/ 2 w 28"/>
                  <a:gd name="T1" fmla="*/ 51 h 51"/>
                  <a:gd name="T2" fmla="*/ 26 w 28"/>
                  <a:gd name="T3" fmla="*/ 51 h 51"/>
                  <a:gd name="T4" fmla="*/ 28 w 28"/>
                  <a:gd name="T5" fmla="*/ 48 h 51"/>
                  <a:gd name="T6" fmla="*/ 28 w 28"/>
                  <a:gd name="T7" fmla="*/ 2 h 51"/>
                  <a:gd name="T8" fmla="*/ 26 w 28"/>
                  <a:gd name="T9" fmla="*/ 0 h 51"/>
                  <a:gd name="T10" fmla="*/ 2 w 28"/>
                  <a:gd name="T11" fmla="*/ 0 h 51"/>
                  <a:gd name="T12" fmla="*/ 0 w 28"/>
                  <a:gd name="T13" fmla="*/ 2 h 51"/>
                  <a:gd name="T14" fmla="*/ 0 w 28"/>
                  <a:gd name="T15" fmla="*/ 48 h 51"/>
                  <a:gd name="T16" fmla="*/ 2 w 28"/>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51">
                    <a:moveTo>
                      <a:pt x="2" y="51"/>
                    </a:moveTo>
                    <a:cubicBezTo>
                      <a:pt x="26" y="51"/>
                      <a:pt x="26" y="51"/>
                      <a:pt x="26" y="51"/>
                    </a:cubicBezTo>
                    <a:cubicBezTo>
                      <a:pt x="27" y="51"/>
                      <a:pt x="28" y="50"/>
                      <a:pt x="28" y="48"/>
                    </a:cubicBezTo>
                    <a:cubicBezTo>
                      <a:pt x="28" y="2"/>
                      <a:pt x="28" y="2"/>
                      <a:pt x="28" y="2"/>
                    </a:cubicBezTo>
                    <a:cubicBezTo>
                      <a:pt x="28" y="1"/>
                      <a:pt x="27" y="0"/>
                      <a:pt x="26" y="0"/>
                    </a:cubicBezTo>
                    <a:cubicBezTo>
                      <a:pt x="2" y="0"/>
                      <a:pt x="2" y="0"/>
                      <a:pt x="2" y="0"/>
                    </a:cubicBezTo>
                    <a:cubicBezTo>
                      <a:pt x="1" y="0"/>
                      <a:pt x="0" y="1"/>
                      <a:pt x="0" y="2"/>
                    </a:cubicBezTo>
                    <a:cubicBezTo>
                      <a:pt x="0" y="48"/>
                      <a:pt x="0" y="48"/>
                      <a:pt x="0" y="48"/>
                    </a:cubicBezTo>
                    <a:cubicBezTo>
                      <a:pt x="0" y="50"/>
                      <a:pt x="1" y="51"/>
                      <a:pt x="2" y="51"/>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8" name="Freeform 46"/>
              <p:cNvSpPr/>
              <p:nvPr/>
            </p:nvSpPr>
            <p:spPr bwMode="auto">
              <a:xfrm>
                <a:off x="4481246" y="4213071"/>
                <a:ext cx="63134" cy="165613"/>
              </a:xfrm>
              <a:custGeom>
                <a:avLst/>
                <a:gdLst>
                  <a:gd name="T0" fmla="*/ 3 w 29"/>
                  <a:gd name="T1" fmla="*/ 76 h 76"/>
                  <a:gd name="T2" fmla="*/ 26 w 29"/>
                  <a:gd name="T3" fmla="*/ 76 h 76"/>
                  <a:gd name="T4" fmla="*/ 29 w 29"/>
                  <a:gd name="T5" fmla="*/ 73 h 76"/>
                  <a:gd name="T6" fmla="*/ 29 w 29"/>
                  <a:gd name="T7" fmla="*/ 2 h 76"/>
                  <a:gd name="T8" fmla="*/ 26 w 29"/>
                  <a:gd name="T9" fmla="*/ 0 h 76"/>
                  <a:gd name="T10" fmla="*/ 3 w 29"/>
                  <a:gd name="T11" fmla="*/ 0 h 76"/>
                  <a:gd name="T12" fmla="*/ 0 w 29"/>
                  <a:gd name="T13" fmla="*/ 2 h 76"/>
                  <a:gd name="T14" fmla="*/ 0 w 29"/>
                  <a:gd name="T15" fmla="*/ 73 h 76"/>
                  <a:gd name="T16" fmla="*/ 3 w 2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76">
                    <a:moveTo>
                      <a:pt x="3" y="76"/>
                    </a:moveTo>
                    <a:cubicBezTo>
                      <a:pt x="26" y="76"/>
                      <a:pt x="26" y="76"/>
                      <a:pt x="26" y="76"/>
                    </a:cubicBezTo>
                    <a:cubicBezTo>
                      <a:pt x="28" y="76"/>
                      <a:pt x="29" y="75"/>
                      <a:pt x="29" y="73"/>
                    </a:cubicBezTo>
                    <a:cubicBezTo>
                      <a:pt x="29" y="2"/>
                      <a:pt x="29" y="2"/>
                      <a:pt x="29" y="2"/>
                    </a:cubicBezTo>
                    <a:cubicBezTo>
                      <a:pt x="29" y="1"/>
                      <a:pt x="28" y="0"/>
                      <a:pt x="26" y="0"/>
                    </a:cubicBezTo>
                    <a:cubicBezTo>
                      <a:pt x="3" y="0"/>
                      <a:pt x="3" y="0"/>
                      <a:pt x="3" y="0"/>
                    </a:cubicBezTo>
                    <a:cubicBezTo>
                      <a:pt x="1" y="0"/>
                      <a:pt x="0" y="1"/>
                      <a:pt x="0" y="2"/>
                    </a:cubicBezTo>
                    <a:cubicBezTo>
                      <a:pt x="0" y="73"/>
                      <a:pt x="0" y="73"/>
                      <a:pt x="0" y="73"/>
                    </a:cubicBezTo>
                    <a:cubicBezTo>
                      <a:pt x="0" y="75"/>
                      <a:pt x="1" y="76"/>
                      <a:pt x="3" y="76"/>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69" name="Freeform 47"/>
              <p:cNvSpPr/>
              <p:nvPr/>
            </p:nvSpPr>
            <p:spPr bwMode="auto">
              <a:xfrm>
                <a:off x="4300079" y="4071248"/>
                <a:ext cx="259856" cy="193977"/>
              </a:xfrm>
              <a:custGeom>
                <a:avLst/>
                <a:gdLst>
                  <a:gd name="T0" fmla="*/ 114 w 119"/>
                  <a:gd name="T1" fmla="*/ 8 h 89"/>
                  <a:gd name="T2" fmla="*/ 112 w 119"/>
                  <a:gd name="T3" fmla="*/ 0 h 89"/>
                  <a:gd name="T4" fmla="*/ 104 w 119"/>
                  <a:gd name="T5" fmla="*/ 3 h 89"/>
                  <a:gd name="T6" fmla="*/ 69 w 119"/>
                  <a:gd name="T7" fmla="*/ 17 h 89"/>
                  <a:gd name="T8" fmla="*/ 74 w 119"/>
                  <a:gd name="T9" fmla="*/ 30 h 89"/>
                  <a:gd name="T10" fmla="*/ 90 w 119"/>
                  <a:gd name="T11" fmla="*/ 23 h 89"/>
                  <a:gd name="T12" fmla="*/ 73 w 119"/>
                  <a:gd name="T13" fmla="*/ 48 h 89"/>
                  <a:gd name="T14" fmla="*/ 36 w 119"/>
                  <a:gd name="T15" fmla="*/ 71 h 89"/>
                  <a:gd name="T16" fmla="*/ 5 w 119"/>
                  <a:gd name="T17" fmla="*/ 75 h 89"/>
                  <a:gd name="T18" fmla="*/ 1 w 119"/>
                  <a:gd name="T19" fmla="*/ 75 h 89"/>
                  <a:gd name="T20" fmla="*/ 0 w 119"/>
                  <a:gd name="T21" fmla="*/ 75 h 89"/>
                  <a:gd name="T22" fmla="*/ 0 w 119"/>
                  <a:gd name="T23" fmla="*/ 75 h 89"/>
                  <a:gd name="T24" fmla="*/ 0 w 119"/>
                  <a:gd name="T25" fmla="*/ 88 h 89"/>
                  <a:gd name="T26" fmla="*/ 5 w 119"/>
                  <a:gd name="T27" fmla="*/ 89 h 89"/>
                  <a:gd name="T28" fmla="*/ 54 w 119"/>
                  <a:gd name="T29" fmla="*/ 78 h 89"/>
                  <a:gd name="T30" fmla="*/ 83 w 119"/>
                  <a:gd name="T31" fmla="*/ 58 h 89"/>
                  <a:gd name="T32" fmla="*/ 103 w 119"/>
                  <a:gd name="T33" fmla="*/ 29 h 89"/>
                  <a:gd name="T34" fmla="*/ 106 w 119"/>
                  <a:gd name="T35" fmla="*/ 46 h 89"/>
                  <a:gd name="T36" fmla="*/ 119 w 119"/>
                  <a:gd name="T37" fmla="*/ 44 h 89"/>
                  <a:gd name="T38" fmla="*/ 114 w 119"/>
                  <a:gd name="T39" fmla="*/ 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9" h="89">
                    <a:moveTo>
                      <a:pt x="114" y="8"/>
                    </a:moveTo>
                    <a:cubicBezTo>
                      <a:pt x="112" y="0"/>
                      <a:pt x="112" y="0"/>
                      <a:pt x="112" y="0"/>
                    </a:cubicBezTo>
                    <a:cubicBezTo>
                      <a:pt x="104" y="3"/>
                      <a:pt x="104" y="3"/>
                      <a:pt x="104" y="3"/>
                    </a:cubicBezTo>
                    <a:cubicBezTo>
                      <a:pt x="93" y="8"/>
                      <a:pt x="81" y="12"/>
                      <a:pt x="69" y="17"/>
                    </a:cubicBezTo>
                    <a:cubicBezTo>
                      <a:pt x="74" y="30"/>
                      <a:pt x="74" y="30"/>
                      <a:pt x="74" y="30"/>
                    </a:cubicBezTo>
                    <a:cubicBezTo>
                      <a:pt x="80" y="27"/>
                      <a:pt x="85" y="25"/>
                      <a:pt x="90" y="23"/>
                    </a:cubicBezTo>
                    <a:cubicBezTo>
                      <a:pt x="86" y="33"/>
                      <a:pt x="80" y="42"/>
                      <a:pt x="73" y="48"/>
                    </a:cubicBezTo>
                    <a:cubicBezTo>
                      <a:pt x="62" y="60"/>
                      <a:pt x="48" y="67"/>
                      <a:pt x="36" y="71"/>
                    </a:cubicBezTo>
                    <a:cubicBezTo>
                      <a:pt x="23" y="74"/>
                      <a:pt x="12" y="75"/>
                      <a:pt x="5" y="75"/>
                    </a:cubicBezTo>
                    <a:cubicBezTo>
                      <a:pt x="4" y="75"/>
                      <a:pt x="2" y="75"/>
                      <a:pt x="1" y="75"/>
                    </a:cubicBezTo>
                    <a:cubicBezTo>
                      <a:pt x="1" y="75"/>
                      <a:pt x="0" y="75"/>
                      <a:pt x="0" y="75"/>
                    </a:cubicBezTo>
                    <a:cubicBezTo>
                      <a:pt x="0" y="75"/>
                      <a:pt x="0" y="75"/>
                      <a:pt x="0" y="75"/>
                    </a:cubicBezTo>
                    <a:cubicBezTo>
                      <a:pt x="0" y="88"/>
                      <a:pt x="0" y="88"/>
                      <a:pt x="0" y="88"/>
                    </a:cubicBezTo>
                    <a:cubicBezTo>
                      <a:pt x="1" y="89"/>
                      <a:pt x="3" y="89"/>
                      <a:pt x="5" y="89"/>
                    </a:cubicBezTo>
                    <a:cubicBezTo>
                      <a:pt x="15" y="89"/>
                      <a:pt x="34" y="87"/>
                      <a:pt x="54" y="78"/>
                    </a:cubicBezTo>
                    <a:cubicBezTo>
                      <a:pt x="64" y="74"/>
                      <a:pt x="74" y="67"/>
                      <a:pt x="83" y="58"/>
                    </a:cubicBezTo>
                    <a:cubicBezTo>
                      <a:pt x="91" y="50"/>
                      <a:pt x="98" y="40"/>
                      <a:pt x="103" y="29"/>
                    </a:cubicBezTo>
                    <a:cubicBezTo>
                      <a:pt x="104" y="34"/>
                      <a:pt x="105" y="40"/>
                      <a:pt x="106" y="46"/>
                    </a:cubicBezTo>
                    <a:cubicBezTo>
                      <a:pt x="119" y="44"/>
                      <a:pt x="119" y="44"/>
                      <a:pt x="119" y="44"/>
                    </a:cubicBezTo>
                    <a:cubicBezTo>
                      <a:pt x="117" y="32"/>
                      <a:pt x="116" y="20"/>
                      <a:pt x="114" y="8"/>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grpSp>
        <p:sp>
          <p:nvSpPr>
            <p:cNvPr id="73" name="菱形 72"/>
            <p:cNvSpPr/>
            <p:nvPr/>
          </p:nvSpPr>
          <p:spPr>
            <a:xfrm>
              <a:off x="3490897" y="2467785"/>
              <a:ext cx="213468" cy="213468"/>
            </a:xfrm>
            <a:prstGeom prst="diamond">
              <a:avLst/>
            </a:prstGeom>
            <a:solidFill>
              <a:srgbClr val="DF1414"/>
            </a:solid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grpSp>
        <p:nvGrpSpPr>
          <p:cNvPr id="3" name="组合 2"/>
          <p:cNvGrpSpPr/>
          <p:nvPr/>
        </p:nvGrpSpPr>
        <p:grpSpPr>
          <a:xfrm>
            <a:off x="4928034" y="2080504"/>
            <a:ext cx="1185908" cy="1185908"/>
            <a:chOff x="4928034" y="1648456"/>
            <a:chExt cx="1185908" cy="1185908"/>
          </a:xfrm>
        </p:grpSpPr>
        <p:sp>
          <p:nvSpPr>
            <p:cNvPr id="16" name="菱形 15"/>
            <p:cNvSpPr/>
            <p:nvPr/>
          </p:nvSpPr>
          <p:spPr>
            <a:xfrm>
              <a:off x="4928034" y="1648456"/>
              <a:ext cx="1185908" cy="1185908"/>
            </a:xfrm>
            <a:prstGeom prst="diamond">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nvGrpSpPr>
            <p:cNvPr id="17" name="组合 16"/>
            <p:cNvGrpSpPr/>
            <p:nvPr/>
          </p:nvGrpSpPr>
          <p:grpSpPr>
            <a:xfrm>
              <a:off x="5318490" y="1985670"/>
              <a:ext cx="404452" cy="511482"/>
              <a:chOff x="5527679" y="2708278"/>
              <a:chExt cx="1139821" cy="1441449"/>
            </a:xfrm>
            <a:solidFill>
              <a:srgbClr val="DF1414"/>
            </a:solidFill>
          </p:grpSpPr>
          <p:sp>
            <p:nvSpPr>
              <p:cNvPr id="18" name="Freeform 13"/>
              <p:cNvSpPr/>
              <p:nvPr/>
            </p:nvSpPr>
            <p:spPr bwMode="auto">
              <a:xfrm>
                <a:off x="6194430" y="3665540"/>
                <a:ext cx="207962" cy="295275"/>
              </a:xfrm>
              <a:custGeom>
                <a:avLst/>
                <a:gdLst>
                  <a:gd name="T0" fmla="*/ 31 w 55"/>
                  <a:gd name="T1" fmla="*/ 35 h 78"/>
                  <a:gd name="T2" fmla="*/ 30 w 55"/>
                  <a:gd name="T3" fmla="*/ 34 h 78"/>
                  <a:gd name="T4" fmla="*/ 22 w 55"/>
                  <a:gd name="T5" fmla="*/ 32 h 78"/>
                  <a:gd name="T6" fmla="*/ 22 w 55"/>
                  <a:gd name="T7" fmla="*/ 31 h 78"/>
                  <a:gd name="T8" fmla="*/ 16 w 55"/>
                  <a:gd name="T9" fmla="*/ 28 h 78"/>
                  <a:gd name="T10" fmla="*/ 17 w 55"/>
                  <a:gd name="T11" fmla="*/ 20 h 78"/>
                  <a:gd name="T12" fmla="*/ 26 w 55"/>
                  <a:gd name="T13" fmla="*/ 18 h 78"/>
                  <a:gd name="T14" fmla="*/ 33 w 55"/>
                  <a:gd name="T15" fmla="*/ 18 h 78"/>
                  <a:gd name="T16" fmla="*/ 39 w 55"/>
                  <a:gd name="T17" fmla="*/ 22 h 78"/>
                  <a:gd name="T18" fmla="*/ 40 w 55"/>
                  <a:gd name="T19" fmla="*/ 23 h 78"/>
                  <a:gd name="T20" fmla="*/ 40 w 55"/>
                  <a:gd name="T21" fmla="*/ 23 h 78"/>
                  <a:gd name="T22" fmla="*/ 40 w 55"/>
                  <a:gd name="T23" fmla="*/ 23 h 78"/>
                  <a:gd name="T24" fmla="*/ 44 w 55"/>
                  <a:gd name="T25" fmla="*/ 25 h 78"/>
                  <a:gd name="T26" fmla="*/ 50 w 55"/>
                  <a:gd name="T27" fmla="*/ 21 h 78"/>
                  <a:gd name="T28" fmla="*/ 50 w 55"/>
                  <a:gd name="T29" fmla="*/ 17 h 78"/>
                  <a:gd name="T30" fmla="*/ 36 w 55"/>
                  <a:gd name="T31" fmla="*/ 8 h 78"/>
                  <a:gd name="T32" fmla="*/ 31 w 55"/>
                  <a:gd name="T33" fmla="*/ 8 h 78"/>
                  <a:gd name="T34" fmla="*/ 31 w 55"/>
                  <a:gd name="T35" fmla="*/ 2 h 78"/>
                  <a:gd name="T36" fmla="*/ 29 w 55"/>
                  <a:gd name="T37" fmla="*/ 0 h 78"/>
                  <a:gd name="T38" fmla="*/ 23 w 55"/>
                  <a:gd name="T39" fmla="*/ 0 h 78"/>
                  <a:gd name="T40" fmla="*/ 21 w 55"/>
                  <a:gd name="T41" fmla="*/ 2 h 78"/>
                  <a:gd name="T42" fmla="*/ 21 w 55"/>
                  <a:gd name="T43" fmla="*/ 8 h 78"/>
                  <a:gd name="T44" fmla="*/ 7 w 55"/>
                  <a:gd name="T45" fmla="*/ 13 h 78"/>
                  <a:gd name="T46" fmla="*/ 3 w 55"/>
                  <a:gd name="T47" fmla="*/ 32 h 78"/>
                  <a:gd name="T48" fmla="*/ 10 w 55"/>
                  <a:gd name="T49" fmla="*/ 38 h 78"/>
                  <a:gd name="T50" fmla="*/ 30 w 55"/>
                  <a:gd name="T51" fmla="*/ 47 h 78"/>
                  <a:gd name="T52" fmla="*/ 33 w 55"/>
                  <a:gd name="T53" fmla="*/ 48 h 78"/>
                  <a:gd name="T54" fmla="*/ 38 w 55"/>
                  <a:gd name="T55" fmla="*/ 51 h 78"/>
                  <a:gd name="T56" fmla="*/ 36 w 55"/>
                  <a:gd name="T57" fmla="*/ 59 h 78"/>
                  <a:gd name="T58" fmla="*/ 29 w 55"/>
                  <a:gd name="T59" fmla="*/ 61 h 78"/>
                  <a:gd name="T60" fmla="*/ 19 w 55"/>
                  <a:gd name="T61" fmla="*/ 59 h 78"/>
                  <a:gd name="T62" fmla="*/ 13 w 55"/>
                  <a:gd name="T63" fmla="*/ 56 h 78"/>
                  <a:gd name="T64" fmla="*/ 12 w 55"/>
                  <a:gd name="T65" fmla="*/ 55 h 78"/>
                  <a:gd name="T66" fmla="*/ 12 w 55"/>
                  <a:gd name="T67" fmla="*/ 55 h 78"/>
                  <a:gd name="T68" fmla="*/ 12 w 55"/>
                  <a:gd name="T69" fmla="*/ 55 h 78"/>
                  <a:gd name="T70" fmla="*/ 12 w 55"/>
                  <a:gd name="T71" fmla="*/ 55 h 78"/>
                  <a:gd name="T72" fmla="*/ 8 w 55"/>
                  <a:gd name="T73" fmla="*/ 53 h 78"/>
                  <a:gd name="T74" fmla="*/ 1 w 55"/>
                  <a:gd name="T75" fmla="*/ 57 h 78"/>
                  <a:gd name="T76" fmla="*/ 1 w 55"/>
                  <a:gd name="T77" fmla="*/ 61 h 78"/>
                  <a:gd name="T78" fmla="*/ 21 w 55"/>
                  <a:gd name="T79" fmla="*/ 70 h 78"/>
                  <a:gd name="T80" fmla="*/ 21 w 55"/>
                  <a:gd name="T81" fmla="*/ 76 h 78"/>
                  <a:gd name="T82" fmla="*/ 23 w 55"/>
                  <a:gd name="T83" fmla="*/ 78 h 78"/>
                  <a:gd name="T84" fmla="*/ 29 w 55"/>
                  <a:gd name="T85" fmla="*/ 78 h 78"/>
                  <a:gd name="T86" fmla="*/ 31 w 55"/>
                  <a:gd name="T87" fmla="*/ 76 h 78"/>
                  <a:gd name="T88" fmla="*/ 31 w 55"/>
                  <a:gd name="T89" fmla="*/ 71 h 78"/>
                  <a:gd name="T90" fmla="*/ 46 w 55"/>
                  <a:gd name="T91" fmla="*/ 66 h 78"/>
                  <a:gd name="T92" fmla="*/ 52 w 55"/>
                  <a:gd name="T93" fmla="*/ 48 h 78"/>
                  <a:gd name="T94" fmla="*/ 31 w 55"/>
                  <a:gd name="T95"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78">
                    <a:moveTo>
                      <a:pt x="31" y="35"/>
                    </a:moveTo>
                    <a:cubicBezTo>
                      <a:pt x="30" y="34"/>
                      <a:pt x="30" y="34"/>
                      <a:pt x="30" y="34"/>
                    </a:cubicBezTo>
                    <a:cubicBezTo>
                      <a:pt x="27" y="33"/>
                      <a:pt x="23" y="32"/>
                      <a:pt x="22" y="32"/>
                    </a:cubicBezTo>
                    <a:cubicBezTo>
                      <a:pt x="22" y="32"/>
                      <a:pt x="22" y="31"/>
                      <a:pt x="22" y="31"/>
                    </a:cubicBezTo>
                    <a:cubicBezTo>
                      <a:pt x="19" y="30"/>
                      <a:pt x="17" y="30"/>
                      <a:pt x="16" y="28"/>
                    </a:cubicBezTo>
                    <a:cubicBezTo>
                      <a:pt x="14" y="25"/>
                      <a:pt x="15" y="22"/>
                      <a:pt x="17" y="20"/>
                    </a:cubicBezTo>
                    <a:cubicBezTo>
                      <a:pt x="20" y="18"/>
                      <a:pt x="24" y="18"/>
                      <a:pt x="26" y="18"/>
                    </a:cubicBezTo>
                    <a:cubicBezTo>
                      <a:pt x="28" y="18"/>
                      <a:pt x="30" y="18"/>
                      <a:pt x="33" y="18"/>
                    </a:cubicBezTo>
                    <a:cubicBezTo>
                      <a:pt x="34" y="19"/>
                      <a:pt x="37" y="21"/>
                      <a:pt x="39" y="22"/>
                    </a:cubicBezTo>
                    <a:cubicBezTo>
                      <a:pt x="39" y="22"/>
                      <a:pt x="39" y="22"/>
                      <a:pt x="40" y="23"/>
                    </a:cubicBezTo>
                    <a:cubicBezTo>
                      <a:pt x="40" y="23"/>
                      <a:pt x="40" y="23"/>
                      <a:pt x="40" y="23"/>
                    </a:cubicBezTo>
                    <a:cubicBezTo>
                      <a:pt x="40" y="23"/>
                      <a:pt x="40" y="23"/>
                      <a:pt x="40" y="23"/>
                    </a:cubicBezTo>
                    <a:cubicBezTo>
                      <a:pt x="41" y="24"/>
                      <a:pt x="42" y="25"/>
                      <a:pt x="44" y="25"/>
                    </a:cubicBezTo>
                    <a:cubicBezTo>
                      <a:pt x="47" y="25"/>
                      <a:pt x="49" y="23"/>
                      <a:pt x="50" y="21"/>
                    </a:cubicBezTo>
                    <a:cubicBezTo>
                      <a:pt x="51" y="20"/>
                      <a:pt x="51" y="18"/>
                      <a:pt x="50" y="17"/>
                    </a:cubicBezTo>
                    <a:cubicBezTo>
                      <a:pt x="48" y="13"/>
                      <a:pt x="41" y="10"/>
                      <a:pt x="36" y="8"/>
                    </a:cubicBezTo>
                    <a:cubicBezTo>
                      <a:pt x="35" y="8"/>
                      <a:pt x="33" y="8"/>
                      <a:pt x="31" y="8"/>
                    </a:cubicBezTo>
                    <a:cubicBezTo>
                      <a:pt x="31" y="2"/>
                      <a:pt x="31" y="2"/>
                      <a:pt x="31" y="2"/>
                    </a:cubicBezTo>
                    <a:cubicBezTo>
                      <a:pt x="31" y="1"/>
                      <a:pt x="31" y="0"/>
                      <a:pt x="29" y="0"/>
                    </a:cubicBezTo>
                    <a:cubicBezTo>
                      <a:pt x="23" y="0"/>
                      <a:pt x="23" y="0"/>
                      <a:pt x="23" y="0"/>
                    </a:cubicBezTo>
                    <a:cubicBezTo>
                      <a:pt x="21" y="0"/>
                      <a:pt x="21" y="1"/>
                      <a:pt x="21" y="2"/>
                    </a:cubicBezTo>
                    <a:cubicBezTo>
                      <a:pt x="21" y="8"/>
                      <a:pt x="21" y="8"/>
                      <a:pt x="21" y="8"/>
                    </a:cubicBezTo>
                    <a:cubicBezTo>
                      <a:pt x="15" y="9"/>
                      <a:pt x="11" y="11"/>
                      <a:pt x="7" y="13"/>
                    </a:cubicBezTo>
                    <a:cubicBezTo>
                      <a:pt x="1" y="18"/>
                      <a:pt x="0" y="26"/>
                      <a:pt x="3" y="32"/>
                    </a:cubicBezTo>
                    <a:cubicBezTo>
                      <a:pt x="5" y="35"/>
                      <a:pt x="7" y="37"/>
                      <a:pt x="10" y="38"/>
                    </a:cubicBezTo>
                    <a:cubicBezTo>
                      <a:pt x="13" y="40"/>
                      <a:pt x="24" y="44"/>
                      <a:pt x="30" y="47"/>
                    </a:cubicBezTo>
                    <a:cubicBezTo>
                      <a:pt x="33" y="48"/>
                      <a:pt x="33" y="48"/>
                      <a:pt x="33" y="48"/>
                    </a:cubicBezTo>
                    <a:cubicBezTo>
                      <a:pt x="35" y="49"/>
                      <a:pt x="37" y="50"/>
                      <a:pt x="38" y="51"/>
                    </a:cubicBezTo>
                    <a:cubicBezTo>
                      <a:pt x="39" y="54"/>
                      <a:pt x="39" y="57"/>
                      <a:pt x="36" y="59"/>
                    </a:cubicBezTo>
                    <a:cubicBezTo>
                      <a:pt x="35" y="60"/>
                      <a:pt x="32" y="61"/>
                      <a:pt x="29" y="61"/>
                    </a:cubicBezTo>
                    <a:cubicBezTo>
                      <a:pt x="26" y="61"/>
                      <a:pt x="22" y="60"/>
                      <a:pt x="19" y="59"/>
                    </a:cubicBezTo>
                    <a:cubicBezTo>
                      <a:pt x="17" y="59"/>
                      <a:pt x="14" y="57"/>
                      <a:pt x="13" y="56"/>
                    </a:cubicBezTo>
                    <a:cubicBezTo>
                      <a:pt x="13" y="56"/>
                      <a:pt x="12" y="56"/>
                      <a:pt x="12" y="55"/>
                    </a:cubicBezTo>
                    <a:cubicBezTo>
                      <a:pt x="12" y="55"/>
                      <a:pt x="12" y="55"/>
                      <a:pt x="12" y="55"/>
                    </a:cubicBezTo>
                    <a:cubicBezTo>
                      <a:pt x="12" y="55"/>
                      <a:pt x="12" y="55"/>
                      <a:pt x="12" y="55"/>
                    </a:cubicBezTo>
                    <a:cubicBezTo>
                      <a:pt x="12" y="55"/>
                      <a:pt x="12" y="55"/>
                      <a:pt x="12" y="55"/>
                    </a:cubicBezTo>
                    <a:cubicBezTo>
                      <a:pt x="11" y="54"/>
                      <a:pt x="9" y="53"/>
                      <a:pt x="8" y="53"/>
                    </a:cubicBezTo>
                    <a:cubicBezTo>
                      <a:pt x="5" y="53"/>
                      <a:pt x="2" y="55"/>
                      <a:pt x="1" y="57"/>
                    </a:cubicBezTo>
                    <a:cubicBezTo>
                      <a:pt x="0" y="58"/>
                      <a:pt x="0" y="60"/>
                      <a:pt x="1" y="61"/>
                    </a:cubicBezTo>
                    <a:cubicBezTo>
                      <a:pt x="5" y="66"/>
                      <a:pt x="13" y="69"/>
                      <a:pt x="21" y="70"/>
                    </a:cubicBezTo>
                    <a:cubicBezTo>
                      <a:pt x="21" y="76"/>
                      <a:pt x="21" y="76"/>
                      <a:pt x="21" y="76"/>
                    </a:cubicBezTo>
                    <a:cubicBezTo>
                      <a:pt x="21" y="77"/>
                      <a:pt x="21" y="78"/>
                      <a:pt x="23" y="78"/>
                    </a:cubicBezTo>
                    <a:cubicBezTo>
                      <a:pt x="29" y="78"/>
                      <a:pt x="29" y="78"/>
                      <a:pt x="29" y="78"/>
                    </a:cubicBezTo>
                    <a:cubicBezTo>
                      <a:pt x="31" y="78"/>
                      <a:pt x="31" y="77"/>
                      <a:pt x="31" y="76"/>
                    </a:cubicBezTo>
                    <a:cubicBezTo>
                      <a:pt x="31" y="71"/>
                      <a:pt x="31" y="71"/>
                      <a:pt x="31" y="71"/>
                    </a:cubicBezTo>
                    <a:cubicBezTo>
                      <a:pt x="38" y="70"/>
                      <a:pt x="43" y="69"/>
                      <a:pt x="46" y="66"/>
                    </a:cubicBezTo>
                    <a:cubicBezTo>
                      <a:pt x="52" y="61"/>
                      <a:pt x="55" y="55"/>
                      <a:pt x="52" y="48"/>
                    </a:cubicBezTo>
                    <a:cubicBezTo>
                      <a:pt x="50" y="41"/>
                      <a:pt x="39" y="38"/>
                      <a:pt x="31" y="35"/>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19" name="Freeform 14"/>
              <p:cNvSpPr/>
              <p:nvPr/>
            </p:nvSpPr>
            <p:spPr bwMode="auto">
              <a:xfrm>
                <a:off x="5549904" y="3348040"/>
                <a:ext cx="277813" cy="393700"/>
              </a:xfrm>
              <a:custGeom>
                <a:avLst/>
                <a:gdLst>
                  <a:gd name="T0" fmla="*/ 52 w 73"/>
                  <a:gd name="T1" fmla="*/ 0 h 104"/>
                  <a:gd name="T2" fmla="*/ 44 w 73"/>
                  <a:gd name="T3" fmla="*/ 39 h 104"/>
                  <a:gd name="T4" fmla="*/ 5 w 73"/>
                  <a:gd name="T5" fmla="*/ 82 h 104"/>
                  <a:gd name="T6" fmla="*/ 5 w 73"/>
                  <a:gd name="T7" fmla="*/ 100 h 104"/>
                  <a:gd name="T8" fmla="*/ 23 w 73"/>
                  <a:gd name="T9" fmla="*/ 99 h 104"/>
                  <a:gd name="T10" fmla="*/ 64 w 73"/>
                  <a:gd name="T11" fmla="*/ 53 h 104"/>
                  <a:gd name="T12" fmla="*/ 67 w 73"/>
                  <a:gd name="T13" fmla="*/ 47 h 104"/>
                  <a:gd name="T14" fmla="*/ 73 w 73"/>
                  <a:gd name="T15" fmla="*/ 19 h 104"/>
                  <a:gd name="T16" fmla="*/ 65 w 73"/>
                  <a:gd name="T17" fmla="*/ 10 h 104"/>
                  <a:gd name="T18" fmla="*/ 52 w 73"/>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104">
                    <a:moveTo>
                      <a:pt x="52" y="0"/>
                    </a:moveTo>
                    <a:cubicBezTo>
                      <a:pt x="44" y="39"/>
                      <a:pt x="44" y="39"/>
                      <a:pt x="44" y="39"/>
                    </a:cubicBezTo>
                    <a:cubicBezTo>
                      <a:pt x="5" y="82"/>
                      <a:pt x="5" y="82"/>
                      <a:pt x="5" y="82"/>
                    </a:cubicBezTo>
                    <a:cubicBezTo>
                      <a:pt x="0" y="87"/>
                      <a:pt x="0" y="95"/>
                      <a:pt x="5" y="100"/>
                    </a:cubicBezTo>
                    <a:cubicBezTo>
                      <a:pt x="11" y="104"/>
                      <a:pt x="19" y="104"/>
                      <a:pt x="23" y="99"/>
                    </a:cubicBezTo>
                    <a:cubicBezTo>
                      <a:pt x="64" y="53"/>
                      <a:pt x="64" y="53"/>
                      <a:pt x="64" y="53"/>
                    </a:cubicBezTo>
                    <a:cubicBezTo>
                      <a:pt x="66" y="51"/>
                      <a:pt x="67" y="49"/>
                      <a:pt x="67" y="47"/>
                    </a:cubicBezTo>
                    <a:cubicBezTo>
                      <a:pt x="73" y="19"/>
                      <a:pt x="73" y="19"/>
                      <a:pt x="73" y="19"/>
                    </a:cubicBezTo>
                    <a:cubicBezTo>
                      <a:pt x="71" y="16"/>
                      <a:pt x="68" y="13"/>
                      <a:pt x="65" y="10"/>
                    </a:cubicBezTo>
                    <a:cubicBezTo>
                      <a:pt x="60" y="8"/>
                      <a:pt x="55" y="3"/>
                      <a:pt x="52" y="0"/>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20" name="Freeform 15"/>
              <p:cNvSpPr/>
              <p:nvPr/>
            </p:nvSpPr>
            <p:spPr bwMode="auto">
              <a:xfrm>
                <a:off x="5964242" y="2954340"/>
                <a:ext cx="257175" cy="169863"/>
              </a:xfrm>
              <a:custGeom>
                <a:avLst/>
                <a:gdLst>
                  <a:gd name="T0" fmla="*/ 3 w 68"/>
                  <a:gd name="T1" fmla="*/ 26 h 45"/>
                  <a:gd name="T2" fmla="*/ 0 w 68"/>
                  <a:gd name="T3" fmla="*/ 36 h 45"/>
                  <a:gd name="T4" fmla="*/ 23 w 68"/>
                  <a:gd name="T5" fmla="*/ 44 h 45"/>
                  <a:gd name="T6" fmla="*/ 32 w 68"/>
                  <a:gd name="T7" fmla="*/ 42 h 45"/>
                  <a:gd name="T8" fmla="*/ 62 w 68"/>
                  <a:gd name="T9" fmla="*/ 20 h 45"/>
                  <a:gd name="T10" fmla="*/ 65 w 68"/>
                  <a:gd name="T11" fmla="*/ 6 h 45"/>
                  <a:gd name="T12" fmla="*/ 50 w 68"/>
                  <a:gd name="T13" fmla="*/ 4 h 45"/>
                  <a:gd name="T14" fmla="*/ 24 w 68"/>
                  <a:gd name="T15" fmla="*/ 22 h 45"/>
                  <a:gd name="T16" fmla="*/ 1 w 68"/>
                  <a:gd name="T17" fmla="*/ 15 h 45"/>
                  <a:gd name="T18" fmla="*/ 3 w 68"/>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45">
                    <a:moveTo>
                      <a:pt x="3" y="26"/>
                    </a:moveTo>
                    <a:cubicBezTo>
                      <a:pt x="2" y="30"/>
                      <a:pt x="0" y="36"/>
                      <a:pt x="0" y="36"/>
                    </a:cubicBezTo>
                    <a:cubicBezTo>
                      <a:pt x="23" y="44"/>
                      <a:pt x="23" y="44"/>
                      <a:pt x="23" y="44"/>
                    </a:cubicBezTo>
                    <a:cubicBezTo>
                      <a:pt x="26" y="45"/>
                      <a:pt x="30" y="44"/>
                      <a:pt x="32" y="42"/>
                    </a:cubicBezTo>
                    <a:cubicBezTo>
                      <a:pt x="62" y="20"/>
                      <a:pt x="62" y="20"/>
                      <a:pt x="62" y="20"/>
                    </a:cubicBezTo>
                    <a:cubicBezTo>
                      <a:pt x="67" y="17"/>
                      <a:pt x="68" y="11"/>
                      <a:pt x="65" y="6"/>
                    </a:cubicBezTo>
                    <a:cubicBezTo>
                      <a:pt x="61" y="1"/>
                      <a:pt x="55" y="0"/>
                      <a:pt x="50" y="4"/>
                    </a:cubicBezTo>
                    <a:cubicBezTo>
                      <a:pt x="24" y="22"/>
                      <a:pt x="24" y="22"/>
                      <a:pt x="24" y="22"/>
                    </a:cubicBezTo>
                    <a:cubicBezTo>
                      <a:pt x="1" y="15"/>
                      <a:pt x="1" y="15"/>
                      <a:pt x="1" y="15"/>
                    </a:cubicBezTo>
                    <a:cubicBezTo>
                      <a:pt x="1" y="15"/>
                      <a:pt x="3" y="21"/>
                      <a:pt x="3" y="26"/>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21" name="Freeform 16"/>
              <p:cNvSpPr/>
              <p:nvPr/>
            </p:nvSpPr>
            <p:spPr bwMode="auto">
              <a:xfrm>
                <a:off x="5838830" y="2708278"/>
                <a:ext cx="169863" cy="230188"/>
              </a:xfrm>
              <a:custGeom>
                <a:avLst/>
                <a:gdLst>
                  <a:gd name="T0" fmla="*/ 28 w 45"/>
                  <a:gd name="T1" fmla="*/ 59 h 61"/>
                  <a:gd name="T2" fmla="*/ 45 w 45"/>
                  <a:gd name="T3" fmla="*/ 25 h 61"/>
                  <a:gd name="T4" fmla="*/ 25 w 45"/>
                  <a:gd name="T5" fmla="*/ 0 h 61"/>
                  <a:gd name="T6" fmla="*/ 0 w 45"/>
                  <a:gd name="T7" fmla="*/ 25 h 61"/>
                  <a:gd name="T8" fmla="*/ 28 w 45"/>
                  <a:gd name="T9" fmla="*/ 59 h 61"/>
                </a:gdLst>
                <a:ahLst/>
                <a:cxnLst>
                  <a:cxn ang="0">
                    <a:pos x="T0" y="T1"/>
                  </a:cxn>
                  <a:cxn ang="0">
                    <a:pos x="T2" y="T3"/>
                  </a:cxn>
                  <a:cxn ang="0">
                    <a:pos x="T4" y="T5"/>
                  </a:cxn>
                  <a:cxn ang="0">
                    <a:pos x="T6" y="T7"/>
                  </a:cxn>
                  <a:cxn ang="0">
                    <a:pos x="T8" y="T9"/>
                  </a:cxn>
                </a:cxnLst>
                <a:rect l="0" t="0" r="r" b="b"/>
                <a:pathLst>
                  <a:path w="45" h="61">
                    <a:moveTo>
                      <a:pt x="28" y="59"/>
                    </a:moveTo>
                    <a:cubicBezTo>
                      <a:pt x="41" y="57"/>
                      <a:pt x="44" y="40"/>
                      <a:pt x="45" y="25"/>
                    </a:cubicBezTo>
                    <a:cubicBezTo>
                      <a:pt x="45" y="11"/>
                      <a:pt x="35" y="1"/>
                      <a:pt x="25" y="0"/>
                    </a:cubicBezTo>
                    <a:cubicBezTo>
                      <a:pt x="11" y="0"/>
                      <a:pt x="1" y="11"/>
                      <a:pt x="0" y="25"/>
                    </a:cubicBezTo>
                    <a:cubicBezTo>
                      <a:pt x="2" y="49"/>
                      <a:pt x="18" y="61"/>
                      <a:pt x="28" y="59"/>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22" name="Freeform 17"/>
              <p:cNvSpPr/>
              <p:nvPr/>
            </p:nvSpPr>
            <p:spPr bwMode="auto">
              <a:xfrm>
                <a:off x="5527679" y="2938464"/>
                <a:ext cx="477839" cy="768350"/>
              </a:xfrm>
              <a:custGeom>
                <a:avLst/>
                <a:gdLst>
                  <a:gd name="T0" fmla="*/ 19 w 126"/>
                  <a:gd name="T1" fmla="*/ 47 h 203"/>
                  <a:gd name="T2" fmla="*/ 19 w 126"/>
                  <a:gd name="T3" fmla="*/ 46 h 203"/>
                  <a:gd name="T4" fmla="*/ 48 w 126"/>
                  <a:gd name="T5" fmla="*/ 24 h 203"/>
                  <a:gd name="T6" fmla="*/ 71 w 126"/>
                  <a:gd name="T7" fmla="*/ 24 h 203"/>
                  <a:gd name="T8" fmla="*/ 64 w 126"/>
                  <a:gd name="T9" fmla="*/ 27 h 203"/>
                  <a:gd name="T10" fmla="*/ 49 w 126"/>
                  <a:gd name="T11" fmla="*/ 87 h 203"/>
                  <a:gd name="T12" fmla="*/ 53 w 126"/>
                  <a:gd name="T13" fmla="*/ 91 h 203"/>
                  <a:gd name="T14" fmla="*/ 73 w 126"/>
                  <a:gd name="T15" fmla="*/ 113 h 203"/>
                  <a:gd name="T16" fmla="*/ 99 w 126"/>
                  <a:gd name="T17" fmla="*/ 140 h 203"/>
                  <a:gd name="T18" fmla="*/ 92 w 126"/>
                  <a:gd name="T19" fmla="*/ 187 h 203"/>
                  <a:gd name="T20" fmla="*/ 102 w 126"/>
                  <a:gd name="T21" fmla="*/ 202 h 203"/>
                  <a:gd name="T22" fmla="*/ 117 w 126"/>
                  <a:gd name="T23" fmla="*/ 190 h 203"/>
                  <a:gd name="T24" fmla="*/ 124 w 126"/>
                  <a:gd name="T25" fmla="*/ 140 h 203"/>
                  <a:gd name="T26" fmla="*/ 121 w 126"/>
                  <a:gd name="T27" fmla="*/ 127 h 203"/>
                  <a:gd name="T28" fmla="*/ 96 w 126"/>
                  <a:gd name="T29" fmla="*/ 96 h 203"/>
                  <a:gd name="T30" fmla="*/ 115 w 126"/>
                  <a:gd name="T31" fmla="*/ 28 h 203"/>
                  <a:gd name="T32" fmla="*/ 110 w 126"/>
                  <a:gd name="T33" fmla="*/ 12 h 203"/>
                  <a:gd name="T34" fmla="*/ 110 w 126"/>
                  <a:gd name="T35" fmla="*/ 15 h 203"/>
                  <a:gd name="T36" fmla="*/ 105 w 126"/>
                  <a:gd name="T37" fmla="*/ 43 h 203"/>
                  <a:gd name="T38" fmla="*/ 105 w 126"/>
                  <a:gd name="T39" fmla="*/ 18 h 203"/>
                  <a:gd name="T40" fmla="*/ 107 w 126"/>
                  <a:gd name="T41" fmla="*/ 14 h 203"/>
                  <a:gd name="T42" fmla="*/ 105 w 126"/>
                  <a:gd name="T43" fmla="*/ 9 h 203"/>
                  <a:gd name="T44" fmla="*/ 103 w 126"/>
                  <a:gd name="T45" fmla="*/ 8 h 203"/>
                  <a:gd name="T46" fmla="*/ 99 w 126"/>
                  <a:gd name="T47" fmla="*/ 12 h 203"/>
                  <a:gd name="T48" fmla="*/ 101 w 126"/>
                  <a:gd name="T49" fmla="*/ 17 h 203"/>
                  <a:gd name="T50" fmla="*/ 96 w 126"/>
                  <a:gd name="T51" fmla="*/ 36 h 203"/>
                  <a:gd name="T52" fmla="*/ 89 w 126"/>
                  <a:gd name="T53" fmla="*/ 1 h 203"/>
                  <a:gd name="T54" fmla="*/ 89 w 126"/>
                  <a:gd name="T55" fmla="*/ 1 h 203"/>
                  <a:gd name="T56" fmla="*/ 89 w 126"/>
                  <a:gd name="T57" fmla="*/ 1 h 203"/>
                  <a:gd name="T58" fmla="*/ 79 w 126"/>
                  <a:gd name="T59" fmla="*/ 0 h 203"/>
                  <a:gd name="T60" fmla="*/ 41 w 126"/>
                  <a:gd name="T61" fmla="*/ 4 h 203"/>
                  <a:gd name="T62" fmla="*/ 5 w 126"/>
                  <a:gd name="T63" fmla="*/ 31 h 203"/>
                  <a:gd name="T64" fmla="*/ 4 w 126"/>
                  <a:gd name="T65" fmla="*/ 46 h 203"/>
                  <a:gd name="T66" fmla="*/ 19 w 126"/>
                  <a:gd name="T67" fmla="*/ 4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203">
                    <a:moveTo>
                      <a:pt x="19" y="47"/>
                    </a:moveTo>
                    <a:cubicBezTo>
                      <a:pt x="19" y="46"/>
                      <a:pt x="19" y="46"/>
                      <a:pt x="19" y="46"/>
                    </a:cubicBezTo>
                    <a:cubicBezTo>
                      <a:pt x="19" y="46"/>
                      <a:pt x="46" y="24"/>
                      <a:pt x="48" y="24"/>
                    </a:cubicBezTo>
                    <a:cubicBezTo>
                      <a:pt x="49" y="23"/>
                      <a:pt x="71" y="24"/>
                      <a:pt x="71" y="24"/>
                    </a:cubicBezTo>
                    <a:cubicBezTo>
                      <a:pt x="64" y="27"/>
                      <a:pt x="64" y="27"/>
                      <a:pt x="64" y="27"/>
                    </a:cubicBezTo>
                    <a:cubicBezTo>
                      <a:pt x="60" y="42"/>
                      <a:pt x="50" y="73"/>
                      <a:pt x="49" y="87"/>
                    </a:cubicBezTo>
                    <a:cubicBezTo>
                      <a:pt x="49" y="89"/>
                      <a:pt x="53" y="90"/>
                      <a:pt x="53" y="91"/>
                    </a:cubicBezTo>
                    <a:cubicBezTo>
                      <a:pt x="53" y="94"/>
                      <a:pt x="57" y="105"/>
                      <a:pt x="73" y="113"/>
                    </a:cubicBezTo>
                    <a:cubicBezTo>
                      <a:pt x="77" y="118"/>
                      <a:pt x="98" y="139"/>
                      <a:pt x="99" y="140"/>
                    </a:cubicBezTo>
                    <a:cubicBezTo>
                      <a:pt x="99" y="140"/>
                      <a:pt x="92" y="187"/>
                      <a:pt x="92" y="187"/>
                    </a:cubicBezTo>
                    <a:cubicBezTo>
                      <a:pt x="91" y="195"/>
                      <a:pt x="95" y="201"/>
                      <a:pt x="102" y="202"/>
                    </a:cubicBezTo>
                    <a:cubicBezTo>
                      <a:pt x="109" y="203"/>
                      <a:pt x="115" y="198"/>
                      <a:pt x="117" y="190"/>
                    </a:cubicBezTo>
                    <a:cubicBezTo>
                      <a:pt x="117" y="190"/>
                      <a:pt x="123" y="141"/>
                      <a:pt x="124" y="140"/>
                    </a:cubicBezTo>
                    <a:cubicBezTo>
                      <a:pt x="126" y="132"/>
                      <a:pt x="123" y="129"/>
                      <a:pt x="121" y="127"/>
                    </a:cubicBezTo>
                    <a:cubicBezTo>
                      <a:pt x="120" y="124"/>
                      <a:pt x="96" y="97"/>
                      <a:pt x="96" y="96"/>
                    </a:cubicBezTo>
                    <a:cubicBezTo>
                      <a:pt x="100" y="59"/>
                      <a:pt x="115" y="34"/>
                      <a:pt x="115" y="28"/>
                    </a:cubicBezTo>
                    <a:cubicBezTo>
                      <a:pt x="114" y="17"/>
                      <a:pt x="110" y="12"/>
                      <a:pt x="110" y="12"/>
                    </a:cubicBezTo>
                    <a:cubicBezTo>
                      <a:pt x="110" y="15"/>
                      <a:pt x="110" y="15"/>
                      <a:pt x="110" y="15"/>
                    </a:cubicBezTo>
                    <a:cubicBezTo>
                      <a:pt x="110" y="31"/>
                      <a:pt x="105" y="43"/>
                      <a:pt x="105" y="43"/>
                    </a:cubicBezTo>
                    <a:cubicBezTo>
                      <a:pt x="105" y="43"/>
                      <a:pt x="106" y="24"/>
                      <a:pt x="105" y="18"/>
                    </a:cubicBezTo>
                    <a:cubicBezTo>
                      <a:pt x="106" y="16"/>
                      <a:pt x="107" y="14"/>
                      <a:pt x="107" y="14"/>
                    </a:cubicBezTo>
                    <a:cubicBezTo>
                      <a:pt x="105" y="9"/>
                      <a:pt x="105" y="9"/>
                      <a:pt x="105" y="9"/>
                    </a:cubicBezTo>
                    <a:cubicBezTo>
                      <a:pt x="105" y="9"/>
                      <a:pt x="104" y="9"/>
                      <a:pt x="103" y="8"/>
                    </a:cubicBezTo>
                    <a:cubicBezTo>
                      <a:pt x="101" y="9"/>
                      <a:pt x="99" y="12"/>
                      <a:pt x="99" y="12"/>
                    </a:cubicBezTo>
                    <a:cubicBezTo>
                      <a:pt x="99" y="12"/>
                      <a:pt x="99" y="14"/>
                      <a:pt x="101" y="17"/>
                    </a:cubicBezTo>
                    <a:cubicBezTo>
                      <a:pt x="100" y="18"/>
                      <a:pt x="99" y="26"/>
                      <a:pt x="96" y="36"/>
                    </a:cubicBezTo>
                    <a:cubicBezTo>
                      <a:pt x="96" y="9"/>
                      <a:pt x="91" y="3"/>
                      <a:pt x="89" y="1"/>
                    </a:cubicBezTo>
                    <a:cubicBezTo>
                      <a:pt x="89" y="1"/>
                      <a:pt x="89" y="1"/>
                      <a:pt x="89" y="1"/>
                    </a:cubicBezTo>
                    <a:cubicBezTo>
                      <a:pt x="89" y="1"/>
                      <a:pt x="89" y="1"/>
                      <a:pt x="89" y="1"/>
                    </a:cubicBezTo>
                    <a:cubicBezTo>
                      <a:pt x="87" y="0"/>
                      <a:pt x="79" y="0"/>
                      <a:pt x="79" y="0"/>
                    </a:cubicBezTo>
                    <a:cubicBezTo>
                      <a:pt x="72" y="1"/>
                      <a:pt x="58" y="2"/>
                      <a:pt x="41" y="4"/>
                    </a:cubicBezTo>
                    <a:cubicBezTo>
                      <a:pt x="40" y="4"/>
                      <a:pt x="5" y="31"/>
                      <a:pt x="5" y="31"/>
                    </a:cubicBezTo>
                    <a:cubicBezTo>
                      <a:pt x="0" y="35"/>
                      <a:pt x="0" y="41"/>
                      <a:pt x="4" y="46"/>
                    </a:cubicBezTo>
                    <a:cubicBezTo>
                      <a:pt x="8" y="50"/>
                      <a:pt x="14" y="50"/>
                      <a:pt x="19" y="47"/>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24" name="Freeform 18"/>
              <p:cNvSpPr>
                <a:spLocks noEditPoints="1"/>
              </p:cNvSpPr>
              <p:nvPr/>
            </p:nvSpPr>
            <p:spPr bwMode="auto">
              <a:xfrm>
                <a:off x="5964242" y="3468689"/>
                <a:ext cx="673100" cy="677863"/>
              </a:xfrm>
              <a:custGeom>
                <a:avLst/>
                <a:gdLst>
                  <a:gd name="T0" fmla="*/ 152 w 178"/>
                  <a:gd name="T1" fmla="*/ 51 h 179"/>
                  <a:gd name="T2" fmla="*/ 164 w 178"/>
                  <a:gd name="T3" fmla="*/ 40 h 179"/>
                  <a:gd name="T4" fmla="*/ 144 w 178"/>
                  <a:gd name="T5" fmla="*/ 18 h 179"/>
                  <a:gd name="T6" fmla="*/ 132 w 178"/>
                  <a:gd name="T7" fmla="*/ 30 h 179"/>
                  <a:gd name="T8" fmla="*/ 106 w 178"/>
                  <a:gd name="T9" fmla="*/ 18 h 179"/>
                  <a:gd name="T10" fmla="*/ 107 w 178"/>
                  <a:gd name="T11" fmla="*/ 1 h 179"/>
                  <a:gd name="T12" fmla="*/ 78 w 178"/>
                  <a:gd name="T13" fmla="*/ 0 h 179"/>
                  <a:gd name="T14" fmla="*/ 77 w 178"/>
                  <a:gd name="T15" fmla="*/ 17 h 179"/>
                  <a:gd name="T16" fmla="*/ 51 w 178"/>
                  <a:gd name="T17" fmla="*/ 27 h 179"/>
                  <a:gd name="T18" fmla="*/ 39 w 178"/>
                  <a:gd name="T19" fmla="*/ 15 h 179"/>
                  <a:gd name="T20" fmla="*/ 18 w 178"/>
                  <a:gd name="T21" fmla="*/ 34 h 179"/>
                  <a:gd name="T22" fmla="*/ 30 w 178"/>
                  <a:gd name="T23" fmla="*/ 47 h 179"/>
                  <a:gd name="T24" fmla="*/ 18 w 178"/>
                  <a:gd name="T25" fmla="*/ 72 h 179"/>
                  <a:gd name="T26" fmla="*/ 1 w 178"/>
                  <a:gd name="T27" fmla="*/ 72 h 179"/>
                  <a:gd name="T28" fmla="*/ 0 w 178"/>
                  <a:gd name="T29" fmla="*/ 101 h 179"/>
                  <a:gd name="T30" fmla="*/ 17 w 178"/>
                  <a:gd name="T31" fmla="*/ 101 h 179"/>
                  <a:gd name="T32" fmla="*/ 27 w 178"/>
                  <a:gd name="T33" fmla="*/ 128 h 179"/>
                  <a:gd name="T34" fmla="*/ 14 w 178"/>
                  <a:gd name="T35" fmla="*/ 139 h 179"/>
                  <a:gd name="T36" fmla="*/ 34 w 178"/>
                  <a:gd name="T37" fmla="*/ 160 h 179"/>
                  <a:gd name="T38" fmla="*/ 46 w 178"/>
                  <a:gd name="T39" fmla="*/ 149 h 179"/>
                  <a:gd name="T40" fmla="*/ 72 w 178"/>
                  <a:gd name="T41" fmla="*/ 161 h 179"/>
                  <a:gd name="T42" fmla="*/ 71 w 178"/>
                  <a:gd name="T43" fmla="*/ 178 h 179"/>
                  <a:gd name="T44" fmla="*/ 100 w 178"/>
                  <a:gd name="T45" fmla="*/ 179 h 179"/>
                  <a:gd name="T46" fmla="*/ 101 w 178"/>
                  <a:gd name="T47" fmla="*/ 162 h 179"/>
                  <a:gd name="T48" fmla="*/ 128 w 178"/>
                  <a:gd name="T49" fmla="*/ 152 h 179"/>
                  <a:gd name="T50" fmla="*/ 139 w 178"/>
                  <a:gd name="T51" fmla="*/ 164 h 179"/>
                  <a:gd name="T52" fmla="*/ 160 w 178"/>
                  <a:gd name="T53" fmla="*/ 145 h 179"/>
                  <a:gd name="T54" fmla="*/ 149 w 178"/>
                  <a:gd name="T55" fmla="*/ 132 h 179"/>
                  <a:gd name="T56" fmla="*/ 161 w 178"/>
                  <a:gd name="T57" fmla="*/ 107 h 179"/>
                  <a:gd name="T58" fmla="*/ 177 w 178"/>
                  <a:gd name="T59" fmla="*/ 107 h 179"/>
                  <a:gd name="T60" fmla="*/ 178 w 178"/>
                  <a:gd name="T61" fmla="*/ 78 h 179"/>
                  <a:gd name="T62" fmla="*/ 162 w 178"/>
                  <a:gd name="T63" fmla="*/ 78 h 179"/>
                  <a:gd name="T64" fmla="*/ 152 w 178"/>
                  <a:gd name="T65" fmla="*/ 51 h 179"/>
                  <a:gd name="T66" fmla="*/ 121 w 178"/>
                  <a:gd name="T67" fmla="*/ 124 h 179"/>
                  <a:gd name="T68" fmla="*/ 87 w 178"/>
                  <a:gd name="T69" fmla="*/ 137 h 179"/>
                  <a:gd name="T70" fmla="*/ 55 w 178"/>
                  <a:gd name="T71" fmla="*/ 122 h 179"/>
                  <a:gd name="T72" fmla="*/ 42 w 178"/>
                  <a:gd name="T73" fmla="*/ 88 h 179"/>
                  <a:gd name="T74" fmla="*/ 57 w 178"/>
                  <a:gd name="T75" fmla="*/ 55 h 179"/>
                  <a:gd name="T76" fmla="*/ 91 w 178"/>
                  <a:gd name="T77" fmla="*/ 43 h 179"/>
                  <a:gd name="T78" fmla="*/ 124 w 178"/>
                  <a:gd name="T79" fmla="*/ 58 h 179"/>
                  <a:gd name="T80" fmla="*/ 136 w 178"/>
                  <a:gd name="T81" fmla="*/ 92 h 179"/>
                  <a:gd name="T82" fmla="*/ 121 w 178"/>
                  <a:gd name="T83" fmla="*/ 1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8" h="179">
                    <a:moveTo>
                      <a:pt x="152" y="51"/>
                    </a:moveTo>
                    <a:cubicBezTo>
                      <a:pt x="164" y="40"/>
                      <a:pt x="164" y="40"/>
                      <a:pt x="164" y="40"/>
                    </a:cubicBezTo>
                    <a:cubicBezTo>
                      <a:pt x="144" y="18"/>
                      <a:pt x="144" y="18"/>
                      <a:pt x="144" y="18"/>
                    </a:cubicBezTo>
                    <a:cubicBezTo>
                      <a:pt x="132" y="30"/>
                      <a:pt x="132" y="30"/>
                      <a:pt x="132" y="30"/>
                    </a:cubicBezTo>
                    <a:cubicBezTo>
                      <a:pt x="124" y="25"/>
                      <a:pt x="116" y="21"/>
                      <a:pt x="106" y="18"/>
                    </a:cubicBezTo>
                    <a:cubicBezTo>
                      <a:pt x="107" y="1"/>
                      <a:pt x="107" y="1"/>
                      <a:pt x="107" y="1"/>
                    </a:cubicBezTo>
                    <a:cubicBezTo>
                      <a:pt x="78" y="0"/>
                      <a:pt x="78" y="0"/>
                      <a:pt x="78" y="0"/>
                    </a:cubicBezTo>
                    <a:cubicBezTo>
                      <a:pt x="77" y="17"/>
                      <a:pt x="77" y="17"/>
                      <a:pt x="77" y="17"/>
                    </a:cubicBezTo>
                    <a:cubicBezTo>
                      <a:pt x="68" y="19"/>
                      <a:pt x="59" y="22"/>
                      <a:pt x="51" y="27"/>
                    </a:cubicBezTo>
                    <a:cubicBezTo>
                      <a:pt x="39" y="15"/>
                      <a:pt x="39" y="15"/>
                      <a:pt x="39" y="15"/>
                    </a:cubicBezTo>
                    <a:cubicBezTo>
                      <a:pt x="18" y="34"/>
                      <a:pt x="18" y="34"/>
                      <a:pt x="18" y="34"/>
                    </a:cubicBezTo>
                    <a:cubicBezTo>
                      <a:pt x="30" y="47"/>
                      <a:pt x="30" y="47"/>
                      <a:pt x="30" y="47"/>
                    </a:cubicBezTo>
                    <a:cubicBezTo>
                      <a:pt x="24" y="54"/>
                      <a:pt x="20" y="63"/>
                      <a:pt x="18" y="72"/>
                    </a:cubicBezTo>
                    <a:cubicBezTo>
                      <a:pt x="1" y="72"/>
                      <a:pt x="1" y="72"/>
                      <a:pt x="1" y="72"/>
                    </a:cubicBezTo>
                    <a:cubicBezTo>
                      <a:pt x="0" y="101"/>
                      <a:pt x="0" y="101"/>
                      <a:pt x="0" y="101"/>
                    </a:cubicBezTo>
                    <a:cubicBezTo>
                      <a:pt x="17" y="101"/>
                      <a:pt x="17" y="101"/>
                      <a:pt x="17" y="101"/>
                    </a:cubicBezTo>
                    <a:cubicBezTo>
                      <a:pt x="18" y="111"/>
                      <a:pt x="22" y="120"/>
                      <a:pt x="27" y="128"/>
                    </a:cubicBezTo>
                    <a:cubicBezTo>
                      <a:pt x="14" y="139"/>
                      <a:pt x="14" y="139"/>
                      <a:pt x="14" y="139"/>
                    </a:cubicBezTo>
                    <a:cubicBezTo>
                      <a:pt x="34" y="160"/>
                      <a:pt x="34" y="160"/>
                      <a:pt x="34" y="160"/>
                    </a:cubicBezTo>
                    <a:cubicBezTo>
                      <a:pt x="46" y="149"/>
                      <a:pt x="46" y="149"/>
                      <a:pt x="46" y="149"/>
                    </a:cubicBezTo>
                    <a:cubicBezTo>
                      <a:pt x="54" y="155"/>
                      <a:pt x="63" y="159"/>
                      <a:pt x="72" y="161"/>
                    </a:cubicBezTo>
                    <a:cubicBezTo>
                      <a:pt x="71" y="178"/>
                      <a:pt x="71" y="178"/>
                      <a:pt x="71" y="178"/>
                    </a:cubicBezTo>
                    <a:cubicBezTo>
                      <a:pt x="100" y="179"/>
                      <a:pt x="100" y="179"/>
                      <a:pt x="100" y="179"/>
                    </a:cubicBezTo>
                    <a:cubicBezTo>
                      <a:pt x="101" y="162"/>
                      <a:pt x="101" y="162"/>
                      <a:pt x="101" y="162"/>
                    </a:cubicBezTo>
                    <a:cubicBezTo>
                      <a:pt x="111" y="161"/>
                      <a:pt x="120" y="157"/>
                      <a:pt x="128" y="152"/>
                    </a:cubicBezTo>
                    <a:cubicBezTo>
                      <a:pt x="139" y="164"/>
                      <a:pt x="139" y="164"/>
                      <a:pt x="139" y="164"/>
                    </a:cubicBezTo>
                    <a:cubicBezTo>
                      <a:pt x="160" y="145"/>
                      <a:pt x="160" y="145"/>
                      <a:pt x="160" y="145"/>
                    </a:cubicBezTo>
                    <a:cubicBezTo>
                      <a:pt x="149" y="132"/>
                      <a:pt x="149" y="132"/>
                      <a:pt x="149" y="132"/>
                    </a:cubicBezTo>
                    <a:cubicBezTo>
                      <a:pt x="154" y="125"/>
                      <a:pt x="158" y="116"/>
                      <a:pt x="161" y="107"/>
                    </a:cubicBezTo>
                    <a:cubicBezTo>
                      <a:pt x="177" y="107"/>
                      <a:pt x="177" y="107"/>
                      <a:pt x="177" y="107"/>
                    </a:cubicBezTo>
                    <a:cubicBezTo>
                      <a:pt x="178" y="78"/>
                      <a:pt x="178" y="78"/>
                      <a:pt x="178" y="78"/>
                    </a:cubicBezTo>
                    <a:cubicBezTo>
                      <a:pt x="162" y="78"/>
                      <a:pt x="162" y="78"/>
                      <a:pt x="162" y="78"/>
                    </a:cubicBezTo>
                    <a:cubicBezTo>
                      <a:pt x="160" y="68"/>
                      <a:pt x="157" y="59"/>
                      <a:pt x="152" y="51"/>
                    </a:cubicBezTo>
                    <a:close/>
                    <a:moveTo>
                      <a:pt x="121" y="124"/>
                    </a:moveTo>
                    <a:cubicBezTo>
                      <a:pt x="112" y="133"/>
                      <a:pt x="101" y="138"/>
                      <a:pt x="87" y="137"/>
                    </a:cubicBezTo>
                    <a:cubicBezTo>
                      <a:pt x="74" y="137"/>
                      <a:pt x="63" y="131"/>
                      <a:pt x="55" y="122"/>
                    </a:cubicBezTo>
                    <a:cubicBezTo>
                      <a:pt x="46" y="113"/>
                      <a:pt x="41" y="101"/>
                      <a:pt x="42" y="88"/>
                    </a:cubicBezTo>
                    <a:cubicBezTo>
                      <a:pt x="42" y="75"/>
                      <a:pt x="48" y="63"/>
                      <a:pt x="57" y="55"/>
                    </a:cubicBezTo>
                    <a:cubicBezTo>
                      <a:pt x="66" y="47"/>
                      <a:pt x="78" y="42"/>
                      <a:pt x="91" y="43"/>
                    </a:cubicBezTo>
                    <a:cubicBezTo>
                      <a:pt x="104" y="43"/>
                      <a:pt x="116" y="49"/>
                      <a:pt x="124" y="58"/>
                    </a:cubicBezTo>
                    <a:cubicBezTo>
                      <a:pt x="132" y="67"/>
                      <a:pt x="137" y="78"/>
                      <a:pt x="136" y="92"/>
                    </a:cubicBezTo>
                    <a:cubicBezTo>
                      <a:pt x="136" y="105"/>
                      <a:pt x="130" y="116"/>
                      <a:pt x="121" y="124"/>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25" name="Freeform 19"/>
              <p:cNvSpPr>
                <a:spLocks noEditPoints="1"/>
              </p:cNvSpPr>
              <p:nvPr/>
            </p:nvSpPr>
            <p:spPr bwMode="auto">
              <a:xfrm>
                <a:off x="5546728" y="3736977"/>
                <a:ext cx="412750" cy="412750"/>
              </a:xfrm>
              <a:custGeom>
                <a:avLst/>
                <a:gdLst>
                  <a:gd name="T0" fmla="*/ 109 w 109"/>
                  <a:gd name="T1" fmla="*/ 59 h 109"/>
                  <a:gd name="T2" fmla="*/ 107 w 109"/>
                  <a:gd name="T3" fmla="*/ 41 h 109"/>
                  <a:gd name="T4" fmla="*/ 97 w 109"/>
                  <a:gd name="T5" fmla="*/ 42 h 109"/>
                  <a:gd name="T6" fmla="*/ 89 w 109"/>
                  <a:gd name="T7" fmla="*/ 27 h 109"/>
                  <a:gd name="T8" fmla="*/ 96 w 109"/>
                  <a:gd name="T9" fmla="*/ 19 h 109"/>
                  <a:gd name="T10" fmla="*/ 82 w 109"/>
                  <a:gd name="T11" fmla="*/ 8 h 109"/>
                  <a:gd name="T12" fmla="*/ 76 w 109"/>
                  <a:gd name="T13" fmla="*/ 16 h 109"/>
                  <a:gd name="T14" fmla="*/ 59 w 109"/>
                  <a:gd name="T15" fmla="*/ 10 h 109"/>
                  <a:gd name="T16" fmla="*/ 58 w 109"/>
                  <a:gd name="T17" fmla="*/ 0 h 109"/>
                  <a:gd name="T18" fmla="*/ 41 w 109"/>
                  <a:gd name="T19" fmla="*/ 1 h 109"/>
                  <a:gd name="T20" fmla="*/ 42 w 109"/>
                  <a:gd name="T21" fmla="*/ 12 h 109"/>
                  <a:gd name="T22" fmla="*/ 27 w 109"/>
                  <a:gd name="T23" fmla="*/ 20 h 109"/>
                  <a:gd name="T24" fmla="*/ 19 w 109"/>
                  <a:gd name="T25" fmla="*/ 13 h 109"/>
                  <a:gd name="T26" fmla="*/ 7 w 109"/>
                  <a:gd name="T27" fmla="*/ 27 h 109"/>
                  <a:gd name="T28" fmla="*/ 15 w 109"/>
                  <a:gd name="T29" fmla="*/ 33 h 109"/>
                  <a:gd name="T30" fmla="*/ 10 w 109"/>
                  <a:gd name="T31" fmla="*/ 50 h 109"/>
                  <a:gd name="T32" fmla="*/ 0 w 109"/>
                  <a:gd name="T33" fmla="*/ 50 h 109"/>
                  <a:gd name="T34" fmla="*/ 1 w 109"/>
                  <a:gd name="T35" fmla="*/ 68 h 109"/>
                  <a:gd name="T36" fmla="*/ 11 w 109"/>
                  <a:gd name="T37" fmla="*/ 67 h 109"/>
                  <a:gd name="T38" fmla="*/ 19 w 109"/>
                  <a:gd name="T39" fmla="*/ 83 h 109"/>
                  <a:gd name="T40" fmla="*/ 13 w 109"/>
                  <a:gd name="T41" fmla="*/ 90 h 109"/>
                  <a:gd name="T42" fmla="*/ 26 w 109"/>
                  <a:gd name="T43" fmla="*/ 102 h 109"/>
                  <a:gd name="T44" fmla="*/ 33 w 109"/>
                  <a:gd name="T45" fmla="*/ 94 h 109"/>
                  <a:gd name="T46" fmla="*/ 49 w 109"/>
                  <a:gd name="T47" fmla="*/ 99 h 109"/>
                  <a:gd name="T48" fmla="*/ 50 w 109"/>
                  <a:gd name="T49" fmla="*/ 109 h 109"/>
                  <a:gd name="T50" fmla="*/ 68 w 109"/>
                  <a:gd name="T51" fmla="*/ 108 h 109"/>
                  <a:gd name="T52" fmla="*/ 67 w 109"/>
                  <a:gd name="T53" fmla="*/ 98 h 109"/>
                  <a:gd name="T54" fmla="*/ 82 w 109"/>
                  <a:gd name="T55" fmla="*/ 90 h 109"/>
                  <a:gd name="T56" fmla="*/ 90 w 109"/>
                  <a:gd name="T57" fmla="*/ 96 h 109"/>
                  <a:gd name="T58" fmla="*/ 101 w 109"/>
                  <a:gd name="T59" fmla="*/ 83 h 109"/>
                  <a:gd name="T60" fmla="*/ 94 w 109"/>
                  <a:gd name="T61" fmla="*/ 76 h 109"/>
                  <a:gd name="T62" fmla="*/ 99 w 109"/>
                  <a:gd name="T63" fmla="*/ 60 h 109"/>
                  <a:gd name="T64" fmla="*/ 109 w 109"/>
                  <a:gd name="T65" fmla="*/ 59 h 109"/>
                  <a:gd name="T66" fmla="*/ 76 w 109"/>
                  <a:gd name="T67" fmla="*/ 73 h 109"/>
                  <a:gd name="T68" fmla="*/ 57 w 109"/>
                  <a:gd name="T69" fmla="*/ 84 h 109"/>
                  <a:gd name="T70" fmla="*/ 36 w 109"/>
                  <a:gd name="T71" fmla="*/ 77 h 109"/>
                  <a:gd name="T72" fmla="*/ 26 w 109"/>
                  <a:gd name="T73" fmla="*/ 57 h 109"/>
                  <a:gd name="T74" fmla="*/ 32 w 109"/>
                  <a:gd name="T75" fmla="*/ 36 h 109"/>
                  <a:gd name="T76" fmla="*/ 52 w 109"/>
                  <a:gd name="T77" fmla="*/ 26 h 109"/>
                  <a:gd name="T78" fmla="*/ 73 w 109"/>
                  <a:gd name="T79" fmla="*/ 33 h 109"/>
                  <a:gd name="T80" fmla="*/ 83 w 109"/>
                  <a:gd name="T81" fmla="*/ 52 h 109"/>
                  <a:gd name="T82" fmla="*/ 76 w 109"/>
                  <a:gd name="T83" fmla="*/ 7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109">
                    <a:moveTo>
                      <a:pt x="109" y="59"/>
                    </a:moveTo>
                    <a:cubicBezTo>
                      <a:pt x="107" y="41"/>
                      <a:pt x="107" y="41"/>
                      <a:pt x="107" y="41"/>
                    </a:cubicBezTo>
                    <a:cubicBezTo>
                      <a:pt x="97" y="42"/>
                      <a:pt x="97" y="42"/>
                      <a:pt x="97" y="42"/>
                    </a:cubicBezTo>
                    <a:cubicBezTo>
                      <a:pt x="96" y="36"/>
                      <a:pt x="93" y="31"/>
                      <a:pt x="89" y="27"/>
                    </a:cubicBezTo>
                    <a:cubicBezTo>
                      <a:pt x="96" y="19"/>
                      <a:pt x="96" y="19"/>
                      <a:pt x="96" y="19"/>
                    </a:cubicBezTo>
                    <a:cubicBezTo>
                      <a:pt x="82" y="8"/>
                      <a:pt x="82" y="8"/>
                      <a:pt x="82" y="8"/>
                    </a:cubicBezTo>
                    <a:cubicBezTo>
                      <a:pt x="76" y="16"/>
                      <a:pt x="76" y="16"/>
                      <a:pt x="76" y="16"/>
                    </a:cubicBezTo>
                    <a:cubicBezTo>
                      <a:pt x="71" y="13"/>
                      <a:pt x="65" y="11"/>
                      <a:pt x="59" y="10"/>
                    </a:cubicBezTo>
                    <a:cubicBezTo>
                      <a:pt x="58" y="0"/>
                      <a:pt x="58" y="0"/>
                      <a:pt x="58" y="0"/>
                    </a:cubicBezTo>
                    <a:cubicBezTo>
                      <a:pt x="41" y="1"/>
                      <a:pt x="41" y="1"/>
                      <a:pt x="41" y="1"/>
                    </a:cubicBezTo>
                    <a:cubicBezTo>
                      <a:pt x="42" y="12"/>
                      <a:pt x="42" y="12"/>
                      <a:pt x="42" y="12"/>
                    </a:cubicBezTo>
                    <a:cubicBezTo>
                      <a:pt x="36" y="14"/>
                      <a:pt x="31" y="16"/>
                      <a:pt x="27" y="20"/>
                    </a:cubicBezTo>
                    <a:cubicBezTo>
                      <a:pt x="19" y="13"/>
                      <a:pt x="19" y="13"/>
                      <a:pt x="19" y="13"/>
                    </a:cubicBezTo>
                    <a:cubicBezTo>
                      <a:pt x="7" y="27"/>
                      <a:pt x="7" y="27"/>
                      <a:pt x="7" y="27"/>
                    </a:cubicBezTo>
                    <a:cubicBezTo>
                      <a:pt x="15" y="33"/>
                      <a:pt x="15" y="33"/>
                      <a:pt x="15" y="33"/>
                    </a:cubicBezTo>
                    <a:cubicBezTo>
                      <a:pt x="12" y="38"/>
                      <a:pt x="11" y="44"/>
                      <a:pt x="10" y="50"/>
                    </a:cubicBezTo>
                    <a:cubicBezTo>
                      <a:pt x="0" y="50"/>
                      <a:pt x="0" y="50"/>
                      <a:pt x="0" y="50"/>
                    </a:cubicBezTo>
                    <a:cubicBezTo>
                      <a:pt x="1" y="68"/>
                      <a:pt x="1" y="68"/>
                      <a:pt x="1" y="68"/>
                    </a:cubicBezTo>
                    <a:cubicBezTo>
                      <a:pt x="11" y="67"/>
                      <a:pt x="11" y="67"/>
                      <a:pt x="11" y="67"/>
                    </a:cubicBezTo>
                    <a:cubicBezTo>
                      <a:pt x="13" y="73"/>
                      <a:pt x="16" y="78"/>
                      <a:pt x="19" y="83"/>
                    </a:cubicBezTo>
                    <a:cubicBezTo>
                      <a:pt x="13" y="90"/>
                      <a:pt x="13" y="90"/>
                      <a:pt x="13" y="90"/>
                    </a:cubicBezTo>
                    <a:cubicBezTo>
                      <a:pt x="26" y="102"/>
                      <a:pt x="26" y="102"/>
                      <a:pt x="26" y="102"/>
                    </a:cubicBezTo>
                    <a:cubicBezTo>
                      <a:pt x="33" y="94"/>
                      <a:pt x="33" y="94"/>
                      <a:pt x="33" y="94"/>
                    </a:cubicBezTo>
                    <a:cubicBezTo>
                      <a:pt x="38" y="97"/>
                      <a:pt x="43" y="99"/>
                      <a:pt x="49" y="99"/>
                    </a:cubicBezTo>
                    <a:cubicBezTo>
                      <a:pt x="50" y="109"/>
                      <a:pt x="50" y="109"/>
                      <a:pt x="50" y="109"/>
                    </a:cubicBezTo>
                    <a:cubicBezTo>
                      <a:pt x="68" y="108"/>
                      <a:pt x="68" y="108"/>
                      <a:pt x="68" y="108"/>
                    </a:cubicBezTo>
                    <a:cubicBezTo>
                      <a:pt x="67" y="98"/>
                      <a:pt x="67" y="98"/>
                      <a:pt x="67" y="98"/>
                    </a:cubicBezTo>
                    <a:cubicBezTo>
                      <a:pt x="73" y="96"/>
                      <a:pt x="78" y="93"/>
                      <a:pt x="82" y="90"/>
                    </a:cubicBezTo>
                    <a:cubicBezTo>
                      <a:pt x="90" y="96"/>
                      <a:pt x="90" y="96"/>
                      <a:pt x="90" y="96"/>
                    </a:cubicBezTo>
                    <a:cubicBezTo>
                      <a:pt x="101" y="83"/>
                      <a:pt x="101" y="83"/>
                      <a:pt x="101" y="83"/>
                    </a:cubicBezTo>
                    <a:cubicBezTo>
                      <a:pt x="94" y="76"/>
                      <a:pt x="94" y="76"/>
                      <a:pt x="94" y="76"/>
                    </a:cubicBezTo>
                    <a:cubicBezTo>
                      <a:pt x="96" y="71"/>
                      <a:pt x="98" y="66"/>
                      <a:pt x="99" y="60"/>
                    </a:cubicBezTo>
                    <a:lnTo>
                      <a:pt x="109" y="59"/>
                    </a:lnTo>
                    <a:close/>
                    <a:moveTo>
                      <a:pt x="76" y="73"/>
                    </a:moveTo>
                    <a:cubicBezTo>
                      <a:pt x="72" y="79"/>
                      <a:pt x="65" y="83"/>
                      <a:pt x="57" y="84"/>
                    </a:cubicBezTo>
                    <a:cubicBezTo>
                      <a:pt x="49" y="84"/>
                      <a:pt x="41" y="82"/>
                      <a:pt x="36" y="77"/>
                    </a:cubicBezTo>
                    <a:cubicBezTo>
                      <a:pt x="30" y="72"/>
                      <a:pt x="26" y="65"/>
                      <a:pt x="26" y="57"/>
                    </a:cubicBezTo>
                    <a:cubicBezTo>
                      <a:pt x="25" y="49"/>
                      <a:pt x="28" y="42"/>
                      <a:pt x="32" y="36"/>
                    </a:cubicBezTo>
                    <a:cubicBezTo>
                      <a:pt x="37" y="31"/>
                      <a:pt x="44" y="27"/>
                      <a:pt x="52" y="26"/>
                    </a:cubicBezTo>
                    <a:cubicBezTo>
                      <a:pt x="60" y="25"/>
                      <a:pt x="67" y="28"/>
                      <a:pt x="73" y="33"/>
                    </a:cubicBezTo>
                    <a:cubicBezTo>
                      <a:pt x="79" y="38"/>
                      <a:pt x="82" y="44"/>
                      <a:pt x="83" y="52"/>
                    </a:cubicBezTo>
                    <a:cubicBezTo>
                      <a:pt x="84" y="60"/>
                      <a:pt x="81" y="68"/>
                      <a:pt x="76" y="73"/>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26" name="Freeform 20"/>
              <p:cNvSpPr>
                <a:spLocks noEditPoints="1"/>
              </p:cNvSpPr>
              <p:nvPr/>
            </p:nvSpPr>
            <p:spPr bwMode="auto">
              <a:xfrm>
                <a:off x="6254750" y="3060700"/>
                <a:ext cx="412750" cy="415925"/>
              </a:xfrm>
              <a:custGeom>
                <a:avLst/>
                <a:gdLst>
                  <a:gd name="T0" fmla="*/ 99 w 109"/>
                  <a:gd name="T1" fmla="*/ 50 h 110"/>
                  <a:gd name="T2" fmla="*/ 94 w 109"/>
                  <a:gd name="T3" fmla="*/ 34 h 110"/>
                  <a:gd name="T4" fmla="*/ 102 w 109"/>
                  <a:gd name="T5" fmla="*/ 27 h 110"/>
                  <a:gd name="T6" fmla="*/ 91 w 109"/>
                  <a:gd name="T7" fmla="*/ 13 h 110"/>
                  <a:gd name="T8" fmla="*/ 83 w 109"/>
                  <a:gd name="T9" fmla="*/ 20 h 110"/>
                  <a:gd name="T10" fmla="*/ 67 w 109"/>
                  <a:gd name="T11" fmla="*/ 12 h 110"/>
                  <a:gd name="T12" fmla="*/ 68 w 109"/>
                  <a:gd name="T13" fmla="*/ 2 h 110"/>
                  <a:gd name="T14" fmla="*/ 51 w 109"/>
                  <a:gd name="T15" fmla="*/ 0 h 110"/>
                  <a:gd name="T16" fmla="*/ 50 w 109"/>
                  <a:gd name="T17" fmla="*/ 10 h 110"/>
                  <a:gd name="T18" fmla="*/ 33 w 109"/>
                  <a:gd name="T19" fmla="*/ 16 h 110"/>
                  <a:gd name="T20" fmla="*/ 27 w 109"/>
                  <a:gd name="T21" fmla="*/ 7 h 110"/>
                  <a:gd name="T22" fmla="*/ 13 w 109"/>
                  <a:gd name="T23" fmla="*/ 19 h 110"/>
                  <a:gd name="T24" fmla="*/ 20 w 109"/>
                  <a:gd name="T25" fmla="*/ 27 h 110"/>
                  <a:gd name="T26" fmla="*/ 12 w 109"/>
                  <a:gd name="T27" fmla="*/ 42 h 110"/>
                  <a:gd name="T28" fmla="*/ 1 w 109"/>
                  <a:gd name="T29" fmla="*/ 41 h 110"/>
                  <a:gd name="T30" fmla="*/ 0 w 109"/>
                  <a:gd name="T31" fmla="*/ 59 h 110"/>
                  <a:gd name="T32" fmla="*/ 10 w 109"/>
                  <a:gd name="T33" fmla="*/ 60 h 110"/>
                  <a:gd name="T34" fmla="*/ 15 w 109"/>
                  <a:gd name="T35" fmla="*/ 76 h 110"/>
                  <a:gd name="T36" fmla="*/ 7 w 109"/>
                  <a:gd name="T37" fmla="*/ 83 h 110"/>
                  <a:gd name="T38" fmla="*/ 18 w 109"/>
                  <a:gd name="T39" fmla="*/ 96 h 110"/>
                  <a:gd name="T40" fmla="*/ 26 w 109"/>
                  <a:gd name="T41" fmla="*/ 90 h 110"/>
                  <a:gd name="T42" fmla="*/ 42 w 109"/>
                  <a:gd name="T43" fmla="*/ 98 h 110"/>
                  <a:gd name="T44" fmla="*/ 41 w 109"/>
                  <a:gd name="T45" fmla="*/ 108 h 110"/>
                  <a:gd name="T46" fmla="*/ 58 w 109"/>
                  <a:gd name="T47" fmla="*/ 110 h 110"/>
                  <a:gd name="T48" fmla="*/ 59 w 109"/>
                  <a:gd name="T49" fmla="*/ 100 h 110"/>
                  <a:gd name="T50" fmla="*/ 76 w 109"/>
                  <a:gd name="T51" fmla="*/ 94 h 110"/>
                  <a:gd name="T52" fmla="*/ 82 w 109"/>
                  <a:gd name="T53" fmla="*/ 102 h 110"/>
                  <a:gd name="T54" fmla="*/ 96 w 109"/>
                  <a:gd name="T55" fmla="*/ 91 h 110"/>
                  <a:gd name="T56" fmla="*/ 89 w 109"/>
                  <a:gd name="T57" fmla="*/ 83 h 110"/>
                  <a:gd name="T58" fmla="*/ 98 w 109"/>
                  <a:gd name="T59" fmla="*/ 68 h 110"/>
                  <a:gd name="T60" fmla="*/ 108 w 109"/>
                  <a:gd name="T61" fmla="*/ 69 h 110"/>
                  <a:gd name="T62" fmla="*/ 109 w 109"/>
                  <a:gd name="T63" fmla="*/ 51 h 110"/>
                  <a:gd name="T64" fmla="*/ 99 w 109"/>
                  <a:gd name="T65" fmla="*/ 50 h 110"/>
                  <a:gd name="T66" fmla="*/ 83 w 109"/>
                  <a:gd name="T67" fmla="*/ 58 h 110"/>
                  <a:gd name="T68" fmla="*/ 73 w 109"/>
                  <a:gd name="T69" fmla="*/ 77 h 110"/>
                  <a:gd name="T70" fmla="*/ 52 w 109"/>
                  <a:gd name="T71" fmla="*/ 84 h 110"/>
                  <a:gd name="T72" fmla="*/ 32 w 109"/>
                  <a:gd name="T73" fmla="*/ 73 h 110"/>
                  <a:gd name="T74" fmla="*/ 26 w 109"/>
                  <a:gd name="T75" fmla="*/ 52 h 110"/>
                  <a:gd name="T76" fmla="*/ 36 w 109"/>
                  <a:gd name="T77" fmla="*/ 33 h 110"/>
                  <a:gd name="T78" fmla="*/ 57 w 109"/>
                  <a:gd name="T79" fmla="*/ 26 h 110"/>
                  <a:gd name="T80" fmla="*/ 77 w 109"/>
                  <a:gd name="T81" fmla="*/ 37 h 110"/>
                  <a:gd name="T82" fmla="*/ 83 w 109"/>
                  <a:gd name="T83"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110">
                    <a:moveTo>
                      <a:pt x="99" y="50"/>
                    </a:moveTo>
                    <a:cubicBezTo>
                      <a:pt x="99" y="44"/>
                      <a:pt x="97" y="39"/>
                      <a:pt x="94" y="34"/>
                    </a:cubicBezTo>
                    <a:cubicBezTo>
                      <a:pt x="102" y="27"/>
                      <a:pt x="102" y="27"/>
                      <a:pt x="102" y="27"/>
                    </a:cubicBezTo>
                    <a:cubicBezTo>
                      <a:pt x="91" y="13"/>
                      <a:pt x="91" y="13"/>
                      <a:pt x="91" y="13"/>
                    </a:cubicBezTo>
                    <a:cubicBezTo>
                      <a:pt x="83" y="20"/>
                      <a:pt x="83" y="20"/>
                      <a:pt x="83" y="20"/>
                    </a:cubicBezTo>
                    <a:cubicBezTo>
                      <a:pt x="78" y="16"/>
                      <a:pt x="73" y="14"/>
                      <a:pt x="67" y="12"/>
                    </a:cubicBezTo>
                    <a:cubicBezTo>
                      <a:pt x="68" y="2"/>
                      <a:pt x="68" y="2"/>
                      <a:pt x="68" y="2"/>
                    </a:cubicBezTo>
                    <a:cubicBezTo>
                      <a:pt x="51" y="0"/>
                      <a:pt x="51" y="0"/>
                      <a:pt x="51" y="0"/>
                    </a:cubicBezTo>
                    <a:cubicBezTo>
                      <a:pt x="50" y="10"/>
                      <a:pt x="50" y="10"/>
                      <a:pt x="50" y="10"/>
                    </a:cubicBezTo>
                    <a:cubicBezTo>
                      <a:pt x="44" y="11"/>
                      <a:pt x="39" y="13"/>
                      <a:pt x="33" y="16"/>
                    </a:cubicBezTo>
                    <a:cubicBezTo>
                      <a:pt x="27" y="7"/>
                      <a:pt x="27" y="7"/>
                      <a:pt x="27" y="7"/>
                    </a:cubicBezTo>
                    <a:cubicBezTo>
                      <a:pt x="13" y="19"/>
                      <a:pt x="13" y="19"/>
                      <a:pt x="13" y="19"/>
                    </a:cubicBezTo>
                    <a:cubicBezTo>
                      <a:pt x="20" y="27"/>
                      <a:pt x="20" y="27"/>
                      <a:pt x="20" y="27"/>
                    </a:cubicBezTo>
                    <a:cubicBezTo>
                      <a:pt x="16" y="31"/>
                      <a:pt x="13" y="37"/>
                      <a:pt x="12" y="42"/>
                    </a:cubicBezTo>
                    <a:cubicBezTo>
                      <a:pt x="1" y="41"/>
                      <a:pt x="1" y="41"/>
                      <a:pt x="1" y="41"/>
                    </a:cubicBezTo>
                    <a:cubicBezTo>
                      <a:pt x="0" y="59"/>
                      <a:pt x="0" y="59"/>
                      <a:pt x="0" y="59"/>
                    </a:cubicBezTo>
                    <a:cubicBezTo>
                      <a:pt x="10" y="60"/>
                      <a:pt x="10" y="60"/>
                      <a:pt x="10" y="60"/>
                    </a:cubicBezTo>
                    <a:cubicBezTo>
                      <a:pt x="11" y="65"/>
                      <a:pt x="12" y="71"/>
                      <a:pt x="15" y="76"/>
                    </a:cubicBezTo>
                    <a:cubicBezTo>
                      <a:pt x="7" y="83"/>
                      <a:pt x="7" y="83"/>
                      <a:pt x="7" y="83"/>
                    </a:cubicBezTo>
                    <a:cubicBezTo>
                      <a:pt x="18" y="96"/>
                      <a:pt x="18" y="96"/>
                      <a:pt x="18" y="96"/>
                    </a:cubicBezTo>
                    <a:cubicBezTo>
                      <a:pt x="26" y="90"/>
                      <a:pt x="26" y="90"/>
                      <a:pt x="26" y="90"/>
                    </a:cubicBezTo>
                    <a:cubicBezTo>
                      <a:pt x="31" y="93"/>
                      <a:pt x="36" y="96"/>
                      <a:pt x="42" y="98"/>
                    </a:cubicBezTo>
                    <a:cubicBezTo>
                      <a:pt x="41" y="108"/>
                      <a:pt x="41" y="108"/>
                      <a:pt x="41" y="108"/>
                    </a:cubicBezTo>
                    <a:cubicBezTo>
                      <a:pt x="58" y="110"/>
                      <a:pt x="58" y="110"/>
                      <a:pt x="58" y="110"/>
                    </a:cubicBezTo>
                    <a:cubicBezTo>
                      <a:pt x="59" y="100"/>
                      <a:pt x="59" y="100"/>
                      <a:pt x="59" y="100"/>
                    </a:cubicBezTo>
                    <a:cubicBezTo>
                      <a:pt x="65" y="99"/>
                      <a:pt x="71" y="97"/>
                      <a:pt x="76" y="94"/>
                    </a:cubicBezTo>
                    <a:cubicBezTo>
                      <a:pt x="82" y="102"/>
                      <a:pt x="82" y="102"/>
                      <a:pt x="82" y="102"/>
                    </a:cubicBezTo>
                    <a:cubicBezTo>
                      <a:pt x="96" y="91"/>
                      <a:pt x="96" y="91"/>
                      <a:pt x="96" y="91"/>
                    </a:cubicBezTo>
                    <a:cubicBezTo>
                      <a:pt x="89" y="83"/>
                      <a:pt x="89" y="83"/>
                      <a:pt x="89" y="83"/>
                    </a:cubicBezTo>
                    <a:cubicBezTo>
                      <a:pt x="93" y="79"/>
                      <a:pt x="96" y="73"/>
                      <a:pt x="98" y="68"/>
                    </a:cubicBezTo>
                    <a:cubicBezTo>
                      <a:pt x="108" y="69"/>
                      <a:pt x="108" y="69"/>
                      <a:pt x="108" y="69"/>
                    </a:cubicBezTo>
                    <a:cubicBezTo>
                      <a:pt x="109" y="51"/>
                      <a:pt x="109" y="51"/>
                      <a:pt x="109" y="51"/>
                    </a:cubicBezTo>
                    <a:lnTo>
                      <a:pt x="99" y="50"/>
                    </a:lnTo>
                    <a:close/>
                    <a:moveTo>
                      <a:pt x="83" y="58"/>
                    </a:moveTo>
                    <a:cubicBezTo>
                      <a:pt x="83" y="65"/>
                      <a:pt x="79" y="72"/>
                      <a:pt x="73" y="77"/>
                    </a:cubicBezTo>
                    <a:cubicBezTo>
                      <a:pt x="67" y="82"/>
                      <a:pt x="59" y="84"/>
                      <a:pt x="52" y="84"/>
                    </a:cubicBezTo>
                    <a:cubicBezTo>
                      <a:pt x="45" y="83"/>
                      <a:pt x="37" y="80"/>
                      <a:pt x="32" y="73"/>
                    </a:cubicBezTo>
                    <a:cubicBezTo>
                      <a:pt x="27" y="67"/>
                      <a:pt x="25" y="60"/>
                      <a:pt x="26" y="52"/>
                    </a:cubicBezTo>
                    <a:cubicBezTo>
                      <a:pt x="27" y="45"/>
                      <a:pt x="30" y="38"/>
                      <a:pt x="36" y="33"/>
                    </a:cubicBezTo>
                    <a:cubicBezTo>
                      <a:pt x="42" y="28"/>
                      <a:pt x="50" y="26"/>
                      <a:pt x="57" y="26"/>
                    </a:cubicBezTo>
                    <a:cubicBezTo>
                      <a:pt x="65" y="27"/>
                      <a:pt x="72" y="30"/>
                      <a:pt x="77" y="37"/>
                    </a:cubicBezTo>
                    <a:cubicBezTo>
                      <a:pt x="82" y="43"/>
                      <a:pt x="84" y="50"/>
                      <a:pt x="83" y="58"/>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grpSp>
        <p:sp>
          <p:nvSpPr>
            <p:cNvPr id="74" name="菱形 73"/>
            <p:cNvSpPr/>
            <p:nvPr/>
          </p:nvSpPr>
          <p:spPr>
            <a:xfrm>
              <a:off x="5414254" y="2608555"/>
              <a:ext cx="213468" cy="213468"/>
            </a:xfrm>
            <a:prstGeom prst="diamond">
              <a:avLst/>
            </a:prstGeom>
            <a:solidFill>
              <a:srgbClr val="DF1414"/>
            </a:solid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grpSp>
        <p:nvGrpSpPr>
          <p:cNvPr id="2" name="组合 1"/>
          <p:cNvGrpSpPr/>
          <p:nvPr/>
        </p:nvGrpSpPr>
        <p:grpSpPr>
          <a:xfrm>
            <a:off x="6771295" y="3114034"/>
            <a:ext cx="1185908" cy="1185908"/>
            <a:chOff x="6771295" y="2681986"/>
            <a:chExt cx="1185908" cy="1185908"/>
          </a:xfrm>
        </p:grpSpPr>
        <p:sp>
          <p:nvSpPr>
            <p:cNvPr id="27" name="菱形 26"/>
            <p:cNvSpPr/>
            <p:nvPr/>
          </p:nvSpPr>
          <p:spPr>
            <a:xfrm>
              <a:off x="6771295" y="2681986"/>
              <a:ext cx="1185908" cy="1185908"/>
            </a:xfrm>
            <a:prstGeom prst="diamond">
              <a:avLst/>
            </a:pr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nvGrpSpPr>
            <p:cNvPr id="28" name="组合 27"/>
            <p:cNvGrpSpPr/>
            <p:nvPr/>
          </p:nvGrpSpPr>
          <p:grpSpPr>
            <a:xfrm>
              <a:off x="7077411" y="3005351"/>
              <a:ext cx="573676" cy="490038"/>
              <a:chOff x="5322887" y="2767010"/>
              <a:chExt cx="1546232" cy="1320802"/>
            </a:xfrm>
            <a:solidFill>
              <a:srgbClr val="DF1414"/>
            </a:solidFill>
          </p:grpSpPr>
          <p:sp>
            <p:nvSpPr>
              <p:cNvPr id="29" name="Rectangle 24"/>
              <p:cNvSpPr>
                <a:spLocks noChangeArrowheads="1"/>
              </p:cNvSpPr>
              <p:nvPr/>
            </p:nvSpPr>
            <p:spPr bwMode="auto">
              <a:xfrm>
                <a:off x="6092825" y="3098799"/>
                <a:ext cx="71438" cy="390524"/>
              </a:xfrm>
              <a:prstGeom prst="rect">
                <a:avLst/>
              </a:pr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30" name="Rectangle 25"/>
              <p:cNvSpPr>
                <a:spLocks noChangeArrowheads="1"/>
              </p:cNvSpPr>
              <p:nvPr/>
            </p:nvSpPr>
            <p:spPr bwMode="auto">
              <a:xfrm>
                <a:off x="5899149" y="4041773"/>
                <a:ext cx="457200" cy="46039"/>
              </a:xfrm>
              <a:prstGeom prst="rect">
                <a:avLst/>
              </a:pr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31" name="Freeform 26"/>
              <p:cNvSpPr>
                <a:spLocks noEditPoints="1"/>
              </p:cNvSpPr>
              <p:nvPr/>
            </p:nvSpPr>
            <p:spPr bwMode="auto">
              <a:xfrm>
                <a:off x="5322887" y="2871787"/>
                <a:ext cx="739775" cy="723899"/>
              </a:xfrm>
              <a:custGeom>
                <a:avLst/>
                <a:gdLst>
                  <a:gd name="T0" fmla="*/ 125 w 196"/>
                  <a:gd name="T1" fmla="*/ 165 h 191"/>
                  <a:gd name="T2" fmla="*/ 125 w 196"/>
                  <a:gd name="T3" fmla="*/ 165 h 191"/>
                  <a:gd name="T4" fmla="*/ 125 w 196"/>
                  <a:gd name="T5" fmla="*/ 163 h 191"/>
                  <a:gd name="T6" fmla="*/ 68 w 196"/>
                  <a:gd name="T7" fmla="*/ 24 h 191"/>
                  <a:gd name="T8" fmla="*/ 68 w 196"/>
                  <a:gd name="T9" fmla="*/ 22 h 191"/>
                  <a:gd name="T10" fmla="*/ 80 w 196"/>
                  <a:gd name="T11" fmla="*/ 17 h 191"/>
                  <a:gd name="T12" fmla="*/ 196 w 196"/>
                  <a:gd name="T13" fmla="*/ 37 h 191"/>
                  <a:gd name="T14" fmla="*/ 196 w 196"/>
                  <a:gd name="T15" fmla="*/ 14 h 191"/>
                  <a:gd name="T16" fmla="*/ 78 w 196"/>
                  <a:gd name="T17" fmla="*/ 8 h 191"/>
                  <a:gd name="T18" fmla="*/ 68 w 196"/>
                  <a:gd name="T19" fmla="*/ 15 h 191"/>
                  <a:gd name="T20" fmla="*/ 68 w 196"/>
                  <a:gd name="T21" fmla="*/ 14 h 191"/>
                  <a:gd name="T22" fmla="*/ 64 w 196"/>
                  <a:gd name="T23" fmla="*/ 11 h 191"/>
                  <a:gd name="T24" fmla="*/ 61 w 196"/>
                  <a:gd name="T25" fmla="*/ 14 h 191"/>
                  <a:gd name="T26" fmla="*/ 55 w 196"/>
                  <a:gd name="T27" fmla="*/ 3 h 191"/>
                  <a:gd name="T28" fmla="*/ 51 w 196"/>
                  <a:gd name="T29" fmla="*/ 3 h 191"/>
                  <a:gd name="T30" fmla="*/ 61 w 196"/>
                  <a:gd name="T31" fmla="*/ 21 h 191"/>
                  <a:gd name="T32" fmla="*/ 61 w 196"/>
                  <a:gd name="T33" fmla="*/ 24 h 191"/>
                  <a:gd name="T34" fmla="*/ 4 w 196"/>
                  <a:gd name="T35" fmla="*/ 163 h 191"/>
                  <a:gd name="T36" fmla="*/ 4 w 196"/>
                  <a:gd name="T37" fmla="*/ 165 h 191"/>
                  <a:gd name="T38" fmla="*/ 4 w 196"/>
                  <a:gd name="T39" fmla="*/ 165 h 191"/>
                  <a:gd name="T40" fmla="*/ 2 w 196"/>
                  <a:gd name="T41" fmla="*/ 168 h 191"/>
                  <a:gd name="T42" fmla="*/ 20 w 196"/>
                  <a:gd name="T43" fmla="*/ 186 h 191"/>
                  <a:gd name="T44" fmla="*/ 65 w 196"/>
                  <a:gd name="T45" fmla="*/ 191 h 191"/>
                  <a:gd name="T46" fmla="*/ 109 w 196"/>
                  <a:gd name="T47" fmla="*/ 186 h 191"/>
                  <a:gd name="T48" fmla="*/ 127 w 196"/>
                  <a:gd name="T49" fmla="*/ 168 h 191"/>
                  <a:gd name="T50" fmla="*/ 125 w 196"/>
                  <a:gd name="T51" fmla="*/ 165 h 191"/>
                  <a:gd name="T52" fmla="*/ 71 w 196"/>
                  <a:gd name="T53" fmla="*/ 165 h 191"/>
                  <a:gd name="T54" fmla="*/ 64 w 196"/>
                  <a:gd name="T55" fmla="*/ 165 h 191"/>
                  <a:gd name="T56" fmla="*/ 58 w 196"/>
                  <a:gd name="T57" fmla="*/ 165 h 191"/>
                  <a:gd name="T58" fmla="*/ 11 w 196"/>
                  <a:gd name="T59" fmla="*/ 165 h 191"/>
                  <a:gd name="T60" fmla="*/ 64 w 196"/>
                  <a:gd name="T61" fmla="*/ 36 h 191"/>
                  <a:gd name="T62" fmla="*/ 64 w 196"/>
                  <a:gd name="T63" fmla="*/ 36 h 191"/>
                  <a:gd name="T64" fmla="*/ 65 w 196"/>
                  <a:gd name="T65" fmla="*/ 36 h 191"/>
                  <a:gd name="T66" fmla="*/ 118 w 196"/>
                  <a:gd name="T67" fmla="*/ 165 h 191"/>
                  <a:gd name="T68" fmla="*/ 71 w 196"/>
                  <a:gd name="T69"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91">
                    <a:moveTo>
                      <a:pt x="125" y="165"/>
                    </a:moveTo>
                    <a:cubicBezTo>
                      <a:pt x="125" y="165"/>
                      <a:pt x="125" y="165"/>
                      <a:pt x="125" y="165"/>
                    </a:cubicBezTo>
                    <a:cubicBezTo>
                      <a:pt x="125" y="164"/>
                      <a:pt x="125" y="163"/>
                      <a:pt x="125" y="163"/>
                    </a:cubicBezTo>
                    <a:cubicBezTo>
                      <a:pt x="68" y="24"/>
                      <a:pt x="68" y="24"/>
                      <a:pt x="68" y="24"/>
                    </a:cubicBezTo>
                    <a:cubicBezTo>
                      <a:pt x="68" y="22"/>
                      <a:pt x="68" y="22"/>
                      <a:pt x="68" y="22"/>
                    </a:cubicBezTo>
                    <a:cubicBezTo>
                      <a:pt x="76" y="22"/>
                      <a:pt x="80" y="17"/>
                      <a:pt x="80" y="17"/>
                    </a:cubicBezTo>
                    <a:cubicBezTo>
                      <a:pt x="80" y="17"/>
                      <a:pt x="94" y="6"/>
                      <a:pt x="196" y="37"/>
                    </a:cubicBezTo>
                    <a:cubicBezTo>
                      <a:pt x="196" y="14"/>
                      <a:pt x="196" y="14"/>
                      <a:pt x="196" y="14"/>
                    </a:cubicBezTo>
                    <a:cubicBezTo>
                      <a:pt x="172" y="8"/>
                      <a:pt x="127" y="1"/>
                      <a:pt x="78" y="8"/>
                    </a:cubicBezTo>
                    <a:cubicBezTo>
                      <a:pt x="78" y="8"/>
                      <a:pt x="74" y="14"/>
                      <a:pt x="68" y="15"/>
                    </a:cubicBezTo>
                    <a:cubicBezTo>
                      <a:pt x="68" y="14"/>
                      <a:pt x="68" y="14"/>
                      <a:pt x="68" y="14"/>
                    </a:cubicBezTo>
                    <a:cubicBezTo>
                      <a:pt x="68" y="12"/>
                      <a:pt x="66" y="11"/>
                      <a:pt x="64" y="11"/>
                    </a:cubicBezTo>
                    <a:cubicBezTo>
                      <a:pt x="62" y="11"/>
                      <a:pt x="61" y="12"/>
                      <a:pt x="61" y="14"/>
                    </a:cubicBezTo>
                    <a:cubicBezTo>
                      <a:pt x="52" y="11"/>
                      <a:pt x="55" y="3"/>
                      <a:pt x="55" y="3"/>
                    </a:cubicBezTo>
                    <a:cubicBezTo>
                      <a:pt x="55" y="3"/>
                      <a:pt x="52" y="0"/>
                      <a:pt x="51" y="3"/>
                    </a:cubicBezTo>
                    <a:cubicBezTo>
                      <a:pt x="50" y="5"/>
                      <a:pt x="49" y="17"/>
                      <a:pt x="61" y="21"/>
                    </a:cubicBezTo>
                    <a:cubicBezTo>
                      <a:pt x="61" y="24"/>
                      <a:pt x="61" y="24"/>
                      <a:pt x="61" y="24"/>
                    </a:cubicBezTo>
                    <a:cubicBezTo>
                      <a:pt x="4" y="163"/>
                      <a:pt x="4" y="163"/>
                      <a:pt x="4" y="163"/>
                    </a:cubicBezTo>
                    <a:cubicBezTo>
                      <a:pt x="4" y="163"/>
                      <a:pt x="4" y="164"/>
                      <a:pt x="4" y="165"/>
                    </a:cubicBezTo>
                    <a:cubicBezTo>
                      <a:pt x="4" y="165"/>
                      <a:pt x="4" y="165"/>
                      <a:pt x="4" y="165"/>
                    </a:cubicBezTo>
                    <a:cubicBezTo>
                      <a:pt x="1" y="165"/>
                      <a:pt x="0" y="167"/>
                      <a:pt x="2" y="168"/>
                    </a:cubicBezTo>
                    <a:cubicBezTo>
                      <a:pt x="2" y="168"/>
                      <a:pt x="18" y="184"/>
                      <a:pt x="20" y="186"/>
                    </a:cubicBezTo>
                    <a:cubicBezTo>
                      <a:pt x="20" y="186"/>
                      <a:pt x="25" y="191"/>
                      <a:pt x="65" y="191"/>
                    </a:cubicBezTo>
                    <a:cubicBezTo>
                      <a:pt x="104" y="191"/>
                      <a:pt x="109" y="186"/>
                      <a:pt x="109" y="186"/>
                    </a:cubicBezTo>
                    <a:cubicBezTo>
                      <a:pt x="111" y="184"/>
                      <a:pt x="127" y="168"/>
                      <a:pt x="127" y="168"/>
                    </a:cubicBezTo>
                    <a:cubicBezTo>
                      <a:pt x="129" y="167"/>
                      <a:pt x="128" y="165"/>
                      <a:pt x="125" y="165"/>
                    </a:cubicBezTo>
                    <a:close/>
                    <a:moveTo>
                      <a:pt x="71" y="165"/>
                    </a:moveTo>
                    <a:cubicBezTo>
                      <a:pt x="68" y="165"/>
                      <a:pt x="65" y="165"/>
                      <a:pt x="64" y="165"/>
                    </a:cubicBezTo>
                    <a:cubicBezTo>
                      <a:pt x="64" y="165"/>
                      <a:pt x="61" y="165"/>
                      <a:pt x="58" y="165"/>
                    </a:cubicBezTo>
                    <a:cubicBezTo>
                      <a:pt x="11" y="165"/>
                      <a:pt x="11" y="165"/>
                      <a:pt x="11" y="165"/>
                    </a:cubicBezTo>
                    <a:cubicBezTo>
                      <a:pt x="64" y="36"/>
                      <a:pt x="64" y="36"/>
                      <a:pt x="64" y="36"/>
                    </a:cubicBezTo>
                    <a:cubicBezTo>
                      <a:pt x="64" y="36"/>
                      <a:pt x="64" y="36"/>
                      <a:pt x="64" y="36"/>
                    </a:cubicBezTo>
                    <a:cubicBezTo>
                      <a:pt x="65" y="36"/>
                      <a:pt x="65" y="36"/>
                      <a:pt x="65" y="36"/>
                    </a:cubicBezTo>
                    <a:cubicBezTo>
                      <a:pt x="118" y="165"/>
                      <a:pt x="118" y="165"/>
                      <a:pt x="118" y="165"/>
                    </a:cubicBezTo>
                    <a:lnTo>
                      <a:pt x="71" y="165"/>
                    </a:ln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32" name="Freeform 27"/>
              <p:cNvSpPr>
                <a:spLocks noEditPoints="1"/>
              </p:cNvSpPr>
              <p:nvPr/>
            </p:nvSpPr>
            <p:spPr bwMode="auto">
              <a:xfrm>
                <a:off x="6073774" y="2906712"/>
                <a:ext cx="109538" cy="177801"/>
              </a:xfrm>
              <a:custGeom>
                <a:avLst/>
                <a:gdLst>
                  <a:gd name="T0" fmla="*/ 29 w 29"/>
                  <a:gd name="T1" fmla="*/ 0 h 47"/>
                  <a:gd name="T2" fmla="*/ 0 w 29"/>
                  <a:gd name="T3" fmla="*/ 0 h 47"/>
                  <a:gd name="T4" fmla="*/ 0 w 29"/>
                  <a:gd name="T5" fmla="*/ 47 h 47"/>
                  <a:gd name="T6" fmla="*/ 29 w 29"/>
                  <a:gd name="T7" fmla="*/ 47 h 47"/>
                  <a:gd name="T8" fmla="*/ 29 w 29"/>
                  <a:gd name="T9" fmla="*/ 0 h 47"/>
                  <a:gd name="T10" fmla="*/ 14 w 29"/>
                  <a:gd name="T11" fmla="*/ 28 h 47"/>
                  <a:gd name="T12" fmla="*/ 8 w 29"/>
                  <a:gd name="T13" fmla="*/ 21 h 47"/>
                  <a:gd name="T14" fmla="*/ 14 w 29"/>
                  <a:gd name="T15" fmla="*/ 14 h 47"/>
                  <a:gd name="T16" fmla="*/ 21 w 29"/>
                  <a:gd name="T17" fmla="*/ 21 h 47"/>
                  <a:gd name="T18" fmla="*/ 14 w 29"/>
                  <a:gd name="T1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7">
                    <a:moveTo>
                      <a:pt x="29" y="0"/>
                    </a:moveTo>
                    <a:cubicBezTo>
                      <a:pt x="0" y="0"/>
                      <a:pt x="0" y="0"/>
                      <a:pt x="0" y="0"/>
                    </a:cubicBezTo>
                    <a:cubicBezTo>
                      <a:pt x="0" y="47"/>
                      <a:pt x="0" y="47"/>
                      <a:pt x="0" y="47"/>
                    </a:cubicBezTo>
                    <a:cubicBezTo>
                      <a:pt x="29" y="47"/>
                      <a:pt x="29" y="47"/>
                      <a:pt x="29" y="47"/>
                    </a:cubicBezTo>
                    <a:lnTo>
                      <a:pt x="29" y="0"/>
                    </a:lnTo>
                    <a:close/>
                    <a:moveTo>
                      <a:pt x="14" y="28"/>
                    </a:moveTo>
                    <a:cubicBezTo>
                      <a:pt x="11" y="28"/>
                      <a:pt x="8" y="25"/>
                      <a:pt x="8" y="21"/>
                    </a:cubicBezTo>
                    <a:cubicBezTo>
                      <a:pt x="8" y="17"/>
                      <a:pt x="11" y="14"/>
                      <a:pt x="14" y="14"/>
                    </a:cubicBezTo>
                    <a:cubicBezTo>
                      <a:pt x="18" y="14"/>
                      <a:pt x="21" y="17"/>
                      <a:pt x="21" y="21"/>
                    </a:cubicBezTo>
                    <a:cubicBezTo>
                      <a:pt x="21" y="25"/>
                      <a:pt x="18" y="28"/>
                      <a:pt x="14" y="28"/>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33" name="Freeform 28"/>
              <p:cNvSpPr/>
              <p:nvPr/>
            </p:nvSpPr>
            <p:spPr bwMode="auto">
              <a:xfrm>
                <a:off x="5959476" y="3917948"/>
                <a:ext cx="336551" cy="101600"/>
              </a:xfrm>
              <a:custGeom>
                <a:avLst/>
                <a:gdLst>
                  <a:gd name="T0" fmla="*/ 0 w 89"/>
                  <a:gd name="T1" fmla="*/ 27 h 27"/>
                  <a:gd name="T2" fmla="*/ 89 w 89"/>
                  <a:gd name="T3" fmla="*/ 27 h 27"/>
                  <a:gd name="T4" fmla="*/ 89 w 89"/>
                  <a:gd name="T5" fmla="*/ 19 h 27"/>
                  <a:gd name="T6" fmla="*/ 58 w 89"/>
                  <a:gd name="T7" fmla="*/ 0 h 27"/>
                  <a:gd name="T8" fmla="*/ 31 w 89"/>
                  <a:gd name="T9" fmla="*/ 0 h 27"/>
                  <a:gd name="T10" fmla="*/ 0 w 89"/>
                  <a:gd name="T11" fmla="*/ 19 h 27"/>
                  <a:gd name="T12" fmla="*/ 0 w 89"/>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89" h="27">
                    <a:moveTo>
                      <a:pt x="0" y="27"/>
                    </a:moveTo>
                    <a:cubicBezTo>
                      <a:pt x="89" y="27"/>
                      <a:pt x="89" y="27"/>
                      <a:pt x="89" y="27"/>
                    </a:cubicBezTo>
                    <a:cubicBezTo>
                      <a:pt x="89" y="19"/>
                      <a:pt x="89" y="19"/>
                      <a:pt x="89" y="19"/>
                    </a:cubicBezTo>
                    <a:cubicBezTo>
                      <a:pt x="89" y="19"/>
                      <a:pt x="73" y="12"/>
                      <a:pt x="58" y="0"/>
                    </a:cubicBezTo>
                    <a:cubicBezTo>
                      <a:pt x="31" y="0"/>
                      <a:pt x="31" y="0"/>
                      <a:pt x="31" y="0"/>
                    </a:cubicBezTo>
                    <a:cubicBezTo>
                      <a:pt x="16" y="12"/>
                      <a:pt x="0" y="19"/>
                      <a:pt x="0" y="19"/>
                    </a:cubicBezTo>
                    <a:lnTo>
                      <a:pt x="0" y="27"/>
                    </a:ln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34" name="Freeform 29"/>
              <p:cNvSpPr/>
              <p:nvPr/>
            </p:nvSpPr>
            <p:spPr bwMode="auto">
              <a:xfrm>
                <a:off x="6076951" y="3508373"/>
                <a:ext cx="101600" cy="390524"/>
              </a:xfrm>
              <a:custGeom>
                <a:avLst/>
                <a:gdLst>
                  <a:gd name="T0" fmla="*/ 0 w 27"/>
                  <a:gd name="T1" fmla="*/ 9 h 103"/>
                  <a:gd name="T2" fmla="*/ 0 w 27"/>
                  <a:gd name="T3" fmla="*/ 11 h 103"/>
                  <a:gd name="T4" fmla="*/ 0 w 27"/>
                  <a:gd name="T5" fmla="*/ 11 h 103"/>
                  <a:gd name="T6" fmla="*/ 2 w 27"/>
                  <a:gd name="T7" fmla="*/ 103 h 103"/>
                  <a:gd name="T8" fmla="*/ 25 w 27"/>
                  <a:gd name="T9" fmla="*/ 103 h 103"/>
                  <a:gd name="T10" fmla="*/ 27 w 27"/>
                  <a:gd name="T11" fmla="*/ 11 h 103"/>
                  <a:gd name="T12" fmla="*/ 27 w 27"/>
                  <a:gd name="T13" fmla="*/ 11 h 103"/>
                  <a:gd name="T14" fmla="*/ 27 w 27"/>
                  <a:gd name="T15" fmla="*/ 9 h 103"/>
                  <a:gd name="T16" fmla="*/ 24 w 27"/>
                  <a:gd name="T17" fmla="*/ 0 h 103"/>
                  <a:gd name="T18" fmla="*/ 3 w 27"/>
                  <a:gd name="T19" fmla="*/ 0 h 103"/>
                  <a:gd name="T20" fmla="*/ 0 w 27"/>
                  <a:gd name="T21"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3">
                    <a:moveTo>
                      <a:pt x="0" y="9"/>
                    </a:moveTo>
                    <a:cubicBezTo>
                      <a:pt x="0" y="11"/>
                      <a:pt x="0" y="11"/>
                      <a:pt x="0" y="11"/>
                    </a:cubicBezTo>
                    <a:cubicBezTo>
                      <a:pt x="0" y="11"/>
                      <a:pt x="0" y="11"/>
                      <a:pt x="0" y="11"/>
                    </a:cubicBezTo>
                    <a:cubicBezTo>
                      <a:pt x="2" y="103"/>
                      <a:pt x="2" y="103"/>
                      <a:pt x="2" y="103"/>
                    </a:cubicBezTo>
                    <a:cubicBezTo>
                      <a:pt x="25" y="103"/>
                      <a:pt x="25" y="103"/>
                      <a:pt x="25" y="103"/>
                    </a:cubicBezTo>
                    <a:cubicBezTo>
                      <a:pt x="27" y="11"/>
                      <a:pt x="27" y="11"/>
                      <a:pt x="27" y="11"/>
                    </a:cubicBezTo>
                    <a:cubicBezTo>
                      <a:pt x="27" y="11"/>
                      <a:pt x="27" y="11"/>
                      <a:pt x="27" y="11"/>
                    </a:cubicBezTo>
                    <a:cubicBezTo>
                      <a:pt x="27" y="9"/>
                      <a:pt x="27" y="9"/>
                      <a:pt x="27" y="9"/>
                    </a:cubicBezTo>
                    <a:cubicBezTo>
                      <a:pt x="27" y="9"/>
                      <a:pt x="27" y="5"/>
                      <a:pt x="24" y="0"/>
                    </a:cubicBezTo>
                    <a:cubicBezTo>
                      <a:pt x="3" y="0"/>
                      <a:pt x="3" y="0"/>
                      <a:pt x="3" y="0"/>
                    </a:cubicBezTo>
                    <a:cubicBezTo>
                      <a:pt x="0" y="5"/>
                      <a:pt x="0" y="9"/>
                      <a:pt x="0" y="9"/>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46" name="Freeform 30"/>
              <p:cNvSpPr/>
              <p:nvPr/>
            </p:nvSpPr>
            <p:spPr bwMode="auto">
              <a:xfrm>
                <a:off x="6076954" y="2767010"/>
                <a:ext cx="98424" cy="120649"/>
              </a:xfrm>
              <a:custGeom>
                <a:avLst/>
                <a:gdLst>
                  <a:gd name="T0" fmla="*/ 5 w 26"/>
                  <a:gd name="T1" fmla="*/ 32 h 32"/>
                  <a:gd name="T2" fmla="*/ 12 w 26"/>
                  <a:gd name="T3" fmla="*/ 32 h 32"/>
                  <a:gd name="T4" fmla="*/ 13 w 26"/>
                  <a:gd name="T5" fmla="*/ 32 h 32"/>
                  <a:gd name="T6" fmla="*/ 21 w 26"/>
                  <a:gd name="T7" fmla="*/ 32 h 32"/>
                  <a:gd name="T8" fmla="*/ 26 w 26"/>
                  <a:gd name="T9" fmla="*/ 10 h 32"/>
                  <a:gd name="T10" fmla="*/ 26 w 26"/>
                  <a:gd name="T11" fmla="*/ 4 h 32"/>
                  <a:gd name="T12" fmla="*/ 26 w 26"/>
                  <a:gd name="T13" fmla="*/ 4 h 32"/>
                  <a:gd name="T14" fmla="*/ 19 w 26"/>
                  <a:gd name="T15" fmla="*/ 0 h 32"/>
                  <a:gd name="T16" fmla="*/ 13 w 26"/>
                  <a:gd name="T17" fmla="*/ 0 h 32"/>
                  <a:gd name="T18" fmla="*/ 12 w 26"/>
                  <a:gd name="T19" fmla="*/ 0 h 32"/>
                  <a:gd name="T20" fmla="*/ 7 w 26"/>
                  <a:gd name="T21" fmla="*/ 0 h 32"/>
                  <a:gd name="T22" fmla="*/ 0 w 26"/>
                  <a:gd name="T23" fmla="*/ 4 h 32"/>
                  <a:gd name="T24" fmla="*/ 0 w 26"/>
                  <a:gd name="T25" fmla="*/ 4 h 32"/>
                  <a:gd name="T26" fmla="*/ 0 w 26"/>
                  <a:gd name="T27" fmla="*/ 10 h 32"/>
                  <a:gd name="T28" fmla="*/ 5 w 26"/>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2">
                    <a:moveTo>
                      <a:pt x="5" y="32"/>
                    </a:moveTo>
                    <a:cubicBezTo>
                      <a:pt x="12" y="32"/>
                      <a:pt x="12" y="32"/>
                      <a:pt x="12" y="32"/>
                    </a:cubicBezTo>
                    <a:cubicBezTo>
                      <a:pt x="13" y="32"/>
                      <a:pt x="13" y="32"/>
                      <a:pt x="13" y="32"/>
                    </a:cubicBezTo>
                    <a:cubicBezTo>
                      <a:pt x="21" y="32"/>
                      <a:pt x="21" y="32"/>
                      <a:pt x="21" y="32"/>
                    </a:cubicBezTo>
                    <a:cubicBezTo>
                      <a:pt x="21" y="13"/>
                      <a:pt x="26" y="10"/>
                      <a:pt x="26" y="10"/>
                    </a:cubicBezTo>
                    <a:cubicBezTo>
                      <a:pt x="26" y="4"/>
                      <a:pt x="26" y="4"/>
                      <a:pt x="26" y="4"/>
                    </a:cubicBezTo>
                    <a:cubicBezTo>
                      <a:pt x="26" y="4"/>
                      <a:pt x="26" y="4"/>
                      <a:pt x="26" y="4"/>
                    </a:cubicBezTo>
                    <a:cubicBezTo>
                      <a:pt x="19" y="0"/>
                      <a:pt x="19" y="0"/>
                      <a:pt x="19" y="0"/>
                    </a:cubicBezTo>
                    <a:cubicBezTo>
                      <a:pt x="13" y="0"/>
                      <a:pt x="13" y="0"/>
                      <a:pt x="13" y="0"/>
                    </a:cubicBezTo>
                    <a:cubicBezTo>
                      <a:pt x="12" y="0"/>
                      <a:pt x="12" y="0"/>
                      <a:pt x="12" y="0"/>
                    </a:cubicBezTo>
                    <a:cubicBezTo>
                      <a:pt x="7" y="0"/>
                      <a:pt x="7" y="0"/>
                      <a:pt x="7" y="0"/>
                    </a:cubicBezTo>
                    <a:cubicBezTo>
                      <a:pt x="0" y="4"/>
                      <a:pt x="0" y="4"/>
                      <a:pt x="0" y="4"/>
                    </a:cubicBezTo>
                    <a:cubicBezTo>
                      <a:pt x="0" y="4"/>
                      <a:pt x="0" y="4"/>
                      <a:pt x="0" y="4"/>
                    </a:cubicBezTo>
                    <a:cubicBezTo>
                      <a:pt x="0" y="10"/>
                      <a:pt x="0" y="10"/>
                      <a:pt x="0" y="10"/>
                    </a:cubicBezTo>
                    <a:cubicBezTo>
                      <a:pt x="0" y="10"/>
                      <a:pt x="5" y="13"/>
                      <a:pt x="5" y="32"/>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47" name="Freeform 31"/>
              <p:cNvSpPr/>
              <p:nvPr/>
            </p:nvSpPr>
            <p:spPr bwMode="auto">
              <a:xfrm>
                <a:off x="6556379" y="3538535"/>
                <a:ext cx="142875" cy="30163"/>
              </a:xfrm>
              <a:custGeom>
                <a:avLst/>
                <a:gdLst>
                  <a:gd name="T0" fmla="*/ 35 w 38"/>
                  <a:gd name="T1" fmla="*/ 8 h 8"/>
                  <a:gd name="T2" fmla="*/ 38 w 38"/>
                  <a:gd name="T3" fmla="*/ 4 h 8"/>
                  <a:gd name="T4" fmla="*/ 35 w 38"/>
                  <a:gd name="T5" fmla="*/ 0 h 8"/>
                  <a:gd name="T6" fmla="*/ 4 w 38"/>
                  <a:gd name="T7" fmla="*/ 0 h 8"/>
                  <a:gd name="T8" fmla="*/ 0 w 38"/>
                  <a:gd name="T9" fmla="*/ 4 h 8"/>
                  <a:gd name="T10" fmla="*/ 4 w 38"/>
                  <a:gd name="T11" fmla="*/ 8 h 8"/>
                  <a:gd name="T12" fmla="*/ 35 w 3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35" y="8"/>
                    </a:moveTo>
                    <a:cubicBezTo>
                      <a:pt x="36" y="8"/>
                      <a:pt x="38" y="6"/>
                      <a:pt x="38" y="4"/>
                    </a:cubicBezTo>
                    <a:cubicBezTo>
                      <a:pt x="38" y="2"/>
                      <a:pt x="36" y="0"/>
                      <a:pt x="35" y="0"/>
                    </a:cubicBezTo>
                    <a:cubicBezTo>
                      <a:pt x="4" y="0"/>
                      <a:pt x="4" y="0"/>
                      <a:pt x="4" y="0"/>
                    </a:cubicBezTo>
                    <a:cubicBezTo>
                      <a:pt x="2" y="0"/>
                      <a:pt x="0" y="2"/>
                      <a:pt x="0" y="4"/>
                    </a:cubicBezTo>
                    <a:cubicBezTo>
                      <a:pt x="0" y="6"/>
                      <a:pt x="2" y="8"/>
                      <a:pt x="4" y="8"/>
                    </a:cubicBezTo>
                    <a:lnTo>
                      <a:pt x="35" y="8"/>
                    </a:ln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48" name="Freeform 32"/>
              <p:cNvSpPr/>
              <p:nvPr/>
            </p:nvSpPr>
            <p:spPr bwMode="auto">
              <a:xfrm>
                <a:off x="6503990" y="3417884"/>
                <a:ext cx="260350" cy="106363"/>
              </a:xfrm>
              <a:custGeom>
                <a:avLst/>
                <a:gdLst>
                  <a:gd name="T0" fmla="*/ 40 w 69"/>
                  <a:gd name="T1" fmla="*/ 18 h 28"/>
                  <a:gd name="T2" fmla="*/ 44 w 69"/>
                  <a:gd name="T3" fmla="*/ 3 h 28"/>
                  <a:gd name="T4" fmla="*/ 33 w 69"/>
                  <a:gd name="T5" fmla="*/ 0 h 28"/>
                  <a:gd name="T6" fmla="*/ 23 w 69"/>
                  <a:gd name="T7" fmla="*/ 3 h 28"/>
                  <a:gd name="T8" fmla="*/ 27 w 69"/>
                  <a:gd name="T9" fmla="*/ 18 h 28"/>
                  <a:gd name="T10" fmla="*/ 18 w 69"/>
                  <a:gd name="T11" fmla="*/ 5 h 28"/>
                  <a:gd name="T12" fmla="*/ 7 w 69"/>
                  <a:gd name="T13" fmla="*/ 7 h 28"/>
                  <a:gd name="T14" fmla="*/ 16 w 69"/>
                  <a:gd name="T15" fmla="*/ 28 h 28"/>
                  <a:gd name="T16" fmla="*/ 33 w 69"/>
                  <a:gd name="T17" fmla="*/ 28 h 28"/>
                  <a:gd name="T18" fmla="*/ 34 w 69"/>
                  <a:gd name="T19" fmla="*/ 28 h 28"/>
                  <a:gd name="T20" fmla="*/ 51 w 69"/>
                  <a:gd name="T21" fmla="*/ 28 h 28"/>
                  <a:gd name="T22" fmla="*/ 59 w 69"/>
                  <a:gd name="T23" fmla="*/ 7 h 28"/>
                  <a:gd name="T24" fmla="*/ 49 w 69"/>
                  <a:gd name="T25" fmla="*/ 5 h 28"/>
                  <a:gd name="T26" fmla="*/ 40 w 69"/>
                  <a:gd name="T2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28">
                    <a:moveTo>
                      <a:pt x="40" y="18"/>
                    </a:moveTo>
                    <a:cubicBezTo>
                      <a:pt x="40" y="15"/>
                      <a:pt x="46" y="6"/>
                      <a:pt x="44" y="3"/>
                    </a:cubicBezTo>
                    <a:cubicBezTo>
                      <a:pt x="42" y="0"/>
                      <a:pt x="35" y="0"/>
                      <a:pt x="33" y="0"/>
                    </a:cubicBezTo>
                    <a:cubicBezTo>
                      <a:pt x="32" y="0"/>
                      <a:pt x="24" y="0"/>
                      <a:pt x="23" y="3"/>
                    </a:cubicBezTo>
                    <a:cubicBezTo>
                      <a:pt x="21" y="6"/>
                      <a:pt x="27" y="15"/>
                      <a:pt x="27" y="18"/>
                    </a:cubicBezTo>
                    <a:cubicBezTo>
                      <a:pt x="22" y="17"/>
                      <a:pt x="20" y="7"/>
                      <a:pt x="18" y="5"/>
                    </a:cubicBezTo>
                    <a:cubicBezTo>
                      <a:pt x="16" y="3"/>
                      <a:pt x="10" y="5"/>
                      <a:pt x="7" y="7"/>
                    </a:cubicBezTo>
                    <a:cubicBezTo>
                      <a:pt x="0" y="16"/>
                      <a:pt x="11" y="10"/>
                      <a:pt x="16" y="28"/>
                    </a:cubicBezTo>
                    <a:cubicBezTo>
                      <a:pt x="33" y="28"/>
                      <a:pt x="33" y="28"/>
                      <a:pt x="33" y="28"/>
                    </a:cubicBezTo>
                    <a:cubicBezTo>
                      <a:pt x="34" y="28"/>
                      <a:pt x="34" y="28"/>
                      <a:pt x="34" y="28"/>
                    </a:cubicBezTo>
                    <a:cubicBezTo>
                      <a:pt x="51" y="28"/>
                      <a:pt x="51" y="28"/>
                      <a:pt x="51" y="28"/>
                    </a:cubicBezTo>
                    <a:cubicBezTo>
                      <a:pt x="56" y="10"/>
                      <a:pt x="69" y="12"/>
                      <a:pt x="59" y="7"/>
                    </a:cubicBezTo>
                    <a:cubicBezTo>
                      <a:pt x="57" y="6"/>
                      <a:pt x="51" y="3"/>
                      <a:pt x="49" y="5"/>
                    </a:cubicBezTo>
                    <a:cubicBezTo>
                      <a:pt x="47" y="7"/>
                      <a:pt x="45" y="17"/>
                      <a:pt x="40" y="18"/>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49" name="Freeform 33"/>
              <p:cNvSpPr>
                <a:spLocks noEditPoints="1"/>
              </p:cNvSpPr>
              <p:nvPr/>
            </p:nvSpPr>
            <p:spPr bwMode="auto">
              <a:xfrm>
                <a:off x="6432554" y="3579809"/>
                <a:ext cx="395288" cy="250826"/>
              </a:xfrm>
              <a:custGeom>
                <a:avLst/>
                <a:gdLst>
                  <a:gd name="T0" fmla="*/ 0 w 105"/>
                  <a:gd name="T1" fmla="*/ 66 h 66"/>
                  <a:gd name="T2" fmla="*/ 44 w 105"/>
                  <a:gd name="T3" fmla="*/ 66 h 66"/>
                  <a:gd name="T4" fmla="*/ 52 w 105"/>
                  <a:gd name="T5" fmla="*/ 66 h 66"/>
                  <a:gd name="T6" fmla="*/ 60 w 105"/>
                  <a:gd name="T7" fmla="*/ 66 h 66"/>
                  <a:gd name="T8" fmla="*/ 104 w 105"/>
                  <a:gd name="T9" fmla="*/ 66 h 66"/>
                  <a:gd name="T10" fmla="*/ 104 w 105"/>
                  <a:gd name="T11" fmla="*/ 62 h 66"/>
                  <a:gd name="T12" fmla="*/ 70 w 105"/>
                  <a:gd name="T13" fmla="*/ 0 h 66"/>
                  <a:gd name="T14" fmla="*/ 53 w 105"/>
                  <a:gd name="T15" fmla="*/ 0 h 66"/>
                  <a:gd name="T16" fmla="*/ 51 w 105"/>
                  <a:gd name="T17" fmla="*/ 0 h 66"/>
                  <a:gd name="T18" fmla="*/ 34 w 105"/>
                  <a:gd name="T19" fmla="*/ 0 h 66"/>
                  <a:gd name="T20" fmla="*/ 0 w 105"/>
                  <a:gd name="T21" fmla="*/ 62 h 66"/>
                  <a:gd name="T22" fmla="*/ 0 w 105"/>
                  <a:gd name="T23" fmla="*/ 66 h 66"/>
                  <a:gd name="T24" fmla="*/ 60 w 105"/>
                  <a:gd name="T25" fmla="*/ 44 h 66"/>
                  <a:gd name="T26" fmla="*/ 56 w 105"/>
                  <a:gd name="T27" fmla="*/ 41 h 66"/>
                  <a:gd name="T28" fmla="*/ 54 w 105"/>
                  <a:gd name="T29" fmla="*/ 41 h 66"/>
                  <a:gd name="T30" fmla="*/ 40 w 105"/>
                  <a:gd name="T31" fmla="*/ 35 h 66"/>
                  <a:gd name="T32" fmla="*/ 35 w 105"/>
                  <a:gd name="T33" fmla="*/ 30 h 66"/>
                  <a:gd name="T34" fmla="*/ 38 w 105"/>
                  <a:gd name="T35" fmla="*/ 17 h 66"/>
                  <a:gd name="T36" fmla="*/ 47 w 105"/>
                  <a:gd name="T37" fmla="*/ 13 h 66"/>
                  <a:gd name="T38" fmla="*/ 47 w 105"/>
                  <a:gd name="T39" fmla="*/ 9 h 66"/>
                  <a:gd name="T40" fmla="*/ 49 w 105"/>
                  <a:gd name="T41" fmla="*/ 8 h 66"/>
                  <a:gd name="T42" fmla="*/ 54 w 105"/>
                  <a:gd name="T43" fmla="*/ 8 h 66"/>
                  <a:gd name="T44" fmla="*/ 55 w 105"/>
                  <a:gd name="T45" fmla="*/ 9 h 66"/>
                  <a:gd name="T46" fmla="*/ 55 w 105"/>
                  <a:gd name="T47" fmla="*/ 13 h 66"/>
                  <a:gd name="T48" fmla="*/ 58 w 105"/>
                  <a:gd name="T49" fmla="*/ 13 h 66"/>
                  <a:gd name="T50" fmla="*/ 69 w 105"/>
                  <a:gd name="T51" fmla="*/ 19 h 66"/>
                  <a:gd name="T52" fmla="*/ 68 w 105"/>
                  <a:gd name="T53" fmla="*/ 22 h 66"/>
                  <a:gd name="T54" fmla="*/ 64 w 105"/>
                  <a:gd name="T55" fmla="*/ 25 h 66"/>
                  <a:gd name="T56" fmla="*/ 61 w 105"/>
                  <a:gd name="T57" fmla="*/ 24 h 66"/>
                  <a:gd name="T58" fmla="*/ 61 w 105"/>
                  <a:gd name="T59" fmla="*/ 23 h 66"/>
                  <a:gd name="T60" fmla="*/ 61 w 105"/>
                  <a:gd name="T61" fmla="*/ 23 h 66"/>
                  <a:gd name="T62" fmla="*/ 60 w 105"/>
                  <a:gd name="T63" fmla="*/ 23 h 66"/>
                  <a:gd name="T64" fmla="*/ 56 w 105"/>
                  <a:gd name="T65" fmla="*/ 20 h 66"/>
                  <a:gd name="T66" fmla="*/ 51 w 105"/>
                  <a:gd name="T67" fmla="*/ 20 h 66"/>
                  <a:gd name="T68" fmla="*/ 45 w 105"/>
                  <a:gd name="T69" fmla="*/ 22 h 66"/>
                  <a:gd name="T70" fmla="*/ 44 w 105"/>
                  <a:gd name="T71" fmla="*/ 27 h 66"/>
                  <a:gd name="T72" fmla="*/ 48 w 105"/>
                  <a:gd name="T73" fmla="*/ 30 h 66"/>
                  <a:gd name="T74" fmla="*/ 48 w 105"/>
                  <a:gd name="T75" fmla="*/ 30 h 66"/>
                  <a:gd name="T76" fmla="*/ 54 w 105"/>
                  <a:gd name="T77" fmla="*/ 32 h 66"/>
                  <a:gd name="T78" fmla="*/ 55 w 105"/>
                  <a:gd name="T79" fmla="*/ 32 h 66"/>
                  <a:gd name="T80" fmla="*/ 70 w 105"/>
                  <a:gd name="T81" fmla="*/ 42 h 66"/>
                  <a:gd name="T82" fmla="*/ 66 w 105"/>
                  <a:gd name="T83" fmla="*/ 54 h 66"/>
                  <a:gd name="T84" fmla="*/ 55 w 105"/>
                  <a:gd name="T85" fmla="*/ 58 h 66"/>
                  <a:gd name="T86" fmla="*/ 55 w 105"/>
                  <a:gd name="T87" fmla="*/ 62 h 66"/>
                  <a:gd name="T88" fmla="*/ 54 w 105"/>
                  <a:gd name="T89" fmla="*/ 63 h 66"/>
                  <a:gd name="T90" fmla="*/ 49 w 105"/>
                  <a:gd name="T91" fmla="*/ 63 h 66"/>
                  <a:gd name="T92" fmla="*/ 47 w 105"/>
                  <a:gd name="T93" fmla="*/ 62 h 66"/>
                  <a:gd name="T94" fmla="*/ 47 w 105"/>
                  <a:gd name="T95" fmla="*/ 57 h 66"/>
                  <a:gd name="T96" fmla="*/ 33 w 105"/>
                  <a:gd name="T97" fmla="*/ 51 h 66"/>
                  <a:gd name="T98" fmla="*/ 33 w 105"/>
                  <a:gd name="T99" fmla="*/ 48 h 66"/>
                  <a:gd name="T100" fmla="*/ 38 w 105"/>
                  <a:gd name="T101" fmla="*/ 45 h 66"/>
                  <a:gd name="T102" fmla="*/ 41 w 105"/>
                  <a:gd name="T103" fmla="*/ 46 h 66"/>
                  <a:gd name="T104" fmla="*/ 41 w 105"/>
                  <a:gd name="T105" fmla="*/ 47 h 66"/>
                  <a:gd name="T106" fmla="*/ 41 w 105"/>
                  <a:gd name="T107" fmla="*/ 47 h 66"/>
                  <a:gd name="T108" fmla="*/ 41 w 105"/>
                  <a:gd name="T109" fmla="*/ 47 h 66"/>
                  <a:gd name="T110" fmla="*/ 42 w 105"/>
                  <a:gd name="T111" fmla="*/ 47 h 66"/>
                  <a:gd name="T112" fmla="*/ 46 w 105"/>
                  <a:gd name="T113" fmla="*/ 49 h 66"/>
                  <a:gd name="T114" fmla="*/ 53 w 105"/>
                  <a:gd name="T115" fmla="*/ 51 h 66"/>
                  <a:gd name="T116" fmla="*/ 59 w 105"/>
                  <a:gd name="T117" fmla="*/ 49 h 66"/>
                  <a:gd name="T118" fmla="*/ 60 w 105"/>
                  <a:gd name="T119" fmla="*/ 4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 h="66">
                    <a:moveTo>
                      <a:pt x="0" y="66"/>
                    </a:moveTo>
                    <a:cubicBezTo>
                      <a:pt x="44" y="66"/>
                      <a:pt x="44" y="66"/>
                      <a:pt x="44" y="66"/>
                    </a:cubicBezTo>
                    <a:cubicBezTo>
                      <a:pt x="48" y="66"/>
                      <a:pt x="51" y="66"/>
                      <a:pt x="52" y="66"/>
                    </a:cubicBezTo>
                    <a:cubicBezTo>
                      <a:pt x="53" y="66"/>
                      <a:pt x="57" y="66"/>
                      <a:pt x="60" y="66"/>
                    </a:cubicBezTo>
                    <a:cubicBezTo>
                      <a:pt x="104" y="66"/>
                      <a:pt x="104" y="66"/>
                      <a:pt x="104" y="66"/>
                    </a:cubicBezTo>
                    <a:cubicBezTo>
                      <a:pt x="104" y="65"/>
                      <a:pt x="104" y="63"/>
                      <a:pt x="104" y="62"/>
                    </a:cubicBezTo>
                    <a:cubicBezTo>
                      <a:pt x="105" y="27"/>
                      <a:pt x="75" y="12"/>
                      <a:pt x="70" y="0"/>
                    </a:cubicBezTo>
                    <a:cubicBezTo>
                      <a:pt x="53" y="0"/>
                      <a:pt x="53" y="0"/>
                      <a:pt x="53" y="0"/>
                    </a:cubicBezTo>
                    <a:cubicBezTo>
                      <a:pt x="51" y="0"/>
                      <a:pt x="51" y="0"/>
                      <a:pt x="51" y="0"/>
                    </a:cubicBezTo>
                    <a:cubicBezTo>
                      <a:pt x="34" y="0"/>
                      <a:pt x="34" y="0"/>
                      <a:pt x="34" y="0"/>
                    </a:cubicBezTo>
                    <a:cubicBezTo>
                      <a:pt x="29" y="12"/>
                      <a:pt x="0" y="27"/>
                      <a:pt x="0" y="62"/>
                    </a:cubicBezTo>
                    <a:cubicBezTo>
                      <a:pt x="0" y="63"/>
                      <a:pt x="0" y="65"/>
                      <a:pt x="0" y="66"/>
                    </a:cubicBezTo>
                    <a:close/>
                    <a:moveTo>
                      <a:pt x="60" y="44"/>
                    </a:moveTo>
                    <a:cubicBezTo>
                      <a:pt x="59" y="43"/>
                      <a:pt x="58" y="42"/>
                      <a:pt x="56" y="41"/>
                    </a:cubicBezTo>
                    <a:cubicBezTo>
                      <a:pt x="54" y="41"/>
                      <a:pt x="54" y="41"/>
                      <a:pt x="54" y="41"/>
                    </a:cubicBezTo>
                    <a:cubicBezTo>
                      <a:pt x="50" y="39"/>
                      <a:pt x="42" y="36"/>
                      <a:pt x="40" y="35"/>
                    </a:cubicBezTo>
                    <a:cubicBezTo>
                      <a:pt x="38" y="34"/>
                      <a:pt x="36" y="32"/>
                      <a:pt x="35" y="30"/>
                    </a:cubicBezTo>
                    <a:cubicBezTo>
                      <a:pt x="32" y="26"/>
                      <a:pt x="33" y="20"/>
                      <a:pt x="38" y="17"/>
                    </a:cubicBezTo>
                    <a:cubicBezTo>
                      <a:pt x="40" y="15"/>
                      <a:pt x="43" y="13"/>
                      <a:pt x="47" y="13"/>
                    </a:cubicBezTo>
                    <a:cubicBezTo>
                      <a:pt x="47" y="9"/>
                      <a:pt x="47" y="9"/>
                      <a:pt x="47" y="9"/>
                    </a:cubicBezTo>
                    <a:cubicBezTo>
                      <a:pt x="47" y="8"/>
                      <a:pt x="48" y="8"/>
                      <a:pt x="49" y="8"/>
                    </a:cubicBezTo>
                    <a:cubicBezTo>
                      <a:pt x="54" y="8"/>
                      <a:pt x="54" y="8"/>
                      <a:pt x="54" y="8"/>
                    </a:cubicBezTo>
                    <a:cubicBezTo>
                      <a:pt x="54" y="8"/>
                      <a:pt x="55" y="8"/>
                      <a:pt x="55" y="9"/>
                    </a:cubicBezTo>
                    <a:cubicBezTo>
                      <a:pt x="55" y="13"/>
                      <a:pt x="55" y="13"/>
                      <a:pt x="55" y="13"/>
                    </a:cubicBezTo>
                    <a:cubicBezTo>
                      <a:pt x="56" y="13"/>
                      <a:pt x="57" y="13"/>
                      <a:pt x="58" y="13"/>
                    </a:cubicBezTo>
                    <a:cubicBezTo>
                      <a:pt x="62" y="14"/>
                      <a:pt x="66" y="16"/>
                      <a:pt x="69" y="19"/>
                    </a:cubicBezTo>
                    <a:cubicBezTo>
                      <a:pt x="69" y="20"/>
                      <a:pt x="69" y="21"/>
                      <a:pt x="68" y="22"/>
                    </a:cubicBezTo>
                    <a:cubicBezTo>
                      <a:pt x="68" y="24"/>
                      <a:pt x="66" y="25"/>
                      <a:pt x="64" y="25"/>
                    </a:cubicBezTo>
                    <a:cubicBezTo>
                      <a:pt x="63" y="25"/>
                      <a:pt x="62" y="25"/>
                      <a:pt x="61" y="24"/>
                    </a:cubicBezTo>
                    <a:cubicBezTo>
                      <a:pt x="61" y="24"/>
                      <a:pt x="61" y="24"/>
                      <a:pt x="61" y="23"/>
                    </a:cubicBezTo>
                    <a:cubicBezTo>
                      <a:pt x="61" y="23"/>
                      <a:pt x="61" y="23"/>
                      <a:pt x="61" y="23"/>
                    </a:cubicBezTo>
                    <a:cubicBezTo>
                      <a:pt x="61" y="23"/>
                      <a:pt x="60" y="23"/>
                      <a:pt x="60" y="23"/>
                    </a:cubicBezTo>
                    <a:cubicBezTo>
                      <a:pt x="59" y="22"/>
                      <a:pt x="57" y="21"/>
                      <a:pt x="56" y="20"/>
                    </a:cubicBezTo>
                    <a:cubicBezTo>
                      <a:pt x="54" y="20"/>
                      <a:pt x="53" y="20"/>
                      <a:pt x="51" y="20"/>
                    </a:cubicBezTo>
                    <a:cubicBezTo>
                      <a:pt x="49" y="20"/>
                      <a:pt x="47" y="20"/>
                      <a:pt x="45" y="22"/>
                    </a:cubicBezTo>
                    <a:cubicBezTo>
                      <a:pt x="43" y="23"/>
                      <a:pt x="43" y="25"/>
                      <a:pt x="44" y="27"/>
                    </a:cubicBezTo>
                    <a:cubicBezTo>
                      <a:pt x="45" y="28"/>
                      <a:pt x="46" y="29"/>
                      <a:pt x="48" y="30"/>
                    </a:cubicBezTo>
                    <a:cubicBezTo>
                      <a:pt x="48" y="30"/>
                      <a:pt x="48" y="30"/>
                      <a:pt x="48" y="30"/>
                    </a:cubicBezTo>
                    <a:cubicBezTo>
                      <a:pt x="49" y="30"/>
                      <a:pt x="52" y="31"/>
                      <a:pt x="54" y="32"/>
                    </a:cubicBezTo>
                    <a:cubicBezTo>
                      <a:pt x="55" y="32"/>
                      <a:pt x="55" y="32"/>
                      <a:pt x="55" y="32"/>
                    </a:cubicBezTo>
                    <a:cubicBezTo>
                      <a:pt x="60" y="34"/>
                      <a:pt x="68" y="37"/>
                      <a:pt x="70" y="42"/>
                    </a:cubicBezTo>
                    <a:cubicBezTo>
                      <a:pt x="72" y="46"/>
                      <a:pt x="70" y="51"/>
                      <a:pt x="66" y="54"/>
                    </a:cubicBezTo>
                    <a:cubicBezTo>
                      <a:pt x="63" y="56"/>
                      <a:pt x="59" y="57"/>
                      <a:pt x="55" y="58"/>
                    </a:cubicBezTo>
                    <a:cubicBezTo>
                      <a:pt x="55" y="62"/>
                      <a:pt x="55" y="62"/>
                      <a:pt x="55" y="62"/>
                    </a:cubicBezTo>
                    <a:cubicBezTo>
                      <a:pt x="55" y="62"/>
                      <a:pt x="54" y="63"/>
                      <a:pt x="54" y="63"/>
                    </a:cubicBezTo>
                    <a:cubicBezTo>
                      <a:pt x="49" y="63"/>
                      <a:pt x="49" y="63"/>
                      <a:pt x="49" y="63"/>
                    </a:cubicBezTo>
                    <a:cubicBezTo>
                      <a:pt x="48" y="63"/>
                      <a:pt x="47" y="62"/>
                      <a:pt x="47" y="62"/>
                    </a:cubicBezTo>
                    <a:cubicBezTo>
                      <a:pt x="47" y="57"/>
                      <a:pt x="47" y="57"/>
                      <a:pt x="47" y="57"/>
                    </a:cubicBezTo>
                    <a:cubicBezTo>
                      <a:pt x="42" y="57"/>
                      <a:pt x="36" y="55"/>
                      <a:pt x="33" y="51"/>
                    </a:cubicBezTo>
                    <a:cubicBezTo>
                      <a:pt x="33" y="50"/>
                      <a:pt x="33" y="49"/>
                      <a:pt x="33" y="48"/>
                    </a:cubicBezTo>
                    <a:cubicBezTo>
                      <a:pt x="34" y="46"/>
                      <a:pt x="36" y="45"/>
                      <a:pt x="38" y="45"/>
                    </a:cubicBezTo>
                    <a:cubicBezTo>
                      <a:pt x="39" y="45"/>
                      <a:pt x="40" y="46"/>
                      <a:pt x="41" y="46"/>
                    </a:cubicBezTo>
                    <a:cubicBezTo>
                      <a:pt x="41" y="46"/>
                      <a:pt x="41" y="47"/>
                      <a:pt x="41" y="47"/>
                    </a:cubicBezTo>
                    <a:cubicBezTo>
                      <a:pt x="41" y="47"/>
                      <a:pt x="41" y="47"/>
                      <a:pt x="41" y="47"/>
                    </a:cubicBezTo>
                    <a:cubicBezTo>
                      <a:pt x="41" y="47"/>
                      <a:pt x="41" y="47"/>
                      <a:pt x="41" y="47"/>
                    </a:cubicBezTo>
                    <a:cubicBezTo>
                      <a:pt x="41" y="47"/>
                      <a:pt x="41" y="47"/>
                      <a:pt x="42" y="47"/>
                    </a:cubicBezTo>
                    <a:cubicBezTo>
                      <a:pt x="43" y="48"/>
                      <a:pt x="45" y="49"/>
                      <a:pt x="46" y="49"/>
                    </a:cubicBezTo>
                    <a:cubicBezTo>
                      <a:pt x="48" y="50"/>
                      <a:pt x="51" y="51"/>
                      <a:pt x="53" y="51"/>
                    </a:cubicBezTo>
                    <a:cubicBezTo>
                      <a:pt x="55" y="51"/>
                      <a:pt x="57" y="50"/>
                      <a:pt x="59" y="49"/>
                    </a:cubicBezTo>
                    <a:cubicBezTo>
                      <a:pt x="60" y="48"/>
                      <a:pt x="61" y="46"/>
                      <a:pt x="60" y="44"/>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50" name="Freeform 34"/>
              <p:cNvSpPr/>
              <p:nvPr/>
            </p:nvSpPr>
            <p:spPr bwMode="auto">
              <a:xfrm>
                <a:off x="6386518" y="3841747"/>
                <a:ext cx="482601" cy="101600"/>
              </a:xfrm>
              <a:custGeom>
                <a:avLst/>
                <a:gdLst>
                  <a:gd name="T0" fmla="*/ 125 w 128"/>
                  <a:gd name="T1" fmla="*/ 0 h 27"/>
                  <a:gd name="T2" fmla="*/ 70 w 128"/>
                  <a:gd name="T3" fmla="*/ 0 h 27"/>
                  <a:gd name="T4" fmla="*/ 64 w 128"/>
                  <a:gd name="T5" fmla="*/ 0 h 27"/>
                  <a:gd name="T6" fmla="*/ 58 w 128"/>
                  <a:gd name="T7" fmla="*/ 0 h 27"/>
                  <a:gd name="T8" fmla="*/ 3 w 128"/>
                  <a:gd name="T9" fmla="*/ 0 h 27"/>
                  <a:gd name="T10" fmla="*/ 2 w 128"/>
                  <a:gd name="T11" fmla="*/ 4 h 27"/>
                  <a:gd name="T12" fmla="*/ 19 w 128"/>
                  <a:gd name="T13" fmla="*/ 21 h 27"/>
                  <a:gd name="T14" fmla="*/ 64 w 128"/>
                  <a:gd name="T15" fmla="*/ 27 h 27"/>
                  <a:gd name="T16" fmla="*/ 109 w 128"/>
                  <a:gd name="T17" fmla="*/ 21 h 27"/>
                  <a:gd name="T18" fmla="*/ 126 w 128"/>
                  <a:gd name="T19" fmla="*/ 4 h 27"/>
                  <a:gd name="T20" fmla="*/ 125 w 128"/>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27">
                    <a:moveTo>
                      <a:pt x="125" y="0"/>
                    </a:moveTo>
                    <a:cubicBezTo>
                      <a:pt x="70" y="0"/>
                      <a:pt x="70" y="0"/>
                      <a:pt x="70" y="0"/>
                    </a:cubicBezTo>
                    <a:cubicBezTo>
                      <a:pt x="68" y="0"/>
                      <a:pt x="65" y="0"/>
                      <a:pt x="64" y="0"/>
                    </a:cubicBezTo>
                    <a:cubicBezTo>
                      <a:pt x="63" y="0"/>
                      <a:pt x="61" y="0"/>
                      <a:pt x="58" y="0"/>
                    </a:cubicBezTo>
                    <a:cubicBezTo>
                      <a:pt x="3" y="0"/>
                      <a:pt x="3" y="0"/>
                      <a:pt x="3" y="0"/>
                    </a:cubicBezTo>
                    <a:cubicBezTo>
                      <a:pt x="1" y="0"/>
                      <a:pt x="0" y="2"/>
                      <a:pt x="2" y="4"/>
                    </a:cubicBezTo>
                    <a:cubicBezTo>
                      <a:pt x="2" y="4"/>
                      <a:pt x="17" y="19"/>
                      <a:pt x="19" y="21"/>
                    </a:cubicBezTo>
                    <a:cubicBezTo>
                      <a:pt x="19" y="21"/>
                      <a:pt x="24" y="27"/>
                      <a:pt x="64" y="27"/>
                    </a:cubicBezTo>
                    <a:cubicBezTo>
                      <a:pt x="103" y="27"/>
                      <a:pt x="109" y="21"/>
                      <a:pt x="109" y="21"/>
                    </a:cubicBezTo>
                    <a:cubicBezTo>
                      <a:pt x="111" y="19"/>
                      <a:pt x="126" y="4"/>
                      <a:pt x="126" y="4"/>
                    </a:cubicBezTo>
                    <a:cubicBezTo>
                      <a:pt x="128" y="2"/>
                      <a:pt x="127" y="0"/>
                      <a:pt x="125" y="0"/>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sp>
            <p:nvSpPr>
              <p:cNvPr id="51" name="Freeform 35"/>
              <p:cNvSpPr/>
              <p:nvPr/>
            </p:nvSpPr>
            <p:spPr bwMode="auto">
              <a:xfrm>
                <a:off x="6194426" y="2967037"/>
                <a:ext cx="498475" cy="458788"/>
              </a:xfrm>
              <a:custGeom>
                <a:avLst/>
                <a:gdLst>
                  <a:gd name="T0" fmla="*/ 99 w 132"/>
                  <a:gd name="T1" fmla="*/ 72 h 121"/>
                  <a:gd name="T2" fmla="*/ 110 w 132"/>
                  <a:gd name="T3" fmla="*/ 86 h 121"/>
                  <a:gd name="T4" fmla="*/ 111 w 132"/>
                  <a:gd name="T5" fmla="*/ 87 h 121"/>
                  <a:gd name="T6" fmla="*/ 111 w 132"/>
                  <a:gd name="T7" fmla="*/ 90 h 121"/>
                  <a:gd name="T8" fmla="*/ 99 w 132"/>
                  <a:gd name="T9" fmla="*/ 120 h 121"/>
                  <a:gd name="T10" fmla="*/ 100 w 132"/>
                  <a:gd name="T11" fmla="*/ 120 h 121"/>
                  <a:gd name="T12" fmla="*/ 101 w 132"/>
                  <a:gd name="T13" fmla="*/ 121 h 121"/>
                  <a:gd name="T14" fmla="*/ 102 w 132"/>
                  <a:gd name="T15" fmla="*/ 120 h 121"/>
                  <a:gd name="T16" fmla="*/ 108 w 132"/>
                  <a:gd name="T17" fmla="*/ 117 h 121"/>
                  <a:gd name="T18" fmla="*/ 114 w 132"/>
                  <a:gd name="T19" fmla="*/ 102 h 121"/>
                  <a:gd name="T20" fmla="*/ 115 w 132"/>
                  <a:gd name="T21" fmla="*/ 102 h 121"/>
                  <a:gd name="T22" fmla="*/ 116 w 132"/>
                  <a:gd name="T23" fmla="*/ 102 h 121"/>
                  <a:gd name="T24" fmla="*/ 121 w 132"/>
                  <a:gd name="T25" fmla="*/ 114 h 121"/>
                  <a:gd name="T26" fmla="*/ 123 w 132"/>
                  <a:gd name="T27" fmla="*/ 117 h 121"/>
                  <a:gd name="T28" fmla="*/ 128 w 132"/>
                  <a:gd name="T29" fmla="*/ 120 h 121"/>
                  <a:gd name="T30" fmla="*/ 130 w 132"/>
                  <a:gd name="T31" fmla="*/ 121 h 121"/>
                  <a:gd name="T32" fmla="*/ 131 w 132"/>
                  <a:gd name="T33" fmla="*/ 121 h 121"/>
                  <a:gd name="T34" fmla="*/ 132 w 132"/>
                  <a:gd name="T35" fmla="*/ 120 h 121"/>
                  <a:gd name="T36" fmla="*/ 128 w 132"/>
                  <a:gd name="T37" fmla="*/ 111 h 121"/>
                  <a:gd name="T38" fmla="*/ 119 w 132"/>
                  <a:gd name="T39" fmla="*/ 90 h 121"/>
                  <a:gd name="T40" fmla="*/ 119 w 132"/>
                  <a:gd name="T41" fmla="*/ 88 h 121"/>
                  <a:gd name="T42" fmla="*/ 131 w 132"/>
                  <a:gd name="T43" fmla="*/ 78 h 121"/>
                  <a:gd name="T44" fmla="*/ 128 w 132"/>
                  <a:gd name="T45" fmla="*/ 76 h 121"/>
                  <a:gd name="T46" fmla="*/ 119 w 132"/>
                  <a:gd name="T47" fmla="*/ 82 h 121"/>
                  <a:gd name="T48" fmla="*/ 119 w 132"/>
                  <a:gd name="T49" fmla="*/ 81 h 121"/>
                  <a:gd name="T50" fmla="*/ 115 w 132"/>
                  <a:gd name="T51" fmla="*/ 77 h 121"/>
                  <a:gd name="T52" fmla="*/ 112 w 132"/>
                  <a:gd name="T53" fmla="*/ 80 h 121"/>
                  <a:gd name="T54" fmla="*/ 106 w 132"/>
                  <a:gd name="T55" fmla="*/ 66 h 121"/>
                  <a:gd name="T56" fmla="*/ 0 w 132"/>
                  <a:gd name="T57" fmla="*/ 0 h 121"/>
                  <a:gd name="T58" fmla="*/ 0 w 132"/>
                  <a:gd name="T59" fmla="*/ 23 h 121"/>
                  <a:gd name="T60" fmla="*/ 99 w 132"/>
                  <a:gd name="T61"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2" h="121">
                    <a:moveTo>
                      <a:pt x="99" y="72"/>
                    </a:moveTo>
                    <a:cubicBezTo>
                      <a:pt x="99" y="72"/>
                      <a:pt x="100" y="81"/>
                      <a:pt x="110" y="86"/>
                    </a:cubicBezTo>
                    <a:cubicBezTo>
                      <a:pt x="110" y="86"/>
                      <a:pt x="111" y="86"/>
                      <a:pt x="111" y="87"/>
                    </a:cubicBezTo>
                    <a:cubicBezTo>
                      <a:pt x="111" y="90"/>
                      <a:pt x="111" y="90"/>
                      <a:pt x="111" y="90"/>
                    </a:cubicBezTo>
                    <a:cubicBezTo>
                      <a:pt x="107" y="100"/>
                      <a:pt x="103" y="110"/>
                      <a:pt x="99" y="120"/>
                    </a:cubicBezTo>
                    <a:cubicBezTo>
                      <a:pt x="99" y="120"/>
                      <a:pt x="100" y="120"/>
                      <a:pt x="100" y="120"/>
                    </a:cubicBezTo>
                    <a:cubicBezTo>
                      <a:pt x="100" y="121"/>
                      <a:pt x="101" y="121"/>
                      <a:pt x="101" y="121"/>
                    </a:cubicBezTo>
                    <a:cubicBezTo>
                      <a:pt x="101" y="121"/>
                      <a:pt x="102" y="120"/>
                      <a:pt x="102" y="120"/>
                    </a:cubicBezTo>
                    <a:cubicBezTo>
                      <a:pt x="103" y="119"/>
                      <a:pt x="104" y="117"/>
                      <a:pt x="108" y="117"/>
                    </a:cubicBezTo>
                    <a:cubicBezTo>
                      <a:pt x="110" y="112"/>
                      <a:pt x="112" y="107"/>
                      <a:pt x="114" y="102"/>
                    </a:cubicBezTo>
                    <a:cubicBezTo>
                      <a:pt x="114" y="102"/>
                      <a:pt x="115" y="102"/>
                      <a:pt x="115" y="102"/>
                    </a:cubicBezTo>
                    <a:cubicBezTo>
                      <a:pt x="115" y="102"/>
                      <a:pt x="116" y="102"/>
                      <a:pt x="116" y="102"/>
                    </a:cubicBezTo>
                    <a:cubicBezTo>
                      <a:pt x="118" y="106"/>
                      <a:pt x="120" y="110"/>
                      <a:pt x="121" y="114"/>
                    </a:cubicBezTo>
                    <a:cubicBezTo>
                      <a:pt x="122" y="115"/>
                      <a:pt x="122" y="116"/>
                      <a:pt x="123" y="117"/>
                    </a:cubicBezTo>
                    <a:cubicBezTo>
                      <a:pt x="127" y="117"/>
                      <a:pt x="128" y="119"/>
                      <a:pt x="128" y="120"/>
                    </a:cubicBezTo>
                    <a:cubicBezTo>
                      <a:pt x="129" y="120"/>
                      <a:pt x="129" y="121"/>
                      <a:pt x="130" y="121"/>
                    </a:cubicBezTo>
                    <a:cubicBezTo>
                      <a:pt x="130" y="121"/>
                      <a:pt x="130" y="121"/>
                      <a:pt x="131" y="121"/>
                    </a:cubicBezTo>
                    <a:cubicBezTo>
                      <a:pt x="131" y="120"/>
                      <a:pt x="132" y="120"/>
                      <a:pt x="132" y="120"/>
                    </a:cubicBezTo>
                    <a:cubicBezTo>
                      <a:pt x="131" y="117"/>
                      <a:pt x="129" y="114"/>
                      <a:pt x="128" y="111"/>
                    </a:cubicBezTo>
                    <a:cubicBezTo>
                      <a:pt x="124" y="102"/>
                      <a:pt x="120" y="94"/>
                      <a:pt x="119" y="90"/>
                    </a:cubicBezTo>
                    <a:cubicBezTo>
                      <a:pt x="119" y="88"/>
                      <a:pt x="119" y="88"/>
                      <a:pt x="119" y="88"/>
                    </a:cubicBezTo>
                    <a:cubicBezTo>
                      <a:pt x="127" y="87"/>
                      <a:pt x="131" y="80"/>
                      <a:pt x="131" y="78"/>
                    </a:cubicBezTo>
                    <a:cubicBezTo>
                      <a:pt x="132" y="75"/>
                      <a:pt x="128" y="76"/>
                      <a:pt x="128" y="76"/>
                    </a:cubicBezTo>
                    <a:cubicBezTo>
                      <a:pt x="128" y="76"/>
                      <a:pt x="126" y="82"/>
                      <a:pt x="119" y="82"/>
                    </a:cubicBezTo>
                    <a:cubicBezTo>
                      <a:pt x="119" y="81"/>
                      <a:pt x="119" y="81"/>
                      <a:pt x="119" y="81"/>
                    </a:cubicBezTo>
                    <a:cubicBezTo>
                      <a:pt x="119" y="79"/>
                      <a:pt x="117" y="77"/>
                      <a:pt x="115" y="77"/>
                    </a:cubicBezTo>
                    <a:cubicBezTo>
                      <a:pt x="113" y="77"/>
                      <a:pt x="112" y="78"/>
                      <a:pt x="112" y="80"/>
                    </a:cubicBezTo>
                    <a:cubicBezTo>
                      <a:pt x="105" y="75"/>
                      <a:pt x="106" y="66"/>
                      <a:pt x="106" y="66"/>
                    </a:cubicBezTo>
                    <a:cubicBezTo>
                      <a:pt x="67" y="28"/>
                      <a:pt x="21" y="8"/>
                      <a:pt x="0" y="0"/>
                    </a:cubicBezTo>
                    <a:cubicBezTo>
                      <a:pt x="0" y="23"/>
                      <a:pt x="0" y="23"/>
                      <a:pt x="0" y="23"/>
                    </a:cubicBezTo>
                    <a:cubicBezTo>
                      <a:pt x="94" y="56"/>
                      <a:pt x="99" y="72"/>
                      <a:pt x="99" y="72"/>
                    </a:cubicBezTo>
                    <a:close/>
                  </a:path>
                </a:pathLst>
              </a:custGeom>
              <a:grpFill/>
              <a:ln>
                <a:noFill/>
              </a:ln>
            </p:spPr>
            <p:txBody>
              <a:bodyPr vert="horz" wrap="square" lIns="68557" tIns="34279" rIns="68557" bIns="34279" numCol="1" anchor="t" anchorCtr="0" compatLnSpc="1"/>
              <a:lstStyle/>
              <a:p>
                <a:endParaRPr lang="zh-CN" altLang="en-US" sz="1105" kern="0">
                  <a:solidFill>
                    <a:schemeClr val="bg1"/>
                  </a:solidFill>
                  <a:latin typeface="方正中等线简体" panose="03000509000000000000" pitchFamily="65" charset="-122"/>
                  <a:ea typeface="方正中等线简体" panose="03000509000000000000" pitchFamily="65" charset="-122"/>
                </a:endParaRPr>
              </a:p>
            </p:txBody>
          </p:sp>
        </p:grpSp>
        <p:sp>
          <p:nvSpPr>
            <p:cNvPr id="75" name="菱形 74"/>
            <p:cNvSpPr/>
            <p:nvPr/>
          </p:nvSpPr>
          <p:spPr>
            <a:xfrm>
              <a:off x="7257515" y="2694056"/>
              <a:ext cx="213468" cy="213468"/>
            </a:xfrm>
            <a:prstGeom prst="diamond">
              <a:avLst/>
            </a:prstGeom>
            <a:solidFill>
              <a:srgbClr val="DF1414"/>
            </a:solid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 b="1"/>
            </a:p>
          </p:txBody>
        </p:sp>
      </p:grpSp>
      <p:sp>
        <p:nvSpPr>
          <p:cNvPr id="70"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工作经验反思</a:t>
            </a:r>
            <a:endParaRPr lang="zh-CN" altLang="zh-CN" sz="2200" dirty="0">
              <a:solidFill>
                <a:schemeClr val="tx1">
                  <a:lumMod val="75000"/>
                  <a:lumOff val="25000"/>
                </a:schemeClr>
              </a:solidFill>
              <a:latin typeface="+mn-ea"/>
            </a:endParaRPr>
          </a:p>
        </p:txBody>
      </p:sp>
      <p:sp>
        <p:nvSpPr>
          <p:cNvPr id="76"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03</a:t>
            </a:r>
            <a:endParaRPr lang="zh-CN" altLang="zh-CN" sz="2000" dirty="0">
              <a:solidFill>
                <a:schemeClr val="bg1"/>
              </a:solidFill>
              <a:latin typeface="+mn-ea"/>
            </a:endParaRPr>
          </a:p>
        </p:txBody>
      </p:sp>
      <p:sp>
        <p:nvSpPr>
          <p:cNvPr id="77" name="TextBox 12"/>
          <p:cNvSpPr txBox="1"/>
          <p:nvPr/>
        </p:nvSpPr>
        <p:spPr>
          <a:xfrm>
            <a:off x="2300707" y="1112426"/>
            <a:ext cx="4776704" cy="523220"/>
          </a:xfrm>
          <a:prstGeom prst="rect">
            <a:avLst/>
          </a:prstGeom>
          <a:noFill/>
        </p:spPr>
        <p:txBody>
          <a:bodyPr wrap="square" rtlCol="0">
            <a:spAutoFit/>
          </a:bodyPr>
          <a:lstStyle>
            <a:defPPr>
              <a:defRPr lang="zh-CN"/>
            </a:defPPr>
            <a:lvl1pPr algn="ctr">
              <a:defRPr sz="5400">
                <a:solidFill>
                  <a:schemeClr val="bg1"/>
                </a:solidFill>
                <a:latin typeface="微软雅黑" panose="020B0503020204020204" pitchFamily="34" charset="-122"/>
                <a:ea typeface="微软雅黑" panose="020B0503020204020204" pitchFamily="34" charset="-122"/>
              </a:defRPr>
            </a:lvl1pPr>
          </a:lstStyle>
          <a:p>
            <a:r>
              <a:rPr lang="zh-CN" altLang="en-US" sz="2800" dirty="0" smtClean="0">
                <a:solidFill>
                  <a:schemeClr val="tx1">
                    <a:lumMod val="75000"/>
                    <a:lumOff val="25000"/>
                  </a:schemeClr>
                </a:solidFill>
              </a:rPr>
              <a:t>工作</a:t>
            </a:r>
            <a:r>
              <a:rPr lang="zh-CN" altLang="zh-CN" sz="2800" dirty="0" smtClean="0">
                <a:solidFill>
                  <a:schemeClr val="tx1">
                    <a:lumMod val="75000"/>
                    <a:lumOff val="25000"/>
                  </a:schemeClr>
                </a:solidFill>
              </a:rPr>
              <a:t>存在</a:t>
            </a:r>
            <a:r>
              <a:rPr lang="zh-CN" altLang="zh-CN" sz="2800" dirty="0">
                <a:solidFill>
                  <a:schemeClr val="tx1">
                    <a:lumMod val="75000"/>
                    <a:lumOff val="25000"/>
                  </a:schemeClr>
                </a:solidFill>
              </a:rPr>
              <a:t>的</a:t>
            </a:r>
            <a:r>
              <a:rPr lang="zh-CN" altLang="zh-CN" sz="2800" dirty="0" smtClean="0">
                <a:solidFill>
                  <a:schemeClr val="tx1">
                    <a:lumMod val="75000"/>
                    <a:lumOff val="25000"/>
                  </a:schemeClr>
                </a:solidFill>
              </a:rPr>
              <a:t>不足</a:t>
            </a:r>
            <a:r>
              <a:rPr lang="zh-CN" altLang="en-US" sz="2800" dirty="0" smtClean="0">
                <a:solidFill>
                  <a:schemeClr val="tx1">
                    <a:lumMod val="75000"/>
                    <a:lumOff val="25000"/>
                  </a:schemeClr>
                </a:solidFill>
              </a:rPr>
              <a:t>之处</a:t>
            </a:r>
            <a:endParaRPr lang="zh-CN" altLang="zh-CN" sz="2800" dirty="0">
              <a:solidFill>
                <a:schemeClr val="tx1">
                  <a:lumMod val="75000"/>
                  <a:lumOff val="2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7"/>
          <p:cNvSpPr txBox="1"/>
          <p:nvPr/>
        </p:nvSpPr>
        <p:spPr>
          <a:xfrm>
            <a:off x="1575877" y="1890155"/>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2000" b="0" dirty="0" smtClean="0">
                <a:latin typeface="微软雅黑" panose="020B0503020204020204" pitchFamily="34" charset="-122"/>
                <a:ea typeface="微软雅黑" panose="020B0503020204020204" pitchFamily="34" charset="-122"/>
                <a:cs typeface="+mn-ea"/>
                <a:sym typeface="+mn-lt"/>
              </a:rPr>
              <a:t>添加</a:t>
            </a:r>
            <a:r>
              <a:rPr lang="zh-CN" altLang="en-US" sz="2000" b="0" dirty="0">
                <a:latin typeface="微软雅黑" panose="020B0503020204020204" pitchFamily="34" charset="-122"/>
                <a:ea typeface="微软雅黑" panose="020B0503020204020204" pitchFamily="34" charset="-122"/>
                <a:cs typeface="+mn-ea"/>
                <a:sym typeface="+mn-lt"/>
              </a:rPr>
              <a:t>标题</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39" name="Text Placeholder 2"/>
          <p:cNvSpPr txBox="1"/>
          <p:nvPr/>
        </p:nvSpPr>
        <p:spPr>
          <a:xfrm>
            <a:off x="1584343" y="2168641"/>
            <a:ext cx="2915649" cy="443949"/>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椭圆 39"/>
          <p:cNvSpPr/>
          <p:nvPr/>
        </p:nvSpPr>
        <p:spPr>
          <a:xfrm>
            <a:off x="889927" y="1890650"/>
            <a:ext cx="605078" cy="605078"/>
          </a:xfrm>
          <a:prstGeom prst="ellipse">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p>
        </p:txBody>
      </p:sp>
      <p:sp>
        <p:nvSpPr>
          <p:cNvPr id="41" name="TextBox 46"/>
          <p:cNvSpPr txBox="1"/>
          <p:nvPr/>
        </p:nvSpPr>
        <p:spPr>
          <a:xfrm>
            <a:off x="882428" y="1999234"/>
            <a:ext cx="62388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01</a:t>
            </a:r>
            <a:endParaRPr lang="zh-CN" altLang="zh-CN" sz="2000" dirty="0">
              <a:solidFill>
                <a:schemeClr val="bg1"/>
              </a:solidFill>
              <a:latin typeface="微软雅黑" panose="020B0503020204020204" pitchFamily="34" charset="-122"/>
              <a:ea typeface="微软雅黑" panose="020B0503020204020204" pitchFamily="34" charset="-122"/>
            </a:endParaRPr>
          </a:p>
        </p:txBody>
      </p:sp>
      <p:sp>
        <p:nvSpPr>
          <p:cNvPr id="42" name="Text Placeholder 7"/>
          <p:cNvSpPr txBox="1"/>
          <p:nvPr/>
        </p:nvSpPr>
        <p:spPr>
          <a:xfrm>
            <a:off x="1575877" y="2761972"/>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2000" b="0" dirty="0" smtClean="0">
                <a:latin typeface="微软雅黑" panose="020B0503020204020204" pitchFamily="34" charset="-122"/>
                <a:ea typeface="微软雅黑" panose="020B0503020204020204" pitchFamily="34" charset="-122"/>
                <a:cs typeface="+mn-ea"/>
                <a:sym typeface="+mn-lt"/>
              </a:rPr>
              <a:t>添加</a:t>
            </a:r>
            <a:r>
              <a:rPr lang="zh-CN" altLang="en-US" sz="2000" b="0" dirty="0">
                <a:latin typeface="微软雅黑" panose="020B0503020204020204" pitchFamily="34" charset="-122"/>
                <a:ea typeface="微软雅黑" panose="020B0503020204020204" pitchFamily="34" charset="-122"/>
                <a:cs typeface="+mn-ea"/>
                <a:sym typeface="+mn-lt"/>
              </a:rPr>
              <a:t>标题</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43" name="Text Placeholder 2"/>
          <p:cNvSpPr txBox="1"/>
          <p:nvPr/>
        </p:nvSpPr>
        <p:spPr>
          <a:xfrm>
            <a:off x="1584343" y="3040459"/>
            <a:ext cx="2915649" cy="443949"/>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4" name="椭圆 43"/>
          <p:cNvSpPr/>
          <p:nvPr/>
        </p:nvSpPr>
        <p:spPr>
          <a:xfrm>
            <a:off x="889927" y="2762467"/>
            <a:ext cx="605078" cy="605078"/>
          </a:xfrm>
          <a:prstGeom prst="ellipse">
            <a:avLst/>
          </a:prstGeom>
          <a:solidFill>
            <a:srgbClr val="DF141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p>
        </p:txBody>
      </p:sp>
      <p:sp>
        <p:nvSpPr>
          <p:cNvPr id="63" name="TextBox 46"/>
          <p:cNvSpPr txBox="1"/>
          <p:nvPr/>
        </p:nvSpPr>
        <p:spPr>
          <a:xfrm>
            <a:off x="882428" y="2871051"/>
            <a:ext cx="62388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02</a:t>
            </a:r>
            <a:endParaRPr lang="zh-CN" altLang="zh-CN" sz="2000" dirty="0">
              <a:solidFill>
                <a:schemeClr val="bg1"/>
              </a:solidFill>
              <a:latin typeface="微软雅黑" panose="020B0503020204020204" pitchFamily="34" charset="-122"/>
              <a:ea typeface="微软雅黑" panose="020B0503020204020204" pitchFamily="34" charset="-122"/>
            </a:endParaRPr>
          </a:p>
        </p:txBody>
      </p:sp>
      <p:sp>
        <p:nvSpPr>
          <p:cNvPr id="64" name="Text Placeholder 7"/>
          <p:cNvSpPr txBox="1"/>
          <p:nvPr/>
        </p:nvSpPr>
        <p:spPr>
          <a:xfrm>
            <a:off x="1575877" y="3649515"/>
            <a:ext cx="1992638" cy="267570"/>
          </a:xfrm>
          <a:prstGeom prst="rect">
            <a:avLst/>
          </a:prstGeom>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2000" b="0" dirty="0" smtClean="0">
                <a:latin typeface="微软雅黑" panose="020B0503020204020204" pitchFamily="34" charset="-122"/>
                <a:ea typeface="微软雅黑" panose="020B0503020204020204" pitchFamily="34" charset="-122"/>
                <a:cs typeface="+mn-ea"/>
                <a:sym typeface="+mn-lt"/>
              </a:rPr>
              <a:t>添加</a:t>
            </a:r>
            <a:r>
              <a:rPr lang="zh-CN" altLang="en-US" sz="2000" b="0" dirty="0">
                <a:latin typeface="微软雅黑" panose="020B0503020204020204" pitchFamily="34" charset="-122"/>
                <a:ea typeface="微软雅黑" panose="020B0503020204020204" pitchFamily="34" charset="-122"/>
                <a:cs typeface="+mn-ea"/>
                <a:sym typeface="+mn-lt"/>
              </a:rPr>
              <a:t>标题</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65" name="Text Placeholder 2"/>
          <p:cNvSpPr txBox="1"/>
          <p:nvPr/>
        </p:nvSpPr>
        <p:spPr>
          <a:xfrm>
            <a:off x="1584343" y="3928001"/>
            <a:ext cx="2915649" cy="443949"/>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海量营养的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Office</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文档资源分享平台，</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WPS</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旗下明星产品，</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6" name="椭圆 65"/>
          <p:cNvSpPr/>
          <p:nvPr/>
        </p:nvSpPr>
        <p:spPr>
          <a:xfrm>
            <a:off x="889927" y="3650010"/>
            <a:ext cx="605078" cy="605078"/>
          </a:xfrm>
          <a:prstGeom prst="ellipse">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p>
        </p:txBody>
      </p:sp>
      <p:sp>
        <p:nvSpPr>
          <p:cNvPr id="67" name="TextBox 46"/>
          <p:cNvSpPr txBox="1"/>
          <p:nvPr/>
        </p:nvSpPr>
        <p:spPr>
          <a:xfrm>
            <a:off x="882428" y="3758595"/>
            <a:ext cx="623886" cy="400110"/>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03</a:t>
            </a:r>
            <a:endParaRPr lang="zh-CN" altLang="zh-CN" sz="2000" dirty="0">
              <a:solidFill>
                <a:schemeClr val="bg1"/>
              </a:solidFill>
              <a:latin typeface="微软雅黑" panose="020B0503020204020204" pitchFamily="34" charset="-122"/>
              <a:ea typeface="微软雅黑" panose="020B0503020204020204" pitchFamily="34" charset="-122"/>
            </a:endParaRPr>
          </a:p>
        </p:txBody>
      </p:sp>
      <p:sp>
        <p:nvSpPr>
          <p:cNvPr id="19" name="菱形 18"/>
          <p:cNvSpPr/>
          <p:nvPr/>
        </p:nvSpPr>
        <p:spPr>
          <a:xfrm>
            <a:off x="4786414" y="1131639"/>
            <a:ext cx="3365128" cy="3333678"/>
          </a:xfrm>
          <a:prstGeom prst="diamond">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p>
        </p:txBody>
      </p:sp>
      <p:sp>
        <p:nvSpPr>
          <p:cNvPr id="20" name="菱形 19"/>
          <p:cNvSpPr/>
          <p:nvPr/>
        </p:nvSpPr>
        <p:spPr>
          <a:xfrm rot="10800000" flipH="1" flipV="1">
            <a:off x="7152415" y="2074403"/>
            <a:ext cx="1467478" cy="1467478"/>
          </a:xfrm>
          <a:prstGeom prst="diamond">
            <a:avLst/>
          </a:prstGeom>
          <a:solidFill>
            <a:srgbClr val="DF1414">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5"/>
          </a:p>
        </p:txBody>
      </p:sp>
      <p:sp>
        <p:nvSpPr>
          <p:cNvPr id="18"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工作完成情况</a:t>
            </a:r>
            <a:endParaRPr lang="zh-CN" altLang="zh-CN" sz="2200" dirty="0">
              <a:solidFill>
                <a:schemeClr val="tx1">
                  <a:lumMod val="75000"/>
                  <a:lumOff val="25000"/>
                </a:schemeClr>
              </a:solidFill>
              <a:latin typeface="+mn-ea"/>
            </a:endParaRPr>
          </a:p>
        </p:txBody>
      </p:sp>
      <p:sp>
        <p:nvSpPr>
          <p:cNvPr id="21"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02</a:t>
            </a:r>
            <a:endParaRPr lang="zh-CN" altLang="zh-CN" sz="2000" dirty="0">
              <a:solidFill>
                <a:schemeClr val="bg1"/>
              </a:solidFill>
              <a:latin typeface="+mn-ea"/>
            </a:endParaRPr>
          </a:p>
        </p:txBody>
      </p:sp>
      <p:sp>
        <p:nvSpPr>
          <p:cNvPr id="31" name="TextBox 12"/>
          <p:cNvSpPr txBox="1"/>
          <p:nvPr/>
        </p:nvSpPr>
        <p:spPr>
          <a:xfrm>
            <a:off x="827585" y="1180152"/>
            <a:ext cx="2808311" cy="523220"/>
          </a:xfrm>
          <a:prstGeom prst="rect">
            <a:avLst/>
          </a:prstGeom>
          <a:noFill/>
        </p:spPr>
        <p:txBody>
          <a:bodyPr wrap="square" rtlCol="0">
            <a:spAutoFit/>
          </a:bodyPr>
          <a:lstStyle>
            <a:defPPr>
              <a:defRPr lang="zh-CN"/>
            </a:defPPr>
            <a:lvl1pPr algn="ctr">
              <a:defRPr sz="5400">
                <a:solidFill>
                  <a:schemeClr val="bg1"/>
                </a:solidFill>
                <a:latin typeface="微软雅黑" panose="020B0503020204020204" pitchFamily="34" charset="-122"/>
                <a:ea typeface="微软雅黑" panose="020B0503020204020204" pitchFamily="34" charset="-122"/>
              </a:defRPr>
            </a:lvl1pPr>
          </a:lstStyle>
          <a:p>
            <a:pPr algn="l"/>
            <a:r>
              <a:rPr lang="zh-CN" altLang="zh-CN" sz="2800" dirty="0">
                <a:solidFill>
                  <a:schemeClr val="tx1">
                    <a:lumMod val="75000"/>
                    <a:lumOff val="25000"/>
                  </a:schemeClr>
                </a:solidFill>
              </a:rPr>
              <a:t>解决的方法</a:t>
            </a:r>
            <a:endParaRPr lang="zh-CN" altLang="zh-CN" sz="2800" dirty="0">
              <a:solidFill>
                <a:schemeClr val="tx1">
                  <a:lumMod val="75000"/>
                  <a:lumOff val="2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工作经验反思</a:t>
            </a:r>
            <a:endParaRPr lang="zh-CN" altLang="zh-CN" sz="2200" dirty="0">
              <a:solidFill>
                <a:schemeClr val="tx1">
                  <a:lumMod val="75000"/>
                  <a:lumOff val="25000"/>
                </a:schemeClr>
              </a:solidFill>
              <a:latin typeface="+mn-ea"/>
            </a:endParaRPr>
          </a:p>
        </p:txBody>
      </p:sp>
      <p:sp>
        <p:nvSpPr>
          <p:cNvPr id="16"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03</a:t>
            </a:r>
            <a:endParaRPr lang="zh-CN" altLang="zh-CN" sz="2000" dirty="0">
              <a:solidFill>
                <a:schemeClr val="bg1"/>
              </a:solidFill>
              <a:latin typeface="+mn-ea"/>
            </a:endParaRPr>
          </a:p>
        </p:txBody>
      </p:sp>
      <p:cxnSp>
        <p:nvCxnSpPr>
          <p:cNvPr id="17" name="直接连接符 16"/>
          <p:cNvCxnSpPr/>
          <p:nvPr/>
        </p:nvCxnSpPr>
        <p:spPr>
          <a:xfrm flipH="1">
            <a:off x="2745301" y="1963306"/>
            <a:ext cx="1583463" cy="1358782"/>
          </a:xfrm>
          <a:prstGeom prst="line">
            <a:avLst/>
          </a:prstGeom>
          <a:ln w="9525">
            <a:solidFill>
              <a:srgbClr val="DF1414"/>
            </a:solidFill>
          </a:ln>
          <a:effectLst/>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a:off x="4663225" y="1527936"/>
            <a:ext cx="2208552" cy="802009"/>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flipH="1" flipV="1">
            <a:off x="3608389" y="1896856"/>
            <a:ext cx="901570" cy="1698"/>
          </a:xfrm>
          <a:prstGeom prst="line">
            <a:avLst/>
          </a:prstGeom>
          <a:ln w="9525">
            <a:solidFill>
              <a:srgbClr val="DF1414"/>
            </a:solidFill>
          </a:ln>
          <a:effectLst/>
        </p:spPr>
        <p:style>
          <a:lnRef idx="1">
            <a:schemeClr val="accent1"/>
          </a:lnRef>
          <a:fillRef idx="0">
            <a:schemeClr val="accent1"/>
          </a:fillRef>
          <a:effectRef idx="0">
            <a:schemeClr val="accent1"/>
          </a:effectRef>
          <a:fontRef idx="minor">
            <a:schemeClr val="tx1"/>
          </a:fontRef>
        </p:style>
      </p:cxnSp>
      <p:sp>
        <p:nvSpPr>
          <p:cNvPr id="20" name="任意多边形 19"/>
          <p:cNvSpPr/>
          <p:nvPr/>
        </p:nvSpPr>
        <p:spPr>
          <a:xfrm>
            <a:off x="1399837" y="1534728"/>
            <a:ext cx="2208552" cy="795218"/>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2660277" y="3304383"/>
            <a:ext cx="2208552" cy="802009"/>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p:nvPr/>
        </p:nvCxnSpPr>
        <p:spPr>
          <a:xfrm flipH="1" flipV="1">
            <a:off x="4874417" y="3685856"/>
            <a:ext cx="851506" cy="1879"/>
          </a:xfrm>
          <a:prstGeom prst="line">
            <a:avLst/>
          </a:prstGeom>
          <a:ln w="9525">
            <a:solidFill>
              <a:srgbClr val="DF1414"/>
            </a:solidFill>
          </a:ln>
          <a:effectLst/>
        </p:spPr>
        <p:style>
          <a:lnRef idx="1">
            <a:schemeClr val="accent1"/>
          </a:lnRef>
          <a:fillRef idx="0">
            <a:schemeClr val="accent1"/>
          </a:fillRef>
          <a:effectRef idx="0">
            <a:schemeClr val="accent1"/>
          </a:effectRef>
          <a:fontRef idx="minor">
            <a:schemeClr val="tx1"/>
          </a:fontRef>
        </p:style>
      </p:cxnSp>
      <p:sp>
        <p:nvSpPr>
          <p:cNvPr id="23" name="任意多边形 22"/>
          <p:cNvSpPr/>
          <p:nvPr/>
        </p:nvSpPr>
        <p:spPr>
          <a:xfrm>
            <a:off x="5923665" y="3304383"/>
            <a:ext cx="2208552" cy="802009"/>
          </a:xfrm>
          <a:custGeom>
            <a:avLst/>
            <a:gdLst>
              <a:gd name="connsiteX0" fmla="*/ 0 w 2527652"/>
              <a:gd name="connsiteY0" fmla="*/ 0 h 1008000"/>
              <a:gd name="connsiteX1" fmla="*/ 2023652 w 2527652"/>
              <a:gd name="connsiteY1" fmla="*/ 0 h 1008000"/>
              <a:gd name="connsiteX2" fmla="*/ 2527652 w 2527652"/>
              <a:gd name="connsiteY2" fmla="*/ 504000 h 1008000"/>
              <a:gd name="connsiteX3" fmla="*/ 2023652 w 2527652"/>
              <a:gd name="connsiteY3" fmla="*/ 1008000 h 1008000"/>
              <a:gd name="connsiteX4" fmla="*/ 0 w 2527652"/>
              <a:gd name="connsiteY4" fmla="*/ 1008000 h 100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7652" h="1008000">
                <a:moveTo>
                  <a:pt x="0" y="0"/>
                </a:moveTo>
                <a:lnTo>
                  <a:pt x="2023652" y="0"/>
                </a:lnTo>
                <a:cubicBezTo>
                  <a:pt x="2302004" y="0"/>
                  <a:pt x="2527652" y="225648"/>
                  <a:pt x="2527652" y="504000"/>
                </a:cubicBezTo>
                <a:cubicBezTo>
                  <a:pt x="2527652" y="782352"/>
                  <a:pt x="2302004" y="1008000"/>
                  <a:pt x="2023652" y="1008000"/>
                </a:cubicBezTo>
                <a:lnTo>
                  <a:pt x="0" y="1008000"/>
                </a:lnTo>
                <a:close/>
              </a:path>
            </a:pathLst>
          </a:custGeom>
          <a:noFill/>
          <a:ln w="9525">
            <a:solidFill>
              <a:srgbClr val="DF141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4216878" y="1510188"/>
            <a:ext cx="862871" cy="862871"/>
          </a:xfrm>
          <a:prstGeom prst="ellipse">
            <a:avLst/>
          </a:prstGeom>
          <a:solidFill>
            <a:srgbClr val="DF141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9"/>
          <p:cNvSpPr txBox="1">
            <a:spLocks noChangeArrowheads="1"/>
          </p:cNvSpPr>
          <p:nvPr/>
        </p:nvSpPr>
        <p:spPr bwMode="auto">
          <a:xfrm>
            <a:off x="4271686" y="1639949"/>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3200" dirty="0">
                <a:solidFill>
                  <a:schemeClr val="bg1"/>
                </a:solidFill>
                <a:effectLst/>
              </a:rPr>
              <a:t>02</a:t>
            </a:r>
            <a:endParaRPr lang="zh-CN" altLang="en-US" sz="3200" dirty="0">
              <a:solidFill>
                <a:schemeClr val="bg1"/>
              </a:solidFill>
              <a:effectLst/>
            </a:endParaRPr>
          </a:p>
        </p:txBody>
      </p:sp>
      <p:sp>
        <p:nvSpPr>
          <p:cNvPr id="26" name="椭圆 25"/>
          <p:cNvSpPr>
            <a:spLocks noChangeAspect="1"/>
          </p:cNvSpPr>
          <p:nvPr/>
        </p:nvSpPr>
        <p:spPr>
          <a:xfrm>
            <a:off x="1011783" y="1497505"/>
            <a:ext cx="862871" cy="862871"/>
          </a:xfrm>
          <a:prstGeom prst="ellipse">
            <a:avLst/>
          </a:prstGeom>
          <a:solidFill>
            <a:srgbClr val="DF141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9"/>
          <p:cNvSpPr txBox="1">
            <a:spLocks noChangeArrowheads="1"/>
          </p:cNvSpPr>
          <p:nvPr/>
        </p:nvSpPr>
        <p:spPr bwMode="auto">
          <a:xfrm>
            <a:off x="1133918" y="1631041"/>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3200" dirty="0">
                <a:solidFill>
                  <a:schemeClr val="bg1"/>
                </a:solidFill>
                <a:effectLst/>
              </a:rPr>
              <a:t>01</a:t>
            </a:r>
            <a:endParaRPr lang="zh-CN" altLang="en-US" sz="3200" dirty="0">
              <a:solidFill>
                <a:schemeClr val="bg1"/>
              </a:solidFill>
              <a:effectLst/>
            </a:endParaRPr>
          </a:p>
        </p:txBody>
      </p:sp>
      <p:sp>
        <p:nvSpPr>
          <p:cNvPr id="28" name="椭圆 27"/>
          <p:cNvSpPr>
            <a:spLocks noChangeAspect="1"/>
          </p:cNvSpPr>
          <p:nvPr/>
        </p:nvSpPr>
        <p:spPr>
          <a:xfrm>
            <a:off x="2272223" y="3267161"/>
            <a:ext cx="862871" cy="862871"/>
          </a:xfrm>
          <a:prstGeom prst="ellipse">
            <a:avLst/>
          </a:prstGeom>
          <a:solidFill>
            <a:srgbClr val="DF141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9"/>
          <p:cNvSpPr txBox="1">
            <a:spLocks noChangeArrowheads="1"/>
          </p:cNvSpPr>
          <p:nvPr/>
        </p:nvSpPr>
        <p:spPr bwMode="auto">
          <a:xfrm>
            <a:off x="2383403" y="3407116"/>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3200" dirty="0">
                <a:solidFill>
                  <a:schemeClr val="bg1"/>
                </a:solidFill>
                <a:effectLst/>
              </a:rPr>
              <a:t>03</a:t>
            </a:r>
            <a:endParaRPr lang="zh-CN" altLang="en-US" sz="3200" dirty="0">
              <a:solidFill>
                <a:schemeClr val="bg1"/>
              </a:solidFill>
              <a:effectLst/>
            </a:endParaRPr>
          </a:p>
        </p:txBody>
      </p:sp>
      <p:sp>
        <p:nvSpPr>
          <p:cNvPr id="30" name="椭圆 29"/>
          <p:cNvSpPr>
            <a:spLocks noChangeAspect="1"/>
          </p:cNvSpPr>
          <p:nvPr/>
        </p:nvSpPr>
        <p:spPr>
          <a:xfrm>
            <a:off x="5477318" y="3293055"/>
            <a:ext cx="862871" cy="862871"/>
          </a:xfrm>
          <a:prstGeom prst="ellipse">
            <a:avLst/>
          </a:prstGeom>
          <a:solidFill>
            <a:srgbClr val="DF141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29"/>
          <p:cNvSpPr txBox="1">
            <a:spLocks noChangeArrowheads="1"/>
          </p:cNvSpPr>
          <p:nvPr/>
        </p:nvSpPr>
        <p:spPr bwMode="auto">
          <a:xfrm>
            <a:off x="5575970" y="3433010"/>
            <a:ext cx="6655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3200" dirty="0">
                <a:solidFill>
                  <a:schemeClr val="bg1"/>
                </a:solidFill>
                <a:effectLst/>
              </a:rPr>
              <a:t>04</a:t>
            </a:r>
            <a:endParaRPr lang="zh-CN" altLang="en-US" sz="3200" dirty="0">
              <a:solidFill>
                <a:schemeClr val="bg1"/>
              </a:solidFill>
              <a:effectLst/>
            </a:endParaRPr>
          </a:p>
        </p:txBody>
      </p:sp>
      <p:sp>
        <p:nvSpPr>
          <p:cNvPr id="49" name="Text Placeholder 2"/>
          <p:cNvSpPr txBox="1"/>
          <p:nvPr/>
        </p:nvSpPr>
        <p:spPr>
          <a:xfrm>
            <a:off x="1940868" y="1621433"/>
            <a:ext cx="1547419" cy="5890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Text Placeholder 2"/>
          <p:cNvSpPr txBox="1"/>
          <p:nvPr/>
        </p:nvSpPr>
        <p:spPr>
          <a:xfrm>
            <a:off x="5179827" y="1621433"/>
            <a:ext cx="1547419" cy="5890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1" name="Text Placeholder 2"/>
          <p:cNvSpPr txBox="1"/>
          <p:nvPr/>
        </p:nvSpPr>
        <p:spPr>
          <a:xfrm>
            <a:off x="3218824" y="3395148"/>
            <a:ext cx="1547419" cy="5890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Text Placeholder 2"/>
          <p:cNvSpPr txBox="1"/>
          <p:nvPr/>
        </p:nvSpPr>
        <p:spPr>
          <a:xfrm>
            <a:off x="6457783" y="3395148"/>
            <a:ext cx="1547419" cy="58907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4"/>
          <p:cNvSpPr/>
          <p:nvPr/>
        </p:nvSpPr>
        <p:spPr>
          <a:xfrm>
            <a:off x="107505"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192507" y="1347614"/>
            <a:ext cx="2700807" cy="7200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400" dirty="0" smtClean="0">
                <a:solidFill>
                  <a:srgbClr val="DF1414"/>
                </a:solidFill>
                <a:latin typeface="微软雅黑" panose="020B0503020204020204" pitchFamily="34" charset="-122"/>
                <a:ea typeface="微软雅黑" panose="020B0503020204020204" pitchFamily="34" charset="-122"/>
              </a:rPr>
              <a:t>PART 04</a:t>
            </a:r>
            <a:endParaRPr lang="en-US" altLang="zh-CN" sz="4400" dirty="0" smtClean="0">
              <a:solidFill>
                <a:srgbClr val="DF1414"/>
              </a:solidFill>
              <a:latin typeface="微软雅黑" panose="020B0503020204020204" pitchFamily="34" charset="-122"/>
              <a:ea typeface="微软雅黑" panose="020B0503020204020204" pitchFamily="34" charset="-122"/>
            </a:endParaRPr>
          </a:p>
        </p:txBody>
      </p:sp>
      <p:sp>
        <p:nvSpPr>
          <p:cNvPr id="17" name="TextBox 53"/>
          <p:cNvSpPr txBox="1"/>
          <p:nvPr/>
        </p:nvSpPr>
        <p:spPr>
          <a:xfrm>
            <a:off x="4226937" y="1923678"/>
            <a:ext cx="4737551" cy="769441"/>
          </a:xfrm>
          <a:prstGeom prst="rect">
            <a:avLst/>
          </a:prstGeom>
          <a:noFill/>
        </p:spPr>
        <p:txBody>
          <a:bodyPr wrap="square" rtlCol="0">
            <a:spAutoFit/>
          </a:bodyPr>
          <a:lstStyle/>
          <a:p>
            <a:r>
              <a:rPr lang="zh-CN" altLang="en-US" sz="4400" b="1" spc="300" dirty="0">
                <a:solidFill>
                  <a:srgbClr val="DF1414"/>
                </a:solidFill>
                <a:latin typeface="微软雅黑" panose="020B0503020204020204" pitchFamily="34" charset="-122"/>
                <a:ea typeface="微软雅黑" panose="020B0503020204020204" pitchFamily="34" charset="-122"/>
              </a:rPr>
              <a:t>明年工作计划</a:t>
            </a:r>
            <a:endParaRPr lang="zh-CN" altLang="zh-CN" sz="4400" b="1" spc="300" dirty="0">
              <a:solidFill>
                <a:srgbClr val="DF1414"/>
              </a:solidFill>
              <a:latin typeface="微软雅黑" panose="020B0503020204020204" pitchFamily="34" charset="-122"/>
              <a:ea typeface="微软雅黑" panose="020B0503020204020204" pitchFamily="34" charset="-122"/>
            </a:endParaRPr>
          </a:p>
        </p:txBody>
      </p:sp>
      <p:sp>
        <p:nvSpPr>
          <p:cNvPr id="18" name="矩形 17"/>
          <p:cNvSpPr/>
          <p:nvPr/>
        </p:nvSpPr>
        <p:spPr>
          <a:xfrm>
            <a:off x="4331482" y="2877291"/>
            <a:ext cx="648072" cy="45719"/>
          </a:xfrm>
          <a:prstGeom prst="rect">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F1414"/>
              </a:solidFill>
            </a:endParaRPr>
          </a:p>
        </p:txBody>
      </p:sp>
      <p:sp>
        <p:nvSpPr>
          <p:cNvPr id="19" name="矩形 18"/>
          <p:cNvSpPr/>
          <p:nvPr/>
        </p:nvSpPr>
        <p:spPr>
          <a:xfrm>
            <a:off x="4232530" y="2931790"/>
            <a:ext cx="4580055"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500"/>
              </a:lnSpc>
            </a:pPr>
            <a:r>
              <a:rPr lang="en-US" altLang="zh-CN" sz="1000" dirty="0" err="1">
                <a:solidFill>
                  <a:schemeClr val="tx1">
                    <a:lumMod val="75000"/>
                    <a:lumOff val="25000"/>
                  </a:schemeClr>
                </a:solidFill>
                <a:latin typeface="+mj-ea"/>
                <a:ea typeface="+mj-ea"/>
              </a:rPr>
              <a:t>Qzuser</a:t>
            </a:r>
            <a:r>
              <a:rPr lang="en-US" altLang="zh-CN" sz="1000" dirty="0">
                <a:solidFill>
                  <a:schemeClr val="tx1">
                    <a:lumMod val="75000"/>
                    <a:lumOff val="25000"/>
                  </a:schemeClr>
                </a:solidFill>
                <a:latin typeface="+mj-ea"/>
                <a:ea typeface="+mj-ea"/>
              </a:rPr>
              <a:t> has more than ten years of design experience. With the design concept of high quality and practicability, we design every template with our heart, and try our best to serve our customers!</a:t>
            </a:r>
            <a:endParaRPr lang="zh-CN" altLang="en-US" sz="1000" dirty="0">
              <a:solidFill>
                <a:schemeClr val="tx1">
                  <a:lumMod val="75000"/>
                  <a:lumOff val="25000"/>
                </a:schemeClr>
              </a:solidFill>
              <a:latin typeface="+mj-ea"/>
              <a:ea typeface="+mj-ea"/>
            </a:endParaRPr>
          </a:p>
        </p:txBody>
      </p:sp>
      <p:sp>
        <p:nvSpPr>
          <p:cNvPr id="20" name="文本框 19"/>
          <p:cNvSpPr txBox="1"/>
          <p:nvPr/>
        </p:nvSpPr>
        <p:spPr>
          <a:xfrm>
            <a:off x="4206919" y="3717032"/>
            <a:ext cx="3891310" cy="5109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只争</a:t>
            </a:r>
            <a:r>
              <a:rPr lang="zh-CN" altLang="en-US" sz="2000" i="1" spc="300" dirty="0" smtClean="0">
                <a:solidFill>
                  <a:srgbClr val="DF1414"/>
                </a:solidFill>
                <a:latin typeface="微软雅黑" panose="020B0503020204020204" pitchFamily="34" charset="-122"/>
                <a:ea typeface="微软雅黑" panose="020B0503020204020204" pitchFamily="34" charset="-122"/>
              </a:rPr>
              <a:t>朝夕</a:t>
            </a:r>
            <a:r>
              <a:rPr lang="en-US" altLang="zh-CN"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000" i="1" spc="300" dirty="0" smtClean="0">
                <a:solidFill>
                  <a:schemeClr val="tx1">
                    <a:lumMod val="75000"/>
                    <a:lumOff val="25000"/>
                  </a:schemeClr>
                </a:solidFill>
                <a:latin typeface="微软雅黑" panose="020B0503020204020204" pitchFamily="34" charset="-122"/>
                <a:ea typeface="微软雅黑" panose="020B0503020204020204" pitchFamily="34" charset="-122"/>
              </a:rPr>
              <a:t>不</a:t>
            </a:r>
            <a:r>
              <a:rPr lang="zh-CN" altLang="en-US" sz="2000" i="1" spc="300" dirty="0">
                <a:solidFill>
                  <a:schemeClr val="tx1">
                    <a:lumMod val="75000"/>
                    <a:lumOff val="25000"/>
                  </a:schemeClr>
                </a:solidFill>
                <a:latin typeface="微软雅黑" panose="020B0503020204020204" pitchFamily="34" charset="-122"/>
                <a:ea typeface="微软雅黑" panose="020B0503020204020204" pitchFamily="34" charset="-122"/>
              </a:rPr>
              <a:t>负</a:t>
            </a:r>
            <a:r>
              <a:rPr lang="zh-CN" altLang="en-US" sz="2000" i="1" spc="300" dirty="0">
                <a:solidFill>
                  <a:srgbClr val="DF1414"/>
                </a:solidFill>
                <a:latin typeface="微软雅黑" panose="020B0503020204020204" pitchFamily="34" charset="-122"/>
                <a:ea typeface="微软雅黑" panose="020B0503020204020204" pitchFamily="34" charset="-122"/>
              </a:rPr>
              <a:t>韶华</a:t>
            </a:r>
            <a:endParaRPr lang="zh-CN" altLang="zh-CN" sz="2000" i="1" spc="300" dirty="0">
              <a:solidFill>
                <a:srgbClr val="DF1414"/>
              </a:solidFill>
              <a:latin typeface="微软雅黑" panose="020B0503020204020204" pitchFamily="34" charset="-122"/>
              <a:ea typeface="微软雅黑" panose="020B0503020204020204" pitchFamily="34" charset="-122"/>
            </a:endParaRPr>
          </a:p>
        </p:txBody>
      </p:sp>
      <p:sp>
        <p:nvSpPr>
          <p:cNvPr id="10" name="矩形 4"/>
          <p:cNvSpPr/>
          <p:nvPr/>
        </p:nvSpPr>
        <p:spPr>
          <a:xfrm>
            <a:off x="0"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airplan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7"/>
          <p:cNvSpPr txBox="1"/>
          <p:nvPr/>
        </p:nvSpPr>
        <p:spPr>
          <a:xfrm>
            <a:off x="746112" y="1923678"/>
            <a:ext cx="801552" cy="289734"/>
          </a:xfrm>
          <a:prstGeom prst="roundRect">
            <a:avLst/>
          </a:prstGeom>
          <a:solidFill>
            <a:srgbClr val="DF1414"/>
          </a:solidFill>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400" b="0" dirty="0" smtClean="0">
                <a:solidFill>
                  <a:schemeClr val="bg1"/>
                </a:solidFill>
                <a:latin typeface="微软雅黑" panose="020B0503020204020204" pitchFamily="34" charset="-122"/>
                <a:ea typeface="微软雅黑" panose="020B0503020204020204" pitchFamily="34" charset="-122"/>
                <a:cs typeface="+mn-ea"/>
                <a:sym typeface="+mn-lt"/>
              </a:rPr>
              <a:t>计划一</a:t>
            </a:r>
            <a:endParaRPr lang="zh-CN" altLang="en-US" sz="1400" b="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TextBox 23"/>
          <p:cNvSpPr txBox="1"/>
          <p:nvPr/>
        </p:nvSpPr>
        <p:spPr>
          <a:xfrm>
            <a:off x="677482" y="2170549"/>
            <a:ext cx="4110542" cy="5078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Text Placeholder 7"/>
          <p:cNvSpPr txBox="1"/>
          <p:nvPr/>
        </p:nvSpPr>
        <p:spPr>
          <a:xfrm>
            <a:off x="746112" y="2780189"/>
            <a:ext cx="801552" cy="289734"/>
          </a:xfrm>
          <a:prstGeom prst="roundRect">
            <a:avLst/>
          </a:prstGeom>
          <a:solidFill>
            <a:srgbClr val="DF1414"/>
          </a:solidFill>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400" b="0" dirty="0" smtClean="0">
                <a:solidFill>
                  <a:schemeClr val="bg1"/>
                </a:solidFill>
                <a:latin typeface="微软雅黑" panose="020B0503020204020204" pitchFamily="34" charset="-122"/>
                <a:ea typeface="微软雅黑" panose="020B0503020204020204" pitchFamily="34" charset="-122"/>
                <a:cs typeface="+mn-ea"/>
                <a:sym typeface="+mn-lt"/>
              </a:rPr>
              <a:t>计划二</a:t>
            </a:r>
            <a:endParaRPr lang="zh-CN" altLang="en-US" sz="1400" b="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8" name="TextBox 23"/>
          <p:cNvSpPr txBox="1"/>
          <p:nvPr/>
        </p:nvSpPr>
        <p:spPr>
          <a:xfrm>
            <a:off x="677482" y="3027060"/>
            <a:ext cx="4110542" cy="5078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Text Placeholder 7"/>
          <p:cNvSpPr txBox="1"/>
          <p:nvPr/>
        </p:nvSpPr>
        <p:spPr>
          <a:xfrm>
            <a:off x="746112" y="3617248"/>
            <a:ext cx="801552" cy="289734"/>
          </a:xfrm>
          <a:prstGeom prst="roundRect">
            <a:avLst/>
          </a:prstGeom>
          <a:solidFill>
            <a:srgbClr val="DF1414"/>
          </a:solidFill>
        </p:spPr>
        <p:txBody>
          <a:bodyPr vert="horz" lIns="0" tIns="77881" rIns="0" bIns="77881"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1400" b="0" dirty="0" smtClean="0">
                <a:solidFill>
                  <a:schemeClr val="bg1"/>
                </a:solidFill>
                <a:latin typeface="微软雅黑" panose="020B0503020204020204" pitchFamily="34" charset="-122"/>
                <a:ea typeface="微软雅黑" panose="020B0503020204020204" pitchFamily="34" charset="-122"/>
                <a:cs typeface="+mn-ea"/>
                <a:sym typeface="+mn-lt"/>
              </a:rPr>
              <a:t>计划三</a:t>
            </a:r>
            <a:endParaRPr lang="zh-CN" altLang="en-US" sz="1400" b="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0" name="TextBox 23"/>
          <p:cNvSpPr txBox="1"/>
          <p:nvPr/>
        </p:nvSpPr>
        <p:spPr>
          <a:xfrm>
            <a:off x="677482" y="3864119"/>
            <a:ext cx="4110542" cy="5078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在此输入相关文字，在此输入相关文字，在此输入相关文字，在此输入相关文字，在此输入相关文字，在此输入相关文字，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明年工作计划</a:t>
            </a:r>
            <a:endParaRPr lang="zh-CN" altLang="zh-CN" sz="2200" dirty="0">
              <a:solidFill>
                <a:schemeClr val="tx1">
                  <a:lumMod val="75000"/>
                  <a:lumOff val="25000"/>
                </a:schemeClr>
              </a:solidFill>
              <a:latin typeface="+mn-ea"/>
            </a:endParaRPr>
          </a:p>
        </p:txBody>
      </p:sp>
      <p:sp>
        <p:nvSpPr>
          <p:cNvPr id="13"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04</a:t>
            </a:r>
            <a:endParaRPr lang="zh-CN" altLang="zh-CN" sz="2000" dirty="0">
              <a:solidFill>
                <a:schemeClr val="bg1"/>
              </a:solidFill>
              <a:latin typeface="+mn-ea"/>
            </a:endParaRPr>
          </a:p>
        </p:txBody>
      </p:sp>
      <p:sp>
        <p:nvSpPr>
          <p:cNvPr id="14" name="TextBox 12"/>
          <p:cNvSpPr txBox="1"/>
          <p:nvPr/>
        </p:nvSpPr>
        <p:spPr>
          <a:xfrm>
            <a:off x="640831" y="1296432"/>
            <a:ext cx="4752528" cy="523220"/>
          </a:xfrm>
          <a:prstGeom prst="rect">
            <a:avLst/>
          </a:prstGeom>
          <a:noFill/>
        </p:spPr>
        <p:txBody>
          <a:bodyPr wrap="square" rtlCol="0">
            <a:spAutoFit/>
          </a:bodyPr>
          <a:lstStyle>
            <a:defPPr>
              <a:defRPr lang="zh-CN"/>
            </a:defPPr>
            <a:lvl1pPr algn="ctr">
              <a:defRPr sz="5400">
                <a:solidFill>
                  <a:schemeClr val="bg1"/>
                </a:solidFill>
                <a:latin typeface="微软雅黑" panose="020B0503020204020204" pitchFamily="34" charset="-122"/>
                <a:ea typeface="微软雅黑" panose="020B0503020204020204" pitchFamily="34" charset="-122"/>
              </a:defRPr>
            </a:lvl1pPr>
          </a:lstStyle>
          <a:p>
            <a:pPr algn="l"/>
            <a:r>
              <a:rPr lang="en-US" altLang="zh-CN" sz="2800" dirty="0" smtClean="0">
                <a:solidFill>
                  <a:schemeClr val="tx1">
                    <a:lumMod val="75000"/>
                    <a:lumOff val="25000"/>
                  </a:schemeClr>
                </a:solidFill>
              </a:rPr>
              <a:t>20XX</a:t>
            </a:r>
            <a:r>
              <a:rPr lang="zh-CN" altLang="zh-CN" sz="2800" dirty="0" smtClean="0">
                <a:solidFill>
                  <a:schemeClr val="tx1">
                    <a:lumMod val="75000"/>
                    <a:lumOff val="25000"/>
                  </a:schemeClr>
                </a:solidFill>
              </a:rPr>
              <a:t>年</a:t>
            </a:r>
            <a:r>
              <a:rPr lang="zh-CN" altLang="zh-CN" sz="2800" dirty="0">
                <a:solidFill>
                  <a:schemeClr val="tx1">
                    <a:lumMod val="75000"/>
                    <a:lumOff val="25000"/>
                  </a:schemeClr>
                </a:solidFill>
              </a:rPr>
              <a:t>工作</a:t>
            </a:r>
            <a:r>
              <a:rPr lang="zh-CN" altLang="zh-CN" sz="2800" dirty="0" smtClean="0">
                <a:solidFill>
                  <a:schemeClr val="tx1">
                    <a:lumMod val="75000"/>
                    <a:lumOff val="25000"/>
                  </a:schemeClr>
                </a:solidFill>
              </a:rPr>
              <a:t>计划</a:t>
            </a:r>
            <a:endParaRPr lang="zh-CN" altLang="zh-CN" sz="2800" dirty="0">
              <a:solidFill>
                <a:schemeClr val="tx1">
                  <a:lumMod val="75000"/>
                  <a:lumOff val="25000"/>
                </a:schemeClr>
              </a:solidFill>
            </a:endParaRPr>
          </a:p>
        </p:txBody>
      </p:sp>
      <p:sp>
        <p:nvSpPr>
          <p:cNvPr id="15" name="矩形 14"/>
          <p:cNvSpPr/>
          <p:nvPr/>
        </p:nvSpPr>
        <p:spPr>
          <a:xfrm>
            <a:off x="4856654" y="1296433"/>
            <a:ext cx="3675786" cy="3103936"/>
          </a:xfrm>
          <a:prstGeom prst="rect">
            <a:avLst/>
          </a:prstGeom>
          <a:blipFill dpi="0" rotWithShape="1">
            <a:blip r:embed="rId1" cstate="print">
              <a:extLst>
                <a:ext uri="{BEBA8EAE-BF5A-486C-A8C5-ECC9F3942E4B}">
                  <a14:imgProps xmlns:a14="http://schemas.microsoft.com/office/drawing/2010/main">
                    <a14:imgLayer r:embed="rId2">
                      <a14:imgEffect>
                        <a14:saturation sat="66000"/>
                      </a14:imgEffect>
                    </a14:imgLayer>
                  </a14:imgProps>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53"/>
          <p:cNvSpPr txBox="1"/>
          <p:nvPr/>
        </p:nvSpPr>
        <p:spPr>
          <a:xfrm>
            <a:off x="685771" y="267494"/>
            <a:ext cx="2689254" cy="430887"/>
          </a:xfrm>
          <a:prstGeom prst="rect">
            <a:avLst/>
          </a:prstGeom>
          <a:noFill/>
        </p:spPr>
        <p:txBody>
          <a:bodyPr wrap="square" rtlCol="0">
            <a:spAutoFit/>
          </a:bodyPr>
          <a:lstStyle/>
          <a:p>
            <a:r>
              <a:rPr lang="zh-CN" altLang="en-US" sz="2200" dirty="0">
                <a:solidFill>
                  <a:schemeClr val="tx1">
                    <a:lumMod val="75000"/>
                    <a:lumOff val="25000"/>
                  </a:schemeClr>
                </a:solidFill>
                <a:latin typeface="+mn-ea"/>
              </a:rPr>
              <a:t>明年工作计划</a:t>
            </a:r>
            <a:endParaRPr lang="zh-CN" altLang="zh-CN" sz="2200" dirty="0">
              <a:solidFill>
                <a:schemeClr val="tx1">
                  <a:lumMod val="75000"/>
                  <a:lumOff val="25000"/>
                </a:schemeClr>
              </a:solidFill>
              <a:latin typeface="+mn-ea"/>
            </a:endParaRPr>
          </a:p>
        </p:txBody>
      </p:sp>
      <p:sp>
        <p:nvSpPr>
          <p:cNvPr id="21" name="TextBox 53"/>
          <p:cNvSpPr txBox="1"/>
          <p:nvPr/>
        </p:nvSpPr>
        <p:spPr>
          <a:xfrm>
            <a:off x="102525" y="294235"/>
            <a:ext cx="530613" cy="400110"/>
          </a:xfrm>
          <a:prstGeom prst="rect">
            <a:avLst/>
          </a:prstGeom>
          <a:noFill/>
        </p:spPr>
        <p:txBody>
          <a:bodyPr wrap="square" rtlCol="0">
            <a:spAutoFit/>
          </a:bodyPr>
          <a:lstStyle/>
          <a:p>
            <a:pPr algn="ctr"/>
            <a:r>
              <a:rPr lang="en-US" altLang="zh-CN" sz="2000" dirty="0" smtClean="0">
                <a:solidFill>
                  <a:schemeClr val="bg1"/>
                </a:solidFill>
                <a:latin typeface="+mn-ea"/>
              </a:rPr>
              <a:t>04</a:t>
            </a:r>
            <a:endParaRPr lang="zh-CN" altLang="zh-CN" sz="2000" dirty="0">
              <a:solidFill>
                <a:schemeClr val="bg1"/>
              </a:solidFill>
              <a:latin typeface="+mn-ea"/>
            </a:endParaRPr>
          </a:p>
        </p:txBody>
      </p:sp>
      <p:grpSp>
        <p:nvGrpSpPr>
          <p:cNvPr id="4" name="组合 3"/>
          <p:cNvGrpSpPr/>
          <p:nvPr/>
        </p:nvGrpSpPr>
        <p:grpSpPr>
          <a:xfrm>
            <a:off x="1513687" y="1976670"/>
            <a:ext cx="548368" cy="548369"/>
            <a:chOff x="1556595" y="1275606"/>
            <a:chExt cx="548368" cy="548369"/>
          </a:xfrm>
        </p:grpSpPr>
        <p:sp>
          <p:nvSpPr>
            <p:cNvPr id="25" name="椭圆 24"/>
            <p:cNvSpPr/>
            <p:nvPr/>
          </p:nvSpPr>
          <p:spPr>
            <a:xfrm>
              <a:off x="1556595" y="1275606"/>
              <a:ext cx="548368" cy="548369"/>
            </a:xfrm>
            <a:prstGeom prst="ellipse">
              <a:avLst/>
            </a:prstGeom>
            <a:solidFill>
              <a:srgbClr val="D6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blipFill>
                  <a:blip r:embed="rId1"/>
                  <a:stretch>
                    <a:fillRect/>
                  </a:stretch>
                </a:blipFill>
                <a:latin typeface="Akzidenz-Grotesk BQ Condensed" pitchFamily="2" charset="0"/>
              </a:endParaRPr>
            </a:p>
          </p:txBody>
        </p:sp>
        <p:sp>
          <p:nvSpPr>
            <p:cNvPr id="30" name="文本框 29"/>
            <p:cNvSpPr txBox="1">
              <a:spLocks noChangeArrowheads="1"/>
            </p:cNvSpPr>
            <p:nvPr/>
          </p:nvSpPr>
          <p:spPr bwMode="auto">
            <a:xfrm>
              <a:off x="1577138" y="1339323"/>
              <a:ext cx="5148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zh-CN" altLang="en-US" sz="22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366890" y="1976670"/>
            <a:ext cx="548368" cy="548369"/>
            <a:chOff x="2582441" y="3640165"/>
            <a:chExt cx="548368" cy="548369"/>
          </a:xfrm>
        </p:grpSpPr>
        <p:sp>
          <p:nvSpPr>
            <p:cNvPr id="26" name="椭圆 25"/>
            <p:cNvSpPr/>
            <p:nvPr/>
          </p:nvSpPr>
          <p:spPr>
            <a:xfrm>
              <a:off x="2582441" y="3640165"/>
              <a:ext cx="548368" cy="548369"/>
            </a:xfrm>
            <a:prstGeom prst="ellipse">
              <a:avLst/>
            </a:prstGeom>
            <a:solidFill>
              <a:srgbClr val="D6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blipFill>
                  <a:blip r:embed="rId1"/>
                  <a:stretch>
                    <a:fillRect/>
                  </a:stretch>
                </a:blipFill>
                <a:latin typeface="Akzidenz-Grotesk BQ Condensed" pitchFamily="2" charset="0"/>
              </a:endParaRPr>
            </a:p>
          </p:txBody>
        </p:sp>
        <p:sp>
          <p:nvSpPr>
            <p:cNvPr id="32" name="文本框 29"/>
            <p:cNvSpPr txBox="1">
              <a:spLocks noChangeArrowheads="1"/>
            </p:cNvSpPr>
            <p:nvPr/>
          </p:nvSpPr>
          <p:spPr bwMode="auto">
            <a:xfrm>
              <a:off x="2601372" y="3704150"/>
              <a:ext cx="5148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2200" dirty="0" smtClean="0">
                  <a:solidFill>
                    <a:schemeClr val="bg1"/>
                  </a:solidFill>
                  <a:effectLst/>
                </a:rPr>
                <a:t>02</a:t>
              </a:r>
              <a:endParaRPr lang="zh-CN" altLang="en-US" sz="2200" dirty="0">
                <a:solidFill>
                  <a:schemeClr val="bg1"/>
                </a:solidFill>
                <a:effectLst/>
              </a:endParaRPr>
            </a:p>
          </p:txBody>
        </p:sp>
      </p:grpSp>
      <p:grpSp>
        <p:nvGrpSpPr>
          <p:cNvPr id="5" name="组合 4"/>
          <p:cNvGrpSpPr/>
          <p:nvPr/>
        </p:nvGrpSpPr>
        <p:grpSpPr>
          <a:xfrm>
            <a:off x="5228741" y="1976670"/>
            <a:ext cx="548368" cy="548369"/>
            <a:chOff x="4460770" y="1362312"/>
            <a:chExt cx="548368" cy="548369"/>
          </a:xfrm>
        </p:grpSpPr>
        <p:sp>
          <p:nvSpPr>
            <p:cNvPr id="27" name="椭圆 26"/>
            <p:cNvSpPr/>
            <p:nvPr/>
          </p:nvSpPr>
          <p:spPr>
            <a:xfrm>
              <a:off x="4460770" y="1362312"/>
              <a:ext cx="548368" cy="548369"/>
            </a:xfrm>
            <a:prstGeom prst="ellipse">
              <a:avLst/>
            </a:prstGeom>
            <a:solidFill>
              <a:srgbClr val="D6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blipFill>
                  <a:blip r:embed="rId1"/>
                  <a:stretch>
                    <a:fillRect/>
                  </a:stretch>
                </a:blipFill>
                <a:latin typeface="Akzidenz-Grotesk BQ Condensed" pitchFamily="2" charset="0"/>
              </a:endParaRPr>
            </a:p>
          </p:txBody>
        </p:sp>
        <p:sp>
          <p:nvSpPr>
            <p:cNvPr id="35" name="文本框 29"/>
            <p:cNvSpPr txBox="1">
              <a:spLocks noChangeArrowheads="1"/>
            </p:cNvSpPr>
            <p:nvPr/>
          </p:nvSpPr>
          <p:spPr bwMode="auto">
            <a:xfrm>
              <a:off x="4475029" y="1434255"/>
              <a:ext cx="5148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2200" dirty="0" smtClean="0">
                  <a:solidFill>
                    <a:schemeClr val="bg1"/>
                  </a:solidFill>
                  <a:effectLst/>
                </a:rPr>
                <a:t>03</a:t>
              </a:r>
              <a:endParaRPr lang="zh-CN" altLang="en-US" sz="2200" dirty="0">
                <a:solidFill>
                  <a:schemeClr val="bg1"/>
                </a:solidFill>
                <a:effectLst/>
              </a:endParaRPr>
            </a:p>
          </p:txBody>
        </p:sp>
      </p:grpSp>
      <p:grpSp>
        <p:nvGrpSpPr>
          <p:cNvPr id="6" name="组合 5"/>
          <p:cNvGrpSpPr/>
          <p:nvPr/>
        </p:nvGrpSpPr>
        <p:grpSpPr>
          <a:xfrm>
            <a:off x="7090592" y="1976670"/>
            <a:ext cx="548368" cy="548369"/>
            <a:chOff x="6339100" y="3652849"/>
            <a:chExt cx="548368" cy="548369"/>
          </a:xfrm>
        </p:grpSpPr>
        <p:sp>
          <p:nvSpPr>
            <p:cNvPr id="29" name="椭圆 28"/>
            <p:cNvSpPr/>
            <p:nvPr/>
          </p:nvSpPr>
          <p:spPr>
            <a:xfrm>
              <a:off x="6339100" y="3652849"/>
              <a:ext cx="548368" cy="548369"/>
            </a:xfrm>
            <a:prstGeom prst="ellipse">
              <a:avLst/>
            </a:prstGeom>
            <a:solidFill>
              <a:srgbClr val="D6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00" b="1" dirty="0">
                <a:blipFill>
                  <a:blip r:embed="rId1"/>
                  <a:stretch>
                    <a:fillRect/>
                  </a:stretch>
                </a:blipFill>
                <a:latin typeface="Akzidenz-Grotesk BQ Condensed" pitchFamily="2" charset="0"/>
              </a:endParaRPr>
            </a:p>
          </p:txBody>
        </p:sp>
        <p:sp>
          <p:nvSpPr>
            <p:cNvPr id="36" name="文本框 29"/>
            <p:cNvSpPr txBox="1">
              <a:spLocks noChangeArrowheads="1"/>
            </p:cNvSpPr>
            <p:nvPr/>
          </p:nvSpPr>
          <p:spPr bwMode="auto">
            <a:xfrm>
              <a:off x="6355676" y="3726617"/>
              <a:ext cx="5148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eaLnBrk="0" hangingPunct="0">
                <a:defRPr sz="4000">
                  <a:solidFill>
                    <a:srgbClr val="FF0000"/>
                  </a:solidFill>
                  <a:effectLst>
                    <a:innerShdw blurRad="63500" dist="38100" dir="13500000">
                      <a:prstClr val="black">
                        <a:alpha val="50000"/>
                      </a:prstClr>
                    </a:innerShdw>
                  </a:effectLst>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2200" dirty="0" smtClean="0">
                  <a:solidFill>
                    <a:schemeClr val="bg1"/>
                  </a:solidFill>
                  <a:effectLst/>
                </a:rPr>
                <a:t>04</a:t>
              </a:r>
              <a:endParaRPr lang="zh-CN" altLang="en-US" sz="2200" dirty="0">
                <a:solidFill>
                  <a:schemeClr val="bg1"/>
                </a:solidFill>
                <a:effectLst/>
              </a:endParaRPr>
            </a:p>
          </p:txBody>
        </p:sp>
      </p:grpSp>
      <p:sp>
        <p:nvSpPr>
          <p:cNvPr id="37" name="Text Placeholder 7"/>
          <p:cNvSpPr txBox="1"/>
          <p:nvPr/>
        </p:nvSpPr>
        <p:spPr>
          <a:xfrm>
            <a:off x="1232552" y="2618486"/>
            <a:ext cx="1110638" cy="293168"/>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第一季度</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39" name="Text Placeholder 7"/>
          <p:cNvSpPr txBox="1"/>
          <p:nvPr/>
        </p:nvSpPr>
        <p:spPr>
          <a:xfrm>
            <a:off x="4948473" y="2618486"/>
            <a:ext cx="1110638" cy="293168"/>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第三季度</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43" name="Text Placeholder 7"/>
          <p:cNvSpPr txBox="1"/>
          <p:nvPr/>
        </p:nvSpPr>
        <p:spPr>
          <a:xfrm>
            <a:off x="3066451" y="2618486"/>
            <a:ext cx="1110638" cy="293168"/>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第二季度</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45" name="Text Placeholder 7"/>
          <p:cNvSpPr txBox="1"/>
          <p:nvPr/>
        </p:nvSpPr>
        <p:spPr>
          <a:xfrm>
            <a:off x="6782372" y="2618486"/>
            <a:ext cx="1110638" cy="293168"/>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2000" b="0" dirty="0" smtClean="0">
                <a:latin typeface="微软雅黑" panose="020B0503020204020204" pitchFamily="34" charset="-122"/>
                <a:ea typeface="微软雅黑" panose="020B0503020204020204" pitchFamily="34" charset="-122"/>
                <a:cs typeface="+mn-ea"/>
                <a:sym typeface="+mn-lt"/>
              </a:rPr>
              <a:t>第四季度</a:t>
            </a:r>
            <a:endParaRPr lang="zh-CN" altLang="en-US" sz="2000" b="0" dirty="0">
              <a:latin typeface="微软雅黑" panose="020B0503020204020204" pitchFamily="34" charset="-122"/>
              <a:ea typeface="微软雅黑" panose="020B0503020204020204" pitchFamily="34" charset="-122"/>
              <a:cs typeface="+mn-ea"/>
              <a:sym typeface="+mn-lt"/>
            </a:endParaRPr>
          </a:p>
        </p:txBody>
      </p:sp>
      <p:sp>
        <p:nvSpPr>
          <p:cNvPr id="47" name="Text Placeholder 2"/>
          <p:cNvSpPr txBox="1"/>
          <p:nvPr/>
        </p:nvSpPr>
        <p:spPr>
          <a:xfrm>
            <a:off x="1122560" y="2987024"/>
            <a:ext cx="1313328" cy="1102003"/>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Text Placeholder 2"/>
          <p:cNvSpPr txBox="1"/>
          <p:nvPr/>
        </p:nvSpPr>
        <p:spPr>
          <a:xfrm>
            <a:off x="2984410" y="2987024"/>
            <a:ext cx="1313328" cy="1102003"/>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Text Placeholder 2"/>
          <p:cNvSpPr txBox="1"/>
          <p:nvPr/>
        </p:nvSpPr>
        <p:spPr>
          <a:xfrm>
            <a:off x="4846261" y="2987024"/>
            <a:ext cx="1313328" cy="1102003"/>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Text Placeholder 2"/>
          <p:cNvSpPr txBox="1"/>
          <p:nvPr/>
        </p:nvSpPr>
        <p:spPr>
          <a:xfrm>
            <a:off x="6708112" y="2987024"/>
            <a:ext cx="1313328" cy="1102003"/>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ct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输入相关文字， </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DOCER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稻壳儿设计师</a:t>
            </a:r>
            <a:r>
              <a:rPr lang="en-US" altLang="zh-CN" sz="900" dirty="0" err="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qzuser</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t>
            </a: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endParaRPr lang="en-GB"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3" name="组合 12"/>
          <p:cNvGrpSpPr/>
          <p:nvPr/>
        </p:nvGrpSpPr>
        <p:grpSpPr>
          <a:xfrm>
            <a:off x="2699792" y="1923678"/>
            <a:ext cx="3778785" cy="2179256"/>
            <a:chOff x="2699792" y="1543375"/>
            <a:chExt cx="3778785" cy="2396527"/>
          </a:xfrm>
        </p:grpSpPr>
        <p:cxnSp>
          <p:nvCxnSpPr>
            <p:cNvPr id="12" name="直接连接符 11"/>
            <p:cNvCxnSpPr/>
            <p:nvPr/>
          </p:nvCxnSpPr>
          <p:spPr>
            <a:xfrm>
              <a:off x="2699792" y="1543375"/>
              <a:ext cx="0" cy="239652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583676" y="1543375"/>
              <a:ext cx="0" cy="239652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478577" y="1543375"/>
              <a:ext cx="0" cy="2396527"/>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61" name="TextBox 12"/>
          <p:cNvSpPr txBox="1"/>
          <p:nvPr/>
        </p:nvSpPr>
        <p:spPr>
          <a:xfrm>
            <a:off x="2207412" y="1131590"/>
            <a:ext cx="4752528" cy="523220"/>
          </a:xfrm>
          <a:prstGeom prst="rect">
            <a:avLst/>
          </a:prstGeom>
          <a:noFill/>
        </p:spPr>
        <p:txBody>
          <a:bodyPr wrap="square" rtlCol="0">
            <a:spAutoFit/>
          </a:bodyPr>
          <a:lstStyle>
            <a:defPPr>
              <a:defRPr lang="zh-CN"/>
            </a:defPPr>
            <a:lvl1pPr algn="ctr">
              <a:defRPr sz="5400">
                <a:solidFill>
                  <a:schemeClr val="bg1"/>
                </a:solidFill>
                <a:latin typeface="微软雅黑" panose="020B0503020204020204" pitchFamily="34" charset="-122"/>
                <a:ea typeface="微软雅黑" panose="020B0503020204020204" pitchFamily="34" charset="-122"/>
              </a:defRPr>
            </a:lvl1pPr>
          </a:lstStyle>
          <a:p>
            <a:r>
              <a:rPr lang="en-US" altLang="zh-CN" sz="2800" dirty="0" smtClean="0">
                <a:solidFill>
                  <a:schemeClr val="tx1">
                    <a:lumMod val="75000"/>
                    <a:lumOff val="25000"/>
                  </a:schemeClr>
                </a:solidFill>
              </a:rPr>
              <a:t>20XX</a:t>
            </a:r>
            <a:r>
              <a:rPr lang="zh-CN" altLang="en-US" sz="2800" dirty="0" smtClean="0">
                <a:solidFill>
                  <a:schemeClr val="tx1">
                    <a:lumMod val="75000"/>
                    <a:lumOff val="25000"/>
                  </a:schemeClr>
                </a:solidFill>
              </a:rPr>
              <a:t>年季度销售计划</a:t>
            </a:r>
            <a:endParaRPr lang="zh-CN" altLang="zh-CN" sz="2800" dirty="0">
              <a:solidFill>
                <a:schemeClr val="tx1">
                  <a:lumMod val="75000"/>
                  <a:lumOff val="2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4"/>
          <p:cNvSpPr/>
          <p:nvPr/>
        </p:nvSpPr>
        <p:spPr>
          <a:xfrm>
            <a:off x="107505"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gradFill>
            <a:gsLst>
              <a:gs pos="0">
                <a:srgbClr val="DF1414"/>
              </a:gs>
              <a:gs pos="100000">
                <a:srgbClr val="DF1414">
                  <a:alpha val="0"/>
                </a:srgb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53"/>
          <p:cNvSpPr txBox="1"/>
          <p:nvPr/>
        </p:nvSpPr>
        <p:spPr>
          <a:xfrm>
            <a:off x="4139952" y="1688604"/>
            <a:ext cx="4685561" cy="1092607"/>
          </a:xfrm>
          <a:prstGeom prst="rect">
            <a:avLst/>
          </a:prstGeom>
          <a:noFill/>
        </p:spPr>
        <p:txBody>
          <a:bodyPr wrap="square" rtlCol="0">
            <a:spAutoFit/>
          </a:bodyPr>
          <a:lstStyle/>
          <a:p>
            <a:r>
              <a:rPr lang="en-US" altLang="zh-CN" sz="6500" dirty="0" smtClean="0">
                <a:solidFill>
                  <a:srgbClr val="DF1414"/>
                </a:solidFill>
                <a:latin typeface="微软雅黑" panose="020B0503020204020204" pitchFamily="34" charset="-122"/>
                <a:ea typeface="微软雅黑" panose="020B0503020204020204" pitchFamily="34" charset="-122"/>
              </a:rPr>
              <a:t>THANKS</a:t>
            </a:r>
            <a:endParaRPr lang="zh-CN" altLang="zh-CN" sz="6500" dirty="0">
              <a:solidFill>
                <a:srgbClr val="DF1414"/>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206919" y="3741580"/>
            <a:ext cx="3891310" cy="484505"/>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pPr>
              <a:lnSpc>
                <a:spcPts val="2600"/>
              </a:lnSpc>
              <a:spcAft>
                <a:spcPts val="0"/>
              </a:spcAft>
            </a:pPr>
            <a:r>
              <a:rPr lang="zh-CN" sz="1400" kern="100" dirty="0">
                <a:solidFill>
                  <a:schemeClr val="tx1">
                    <a:lumMod val="75000"/>
                    <a:lumOff val="25000"/>
                  </a:schemeClr>
                </a:solidFill>
                <a:effectLst/>
                <a:ea typeface="微软雅黑" panose="020B0503020204020204" pitchFamily="34" charset="-122"/>
                <a:cs typeface="Times New Roman" panose="02020603050405020304"/>
              </a:rPr>
              <a:t>汇报人：</a:t>
            </a:r>
            <a:r>
              <a:rPr lang="en-US" sz="1400" kern="100" dirty="0" err="1">
                <a:solidFill>
                  <a:schemeClr val="tx1">
                    <a:lumMod val="75000"/>
                    <a:lumOff val="25000"/>
                  </a:schemeClr>
                </a:solidFill>
                <a:effectLst/>
                <a:ea typeface="微软雅黑" panose="020B0503020204020204" pitchFamily="34" charset="-122"/>
                <a:cs typeface="Times New Roman" panose="02020603050405020304"/>
              </a:rPr>
              <a:t>XXX</a:t>
            </a:r>
            <a:r>
              <a:rPr lang="en-US" sz="1400" kern="100" dirty="0">
                <a:solidFill>
                  <a:schemeClr val="tx1">
                    <a:lumMod val="75000"/>
                    <a:lumOff val="25000"/>
                  </a:schemeClr>
                </a:solidFill>
                <a:effectLst/>
                <a:ea typeface="微软雅黑" panose="020B0503020204020204" pitchFamily="34" charset="-122"/>
                <a:cs typeface="Times New Roman" panose="02020603050405020304"/>
              </a:rPr>
              <a:t>    </a:t>
            </a:r>
            <a:r>
              <a:rPr lang="en-US" sz="1400" kern="100" dirty="0" smtClean="0">
                <a:solidFill>
                  <a:schemeClr val="tx1">
                    <a:lumMod val="75000"/>
                    <a:lumOff val="25000"/>
                  </a:schemeClr>
                </a:solidFill>
                <a:effectLst/>
                <a:ea typeface="微软雅黑" panose="020B0503020204020204" pitchFamily="34" charset="-122"/>
                <a:cs typeface="Times New Roman" panose="02020603050405020304"/>
              </a:rPr>
              <a:t>   </a:t>
            </a:r>
            <a:r>
              <a:rPr lang="zh-CN" sz="1400" kern="100" dirty="0" smtClean="0">
                <a:solidFill>
                  <a:schemeClr val="tx1">
                    <a:lumMod val="75000"/>
                    <a:lumOff val="25000"/>
                  </a:schemeClr>
                </a:solidFill>
                <a:effectLst/>
                <a:ea typeface="微软雅黑" panose="020B0503020204020204" pitchFamily="34" charset="-122"/>
                <a:cs typeface="Times New Roman" panose="02020603050405020304"/>
              </a:rPr>
              <a:t>汇报</a:t>
            </a:r>
            <a:r>
              <a:rPr lang="zh-CN" sz="1400" kern="100" dirty="0">
                <a:solidFill>
                  <a:schemeClr val="tx1">
                    <a:lumMod val="75000"/>
                    <a:lumOff val="25000"/>
                  </a:schemeClr>
                </a:solidFill>
                <a:effectLst/>
                <a:ea typeface="微软雅黑" panose="020B0503020204020204" pitchFamily="34" charset="-122"/>
                <a:cs typeface="Times New Roman" panose="02020603050405020304"/>
              </a:rPr>
              <a:t>时间：</a:t>
            </a:r>
            <a:r>
              <a:rPr lang="en-US" sz="1400" kern="100" dirty="0" smtClean="0">
                <a:solidFill>
                  <a:schemeClr val="tx1">
                    <a:lumMod val="75000"/>
                    <a:lumOff val="25000"/>
                  </a:schemeClr>
                </a:solidFill>
                <a:effectLst/>
                <a:ea typeface="微软雅黑" panose="020B0503020204020204" pitchFamily="34" charset="-122"/>
                <a:cs typeface="Times New Roman" panose="02020603050405020304"/>
              </a:rPr>
              <a:t>20XX.X.8</a:t>
            </a:r>
            <a:endParaRPr lang="zh-CN" sz="1000" kern="100" dirty="0">
              <a:solidFill>
                <a:schemeClr val="tx1">
                  <a:lumMod val="75000"/>
                  <a:lumOff val="25000"/>
                </a:schemeClr>
              </a:solidFill>
              <a:effectLst/>
              <a:ea typeface="宋体" panose="02010600030101010101" pitchFamily="2" charset="-122"/>
              <a:cs typeface="Times New Roman" panose="02020603050405020304"/>
            </a:endParaRPr>
          </a:p>
        </p:txBody>
      </p:sp>
      <p:sp>
        <p:nvSpPr>
          <p:cNvPr id="18" name="矩形 17"/>
          <p:cNvSpPr/>
          <p:nvPr/>
        </p:nvSpPr>
        <p:spPr>
          <a:xfrm>
            <a:off x="4278927" y="2715766"/>
            <a:ext cx="648072" cy="45719"/>
          </a:xfrm>
          <a:prstGeom prst="rect">
            <a:avLst/>
          </a:prstGeom>
          <a:solidFill>
            <a:srgbClr val="DF14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F1414"/>
              </a:solidFill>
            </a:endParaRPr>
          </a:p>
        </p:txBody>
      </p:sp>
      <p:sp>
        <p:nvSpPr>
          <p:cNvPr id="19" name="矩形 18"/>
          <p:cNvSpPr/>
          <p:nvPr/>
        </p:nvSpPr>
        <p:spPr>
          <a:xfrm>
            <a:off x="4179975" y="2770265"/>
            <a:ext cx="4580055"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1500"/>
              </a:lnSpc>
            </a:pPr>
            <a:r>
              <a:rPr lang="en-US" altLang="zh-CN" sz="900" dirty="0" err="1">
                <a:solidFill>
                  <a:schemeClr val="tx1">
                    <a:lumMod val="75000"/>
                    <a:lumOff val="25000"/>
                  </a:schemeClr>
                </a:solidFill>
                <a:latin typeface="+mj-ea"/>
                <a:ea typeface="+mj-ea"/>
              </a:rPr>
              <a:t>Qzuser</a:t>
            </a:r>
            <a:r>
              <a:rPr lang="en-US" altLang="zh-CN" sz="900" dirty="0">
                <a:solidFill>
                  <a:schemeClr val="tx1">
                    <a:lumMod val="75000"/>
                    <a:lumOff val="25000"/>
                  </a:schemeClr>
                </a:solidFill>
                <a:latin typeface="+mj-ea"/>
                <a:ea typeface="+mj-ea"/>
              </a:rPr>
              <a:t> has more than ten years of design experience. With the design concept of high quality and practicability, we design every template with our heart, and try our best to serve our customers!</a:t>
            </a:r>
            <a:endParaRPr lang="zh-CN" altLang="en-US" sz="900" dirty="0">
              <a:solidFill>
                <a:schemeClr val="tx1">
                  <a:lumMod val="75000"/>
                  <a:lumOff val="25000"/>
                </a:schemeClr>
              </a:solidFill>
              <a:latin typeface="+mj-ea"/>
              <a:ea typeface="+mj-ea"/>
            </a:endParaRPr>
          </a:p>
        </p:txBody>
      </p:sp>
      <p:sp>
        <p:nvSpPr>
          <p:cNvPr id="20" name="文本框 19"/>
          <p:cNvSpPr txBox="1"/>
          <p:nvPr/>
        </p:nvSpPr>
        <p:spPr>
          <a:xfrm>
            <a:off x="4206919" y="1340768"/>
            <a:ext cx="3891310" cy="510902"/>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noAutofit/>
          </a:bodyPr>
          <a:lstStyle/>
          <a:p>
            <a:r>
              <a:rPr lang="zh-CN" altLang="en-US" sz="2400" i="1" spc="300" dirty="0" smtClean="0">
                <a:solidFill>
                  <a:schemeClr val="tx1">
                    <a:lumMod val="75000"/>
                    <a:lumOff val="25000"/>
                  </a:schemeClr>
                </a:solidFill>
                <a:latin typeface="微软雅黑" panose="020B0503020204020204" pitchFamily="34" charset="-122"/>
                <a:ea typeface="微软雅黑" panose="020B0503020204020204" pitchFamily="34" charset="-122"/>
              </a:rPr>
              <a:t>只争</a:t>
            </a:r>
            <a:r>
              <a:rPr lang="zh-CN" altLang="en-US" sz="2400" i="1" spc="300" dirty="0" smtClean="0">
                <a:solidFill>
                  <a:srgbClr val="DF1414"/>
                </a:solidFill>
                <a:latin typeface="微软雅黑" panose="020B0503020204020204" pitchFamily="34" charset="-122"/>
                <a:ea typeface="微软雅黑" panose="020B0503020204020204" pitchFamily="34" charset="-122"/>
              </a:rPr>
              <a:t>朝夕</a:t>
            </a:r>
            <a:r>
              <a:rPr lang="en-US" altLang="zh-CN" sz="2400" i="1" spc="3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2400" i="1" spc="300" dirty="0" smtClean="0">
                <a:solidFill>
                  <a:schemeClr val="tx1">
                    <a:lumMod val="75000"/>
                    <a:lumOff val="25000"/>
                  </a:schemeClr>
                </a:solidFill>
                <a:latin typeface="微软雅黑" panose="020B0503020204020204" pitchFamily="34" charset="-122"/>
                <a:ea typeface="微软雅黑" panose="020B0503020204020204" pitchFamily="34" charset="-122"/>
              </a:rPr>
              <a:t>不</a:t>
            </a:r>
            <a:r>
              <a:rPr lang="zh-CN" altLang="en-US" sz="2400" i="1" spc="300" dirty="0">
                <a:solidFill>
                  <a:schemeClr val="tx1">
                    <a:lumMod val="75000"/>
                    <a:lumOff val="25000"/>
                  </a:schemeClr>
                </a:solidFill>
                <a:latin typeface="微软雅黑" panose="020B0503020204020204" pitchFamily="34" charset="-122"/>
                <a:ea typeface="微软雅黑" panose="020B0503020204020204" pitchFamily="34" charset="-122"/>
              </a:rPr>
              <a:t>负</a:t>
            </a:r>
            <a:r>
              <a:rPr lang="zh-CN" altLang="en-US" sz="2400" i="1" spc="300" dirty="0">
                <a:solidFill>
                  <a:srgbClr val="DF1414"/>
                </a:solidFill>
                <a:latin typeface="微软雅黑" panose="020B0503020204020204" pitchFamily="34" charset="-122"/>
                <a:ea typeface="微软雅黑" panose="020B0503020204020204" pitchFamily="34" charset="-122"/>
              </a:rPr>
              <a:t>韶华</a:t>
            </a:r>
            <a:endParaRPr lang="zh-CN" altLang="zh-CN" sz="2400" i="1" spc="300" dirty="0">
              <a:solidFill>
                <a:srgbClr val="DF1414"/>
              </a:solidFill>
              <a:latin typeface="微软雅黑" panose="020B0503020204020204" pitchFamily="34" charset="-122"/>
              <a:ea typeface="微软雅黑" panose="020B0503020204020204" pitchFamily="34" charset="-122"/>
            </a:endParaRPr>
          </a:p>
        </p:txBody>
      </p:sp>
      <p:sp>
        <p:nvSpPr>
          <p:cNvPr id="9" name="矩形 4"/>
          <p:cNvSpPr/>
          <p:nvPr/>
        </p:nvSpPr>
        <p:spPr>
          <a:xfrm>
            <a:off x="0" y="-14990"/>
            <a:ext cx="3816424" cy="5158490"/>
          </a:xfrm>
          <a:custGeom>
            <a:avLst/>
            <a:gdLst>
              <a:gd name="connsiteX0" fmla="*/ 0 w 5364088"/>
              <a:gd name="connsiteY0" fmla="*/ 0 h 5143500"/>
              <a:gd name="connsiteX1" fmla="*/ 5364088 w 5364088"/>
              <a:gd name="connsiteY1" fmla="*/ 0 h 5143500"/>
              <a:gd name="connsiteX2" fmla="*/ 5364088 w 5364088"/>
              <a:gd name="connsiteY2" fmla="*/ 5143500 h 5143500"/>
              <a:gd name="connsiteX3" fmla="*/ 0 w 5364088"/>
              <a:gd name="connsiteY3" fmla="*/ 5143500 h 5143500"/>
              <a:gd name="connsiteX4" fmla="*/ 0 w 5364088"/>
              <a:gd name="connsiteY4" fmla="*/ 0 h 5143500"/>
              <a:gd name="connsiteX0-1" fmla="*/ 0 w 5364088"/>
              <a:gd name="connsiteY0-2" fmla="*/ 0 h 5143500"/>
              <a:gd name="connsiteX1-3" fmla="*/ 5364088 w 5364088"/>
              <a:gd name="connsiteY1-4" fmla="*/ 0 h 5143500"/>
              <a:gd name="connsiteX2-5" fmla="*/ 5364088 w 5364088"/>
              <a:gd name="connsiteY2-6" fmla="*/ 5143500 h 5143500"/>
              <a:gd name="connsiteX3-7" fmla="*/ 3691054 w 5364088"/>
              <a:gd name="connsiteY3-8" fmla="*/ 5140712 h 5143500"/>
              <a:gd name="connsiteX4-9" fmla="*/ 0 w 5364088"/>
              <a:gd name="connsiteY4-10" fmla="*/ 5143500 h 5143500"/>
              <a:gd name="connsiteX5" fmla="*/ 0 w 5364088"/>
              <a:gd name="connsiteY5" fmla="*/ 0 h 5143500"/>
              <a:gd name="connsiteX0-11" fmla="*/ 0 w 5364088"/>
              <a:gd name="connsiteY0-12" fmla="*/ 0 h 5143500"/>
              <a:gd name="connsiteX1-13" fmla="*/ 5364088 w 5364088"/>
              <a:gd name="connsiteY1-14" fmla="*/ 0 h 5143500"/>
              <a:gd name="connsiteX2-15" fmla="*/ 3691054 w 5364088"/>
              <a:gd name="connsiteY2-16" fmla="*/ 5140712 h 5143500"/>
              <a:gd name="connsiteX3-17" fmla="*/ 0 w 5364088"/>
              <a:gd name="connsiteY3-18" fmla="*/ 5143500 h 5143500"/>
              <a:gd name="connsiteX4-19" fmla="*/ 0 w 5364088"/>
              <a:gd name="connsiteY4-20" fmla="*/ 0 h 5143500"/>
              <a:gd name="connsiteX0-21" fmla="*/ 0 w 5364088"/>
              <a:gd name="connsiteY0-22" fmla="*/ 0 h 5143500"/>
              <a:gd name="connsiteX1-23" fmla="*/ 5364088 w 5364088"/>
              <a:gd name="connsiteY1-24" fmla="*/ 0 h 5143500"/>
              <a:gd name="connsiteX2-25" fmla="*/ 4118597 w 5364088"/>
              <a:gd name="connsiteY2-26" fmla="*/ 3807502 h 5143500"/>
              <a:gd name="connsiteX3-27" fmla="*/ 3691054 w 5364088"/>
              <a:gd name="connsiteY3-28" fmla="*/ 5140712 h 5143500"/>
              <a:gd name="connsiteX4-29" fmla="*/ 0 w 5364088"/>
              <a:gd name="connsiteY4-30" fmla="*/ 5143500 h 5143500"/>
              <a:gd name="connsiteX5-31" fmla="*/ 0 w 5364088"/>
              <a:gd name="connsiteY5-32" fmla="*/ 0 h 5143500"/>
              <a:gd name="connsiteX0-33" fmla="*/ 0 w 5364088"/>
              <a:gd name="connsiteY0-34" fmla="*/ 14990 h 5158490"/>
              <a:gd name="connsiteX1-35" fmla="*/ 4007710 w 5364088"/>
              <a:gd name="connsiteY1-36" fmla="*/ 0 h 5158490"/>
              <a:gd name="connsiteX2-37" fmla="*/ 5364088 w 5364088"/>
              <a:gd name="connsiteY2-38" fmla="*/ 14990 h 5158490"/>
              <a:gd name="connsiteX3-39" fmla="*/ 4118597 w 5364088"/>
              <a:gd name="connsiteY3-40" fmla="*/ 3822492 h 5158490"/>
              <a:gd name="connsiteX4-41" fmla="*/ 3691054 w 5364088"/>
              <a:gd name="connsiteY4-42" fmla="*/ 5155702 h 5158490"/>
              <a:gd name="connsiteX5-43" fmla="*/ 0 w 5364088"/>
              <a:gd name="connsiteY5-44" fmla="*/ 5158490 h 5158490"/>
              <a:gd name="connsiteX6" fmla="*/ 0 w 5364088"/>
              <a:gd name="connsiteY6" fmla="*/ 14990 h 5158490"/>
              <a:gd name="connsiteX0-45" fmla="*/ 0 w 4118597"/>
              <a:gd name="connsiteY0-46" fmla="*/ 14990 h 5158490"/>
              <a:gd name="connsiteX1-47" fmla="*/ 4007710 w 4118597"/>
              <a:gd name="connsiteY1-48" fmla="*/ 0 h 5158490"/>
              <a:gd name="connsiteX2-49" fmla="*/ 4118597 w 4118597"/>
              <a:gd name="connsiteY2-50" fmla="*/ 3822492 h 5158490"/>
              <a:gd name="connsiteX3-51" fmla="*/ 3691054 w 4118597"/>
              <a:gd name="connsiteY3-52" fmla="*/ 5155702 h 5158490"/>
              <a:gd name="connsiteX4-53" fmla="*/ 0 w 4118597"/>
              <a:gd name="connsiteY4-54" fmla="*/ 5158490 h 5158490"/>
              <a:gd name="connsiteX5-55" fmla="*/ 0 w 4118597"/>
              <a:gd name="connsiteY5-56" fmla="*/ 14990 h 5158490"/>
              <a:gd name="connsiteX0-57" fmla="*/ 0 w 4373715"/>
              <a:gd name="connsiteY0-58" fmla="*/ 14990 h 5158490"/>
              <a:gd name="connsiteX1-59" fmla="*/ 4007710 w 4373715"/>
              <a:gd name="connsiteY1-60" fmla="*/ 0 h 5158490"/>
              <a:gd name="connsiteX2-61" fmla="*/ 4373715 w 4373715"/>
              <a:gd name="connsiteY2-62" fmla="*/ 3987383 h 5158490"/>
              <a:gd name="connsiteX3-63" fmla="*/ 3691054 w 4373715"/>
              <a:gd name="connsiteY3-64" fmla="*/ 5155702 h 5158490"/>
              <a:gd name="connsiteX4-65" fmla="*/ 0 w 4373715"/>
              <a:gd name="connsiteY4-66" fmla="*/ 5158490 h 5158490"/>
              <a:gd name="connsiteX5-67" fmla="*/ 0 w 4373715"/>
              <a:gd name="connsiteY5-68" fmla="*/ 14990 h 515849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31" y="connsiteY5-32"/>
              </a:cxn>
            </a:cxnLst>
            <a:rect l="l" t="t" r="r" b="b"/>
            <a:pathLst>
              <a:path w="4373715" h="5158490">
                <a:moveTo>
                  <a:pt x="0" y="14990"/>
                </a:moveTo>
                <a:lnTo>
                  <a:pt x="4007710" y="0"/>
                </a:lnTo>
                <a:lnTo>
                  <a:pt x="4373715" y="3987383"/>
                </a:lnTo>
                <a:lnTo>
                  <a:pt x="3691054" y="5155702"/>
                </a:lnTo>
                <a:lnTo>
                  <a:pt x="0" y="5158490"/>
                </a:lnTo>
                <a:lnTo>
                  <a:pt x="0" y="14990"/>
                </a:lnTo>
                <a:close/>
              </a:path>
            </a:pathLst>
          </a:cu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par>
    </p:tnLst>
  </p:timing>
</p:sld>
</file>

<file path=ppt/tags/tag1.xml><?xml version="1.0" encoding="utf-8"?>
<p:tagLst xmlns:p="http://schemas.openxmlformats.org/presentationml/2006/main">
  <p:tag name="ISPRING_PRESENTATION_TITLE" val="PPT035"/>
</p:tagLst>
</file>

<file path=ppt/theme/theme1.xml><?xml version="1.0" encoding="utf-8"?>
<a:theme xmlns:a="http://schemas.openxmlformats.org/drawingml/2006/main" name="Qzuser;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4173</Words>
  <Application>WPS 演示</Application>
  <PresentationFormat>全屏显示(16:9)</PresentationFormat>
  <Paragraphs>336</Paragraphs>
  <Slides>18</Slides>
  <Notes>18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18</vt:i4>
      </vt:variant>
    </vt:vector>
  </HeadingPairs>
  <TitlesOfParts>
    <vt:vector size="30" baseType="lpstr">
      <vt:lpstr>Arial</vt:lpstr>
      <vt:lpstr>宋体</vt:lpstr>
      <vt:lpstr>Wingdings</vt:lpstr>
      <vt:lpstr>微软雅黑</vt:lpstr>
      <vt:lpstr>Times New Roman</vt:lpstr>
      <vt:lpstr>Lato Regular</vt:lpstr>
      <vt:lpstr>Segoe Print</vt:lpstr>
      <vt:lpstr>方正中等线简体</vt:lpstr>
      <vt:lpstr>Akzidenz-Grotesk BQ Condensed</vt:lpstr>
      <vt:lpstr>Calibri</vt:lpstr>
      <vt:lpstr>Arial Unicode MS</vt:lpstr>
      <vt:lpstr>Qzuser;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Qzuser</dc:creator>
  <cp:keywords>Qzuser</cp:keywords>
  <dc:description>Qzuser;</dc:description>
  <cp:category>Qzuser</cp:category>
  <cp:lastModifiedBy>陈Sir</cp:lastModifiedBy>
  <cp:revision>323</cp:revision>
  <dcterms:created xsi:type="dcterms:W3CDTF">2015-11-08T02:29:00Z</dcterms:created>
  <dcterms:modified xsi:type="dcterms:W3CDTF">2021-06-27T17:04:19Z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2052-11.1.0.10577</vt:lpwstr>
  </property>
  <property fmtid="{D5CDD505-2E9C-101B-9397-08002B2CF9AE}" pid="3" name="KSOTemplateUUID">
    <vt:lpwstr>v1.0_mb_7nJ5s+UDzfQp5pxnHFj+YQ==</vt:lpwstr>
  </property>
  <property fmtid="{D5CDD505-2E9C-101B-9397-08002B2CF9AE}" pid="4" name="ICV">
    <vt:lpwstr>A476E2BC5CC64945A3807E802F40E6F8</vt:lpwstr>
  </property>
</Properties>
</file>