
<file path=[Content_Types].xml><?xml version="1.0" encoding="utf-8"?>
<Types xmlns="http://schemas.openxmlformats.org/package/2006/content-types">
  <Default Extension="jpeg" ContentType="image/jpeg"/>
  <Default Extension="JPG" ContentType="image/.jp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98" r:id="rId4"/>
  </p:sldMasterIdLst>
  <p:notesMasterIdLst>
    <p:notesMasterId r:id="rId8"/>
  </p:notesMasterIdLst>
  <p:sldIdLst>
    <p:sldId id="256" r:id="rId5"/>
    <p:sldId id="257" r:id="rId6"/>
    <p:sldId id="259" r:id="rId7"/>
    <p:sldId id="273" r:id="rId9"/>
    <p:sldId id="258" r:id="rId10"/>
    <p:sldId id="274" r:id="rId11"/>
    <p:sldId id="275" r:id="rId12"/>
    <p:sldId id="276" r:id="rId13"/>
    <p:sldId id="277" r:id="rId14"/>
    <p:sldId id="278" r:id="rId15"/>
    <p:sldId id="279" r:id="rId16"/>
    <p:sldId id="280" r:id="rId17"/>
    <p:sldId id="281" r:id="rId18"/>
    <p:sldId id="282" r:id="rId19"/>
    <p:sldId id="283" r:id="rId20"/>
    <p:sldId id="284" r:id="rId21"/>
    <p:sldId id="285" r:id="rId22"/>
    <p:sldId id="286" r:id="rId23"/>
    <p:sldId id="287" r:id="rId24"/>
    <p:sldId id="288" r:id="rId25"/>
    <p:sldId id="289" r:id="rId26"/>
    <p:sldId id="290" r:id="rId27"/>
    <p:sldId id="291" r:id="rId28"/>
    <p:sldId id="292" r:id="rId29"/>
    <p:sldId id="293" r:id="rId30"/>
    <p:sldId id="294" r:id="rId31"/>
    <p:sldId id="295" r:id="rId32"/>
    <p:sldId id="296" r:id="rId33"/>
    <p:sldId id="298" r:id="rId34"/>
    <p:sldId id="297" r:id="rId35"/>
    <p:sldId id="300" r:id="rId36"/>
    <p:sldId id="301" r:id="rId37"/>
    <p:sldId id="302" r:id="rId38"/>
    <p:sldId id="303" r:id="rId39"/>
    <p:sldId id="304" r:id="rId4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33D3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66" d="100"/>
          <a:sy n="66" d="100"/>
        </p:scale>
        <p:origin x="1716" y="10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notesMaster" Target="notesMasters/notesMaster1.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slide" Target="slides/slide1.xml"/><Relationship Id="rId43" Type="http://schemas.openxmlformats.org/officeDocument/2006/relationships/tableStyles" Target="tableStyles.xml"/><Relationship Id="rId42" Type="http://schemas.openxmlformats.org/officeDocument/2006/relationships/viewProps" Target="viewProps.xml"/><Relationship Id="rId41" Type="http://schemas.openxmlformats.org/officeDocument/2006/relationships/presProps" Target="presProps.xml"/><Relationship Id="rId40" Type="http://schemas.openxmlformats.org/officeDocument/2006/relationships/slide" Target="slides/slide35.xml"/><Relationship Id="rId4" Type="http://schemas.openxmlformats.org/officeDocument/2006/relationships/slideMaster" Target="slideMasters/slideMaster3.xml"/><Relationship Id="rId39" Type="http://schemas.openxmlformats.org/officeDocument/2006/relationships/slide" Target="slides/slide34.xml"/><Relationship Id="rId38" Type="http://schemas.openxmlformats.org/officeDocument/2006/relationships/slide" Target="slides/slide33.xml"/><Relationship Id="rId37" Type="http://schemas.openxmlformats.org/officeDocument/2006/relationships/slide" Target="slides/slide32.xml"/><Relationship Id="rId36" Type="http://schemas.openxmlformats.org/officeDocument/2006/relationships/slide" Target="slides/slide31.xml"/><Relationship Id="rId35" Type="http://schemas.openxmlformats.org/officeDocument/2006/relationships/slide" Target="slides/slide30.xml"/><Relationship Id="rId34" Type="http://schemas.openxmlformats.org/officeDocument/2006/relationships/slide" Target="slides/slide29.xml"/><Relationship Id="rId33" Type="http://schemas.openxmlformats.org/officeDocument/2006/relationships/slide" Target="slides/slide28.xml"/><Relationship Id="rId32" Type="http://schemas.openxmlformats.org/officeDocument/2006/relationships/slide" Target="slides/slide27.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4" Type="http://schemas.microsoft.com/office/2011/relationships/chartColorStyle" Target="colors1.xml"/><Relationship Id="rId3" Type="http://schemas.microsoft.com/office/2011/relationships/chartStyle" Target="style1.xml"/><Relationship Id="rId2" Type="http://schemas.openxmlformats.org/officeDocument/2006/relationships/themeOverride" Target="../theme/themeOverrid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dk2" tx2="lt2" accent1="accent1" accent2="accent2" accent3="accent3" accent4="accent4" accent5="accent5" accent6="accent6" hlink="hlink" folHlink="folHlink"/>
  <c:chart>
    <c:autoTitleDeleted val="1"/>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Series 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Lato Light" charset="0"/>
                    <a:ea typeface="Lato Light" charset="0"/>
                    <a:cs typeface="Lato Light" charset="0"/>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c:v>
                </c:pt>
                <c:pt idx="2">
                  <c:v>1.8</c:v>
                </c:pt>
                <c:pt idx="3">
                  <c:v>2.8</c:v>
                </c:pt>
              </c:numCache>
            </c:numRef>
          </c:val>
        </c:ser>
        <c:ser>
          <c:idx val="2"/>
          <c:order val="2"/>
          <c:tx>
            <c:strRef>
              <c:f>Sheet1!$D$1</c:f>
              <c:strCache>
                <c:ptCount val="1"/>
                <c:pt idx="0">
                  <c:v>Series 3</c:v>
                </c:pt>
              </c:strCache>
            </c:strRef>
          </c:tx>
          <c:spPr>
            <a:solidFill>
              <a:srgbClr val="433D3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er>
        <c:dLbls>
          <c:showLegendKey val="0"/>
          <c:showVal val="1"/>
          <c:showCatName val="0"/>
          <c:showSerName val="0"/>
          <c:showPercent val="0"/>
          <c:showBubbleSize val="0"/>
        </c:dLbls>
        <c:gapWidth val="150"/>
        <c:overlap val="-25"/>
        <c:axId val="844048912"/>
        <c:axId val="849330568"/>
      </c:barChart>
      <c:catAx>
        <c:axId val="8440489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solidFill>
                <a:latin typeface="Lato Light" charset="0"/>
                <a:ea typeface="Lato Light" charset="0"/>
                <a:cs typeface="Lato Light" charset="0"/>
              </a:defRPr>
            </a:pPr>
          </a:p>
        </c:txPr>
        <c:crossAx val="849330568"/>
        <c:crosses val="autoZero"/>
        <c:auto val="1"/>
        <c:lblAlgn val="ctr"/>
        <c:lblOffset val="100"/>
        <c:noMultiLvlLbl val="0"/>
      </c:catAx>
      <c:valAx>
        <c:axId val="849330568"/>
        <c:scaling>
          <c:orientation val="minMax"/>
        </c:scaling>
        <c:delete val="1"/>
        <c:axPos val="b"/>
        <c:numFmt formatCode="General" sourceLinked="1"/>
        <c:majorTickMark val="none"/>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844048912"/>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2A6B0BD1-4908-4869-BF9C-005F8940424B}" type="doc">
      <dgm:prSet loTypeId="urn:microsoft.com/office/officeart/2005/8/layout/orgChart1" loCatId="hierarchy" qsTypeId="urn:microsoft.com/office/officeart/2005/8/quickstyle/simple1" qsCatId="simple" csTypeId="urn:microsoft.com/office/officeart/2005/8/colors/colorful2" csCatId="colorful" phldr="1"/>
      <dgm:spPr/>
      <dgm:t>
        <a:bodyPr/>
        <a:lstStyle/>
        <a:p>
          <a:endParaRPr lang="zh-CN" altLang="en-US"/>
        </a:p>
      </dgm:t>
    </dgm:pt>
    <dgm:pt modelId="{5CB96DE0-1593-441B-B06B-E07902F8D885}">
      <dgm:prSet/>
      <dgm:spPr>
        <a:xfrm>
          <a:off x="2390365" y="358424"/>
          <a:ext cx="1315268" cy="657634"/>
        </a:xfrm>
        <a:prstGeom prst="rect">
          <a:avLst/>
        </a:prstGeom>
        <a:solidFill>
          <a:srgbClr val="C00000"/>
        </a:solidFill>
        <a:ln w="12700" cap="flat" cmpd="sng" algn="ctr">
          <a:solidFill>
            <a:sysClr val="window" lastClr="FFFFFF">
              <a:hueOff val="0"/>
              <a:satOff val="0"/>
              <a:lumOff val="0"/>
              <a:alphaOff val="0"/>
            </a:sysClr>
          </a:solidFill>
          <a:prstDash val="solid"/>
          <a:miter lim="800000"/>
        </a:ln>
        <a:effectLst/>
      </dgm:spPr>
      <dgm:t>
        <a:bodyPr/>
        <a:lstStyle/>
        <a:p>
          <a:pPr>
            <a:buNone/>
          </a:pPr>
          <a:r>
            <a:rPr lang="zh-CN" altLang="en-US" i="0" dirty="0">
              <a:solidFill>
                <a:sysClr val="window" lastClr="FFFFFF"/>
              </a:solidFill>
              <a:latin typeface="Arial" panose="020B0604020202020204" pitchFamily="34" charset="0"/>
              <a:ea typeface="微软雅黑" panose="020B0503020204020204" pitchFamily="34" charset="-122"/>
              <a:cs typeface="+mn-cs"/>
              <a:sym typeface="Arial" panose="020B0604020202020204" pitchFamily="34" charset="0"/>
            </a:rPr>
            <a:t>大客户片区小觅只</a:t>
          </a:r>
          <a:endParaRPr lang="zh-CN" altLang="en-US" dirty="0">
            <a:solidFill>
              <a:sysClr val="window" lastClr="FFFFFF"/>
            </a:solidFill>
            <a:latin typeface="Arial" panose="020B0604020202020204" pitchFamily="34" charset="0"/>
            <a:ea typeface="微软雅黑" panose="020B0503020204020204" pitchFamily="34" charset="-122"/>
            <a:cs typeface="+mn-cs"/>
            <a:sym typeface="Arial" panose="020B0604020202020204" pitchFamily="34" charset="0"/>
          </a:endParaRPr>
        </a:p>
      </dgm:t>
    </dgm:pt>
    <dgm:pt modelId="{7B999C1A-CECD-4C0A-BAC2-B8CF42A29A3A}" cxnId="{41A03A06-7D76-4301-B488-2EF0CD8504DF}" type="parTrans">
      <dgm:prSet/>
      <dgm:spPr/>
      <dgm:t>
        <a:bodyPr/>
        <a:lstStyle/>
        <a:p>
          <a:endParaRPr lang="zh-CN" altLang="en-US"/>
        </a:p>
      </dgm:t>
    </dgm:pt>
    <dgm:pt modelId="{F223A23B-9026-4473-A445-468E5C85883C}" cxnId="{41A03A06-7D76-4301-B488-2EF0CD8504DF}" type="sibTrans">
      <dgm:prSet/>
      <dgm:spPr/>
      <dgm:t>
        <a:bodyPr/>
        <a:lstStyle/>
        <a:p>
          <a:endParaRPr lang="zh-CN" altLang="en-US"/>
        </a:p>
      </dgm:t>
    </dgm:pt>
    <dgm:pt modelId="{FAC07978-221E-477B-98D8-1F5188BEA06E}">
      <dgm:prSet custT="1"/>
      <dgm:spPr>
        <a:xfrm>
          <a:off x="3153" y="1292265"/>
          <a:ext cx="1315268" cy="657634"/>
        </a:xfrm>
        <a:prstGeom prst="rect">
          <a:avLst/>
        </a:prstGeom>
        <a:solidFill>
          <a:srgbClr val="433D3C"/>
        </a:solidFill>
        <a:ln w="12700" cap="flat" cmpd="sng" algn="ctr">
          <a:solidFill>
            <a:sysClr val="window" lastClr="FFFFFF">
              <a:hueOff val="0"/>
              <a:satOff val="0"/>
              <a:lumOff val="0"/>
              <a:alphaOff val="0"/>
            </a:sysClr>
          </a:solidFill>
          <a:prstDash val="solid"/>
          <a:miter lim="800000"/>
        </a:ln>
        <a:effectLst/>
      </dgm:spPr>
      <dgm:t>
        <a:bodyPr/>
        <a:lstStyle/>
        <a:p>
          <a:pPr>
            <a:buNone/>
          </a:pPr>
          <a:r>
            <a:rPr lang="zh-CN" altLang="en-US" sz="1600" i="0" dirty="0">
              <a:solidFill>
                <a:sysClr val="window" lastClr="FFFFFF"/>
              </a:solidFill>
              <a:latin typeface="Arial" panose="020B0604020202020204" pitchFamily="34" charset="0"/>
              <a:ea typeface="微软雅黑" panose="020B0503020204020204" pitchFamily="34" charset="-122"/>
              <a:cs typeface="+mn-cs"/>
              <a:sym typeface="Arial" panose="020B0604020202020204" pitchFamily="34" charset="0"/>
            </a:rPr>
            <a:t>江阴地区小觅只</a:t>
          </a:r>
          <a:endParaRPr lang="zh-CN" altLang="en-US" sz="1600" dirty="0">
            <a:solidFill>
              <a:sysClr val="window" lastClr="FFFFFF"/>
            </a:solidFill>
            <a:latin typeface="Arial" panose="020B0604020202020204" pitchFamily="34" charset="0"/>
            <a:ea typeface="微软雅黑" panose="020B0503020204020204" pitchFamily="34" charset="-122"/>
            <a:cs typeface="+mn-cs"/>
            <a:sym typeface="Arial" panose="020B0604020202020204" pitchFamily="34" charset="0"/>
          </a:endParaRPr>
        </a:p>
      </dgm:t>
    </dgm:pt>
    <dgm:pt modelId="{30AFF03B-5409-498D-BE15-3C0AD83D4014}" cxnId="{C2366C8F-1E09-4F5D-967E-CA25FE002BD8}" type="parTrans">
      <dgm:prSet/>
      <dgm:spPr>
        <a:xfrm>
          <a:off x="660787" y="1016058"/>
          <a:ext cx="2387212" cy="276206"/>
        </a:xfrm>
        <a:custGeom>
          <a:avLst/>
          <a:gdLst/>
          <a:ahLst/>
          <a:cxnLst/>
          <a:rect l="0" t="0" r="0" b="0"/>
          <a:pathLst>
            <a:path>
              <a:moveTo>
                <a:pt x="2387212" y="0"/>
              </a:moveTo>
              <a:lnTo>
                <a:pt x="2387212" y="138103"/>
              </a:lnTo>
              <a:lnTo>
                <a:pt x="0" y="138103"/>
              </a:lnTo>
              <a:lnTo>
                <a:pt x="0" y="276206"/>
              </a:lnTo>
            </a:path>
          </a:pathLst>
        </a:custGeom>
        <a:noFill/>
        <a:ln w="12700" cap="flat" cmpd="sng" algn="ctr">
          <a:solidFill>
            <a:srgbClr val="C00000"/>
          </a:solidFill>
          <a:prstDash val="solid"/>
          <a:miter lim="800000"/>
        </a:ln>
        <a:effectLst/>
      </dgm:spPr>
      <dgm:t>
        <a:bodyPr/>
        <a:lstStyle/>
        <a:p>
          <a:endParaRPr lang="zh-CN" altLang="en-US"/>
        </a:p>
      </dgm:t>
    </dgm:pt>
    <dgm:pt modelId="{C4D2A15F-480F-44E7-AFED-49888599670E}" cxnId="{C2366C8F-1E09-4F5D-967E-CA25FE002BD8}" type="sibTrans">
      <dgm:prSet/>
      <dgm:spPr/>
      <dgm:t>
        <a:bodyPr/>
        <a:lstStyle/>
        <a:p>
          <a:endParaRPr lang="zh-CN" altLang="en-US"/>
        </a:p>
      </dgm:t>
    </dgm:pt>
    <dgm:pt modelId="{F7D2D89F-9755-49AA-8037-52A2A9F4A5F9}">
      <dgm:prSet custT="1"/>
      <dgm:spPr>
        <a:xfrm>
          <a:off x="1594628" y="1292265"/>
          <a:ext cx="1315268" cy="657634"/>
        </a:xfrm>
        <a:prstGeom prst="rect">
          <a:avLst/>
        </a:prstGeom>
        <a:solidFill>
          <a:srgbClr val="C00000"/>
        </a:solidFill>
        <a:ln w="12700" cap="flat" cmpd="sng" algn="ctr">
          <a:solidFill>
            <a:sysClr val="window" lastClr="FFFFFF">
              <a:hueOff val="0"/>
              <a:satOff val="0"/>
              <a:lumOff val="0"/>
              <a:alphaOff val="0"/>
            </a:sysClr>
          </a:solidFill>
          <a:prstDash val="solid"/>
          <a:miter lim="800000"/>
        </a:ln>
        <a:effectLst/>
      </dgm:spPr>
      <dgm:t>
        <a:bodyPr/>
        <a:lstStyle/>
        <a:p>
          <a:pPr>
            <a:buNone/>
          </a:pPr>
          <a:r>
            <a:rPr lang="zh-CN" altLang="en-US" sz="1600" i="0" dirty="0">
              <a:solidFill>
                <a:sysClr val="window" lastClr="FFFFFF"/>
              </a:solidFill>
              <a:latin typeface="Arial" panose="020B0604020202020204" pitchFamily="34" charset="0"/>
              <a:ea typeface="微软雅黑" panose="020B0503020204020204" pitchFamily="34" charset="-122"/>
              <a:cs typeface="+mn-cs"/>
              <a:sym typeface="Arial" panose="020B0604020202020204" pitchFamily="34" charset="0"/>
            </a:rPr>
            <a:t>无锡地区小觅只</a:t>
          </a:r>
          <a:endParaRPr lang="zh-CN" altLang="en-US" sz="1600" dirty="0">
            <a:solidFill>
              <a:sysClr val="window" lastClr="FFFFFF"/>
            </a:solidFill>
            <a:latin typeface="Arial" panose="020B0604020202020204" pitchFamily="34" charset="0"/>
            <a:ea typeface="微软雅黑" panose="020B0503020204020204" pitchFamily="34" charset="-122"/>
            <a:cs typeface="+mn-cs"/>
            <a:sym typeface="Arial" panose="020B0604020202020204" pitchFamily="34" charset="0"/>
          </a:endParaRPr>
        </a:p>
      </dgm:t>
    </dgm:pt>
    <dgm:pt modelId="{CF8ACB69-85A1-422D-A058-8D178350BBA7}" cxnId="{434B0C7A-E8BF-49F9-A53D-F149D996EAE7}" type="parTrans">
      <dgm:prSet/>
      <dgm:spPr>
        <a:xfrm>
          <a:off x="2252262" y="1016058"/>
          <a:ext cx="795737" cy="276206"/>
        </a:xfrm>
        <a:custGeom>
          <a:avLst/>
          <a:gdLst/>
          <a:ahLst/>
          <a:cxnLst/>
          <a:rect l="0" t="0" r="0" b="0"/>
          <a:pathLst>
            <a:path>
              <a:moveTo>
                <a:pt x="795737" y="0"/>
              </a:moveTo>
              <a:lnTo>
                <a:pt x="795737" y="138103"/>
              </a:lnTo>
              <a:lnTo>
                <a:pt x="0" y="138103"/>
              </a:lnTo>
              <a:lnTo>
                <a:pt x="0" y="276206"/>
              </a:lnTo>
            </a:path>
          </a:pathLst>
        </a:custGeom>
        <a:noFill/>
        <a:ln w="12700" cap="flat" cmpd="sng" algn="ctr">
          <a:solidFill>
            <a:srgbClr val="E61E10">
              <a:hueOff val="0"/>
              <a:satOff val="0"/>
              <a:lumOff val="0"/>
              <a:alphaOff val="0"/>
            </a:srgbClr>
          </a:solidFill>
          <a:prstDash val="solid"/>
          <a:miter lim="800000"/>
        </a:ln>
        <a:effectLst/>
      </dgm:spPr>
      <dgm:t>
        <a:bodyPr/>
        <a:lstStyle/>
        <a:p>
          <a:endParaRPr lang="zh-CN" altLang="en-US"/>
        </a:p>
      </dgm:t>
    </dgm:pt>
    <dgm:pt modelId="{41A54598-62C1-4EEC-BBE1-B54568330432}" cxnId="{434B0C7A-E8BF-49F9-A53D-F149D996EAE7}" type="sibTrans">
      <dgm:prSet/>
      <dgm:spPr/>
      <dgm:t>
        <a:bodyPr/>
        <a:lstStyle/>
        <a:p>
          <a:endParaRPr lang="zh-CN" altLang="en-US"/>
        </a:p>
      </dgm:t>
    </dgm:pt>
    <dgm:pt modelId="{4F3F9B46-A63E-4960-9B55-0CAD9B2709AB}">
      <dgm:prSet custT="1"/>
      <dgm:spPr>
        <a:xfrm>
          <a:off x="3186103" y="1292265"/>
          <a:ext cx="1315268" cy="657634"/>
        </a:xfrm>
        <a:prstGeom prst="rect">
          <a:avLst/>
        </a:prstGeom>
        <a:solidFill>
          <a:srgbClr val="433D3C"/>
        </a:solidFill>
        <a:ln w="12700" cap="flat" cmpd="sng" algn="ctr">
          <a:solidFill>
            <a:sysClr val="window" lastClr="FFFFFF">
              <a:hueOff val="0"/>
              <a:satOff val="0"/>
              <a:lumOff val="0"/>
              <a:alphaOff val="0"/>
            </a:sysClr>
          </a:solidFill>
          <a:prstDash val="solid"/>
          <a:miter lim="800000"/>
        </a:ln>
        <a:effectLst/>
      </dgm:spPr>
      <dgm:t>
        <a:bodyPr/>
        <a:lstStyle/>
        <a:p>
          <a:pPr>
            <a:buNone/>
          </a:pPr>
          <a:r>
            <a:rPr lang="zh-CN" altLang="en-US" sz="1600" i="0" dirty="0">
              <a:solidFill>
                <a:sysClr val="window" lastClr="FFFFFF"/>
              </a:solidFill>
              <a:latin typeface="Arial" panose="020B0604020202020204" pitchFamily="34" charset="0"/>
              <a:ea typeface="微软雅黑" panose="020B0503020204020204" pitchFamily="34" charset="-122"/>
              <a:cs typeface="+mn-cs"/>
              <a:sym typeface="Arial" panose="020B0604020202020204" pitchFamily="34" charset="0"/>
            </a:rPr>
            <a:t>浙江地区小觅只</a:t>
          </a:r>
          <a:endParaRPr lang="zh-CN" altLang="en-US" sz="1600" dirty="0">
            <a:solidFill>
              <a:sysClr val="window" lastClr="FFFFFF"/>
            </a:solidFill>
            <a:latin typeface="Arial" panose="020B0604020202020204" pitchFamily="34" charset="0"/>
            <a:ea typeface="微软雅黑" panose="020B0503020204020204" pitchFamily="34" charset="-122"/>
            <a:cs typeface="+mn-cs"/>
            <a:sym typeface="Arial" panose="020B0604020202020204" pitchFamily="34" charset="0"/>
          </a:endParaRPr>
        </a:p>
      </dgm:t>
    </dgm:pt>
    <dgm:pt modelId="{62066807-1900-4E99-8D1F-2A5CD1997B5A}" cxnId="{CC28EF30-C133-4268-87A1-C741CA3B8913}" type="parTrans">
      <dgm:prSet/>
      <dgm:spPr>
        <a:xfrm>
          <a:off x="3048000" y="1016058"/>
          <a:ext cx="795737" cy="276206"/>
        </a:xfrm>
        <a:custGeom>
          <a:avLst/>
          <a:gdLst/>
          <a:ahLst/>
          <a:cxnLst/>
          <a:rect l="0" t="0" r="0" b="0"/>
          <a:pathLst>
            <a:path>
              <a:moveTo>
                <a:pt x="0" y="0"/>
              </a:moveTo>
              <a:lnTo>
                <a:pt x="0" y="138103"/>
              </a:lnTo>
              <a:lnTo>
                <a:pt x="795737" y="138103"/>
              </a:lnTo>
              <a:lnTo>
                <a:pt x="795737" y="276206"/>
              </a:lnTo>
            </a:path>
          </a:pathLst>
        </a:custGeom>
        <a:noFill/>
        <a:ln w="12700" cap="flat" cmpd="sng" algn="ctr">
          <a:solidFill>
            <a:srgbClr val="C00000"/>
          </a:solidFill>
          <a:prstDash val="solid"/>
          <a:miter lim="800000"/>
        </a:ln>
        <a:effectLst/>
      </dgm:spPr>
      <dgm:t>
        <a:bodyPr/>
        <a:lstStyle/>
        <a:p>
          <a:endParaRPr lang="zh-CN" altLang="en-US"/>
        </a:p>
      </dgm:t>
    </dgm:pt>
    <dgm:pt modelId="{76B063D9-BD35-441F-A5B3-077E14FBA52D}" cxnId="{CC28EF30-C133-4268-87A1-C741CA3B8913}" type="sibTrans">
      <dgm:prSet/>
      <dgm:spPr/>
      <dgm:t>
        <a:bodyPr/>
        <a:lstStyle/>
        <a:p>
          <a:endParaRPr lang="zh-CN" altLang="en-US"/>
        </a:p>
      </dgm:t>
    </dgm:pt>
    <dgm:pt modelId="{3F504D95-7F22-473E-8E99-A4E238E31933}">
      <dgm:prSet custT="1"/>
      <dgm:spPr>
        <a:xfrm>
          <a:off x="4777578" y="1292265"/>
          <a:ext cx="1315268" cy="657634"/>
        </a:xfrm>
        <a:prstGeom prst="rect">
          <a:avLst/>
        </a:prstGeom>
        <a:solidFill>
          <a:srgbClr val="C00000"/>
        </a:solidFill>
        <a:ln w="12700" cap="flat" cmpd="sng" algn="ctr">
          <a:solidFill>
            <a:sysClr val="window" lastClr="FFFFFF">
              <a:hueOff val="0"/>
              <a:satOff val="0"/>
              <a:lumOff val="0"/>
              <a:alphaOff val="0"/>
            </a:sysClr>
          </a:solidFill>
          <a:prstDash val="solid"/>
          <a:miter lim="800000"/>
        </a:ln>
        <a:effectLst/>
      </dgm:spPr>
      <dgm:t>
        <a:bodyPr/>
        <a:lstStyle/>
        <a:p>
          <a:pPr>
            <a:buNone/>
          </a:pPr>
          <a:r>
            <a:rPr lang="zh-CN" altLang="en-US" sz="1600" i="0" dirty="0">
              <a:solidFill>
                <a:sysClr val="window" lastClr="FFFFFF"/>
              </a:solidFill>
              <a:latin typeface="Arial" panose="020B0604020202020204" pitchFamily="34" charset="0"/>
              <a:ea typeface="微软雅黑" panose="020B0503020204020204" pitchFamily="34" charset="-122"/>
              <a:cs typeface="+mn-cs"/>
              <a:sym typeface="Arial" panose="020B0604020202020204" pitchFamily="34" charset="0"/>
            </a:rPr>
            <a:t>南通地区小觅只</a:t>
          </a:r>
          <a:endParaRPr lang="zh-CN" altLang="en-US" sz="1600" dirty="0">
            <a:solidFill>
              <a:sysClr val="window" lastClr="FFFFFF"/>
            </a:solidFill>
            <a:latin typeface="Arial" panose="020B0604020202020204" pitchFamily="34" charset="0"/>
            <a:ea typeface="微软雅黑" panose="020B0503020204020204" pitchFamily="34" charset="-122"/>
            <a:cs typeface="+mn-cs"/>
            <a:sym typeface="Arial" panose="020B0604020202020204" pitchFamily="34" charset="0"/>
          </a:endParaRPr>
        </a:p>
      </dgm:t>
    </dgm:pt>
    <dgm:pt modelId="{ABBB3535-9EAB-4528-99FF-6297E9489659}" cxnId="{075C962D-A70B-4849-A12E-F5E914EF4C77}" type="parTrans">
      <dgm:prSet/>
      <dgm:spPr>
        <a:xfrm>
          <a:off x="3048000" y="1016058"/>
          <a:ext cx="2387212" cy="276206"/>
        </a:xfrm>
        <a:custGeom>
          <a:avLst/>
          <a:gdLst/>
          <a:ahLst/>
          <a:cxnLst/>
          <a:rect l="0" t="0" r="0" b="0"/>
          <a:pathLst>
            <a:path>
              <a:moveTo>
                <a:pt x="0" y="0"/>
              </a:moveTo>
              <a:lnTo>
                <a:pt x="0" y="138103"/>
              </a:lnTo>
              <a:lnTo>
                <a:pt x="2387212" y="138103"/>
              </a:lnTo>
              <a:lnTo>
                <a:pt x="2387212" y="276206"/>
              </a:lnTo>
            </a:path>
          </a:pathLst>
        </a:custGeom>
        <a:noFill/>
        <a:ln w="12700" cap="flat" cmpd="sng" algn="ctr">
          <a:solidFill>
            <a:srgbClr val="C00000"/>
          </a:solidFill>
          <a:prstDash val="solid"/>
          <a:miter lim="800000"/>
        </a:ln>
        <a:effectLst/>
      </dgm:spPr>
      <dgm:t>
        <a:bodyPr/>
        <a:lstStyle/>
        <a:p>
          <a:endParaRPr lang="zh-CN" altLang="en-US"/>
        </a:p>
      </dgm:t>
    </dgm:pt>
    <dgm:pt modelId="{43E3F854-7B7E-44BC-A0CA-8FE9E3CBD50F}" cxnId="{075C962D-A70B-4849-A12E-F5E914EF4C77}" type="sibTrans">
      <dgm:prSet/>
      <dgm:spPr/>
      <dgm:t>
        <a:bodyPr/>
        <a:lstStyle/>
        <a:p>
          <a:endParaRPr lang="zh-CN" altLang="en-US"/>
        </a:p>
      </dgm:t>
    </dgm:pt>
    <dgm:pt modelId="{A14BB656-832F-4546-A8A6-6E76DD8CADEA}" type="pres">
      <dgm:prSet presAssocID="{2A6B0BD1-4908-4869-BF9C-005F8940424B}" presName="hierChild1" presStyleCnt="0">
        <dgm:presLayoutVars>
          <dgm:orgChart val="1"/>
          <dgm:chPref val="1"/>
          <dgm:dir/>
          <dgm:animOne val="branch"/>
          <dgm:animLvl val="lvl"/>
          <dgm:resizeHandles/>
        </dgm:presLayoutVars>
      </dgm:prSet>
      <dgm:spPr/>
    </dgm:pt>
    <dgm:pt modelId="{FC0B99B7-3CF1-443E-B746-E9BD00375327}" type="pres">
      <dgm:prSet presAssocID="{5CB96DE0-1593-441B-B06B-E07902F8D885}" presName="hierRoot1" presStyleCnt="0">
        <dgm:presLayoutVars>
          <dgm:hierBranch val="init"/>
        </dgm:presLayoutVars>
      </dgm:prSet>
      <dgm:spPr/>
    </dgm:pt>
    <dgm:pt modelId="{B1407886-59FF-42A3-B3D7-F04D84596BEC}" type="pres">
      <dgm:prSet presAssocID="{5CB96DE0-1593-441B-B06B-E07902F8D885}" presName="rootComposite1" presStyleCnt="0"/>
      <dgm:spPr/>
    </dgm:pt>
    <dgm:pt modelId="{06FD7BE6-85C3-4898-941E-82185E0DF9BC}" type="pres">
      <dgm:prSet presAssocID="{5CB96DE0-1593-441B-B06B-E07902F8D885}" presName="rootText1" presStyleLbl="node0" presStyleIdx="0" presStyleCnt="1">
        <dgm:presLayoutVars>
          <dgm:chPref val="3"/>
        </dgm:presLayoutVars>
      </dgm:prSet>
      <dgm:spPr/>
    </dgm:pt>
    <dgm:pt modelId="{5F33A59F-3F07-4246-B4D8-17D2B3D69B9A}" type="pres">
      <dgm:prSet presAssocID="{5CB96DE0-1593-441B-B06B-E07902F8D885}" presName="rootConnector1" presStyleLbl="node1" presStyleIdx="0" presStyleCnt="0"/>
      <dgm:spPr/>
    </dgm:pt>
    <dgm:pt modelId="{09DC513B-11C2-44CD-8F3A-BE6292D01927}" type="pres">
      <dgm:prSet presAssocID="{5CB96DE0-1593-441B-B06B-E07902F8D885}" presName="hierChild2" presStyleCnt="0"/>
      <dgm:spPr/>
    </dgm:pt>
    <dgm:pt modelId="{2FB2F031-9C3C-4737-B6CE-8320B7D9CFBF}" type="pres">
      <dgm:prSet presAssocID="{30AFF03B-5409-498D-BE15-3C0AD83D4014}" presName="Name37" presStyleLbl="parChTrans1D2" presStyleIdx="0" presStyleCnt="4"/>
      <dgm:spPr/>
    </dgm:pt>
    <dgm:pt modelId="{BEA2802C-A0A8-47F6-AEB4-AFACB283E4BE}" type="pres">
      <dgm:prSet presAssocID="{FAC07978-221E-477B-98D8-1F5188BEA06E}" presName="hierRoot2" presStyleCnt="0">
        <dgm:presLayoutVars>
          <dgm:hierBranch val="init"/>
        </dgm:presLayoutVars>
      </dgm:prSet>
      <dgm:spPr/>
    </dgm:pt>
    <dgm:pt modelId="{73D131BE-0632-4EFE-83BE-0CA14DC32FBC}" type="pres">
      <dgm:prSet presAssocID="{FAC07978-221E-477B-98D8-1F5188BEA06E}" presName="rootComposite" presStyleCnt="0"/>
      <dgm:spPr/>
    </dgm:pt>
    <dgm:pt modelId="{EA65BBC9-1A4A-42A6-8912-27B797AAA612}" type="pres">
      <dgm:prSet presAssocID="{FAC07978-221E-477B-98D8-1F5188BEA06E}" presName="rootText" presStyleLbl="node2" presStyleIdx="0" presStyleCnt="4">
        <dgm:presLayoutVars>
          <dgm:chPref val="3"/>
        </dgm:presLayoutVars>
      </dgm:prSet>
      <dgm:spPr/>
    </dgm:pt>
    <dgm:pt modelId="{728C4987-782F-4455-AEBA-A8C60F80FD4C}" type="pres">
      <dgm:prSet presAssocID="{FAC07978-221E-477B-98D8-1F5188BEA06E}" presName="rootConnector" presStyleLbl="node2" presStyleIdx="0" presStyleCnt="4"/>
      <dgm:spPr/>
    </dgm:pt>
    <dgm:pt modelId="{21A21145-5282-42AC-B407-920A2ACF8F89}" type="pres">
      <dgm:prSet presAssocID="{FAC07978-221E-477B-98D8-1F5188BEA06E}" presName="hierChild4" presStyleCnt="0"/>
      <dgm:spPr/>
    </dgm:pt>
    <dgm:pt modelId="{6542B37E-C13B-4A10-BBFE-7E8E75DC2B70}" type="pres">
      <dgm:prSet presAssocID="{FAC07978-221E-477B-98D8-1F5188BEA06E}" presName="hierChild5" presStyleCnt="0"/>
      <dgm:spPr/>
    </dgm:pt>
    <dgm:pt modelId="{1BFAFF56-FF87-461D-9F1E-E7D1040B8E5D}" type="pres">
      <dgm:prSet presAssocID="{CF8ACB69-85A1-422D-A058-8D178350BBA7}" presName="Name37" presStyleLbl="parChTrans1D2" presStyleIdx="1" presStyleCnt="4"/>
      <dgm:spPr/>
    </dgm:pt>
    <dgm:pt modelId="{AF315B0F-A4E6-4C78-A1F6-DBF04CDE5F82}" type="pres">
      <dgm:prSet presAssocID="{F7D2D89F-9755-49AA-8037-52A2A9F4A5F9}" presName="hierRoot2" presStyleCnt="0">
        <dgm:presLayoutVars>
          <dgm:hierBranch val="init"/>
        </dgm:presLayoutVars>
      </dgm:prSet>
      <dgm:spPr/>
    </dgm:pt>
    <dgm:pt modelId="{49C527B6-3548-4F4C-BD7E-CC1CEB98C11D}" type="pres">
      <dgm:prSet presAssocID="{F7D2D89F-9755-49AA-8037-52A2A9F4A5F9}" presName="rootComposite" presStyleCnt="0"/>
      <dgm:spPr/>
    </dgm:pt>
    <dgm:pt modelId="{4F51FB3A-5E25-4AB4-9381-9B9BE2E93FDF}" type="pres">
      <dgm:prSet presAssocID="{F7D2D89F-9755-49AA-8037-52A2A9F4A5F9}" presName="rootText" presStyleLbl="node2" presStyleIdx="1" presStyleCnt="4">
        <dgm:presLayoutVars>
          <dgm:chPref val="3"/>
        </dgm:presLayoutVars>
      </dgm:prSet>
      <dgm:spPr/>
    </dgm:pt>
    <dgm:pt modelId="{7AD0A379-205B-4856-BB9E-348EDAC8904C}" type="pres">
      <dgm:prSet presAssocID="{F7D2D89F-9755-49AA-8037-52A2A9F4A5F9}" presName="rootConnector" presStyleLbl="node2" presStyleIdx="1" presStyleCnt="4"/>
      <dgm:spPr/>
    </dgm:pt>
    <dgm:pt modelId="{851174CE-AE5B-4571-BE51-076C20E72897}" type="pres">
      <dgm:prSet presAssocID="{F7D2D89F-9755-49AA-8037-52A2A9F4A5F9}" presName="hierChild4" presStyleCnt="0"/>
      <dgm:spPr/>
    </dgm:pt>
    <dgm:pt modelId="{3212CDCB-61C8-46ED-8966-EB7035C90BB2}" type="pres">
      <dgm:prSet presAssocID="{F7D2D89F-9755-49AA-8037-52A2A9F4A5F9}" presName="hierChild5" presStyleCnt="0"/>
      <dgm:spPr/>
    </dgm:pt>
    <dgm:pt modelId="{187C044C-ADDC-4DAB-9E10-8D21A87051FF}" type="pres">
      <dgm:prSet presAssocID="{62066807-1900-4E99-8D1F-2A5CD1997B5A}" presName="Name37" presStyleLbl="parChTrans1D2" presStyleIdx="2" presStyleCnt="4"/>
      <dgm:spPr/>
    </dgm:pt>
    <dgm:pt modelId="{A9E75944-27B7-467A-A0B3-BFE8D65EFF24}" type="pres">
      <dgm:prSet presAssocID="{4F3F9B46-A63E-4960-9B55-0CAD9B2709AB}" presName="hierRoot2" presStyleCnt="0">
        <dgm:presLayoutVars>
          <dgm:hierBranch val="init"/>
        </dgm:presLayoutVars>
      </dgm:prSet>
      <dgm:spPr/>
    </dgm:pt>
    <dgm:pt modelId="{AF0E23AD-1A79-4C62-BE9B-A81719F92DE0}" type="pres">
      <dgm:prSet presAssocID="{4F3F9B46-A63E-4960-9B55-0CAD9B2709AB}" presName="rootComposite" presStyleCnt="0"/>
      <dgm:spPr/>
    </dgm:pt>
    <dgm:pt modelId="{6A73CED9-0DAD-422E-B77A-E8AACA7BC698}" type="pres">
      <dgm:prSet presAssocID="{4F3F9B46-A63E-4960-9B55-0CAD9B2709AB}" presName="rootText" presStyleLbl="node2" presStyleIdx="2" presStyleCnt="4">
        <dgm:presLayoutVars>
          <dgm:chPref val="3"/>
        </dgm:presLayoutVars>
      </dgm:prSet>
      <dgm:spPr/>
    </dgm:pt>
    <dgm:pt modelId="{B4C6A86B-3A8F-4647-B2BD-982BEF5A3DE2}" type="pres">
      <dgm:prSet presAssocID="{4F3F9B46-A63E-4960-9B55-0CAD9B2709AB}" presName="rootConnector" presStyleLbl="node2" presStyleIdx="2" presStyleCnt="4"/>
      <dgm:spPr/>
    </dgm:pt>
    <dgm:pt modelId="{1752139D-B63C-45BE-B78E-BC3F28888F97}" type="pres">
      <dgm:prSet presAssocID="{4F3F9B46-A63E-4960-9B55-0CAD9B2709AB}" presName="hierChild4" presStyleCnt="0"/>
      <dgm:spPr/>
    </dgm:pt>
    <dgm:pt modelId="{5598A4A3-3815-411E-A000-8F997ABBA44A}" type="pres">
      <dgm:prSet presAssocID="{4F3F9B46-A63E-4960-9B55-0CAD9B2709AB}" presName="hierChild5" presStyleCnt="0"/>
      <dgm:spPr/>
    </dgm:pt>
    <dgm:pt modelId="{B3216FB1-3460-48AD-A833-36B25BD09BEE}" type="pres">
      <dgm:prSet presAssocID="{ABBB3535-9EAB-4528-99FF-6297E9489659}" presName="Name37" presStyleLbl="parChTrans1D2" presStyleIdx="3" presStyleCnt="4"/>
      <dgm:spPr/>
    </dgm:pt>
    <dgm:pt modelId="{EA6AC99A-E6FB-416C-B119-2C6A75F001D3}" type="pres">
      <dgm:prSet presAssocID="{3F504D95-7F22-473E-8E99-A4E238E31933}" presName="hierRoot2" presStyleCnt="0">
        <dgm:presLayoutVars>
          <dgm:hierBranch val="init"/>
        </dgm:presLayoutVars>
      </dgm:prSet>
      <dgm:spPr/>
    </dgm:pt>
    <dgm:pt modelId="{E562C20B-E66B-4070-A1B5-82287D5B847C}" type="pres">
      <dgm:prSet presAssocID="{3F504D95-7F22-473E-8E99-A4E238E31933}" presName="rootComposite" presStyleCnt="0"/>
      <dgm:spPr/>
    </dgm:pt>
    <dgm:pt modelId="{2E376381-81F6-41A6-8C90-F56607343956}" type="pres">
      <dgm:prSet presAssocID="{3F504D95-7F22-473E-8E99-A4E238E31933}" presName="rootText" presStyleLbl="node2" presStyleIdx="3" presStyleCnt="4">
        <dgm:presLayoutVars>
          <dgm:chPref val="3"/>
        </dgm:presLayoutVars>
      </dgm:prSet>
      <dgm:spPr/>
    </dgm:pt>
    <dgm:pt modelId="{222F2EB6-E09C-421B-8E78-0534DD12CC9C}" type="pres">
      <dgm:prSet presAssocID="{3F504D95-7F22-473E-8E99-A4E238E31933}" presName="rootConnector" presStyleLbl="node2" presStyleIdx="3" presStyleCnt="4"/>
      <dgm:spPr/>
    </dgm:pt>
    <dgm:pt modelId="{9B3555AA-CFBC-4882-91C8-556CB5264CFF}" type="pres">
      <dgm:prSet presAssocID="{3F504D95-7F22-473E-8E99-A4E238E31933}" presName="hierChild4" presStyleCnt="0"/>
      <dgm:spPr/>
    </dgm:pt>
    <dgm:pt modelId="{86E33806-936A-4956-915A-B191BEAD02DC}" type="pres">
      <dgm:prSet presAssocID="{3F504D95-7F22-473E-8E99-A4E238E31933}" presName="hierChild5" presStyleCnt="0"/>
      <dgm:spPr/>
    </dgm:pt>
    <dgm:pt modelId="{44C38641-3C4A-49DD-9BE9-F2CAC3BD4D4C}" type="pres">
      <dgm:prSet presAssocID="{5CB96DE0-1593-441B-B06B-E07902F8D885}" presName="hierChild3" presStyleCnt="0"/>
      <dgm:spPr/>
    </dgm:pt>
  </dgm:ptLst>
  <dgm:cxnLst>
    <dgm:cxn modelId="{41AD5304-A763-4554-98E0-39B2B75F273D}" type="presOf" srcId="{62066807-1900-4E99-8D1F-2A5CD1997B5A}" destId="{187C044C-ADDC-4DAB-9E10-8D21A87051FF}" srcOrd="0" destOrd="0" presId="urn:microsoft.com/office/officeart/2005/8/layout/orgChart1"/>
    <dgm:cxn modelId="{41A03A06-7D76-4301-B488-2EF0CD8504DF}" srcId="{2A6B0BD1-4908-4869-BF9C-005F8940424B}" destId="{5CB96DE0-1593-441B-B06B-E07902F8D885}" srcOrd="0" destOrd="0" parTransId="{7B999C1A-CECD-4C0A-BAC2-B8CF42A29A3A}" sibTransId="{F223A23B-9026-4473-A445-468E5C85883C}"/>
    <dgm:cxn modelId="{075C962D-A70B-4849-A12E-F5E914EF4C77}" srcId="{5CB96DE0-1593-441B-B06B-E07902F8D885}" destId="{3F504D95-7F22-473E-8E99-A4E238E31933}" srcOrd="3" destOrd="0" parTransId="{ABBB3535-9EAB-4528-99FF-6297E9489659}" sibTransId="{43E3F854-7B7E-44BC-A0CA-8FE9E3CBD50F}"/>
    <dgm:cxn modelId="{A0B1162F-FEAF-4022-A691-9935D042F772}" type="presOf" srcId="{F7D2D89F-9755-49AA-8037-52A2A9F4A5F9}" destId="{7AD0A379-205B-4856-BB9E-348EDAC8904C}" srcOrd="1" destOrd="0" presId="urn:microsoft.com/office/officeart/2005/8/layout/orgChart1"/>
    <dgm:cxn modelId="{CC28EF30-C133-4268-87A1-C741CA3B8913}" srcId="{5CB96DE0-1593-441B-B06B-E07902F8D885}" destId="{4F3F9B46-A63E-4960-9B55-0CAD9B2709AB}" srcOrd="2" destOrd="0" parTransId="{62066807-1900-4E99-8D1F-2A5CD1997B5A}" sibTransId="{76B063D9-BD35-441F-A5B3-077E14FBA52D}"/>
    <dgm:cxn modelId="{867DDB65-F565-4474-9AC3-B7C5A3283DE3}" type="presOf" srcId="{5CB96DE0-1593-441B-B06B-E07902F8D885}" destId="{5F33A59F-3F07-4246-B4D8-17D2B3D69B9A}" srcOrd="1" destOrd="0" presId="urn:microsoft.com/office/officeart/2005/8/layout/orgChart1"/>
    <dgm:cxn modelId="{84522351-3548-4B9B-ABDC-4611D793C225}" type="presOf" srcId="{3F504D95-7F22-473E-8E99-A4E238E31933}" destId="{222F2EB6-E09C-421B-8E78-0534DD12CC9C}" srcOrd="1" destOrd="0" presId="urn:microsoft.com/office/officeart/2005/8/layout/orgChart1"/>
    <dgm:cxn modelId="{17595174-19E3-44B4-8070-7D029C886337}" type="presOf" srcId="{5CB96DE0-1593-441B-B06B-E07902F8D885}" destId="{06FD7BE6-85C3-4898-941E-82185E0DF9BC}" srcOrd="0" destOrd="0" presId="urn:microsoft.com/office/officeart/2005/8/layout/orgChart1"/>
    <dgm:cxn modelId="{4516B979-9495-4F52-8F1B-0858CFA01DB3}" type="presOf" srcId="{CF8ACB69-85A1-422D-A058-8D178350BBA7}" destId="{1BFAFF56-FF87-461D-9F1E-E7D1040B8E5D}" srcOrd="0" destOrd="0" presId="urn:microsoft.com/office/officeart/2005/8/layout/orgChart1"/>
    <dgm:cxn modelId="{434B0C7A-E8BF-49F9-A53D-F149D996EAE7}" srcId="{5CB96DE0-1593-441B-B06B-E07902F8D885}" destId="{F7D2D89F-9755-49AA-8037-52A2A9F4A5F9}" srcOrd="1" destOrd="0" parTransId="{CF8ACB69-85A1-422D-A058-8D178350BBA7}" sibTransId="{41A54598-62C1-4EEC-BBE1-B54568330432}"/>
    <dgm:cxn modelId="{C2366C8F-1E09-4F5D-967E-CA25FE002BD8}" srcId="{5CB96DE0-1593-441B-B06B-E07902F8D885}" destId="{FAC07978-221E-477B-98D8-1F5188BEA06E}" srcOrd="0" destOrd="0" parTransId="{30AFF03B-5409-498D-BE15-3C0AD83D4014}" sibTransId="{C4D2A15F-480F-44E7-AFED-49888599670E}"/>
    <dgm:cxn modelId="{2DCA6294-CBE5-4C57-8CEA-CC8BD07BBDF5}" type="presOf" srcId="{4F3F9B46-A63E-4960-9B55-0CAD9B2709AB}" destId="{B4C6A86B-3A8F-4647-B2BD-982BEF5A3DE2}" srcOrd="1" destOrd="0" presId="urn:microsoft.com/office/officeart/2005/8/layout/orgChart1"/>
    <dgm:cxn modelId="{079B3AAF-EE02-43F1-8AFB-F998CE4521A3}" type="presOf" srcId="{F7D2D89F-9755-49AA-8037-52A2A9F4A5F9}" destId="{4F51FB3A-5E25-4AB4-9381-9B9BE2E93FDF}" srcOrd="0" destOrd="0" presId="urn:microsoft.com/office/officeart/2005/8/layout/orgChart1"/>
    <dgm:cxn modelId="{F32779C1-A5F1-429B-B58A-A0AFC5110F28}" type="presOf" srcId="{4F3F9B46-A63E-4960-9B55-0CAD9B2709AB}" destId="{6A73CED9-0DAD-422E-B77A-E8AACA7BC698}" srcOrd="0" destOrd="0" presId="urn:microsoft.com/office/officeart/2005/8/layout/orgChart1"/>
    <dgm:cxn modelId="{5E04A2C4-4C40-44D1-9410-73BC082C9574}" type="presOf" srcId="{2A6B0BD1-4908-4869-BF9C-005F8940424B}" destId="{A14BB656-832F-4546-A8A6-6E76DD8CADEA}" srcOrd="0" destOrd="0" presId="urn:microsoft.com/office/officeart/2005/8/layout/orgChart1"/>
    <dgm:cxn modelId="{72A42EC8-E3AF-4B2D-BA15-0676B15B6D91}" type="presOf" srcId="{FAC07978-221E-477B-98D8-1F5188BEA06E}" destId="{EA65BBC9-1A4A-42A6-8912-27B797AAA612}" srcOrd="0" destOrd="0" presId="urn:microsoft.com/office/officeart/2005/8/layout/orgChart1"/>
    <dgm:cxn modelId="{7674A7CB-B2CE-40CE-82C5-834D102576A7}" type="presOf" srcId="{30AFF03B-5409-498D-BE15-3C0AD83D4014}" destId="{2FB2F031-9C3C-4737-B6CE-8320B7D9CFBF}" srcOrd="0" destOrd="0" presId="urn:microsoft.com/office/officeart/2005/8/layout/orgChart1"/>
    <dgm:cxn modelId="{8D54CBD1-830B-4061-B926-709DC5E9DF05}" type="presOf" srcId="{3F504D95-7F22-473E-8E99-A4E238E31933}" destId="{2E376381-81F6-41A6-8C90-F56607343956}" srcOrd="0" destOrd="0" presId="urn:microsoft.com/office/officeart/2005/8/layout/orgChart1"/>
    <dgm:cxn modelId="{2CA910D9-F62D-40BF-A613-070AEF6E91F3}" type="presOf" srcId="{FAC07978-221E-477B-98D8-1F5188BEA06E}" destId="{728C4987-782F-4455-AEBA-A8C60F80FD4C}" srcOrd="1" destOrd="0" presId="urn:microsoft.com/office/officeart/2005/8/layout/orgChart1"/>
    <dgm:cxn modelId="{855952FD-A13B-4261-983F-2033525B6217}" type="presOf" srcId="{ABBB3535-9EAB-4528-99FF-6297E9489659}" destId="{B3216FB1-3460-48AD-A833-36B25BD09BEE}" srcOrd="0" destOrd="0" presId="urn:microsoft.com/office/officeart/2005/8/layout/orgChart1"/>
    <dgm:cxn modelId="{085AFDF2-F209-4193-8DBF-D6E96C8AF059}" type="presParOf" srcId="{A14BB656-832F-4546-A8A6-6E76DD8CADEA}" destId="{FC0B99B7-3CF1-443E-B746-E9BD00375327}" srcOrd="0" destOrd="0" presId="urn:microsoft.com/office/officeart/2005/8/layout/orgChart1"/>
    <dgm:cxn modelId="{5E3C2749-9017-4D9A-8A12-8FD93AE7E1F9}" type="presParOf" srcId="{FC0B99B7-3CF1-443E-B746-E9BD00375327}" destId="{B1407886-59FF-42A3-B3D7-F04D84596BEC}" srcOrd="0" destOrd="0" presId="urn:microsoft.com/office/officeart/2005/8/layout/orgChart1"/>
    <dgm:cxn modelId="{3A976AA1-7ADE-406A-B03B-21EA99084C14}" type="presParOf" srcId="{B1407886-59FF-42A3-B3D7-F04D84596BEC}" destId="{06FD7BE6-85C3-4898-941E-82185E0DF9BC}" srcOrd="0" destOrd="0" presId="urn:microsoft.com/office/officeart/2005/8/layout/orgChart1"/>
    <dgm:cxn modelId="{5519136A-8C11-4AE7-A848-9F5BC3BEAFB3}" type="presParOf" srcId="{B1407886-59FF-42A3-B3D7-F04D84596BEC}" destId="{5F33A59F-3F07-4246-B4D8-17D2B3D69B9A}" srcOrd="1" destOrd="0" presId="urn:microsoft.com/office/officeart/2005/8/layout/orgChart1"/>
    <dgm:cxn modelId="{110AF902-F0D2-4A79-8E4A-FD01EAA86AD8}" type="presParOf" srcId="{FC0B99B7-3CF1-443E-B746-E9BD00375327}" destId="{09DC513B-11C2-44CD-8F3A-BE6292D01927}" srcOrd="1" destOrd="0" presId="urn:microsoft.com/office/officeart/2005/8/layout/orgChart1"/>
    <dgm:cxn modelId="{319480F6-A07D-40B8-92B7-580CC9A4F9DE}" type="presParOf" srcId="{09DC513B-11C2-44CD-8F3A-BE6292D01927}" destId="{2FB2F031-9C3C-4737-B6CE-8320B7D9CFBF}" srcOrd="0" destOrd="0" presId="urn:microsoft.com/office/officeart/2005/8/layout/orgChart1"/>
    <dgm:cxn modelId="{29E2C029-1A9D-47D5-80C0-48CBF60532D4}" type="presParOf" srcId="{09DC513B-11C2-44CD-8F3A-BE6292D01927}" destId="{BEA2802C-A0A8-47F6-AEB4-AFACB283E4BE}" srcOrd="1" destOrd="0" presId="urn:microsoft.com/office/officeart/2005/8/layout/orgChart1"/>
    <dgm:cxn modelId="{6CD01103-F330-4E34-A290-9FF8D1943150}" type="presParOf" srcId="{BEA2802C-A0A8-47F6-AEB4-AFACB283E4BE}" destId="{73D131BE-0632-4EFE-83BE-0CA14DC32FBC}" srcOrd="0" destOrd="0" presId="urn:microsoft.com/office/officeart/2005/8/layout/orgChart1"/>
    <dgm:cxn modelId="{C349D9B2-88C1-4088-9F7E-935171A5B529}" type="presParOf" srcId="{73D131BE-0632-4EFE-83BE-0CA14DC32FBC}" destId="{EA65BBC9-1A4A-42A6-8912-27B797AAA612}" srcOrd="0" destOrd="0" presId="urn:microsoft.com/office/officeart/2005/8/layout/orgChart1"/>
    <dgm:cxn modelId="{E96EB30F-ADB6-4E64-ABDE-2728A7B457BE}" type="presParOf" srcId="{73D131BE-0632-4EFE-83BE-0CA14DC32FBC}" destId="{728C4987-782F-4455-AEBA-A8C60F80FD4C}" srcOrd="1" destOrd="0" presId="urn:microsoft.com/office/officeart/2005/8/layout/orgChart1"/>
    <dgm:cxn modelId="{C6D5B31B-8EBC-4642-83B6-EBB98B519D65}" type="presParOf" srcId="{BEA2802C-A0A8-47F6-AEB4-AFACB283E4BE}" destId="{21A21145-5282-42AC-B407-920A2ACF8F89}" srcOrd="1" destOrd="0" presId="urn:microsoft.com/office/officeart/2005/8/layout/orgChart1"/>
    <dgm:cxn modelId="{04D7066B-A601-4606-8D2F-41FF83B8872B}" type="presParOf" srcId="{BEA2802C-A0A8-47F6-AEB4-AFACB283E4BE}" destId="{6542B37E-C13B-4A10-BBFE-7E8E75DC2B70}" srcOrd="2" destOrd="0" presId="urn:microsoft.com/office/officeart/2005/8/layout/orgChart1"/>
    <dgm:cxn modelId="{D650E730-A127-4E1E-ABF2-8B2C5BA69534}" type="presParOf" srcId="{09DC513B-11C2-44CD-8F3A-BE6292D01927}" destId="{1BFAFF56-FF87-461D-9F1E-E7D1040B8E5D}" srcOrd="2" destOrd="0" presId="urn:microsoft.com/office/officeart/2005/8/layout/orgChart1"/>
    <dgm:cxn modelId="{01F9B84E-3E5F-48C0-8B06-9D21B0EFA0FA}" type="presParOf" srcId="{09DC513B-11C2-44CD-8F3A-BE6292D01927}" destId="{AF315B0F-A4E6-4C78-A1F6-DBF04CDE5F82}" srcOrd="3" destOrd="0" presId="urn:microsoft.com/office/officeart/2005/8/layout/orgChart1"/>
    <dgm:cxn modelId="{198D60D7-EEDE-4EBA-92B0-9147EDDD3996}" type="presParOf" srcId="{AF315B0F-A4E6-4C78-A1F6-DBF04CDE5F82}" destId="{49C527B6-3548-4F4C-BD7E-CC1CEB98C11D}" srcOrd="0" destOrd="0" presId="urn:microsoft.com/office/officeart/2005/8/layout/orgChart1"/>
    <dgm:cxn modelId="{1513D540-1005-430A-BEA3-D3FEC85625D2}" type="presParOf" srcId="{49C527B6-3548-4F4C-BD7E-CC1CEB98C11D}" destId="{4F51FB3A-5E25-4AB4-9381-9B9BE2E93FDF}" srcOrd="0" destOrd="0" presId="urn:microsoft.com/office/officeart/2005/8/layout/orgChart1"/>
    <dgm:cxn modelId="{5CE28953-1417-497C-A951-FF027847635B}" type="presParOf" srcId="{49C527B6-3548-4F4C-BD7E-CC1CEB98C11D}" destId="{7AD0A379-205B-4856-BB9E-348EDAC8904C}" srcOrd="1" destOrd="0" presId="urn:microsoft.com/office/officeart/2005/8/layout/orgChart1"/>
    <dgm:cxn modelId="{AD20C267-B930-4D4A-8F7A-0C17303E34C2}" type="presParOf" srcId="{AF315B0F-A4E6-4C78-A1F6-DBF04CDE5F82}" destId="{851174CE-AE5B-4571-BE51-076C20E72897}" srcOrd="1" destOrd="0" presId="urn:microsoft.com/office/officeart/2005/8/layout/orgChart1"/>
    <dgm:cxn modelId="{C2D238C2-6358-407A-9C2A-B14186AF0F5B}" type="presParOf" srcId="{AF315B0F-A4E6-4C78-A1F6-DBF04CDE5F82}" destId="{3212CDCB-61C8-46ED-8966-EB7035C90BB2}" srcOrd="2" destOrd="0" presId="urn:microsoft.com/office/officeart/2005/8/layout/orgChart1"/>
    <dgm:cxn modelId="{D442C9D2-EE79-452A-AD84-79D6FB6C8A53}" type="presParOf" srcId="{09DC513B-11C2-44CD-8F3A-BE6292D01927}" destId="{187C044C-ADDC-4DAB-9E10-8D21A87051FF}" srcOrd="4" destOrd="0" presId="urn:microsoft.com/office/officeart/2005/8/layout/orgChart1"/>
    <dgm:cxn modelId="{4AD0C5B2-FB03-4CE6-8B98-31E58314E7E4}" type="presParOf" srcId="{09DC513B-11C2-44CD-8F3A-BE6292D01927}" destId="{A9E75944-27B7-467A-A0B3-BFE8D65EFF24}" srcOrd="5" destOrd="0" presId="urn:microsoft.com/office/officeart/2005/8/layout/orgChart1"/>
    <dgm:cxn modelId="{D2926CA9-494C-4118-AA42-102D9DBD49F6}" type="presParOf" srcId="{A9E75944-27B7-467A-A0B3-BFE8D65EFF24}" destId="{AF0E23AD-1A79-4C62-BE9B-A81719F92DE0}" srcOrd="0" destOrd="0" presId="urn:microsoft.com/office/officeart/2005/8/layout/orgChart1"/>
    <dgm:cxn modelId="{A74D4C97-485A-4475-AF06-9A270B52446C}" type="presParOf" srcId="{AF0E23AD-1A79-4C62-BE9B-A81719F92DE0}" destId="{6A73CED9-0DAD-422E-B77A-E8AACA7BC698}" srcOrd="0" destOrd="0" presId="urn:microsoft.com/office/officeart/2005/8/layout/orgChart1"/>
    <dgm:cxn modelId="{FC8B3F0D-8677-4C49-B05A-86BF087C09F7}" type="presParOf" srcId="{AF0E23AD-1A79-4C62-BE9B-A81719F92DE0}" destId="{B4C6A86B-3A8F-4647-B2BD-982BEF5A3DE2}" srcOrd="1" destOrd="0" presId="urn:microsoft.com/office/officeart/2005/8/layout/orgChart1"/>
    <dgm:cxn modelId="{55FAEC49-670B-463C-BB2E-0C594E7450C0}" type="presParOf" srcId="{A9E75944-27B7-467A-A0B3-BFE8D65EFF24}" destId="{1752139D-B63C-45BE-B78E-BC3F28888F97}" srcOrd="1" destOrd="0" presId="urn:microsoft.com/office/officeart/2005/8/layout/orgChart1"/>
    <dgm:cxn modelId="{78716271-FFE0-4F98-8C39-38B7269EA099}" type="presParOf" srcId="{A9E75944-27B7-467A-A0B3-BFE8D65EFF24}" destId="{5598A4A3-3815-411E-A000-8F997ABBA44A}" srcOrd="2" destOrd="0" presId="urn:microsoft.com/office/officeart/2005/8/layout/orgChart1"/>
    <dgm:cxn modelId="{8D0FC980-8C22-4B90-BC3A-06524CDCED59}" type="presParOf" srcId="{09DC513B-11C2-44CD-8F3A-BE6292D01927}" destId="{B3216FB1-3460-48AD-A833-36B25BD09BEE}" srcOrd="6" destOrd="0" presId="urn:microsoft.com/office/officeart/2005/8/layout/orgChart1"/>
    <dgm:cxn modelId="{EACA7CFB-E10C-4237-9125-ECF47D4E678A}" type="presParOf" srcId="{09DC513B-11C2-44CD-8F3A-BE6292D01927}" destId="{EA6AC99A-E6FB-416C-B119-2C6A75F001D3}" srcOrd="7" destOrd="0" presId="urn:microsoft.com/office/officeart/2005/8/layout/orgChart1"/>
    <dgm:cxn modelId="{0A83F040-7BD0-4AA4-AF98-A8F85328BA56}" type="presParOf" srcId="{EA6AC99A-E6FB-416C-B119-2C6A75F001D3}" destId="{E562C20B-E66B-4070-A1B5-82287D5B847C}" srcOrd="0" destOrd="0" presId="urn:microsoft.com/office/officeart/2005/8/layout/orgChart1"/>
    <dgm:cxn modelId="{13D09549-3119-4AF3-9626-A0F2103ECD2F}" type="presParOf" srcId="{E562C20B-E66B-4070-A1B5-82287D5B847C}" destId="{2E376381-81F6-41A6-8C90-F56607343956}" srcOrd="0" destOrd="0" presId="urn:microsoft.com/office/officeart/2005/8/layout/orgChart1"/>
    <dgm:cxn modelId="{67BF7D8C-5906-48A5-A231-34A64B1BAD26}" type="presParOf" srcId="{E562C20B-E66B-4070-A1B5-82287D5B847C}" destId="{222F2EB6-E09C-421B-8E78-0534DD12CC9C}" srcOrd="1" destOrd="0" presId="urn:microsoft.com/office/officeart/2005/8/layout/orgChart1"/>
    <dgm:cxn modelId="{D4510783-89D9-4E50-BA1C-08D370348BB7}" type="presParOf" srcId="{EA6AC99A-E6FB-416C-B119-2C6A75F001D3}" destId="{9B3555AA-CFBC-4882-91C8-556CB5264CFF}" srcOrd="1" destOrd="0" presId="urn:microsoft.com/office/officeart/2005/8/layout/orgChart1"/>
    <dgm:cxn modelId="{D28B0148-BAFA-4427-86D5-AE123E8FED82}" type="presParOf" srcId="{EA6AC99A-E6FB-416C-B119-2C6A75F001D3}" destId="{86E33806-936A-4956-915A-B191BEAD02DC}" srcOrd="2" destOrd="0" presId="urn:microsoft.com/office/officeart/2005/8/layout/orgChart1"/>
    <dgm:cxn modelId="{AD3393CE-328F-4D27-8791-691A451D6818}" type="presParOf" srcId="{FC0B99B7-3CF1-443E-B746-E9BD00375327}" destId="{44C38641-3C4A-49DD-9BE9-F2CAC3BD4D4C}" srcOrd="2" destOrd="0" presId="urn:microsoft.com/office/officeart/2005/8/layout/orgChart1"/>
  </dgm:cxnLst>
  <dgm:bg>
    <a:noFill/>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216FB1-3460-48AD-A833-36B25BD09BEE}">
      <dsp:nvSpPr>
        <dsp:cNvPr id="0" name=""/>
        <dsp:cNvSpPr/>
      </dsp:nvSpPr>
      <dsp:spPr>
        <a:xfrm>
          <a:off x="3048000" y="1016058"/>
          <a:ext cx="2387212" cy="276206"/>
        </a:xfrm>
        <a:custGeom>
          <a:avLst/>
          <a:gdLst/>
          <a:ahLst/>
          <a:cxnLst/>
          <a:rect l="0" t="0" r="0" b="0"/>
          <a:pathLst>
            <a:path>
              <a:moveTo>
                <a:pt x="0" y="0"/>
              </a:moveTo>
              <a:lnTo>
                <a:pt x="0" y="138103"/>
              </a:lnTo>
              <a:lnTo>
                <a:pt x="2387212" y="138103"/>
              </a:lnTo>
              <a:lnTo>
                <a:pt x="2387212" y="276206"/>
              </a:lnTo>
            </a:path>
          </a:pathLst>
        </a:custGeom>
        <a:noFill/>
        <a:ln w="12700"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187C044C-ADDC-4DAB-9E10-8D21A87051FF}">
      <dsp:nvSpPr>
        <dsp:cNvPr id="0" name=""/>
        <dsp:cNvSpPr/>
      </dsp:nvSpPr>
      <dsp:spPr>
        <a:xfrm>
          <a:off x="3048000" y="1016058"/>
          <a:ext cx="795737" cy="276206"/>
        </a:xfrm>
        <a:custGeom>
          <a:avLst/>
          <a:gdLst/>
          <a:ahLst/>
          <a:cxnLst/>
          <a:rect l="0" t="0" r="0" b="0"/>
          <a:pathLst>
            <a:path>
              <a:moveTo>
                <a:pt x="0" y="0"/>
              </a:moveTo>
              <a:lnTo>
                <a:pt x="0" y="138103"/>
              </a:lnTo>
              <a:lnTo>
                <a:pt x="795737" y="138103"/>
              </a:lnTo>
              <a:lnTo>
                <a:pt x="795737" y="276206"/>
              </a:lnTo>
            </a:path>
          </a:pathLst>
        </a:custGeom>
        <a:noFill/>
        <a:ln w="12700"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1BFAFF56-FF87-461D-9F1E-E7D1040B8E5D}">
      <dsp:nvSpPr>
        <dsp:cNvPr id="0" name=""/>
        <dsp:cNvSpPr/>
      </dsp:nvSpPr>
      <dsp:spPr>
        <a:xfrm>
          <a:off x="2252262" y="1016058"/>
          <a:ext cx="795737" cy="276206"/>
        </a:xfrm>
        <a:custGeom>
          <a:avLst/>
          <a:gdLst/>
          <a:ahLst/>
          <a:cxnLst/>
          <a:rect l="0" t="0" r="0" b="0"/>
          <a:pathLst>
            <a:path>
              <a:moveTo>
                <a:pt x="795737" y="0"/>
              </a:moveTo>
              <a:lnTo>
                <a:pt x="795737" y="138103"/>
              </a:lnTo>
              <a:lnTo>
                <a:pt x="0" y="138103"/>
              </a:lnTo>
              <a:lnTo>
                <a:pt x="0" y="276206"/>
              </a:lnTo>
            </a:path>
          </a:pathLst>
        </a:custGeom>
        <a:noFill/>
        <a:ln w="12700" cap="flat" cmpd="sng" algn="ctr">
          <a:solidFill>
            <a:srgbClr val="E61E1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2FB2F031-9C3C-4737-B6CE-8320B7D9CFBF}">
      <dsp:nvSpPr>
        <dsp:cNvPr id="0" name=""/>
        <dsp:cNvSpPr/>
      </dsp:nvSpPr>
      <dsp:spPr>
        <a:xfrm>
          <a:off x="660787" y="1016058"/>
          <a:ext cx="2387212" cy="276206"/>
        </a:xfrm>
        <a:custGeom>
          <a:avLst/>
          <a:gdLst/>
          <a:ahLst/>
          <a:cxnLst/>
          <a:rect l="0" t="0" r="0" b="0"/>
          <a:pathLst>
            <a:path>
              <a:moveTo>
                <a:pt x="2387212" y="0"/>
              </a:moveTo>
              <a:lnTo>
                <a:pt x="2387212" y="138103"/>
              </a:lnTo>
              <a:lnTo>
                <a:pt x="0" y="138103"/>
              </a:lnTo>
              <a:lnTo>
                <a:pt x="0" y="276206"/>
              </a:lnTo>
            </a:path>
          </a:pathLst>
        </a:custGeom>
        <a:noFill/>
        <a:ln w="12700"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06FD7BE6-85C3-4898-941E-82185E0DF9BC}">
      <dsp:nvSpPr>
        <dsp:cNvPr id="0" name=""/>
        <dsp:cNvSpPr/>
      </dsp:nvSpPr>
      <dsp:spPr>
        <a:xfrm>
          <a:off x="2390365" y="358424"/>
          <a:ext cx="1315268" cy="657634"/>
        </a:xfrm>
        <a:prstGeom prst="rect">
          <a:avLst/>
        </a:prstGeom>
        <a:solidFill>
          <a:srgbClr val="C00000"/>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i="0" kern="1200" dirty="0">
              <a:solidFill>
                <a:sysClr val="window" lastClr="FFFFFF"/>
              </a:solidFill>
              <a:latin typeface="Arial" panose="020B0604020202020204" pitchFamily="34" charset="0"/>
              <a:ea typeface="Microsoft YaHei" panose="020B0503020204020204" pitchFamily="34" charset="-122"/>
              <a:cs typeface="+mn-cs"/>
              <a:sym typeface="Arial" panose="020B0604020202020204" pitchFamily="34" charset="0"/>
            </a:rPr>
            <a:t>大客户片区小觅只</a:t>
          </a:r>
          <a:endParaRPr lang="zh-CN" altLang="en-US" sz="1600" kern="1200" dirty="0">
            <a:solidFill>
              <a:sysClr val="window" lastClr="FFFFFF"/>
            </a:solidFill>
            <a:latin typeface="Arial" panose="020B0604020202020204" pitchFamily="34" charset="0"/>
            <a:ea typeface="Microsoft YaHei" panose="020B0503020204020204" pitchFamily="34" charset="-122"/>
            <a:cs typeface="+mn-cs"/>
            <a:sym typeface="Arial" panose="020B0604020202020204" pitchFamily="34" charset="0"/>
          </a:endParaRPr>
        </a:p>
      </dsp:txBody>
      <dsp:txXfrm>
        <a:off x="2390365" y="358424"/>
        <a:ext cx="1315268" cy="657634"/>
      </dsp:txXfrm>
    </dsp:sp>
    <dsp:sp modelId="{EA65BBC9-1A4A-42A6-8912-27B797AAA612}">
      <dsp:nvSpPr>
        <dsp:cNvPr id="0" name=""/>
        <dsp:cNvSpPr/>
      </dsp:nvSpPr>
      <dsp:spPr>
        <a:xfrm>
          <a:off x="3153" y="1292265"/>
          <a:ext cx="1315268" cy="657634"/>
        </a:xfrm>
        <a:prstGeom prst="rect">
          <a:avLst/>
        </a:prstGeom>
        <a:solidFill>
          <a:srgbClr val="433D3C"/>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i="0" kern="1200" dirty="0">
              <a:solidFill>
                <a:sysClr val="window" lastClr="FFFFFF"/>
              </a:solidFill>
              <a:latin typeface="Arial" panose="020B0604020202020204" pitchFamily="34" charset="0"/>
              <a:ea typeface="Microsoft YaHei" panose="020B0503020204020204" pitchFamily="34" charset="-122"/>
              <a:cs typeface="+mn-cs"/>
              <a:sym typeface="Arial" panose="020B0604020202020204" pitchFamily="34" charset="0"/>
            </a:rPr>
            <a:t>江阴地区小觅只</a:t>
          </a:r>
          <a:endParaRPr lang="zh-CN" altLang="en-US" sz="1600" kern="1200" dirty="0">
            <a:solidFill>
              <a:sysClr val="window" lastClr="FFFFFF"/>
            </a:solidFill>
            <a:latin typeface="Arial" panose="020B0604020202020204" pitchFamily="34" charset="0"/>
            <a:ea typeface="Microsoft YaHei" panose="020B0503020204020204" pitchFamily="34" charset="-122"/>
            <a:cs typeface="+mn-cs"/>
            <a:sym typeface="Arial" panose="020B0604020202020204" pitchFamily="34" charset="0"/>
          </a:endParaRPr>
        </a:p>
      </dsp:txBody>
      <dsp:txXfrm>
        <a:off x="3153" y="1292265"/>
        <a:ext cx="1315268" cy="657634"/>
      </dsp:txXfrm>
    </dsp:sp>
    <dsp:sp modelId="{4F51FB3A-5E25-4AB4-9381-9B9BE2E93FDF}">
      <dsp:nvSpPr>
        <dsp:cNvPr id="0" name=""/>
        <dsp:cNvSpPr/>
      </dsp:nvSpPr>
      <dsp:spPr>
        <a:xfrm>
          <a:off x="1594628" y="1292265"/>
          <a:ext cx="1315268" cy="657634"/>
        </a:xfrm>
        <a:prstGeom prst="rect">
          <a:avLst/>
        </a:prstGeom>
        <a:solidFill>
          <a:srgbClr val="C00000"/>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i="0" kern="1200" dirty="0">
              <a:solidFill>
                <a:sysClr val="window" lastClr="FFFFFF"/>
              </a:solidFill>
              <a:latin typeface="Arial" panose="020B0604020202020204" pitchFamily="34" charset="0"/>
              <a:ea typeface="Microsoft YaHei" panose="020B0503020204020204" pitchFamily="34" charset="-122"/>
              <a:cs typeface="+mn-cs"/>
              <a:sym typeface="Arial" panose="020B0604020202020204" pitchFamily="34" charset="0"/>
            </a:rPr>
            <a:t>无锡地区小觅只</a:t>
          </a:r>
          <a:endParaRPr lang="zh-CN" altLang="en-US" sz="1600" kern="1200" dirty="0">
            <a:solidFill>
              <a:sysClr val="window" lastClr="FFFFFF"/>
            </a:solidFill>
            <a:latin typeface="Arial" panose="020B0604020202020204" pitchFamily="34" charset="0"/>
            <a:ea typeface="Microsoft YaHei" panose="020B0503020204020204" pitchFamily="34" charset="-122"/>
            <a:cs typeface="+mn-cs"/>
            <a:sym typeface="Arial" panose="020B0604020202020204" pitchFamily="34" charset="0"/>
          </a:endParaRPr>
        </a:p>
      </dsp:txBody>
      <dsp:txXfrm>
        <a:off x="1594628" y="1292265"/>
        <a:ext cx="1315268" cy="657634"/>
      </dsp:txXfrm>
    </dsp:sp>
    <dsp:sp modelId="{6A73CED9-0DAD-422E-B77A-E8AACA7BC698}">
      <dsp:nvSpPr>
        <dsp:cNvPr id="0" name=""/>
        <dsp:cNvSpPr/>
      </dsp:nvSpPr>
      <dsp:spPr>
        <a:xfrm>
          <a:off x="3186103" y="1292265"/>
          <a:ext cx="1315268" cy="657634"/>
        </a:xfrm>
        <a:prstGeom prst="rect">
          <a:avLst/>
        </a:prstGeom>
        <a:solidFill>
          <a:srgbClr val="433D3C"/>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i="0" kern="1200" dirty="0">
              <a:solidFill>
                <a:sysClr val="window" lastClr="FFFFFF"/>
              </a:solidFill>
              <a:latin typeface="Arial" panose="020B0604020202020204" pitchFamily="34" charset="0"/>
              <a:ea typeface="Microsoft YaHei" panose="020B0503020204020204" pitchFamily="34" charset="-122"/>
              <a:cs typeface="+mn-cs"/>
              <a:sym typeface="Arial" panose="020B0604020202020204" pitchFamily="34" charset="0"/>
            </a:rPr>
            <a:t>浙江地区小觅只</a:t>
          </a:r>
          <a:endParaRPr lang="zh-CN" altLang="en-US" sz="1600" kern="1200" dirty="0">
            <a:solidFill>
              <a:sysClr val="window" lastClr="FFFFFF"/>
            </a:solidFill>
            <a:latin typeface="Arial" panose="020B0604020202020204" pitchFamily="34" charset="0"/>
            <a:ea typeface="Microsoft YaHei" panose="020B0503020204020204" pitchFamily="34" charset="-122"/>
            <a:cs typeface="+mn-cs"/>
            <a:sym typeface="Arial" panose="020B0604020202020204" pitchFamily="34" charset="0"/>
          </a:endParaRPr>
        </a:p>
      </dsp:txBody>
      <dsp:txXfrm>
        <a:off x="3186103" y="1292265"/>
        <a:ext cx="1315268" cy="657634"/>
      </dsp:txXfrm>
    </dsp:sp>
    <dsp:sp modelId="{2E376381-81F6-41A6-8C90-F56607343956}">
      <dsp:nvSpPr>
        <dsp:cNvPr id="0" name=""/>
        <dsp:cNvSpPr/>
      </dsp:nvSpPr>
      <dsp:spPr>
        <a:xfrm>
          <a:off x="4777578" y="1292265"/>
          <a:ext cx="1315268" cy="657634"/>
        </a:xfrm>
        <a:prstGeom prst="rect">
          <a:avLst/>
        </a:prstGeom>
        <a:solidFill>
          <a:srgbClr val="C00000"/>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i="0" kern="1200" dirty="0">
              <a:solidFill>
                <a:sysClr val="window" lastClr="FFFFFF"/>
              </a:solidFill>
              <a:latin typeface="Arial" panose="020B0604020202020204" pitchFamily="34" charset="0"/>
              <a:ea typeface="Microsoft YaHei" panose="020B0503020204020204" pitchFamily="34" charset="-122"/>
              <a:cs typeface="+mn-cs"/>
              <a:sym typeface="Arial" panose="020B0604020202020204" pitchFamily="34" charset="0"/>
            </a:rPr>
            <a:t>南通地区小觅只</a:t>
          </a:r>
          <a:endParaRPr lang="zh-CN" altLang="en-US" sz="1600" kern="1200" dirty="0">
            <a:solidFill>
              <a:sysClr val="window" lastClr="FFFFFF"/>
            </a:solidFill>
            <a:latin typeface="Arial" panose="020B0604020202020204" pitchFamily="34" charset="0"/>
            <a:ea typeface="Microsoft YaHei" panose="020B0503020204020204" pitchFamily="34" charset="-122"/>
            <a:cs typeface="+mn-cs"/>
            <a:sym typeface="Arial" panose="020B0604020202020204" pitchFamily="34" charset="0"/>
          </a:endParaRPr>
        </a:p>
      </dsp:txBody>
      <dsp:txXfrm>
        <a:off x="4777578" y="1292265"/>
        <a:ext cx="1315268" cy="657634"/>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linDir" val="fromT"/>
                  <dgm:param type="chAlign" val="r"/>
                </dgm:alg>
              </dgm:if>
              <dgm:if name="Name23" func="var" arg="hierBranch" op="equ" val="r">
                <dgm:alg type="hierChild">
                  <dgm:param type="linDir" val="fromT"/>
                  <dgm:param type="chAlign" val="l"/>
                </dgm:alg>
              </dgm:if>
              <dgm:if name="Name24" func="var" arg="hierBranch" op="equ" val="hang">
                <dgm:choose name="Name25">
                  <dgm:if name="Name26" func="var" arg="dir" op="equ" val="norm">
                    <dgm:alg type="hierChild">
                      <dgm:param type="linDir" val="fromL"/>
                      <dgm:param type="chAlign" val="l"/>
                      <dgm:param type="secLinDir" val="fromT"/>
                      <dgm:param type="secChAlign" val="t"/>
                    </dgm:alg>
                  </dgm:if>
                  <dgm:else name="Name27">
                    <dgm:alg type="hierChild">
                      <dgm:param type="linDir" val="fromR"/>
                      <dgm:param type="chAlign" val="l"/>
                      <dgm:param type="secLinDir" val="fromT"/>
                      <dgm:param type="secChAlign" val="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dim" val="1D"/>
                        <dgm:param type="endSty" val="noArr"/>
                        <dgm:param type="connRout" val="bend"/>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dim" val="1D"/>
                            <dgm:param type="endSty" val="noArr"/>
                            <dgm:param type="connRout" val="bend"/>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dim" val="1D"/>
                                    <dgm:param type="endSty" val="noArr"/>
                                    <dgm:param type="connRout" val="bend"/>
                                    <dgm:param type="begPts" val="bCtr"/>
                                    <dgm:param type="endPts" val="midL midR"/>
                                  </dgm:alg>
                                </dgm:if>
                                <dgm:else name="Name45">
                                  <dgm:alg type="conn">
                                    <dgm:param type="srcNode" val="rootConnector"/>
                                    <dgm:param type="dim" val="1D"/>
                                    <dgm:param type="endSty" val="noArr"/>
                                    <dgm:param type="connRout" val="bend"/>
                                    <dgm:param type="begPts" val="bCtr"/>
                                    <dgm:param type="endPts" val="midL midR"/>
                                  </dgm:alg>
                                </dgm:else>
                              </dgm:choose>
                            </dgm:if>
                            <dgm:else name="Name46">
                              <dgm:alg type="conn">
                                <dgm:param type="dim" val="1D"/>
                                <dgm:param type="endSty" val="noArr"/>
                                <dgm:param type="connRout" val="bend"/>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dim" val="1D"/>
                        <dgm:param type="endSty" val="noArr"/>
                        <dgm:param type="connRout" val="bend"/>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dim" val="1D"/>
                                <dgm:param type="endSty" val="noArr"/>
                                <dgm:param type="connRout" val="bend"/>
                                <dgm:param type="begPts" val="bCtr"/>
                                <dgm:param type="endPts" val="midL midR"/>
                              </dgm:alg>
                            </dgm:if>
                            <dgm:else name="Name55">
                              <dgm:alg type="conn">
                                <dgm:param type="srcNode" val="rootConnector1"/>
                                <dgm:param type="dim" val="1D"/>
                                <dgm:param type="endSty" val="noArr"/>
                                <dgm:param type="connRout" val="bend"/>
                                <dgm:param type="begPts" val="bCtr"/>
                                <dgm:param type="endPts" val="midL midR"/>
                              </dgm:alg>
                            </dgm:else>
                          </dgm:choose>
                        </dgm:if>
                        <dgm:else name="Name56">
                          <dgm:choose name="Name57">
                            <dgm:if name="Name58" axis="par ch" ptType="node asst" func="cnt" op="gte" val="1">
                              <dgm:alg type="conn">
                                <dgm:param type="dim" val="1D"/>
                                <dgm:param type="endSty" val="noArr"/>
                                <dgm:param type="connRout" val="bend"/>
                                <dgm:param type="begPts" val="bCtr"/>
                                <dgm:param type="endPts" val="midL midR"/>
                              </dgm:alg>
                            </dgm:if>
                            <dgm:else name="Name59">
                              <dgm:alg type="conn">
                                <dgm:param type="srcNode" val="rootConnector"/>
                                <dgm:param type="dim" val="1D"/>
                                <dgm:param type="endSty" val="noArr"/>
                                <dgm:param type="connRout" val="bend"/>
                                <dgm:param type="begPts" val="bCtr"/>
                                <dgm:param type="endPts" val="midL mid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linDir" val="fromT"/>
                        <dgm:param type="chAlign" val="r"/>
                      </dgm:alg>
                    </dgm:if>
                    <dgm:if name="Name85" func="var" arg="hierBranch" op="equ" val="r">
                      <dgm:alg type="hierChild">
                        <dgm:param type="linDir" val="fromT"/>
                        <dgm:param type="chAlign" val="l"/>
                      </dgm:alg>
                    </dgm:if>
                    <dgm:if name="Name86" func="var" arg="hierBranch" op="equ" val="hang">
                      <dgm:choose name="Name87">
                        <dgm:if name="Name88" func="var" arg="dir" op="equ" val="norm">
                          <dgm:alg type="hierChild">
                            <dgm:param type="linDir" val="fromL"/>
                            <dgm:param type="chAlign" val="l"/>
                            <dgm:param type="secLinDir" val="fromT"/>
                            <dgm:param type="secChAlign" val="t"/>
                          </dgm:alg>
                        </dgm:if>
                        <dgm:else name="Name89">
                          <dgm:alg type="hierChild">
                            <dgm:param type="linDir" val="fromR"/>
                            <dgm:param type="chAlign" val="l"/>
                            <dgm:param type="secLinDir" val="fromT"/>
                            <dgm:param type="secChAlign" val="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linDir" val="fromT"/>
                            <dgm:param type="chAlign" val="l"/>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linDir" val="fromL"/>
                        <dgm:param type="chAlign" val="l"/>
                        <dgm:param type="secLinDir" val="fromT"/>
                        <dgm:param type="secChAlign" val="t"/>
                      </dgm:alg>
                    </dgm:if>
                    <dgm:else name="Name105">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linDir" val="fromL"/>
                  <dgm:param type="chAlign" val="l"/>
                  <dgm:param type="secLinDir" val="fromT"/>
                  <dgm:param type="secChAlign" val="t"/>
                </dgm:alg>
              </dgm:if>
              <dgm:else name="Name109">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dim" val="1D"/>
                    <dgm:param type="endSty" val="noArr"/>
                    <dgm:param type="connRout" val="bend"/>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linDir" val="fromT"/>
                        <dgm:param type="chAlign" val="r"/>
                      </dgm:alg>
                    </dgm:if>
                    <dgm:if name="Name129" func="var" arg="hierBranch" op="equ" val="r">
                      <dgm:alg type="hierChild">
                        <dgm:param type="linDir" val="fromT"/>
                        <dgm:param type="chAlign" val="l"/>
                      </dgm:alg>
                    </dgm:if>
                    <dgm:if name="Name130" func="var" arg="hierBranch" op="equ" val="hang">
                      <dgm:choose name="Name131">
                        <dgm:if name="Name132" func="var" arg="dir" op="equ" val="norm">
                          <dgm:alg type="hierChild">
                            <dgm:param type="linDir" val="fromL"/>
                            <dgm:param type="chAlign" val="l"/>
                            <dgm:param type="secLinDir" val="fromT"/>
                            <dgm:param type="secChAlign" val="t"/>
                          </dgm:alg>
                        </dgm:if>
                        <dgm:else name="Name133">
                          <dgm:alg type="hierChild">
                            <dgm:param type="linDir" val="fromR"/>
                            <dgm:param type="chAlign" val="l"/>
                            <dgm:param type="secLinDir" val="fromT"/>
                            <dgm:param type="secChAlign" val="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linDir" val="fromT"/>
                            <dgm:param type="chAlign" val="l"/>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linDir" val="fromL"/>
                        <dgm:param type="chAlign" val="l"/>
                        <dgm:param type="secLinDir" val="fromT"/>
                        <dgm:param type="secChAlign" val="t"/>
                      </dgm:alg>
                    </dgm:if>
                    <dgm:else name="Name146">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DD2F15-3CCE-4EE7-9B45-AD5A25FBCB4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690E36-258B-4F2B-9DB9-A0E0D18B52D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B25A0F2-F4EC-45CC-813C-469F7BFFD3DF}"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2B602070-B066-4731-9628-1B55D0BE7A7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2B602070-B066-4731-9628-1B55D0BE7A7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2B602070-B066-4731-9628-1B55D0BE7A7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2B602070-B066-4731-9628-1B55D0BE7A7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2B602070-B066-4731-9628-1B55D0BE7A7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E8AFBCF9-F014-484E-A85D-21E8BA68DFEA}"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922C8E00-69D7-4C04-919A-DB2EF7A4EE1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E8AFBCF9-F014-484E-A85D-21E8BA68DFEA}"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922C8E00-69D7-4C04-919A-DB2EF7A4EE1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E8AFBCF9-F014-484E-A85D-21E8BA68DFEA}"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922C8E00-69D7-4C04-919A-DB2EF7A4EE1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E8AFBCF9-F014-484E-A85D-21E8BA68DFEA}" type="datetimeFigureOut">
              <a:rPr lang="zh-CN" altLang="en-US" smtClean="0"/>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922C8E00-69D7-4C04-919A-DB2EF7A4EE1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E8AFBCF9-F014-484E-A85D-21E8BA68DFEA}"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922C8E00-69D7-4C04-919A-DB2EF7A4EE1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E8AFBCF9-F014-484E-A85D-21E8BA68DFEA}"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922C8E00-69D7-4C04-919A-DB2EF7A4EE1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E8AFBCF9-F014-484E-A85D-21E8BA68DFEA}"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922C8E00-69D7-4C04-919A-DB2EF7A4EE1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E8AFBCF9-F014-484E-A85D-21E8BA68DFEA}"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922C8E00-69D7-4C04-919A-DB2EF7A4EE1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1825625"/>
            <a:ext cx="10515600" cy="4351338"/>
          </a:xfrm>
          <a:prstGeom prst="rect">
            <a:avLst/>
          </a:prstGeo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E8AFBCF9-F014-484E-A85D-21E8BA68DFEA}"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922C8E00-69D7-4C04-919A-DB2EF7A4EE1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a:prstGeom prst="rect">
            <a:avLst/>
          </a:prstGeo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E8AFBCF9-F014-484E-A85D-21E8BA68DFEA}"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922C8E00-69D7-4C04-919A-DB2EF7A4EE1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2255094" y="1344935"/>
            <a:ext cx="3809157" cy="4547866"/>
          </a:xfrm>
          <a:custGeom>
            <a:avLst/>
            <a:gdLst>
              <a:gd name="connsiteX0" fmla="*/ 0 w 3809157"/>
              <a:gd name="connsiteY0" fmla="*/ 0 h 4547866"/>
              <a:gd name="connsiteX1" fmla="*/ 3809157 w 3809157"/>
              <a:gd name="connsiteY1" fmla="*/ 0 h 4547866"/>
              <a:gd name="connsiteX2" fmla="*/ 3809157 w 3809157"/>
              <a:gd name="connsiteY2" fmla="*/ 4547866 h 4547866"/>
              <a:gd name="connsiteX3" fmla="*/ 0 w 3809157"/>
              <a:gd name="connsiteY3" fmla="*/ 4547866 h 4547866"/>
            </a:gdLst>
            <a:ahLst/>
            <a:cxnLst>
              <a:cxn ang="0">
                <a:pos x="connsiteX0" y="connsiteY0"/>
              </a:cxn>
              <a:cxn ang="0">
                <a:pos x="connsiteX1" y="connsiteY1"/>
              </a:cxn>
              <a:cxn ang="0">
                <a:pos x="connsiteX2" y="connsiteY2"/>
              </a:cxn>
              <a:cxn ang="0">
                <a:pos x="connsiteX3" y="connsiteY3"/>
              </a:cxn>
            </a:cxnLst>
            <a:rect l="l" t="t" r="r" b="b"/>
            <a:pathLst>
              <a:path w="3809157" h="4547866">
                <a:moveTo>
                  <a:pt x="0" y="0"/>
                </a:moveTo>
                <a:lnTo>
                  <a:pt x="3809157" y="0"/>
                </a:lnTo>
                <a:lnTo>
                  <a:pt x="3809157" y="4547866"/>
                </a:lnTo>
                <a:lnTo>
                  <a:pt x="0" y="4547866"/>
                </a:lnTo>
                <a:close/>
              </a:path>
            </a:pathLst>
          </a:custGeom>
        </p:spPr>
        <p:txBody>
          <a:bodyPr wrap="square">
            <a:noAutofit/>
          </a:bodyPr>
          <a:lstStyle>
            <a:lvl1pPr>
              <a:defRPr sz="1600"/>
            </a:lvl1pPr>
          </a:lstStyle>
          <a:p>
            <a:endParaRPr lang="id-ID"/>
          </a:p>
        </p:txBody>
      </p:sp>
      <p:sp>
        <p:nvSpPr>
          <p:cNvPr id="8" name="Picture Placeholder 7"/>
          <p:cNvSpPr>
            <a:spLocks noGrp="1"/>
          </p:cNvSpPr>
          <p:nvPr>
            <p:ph type="pic" sz="quarter" idx="11"/>
          </p:nvPr>
        </p:nvSpPr>
        <p:spPr>
          <a:xfrm>
            <a:off x="6127750" y="1344935"/>
            <a:ext cx="3809157" cy="4547866"/>
          </a:xfrm>
          <a:custGeom>
            <a:avLst/>
            <a:gdLst>
              <a:gd name="connsiteX0" fmla="*/ 0 w 3809157"/>
              <a:gd name="connsiteY0" fmla="*/ 0 h 4547866"/>
              <a:gd name="connsiteX1" fmla="*/ 3809157 w 3809157"/>
              <a:gd name="connsiteY1" fmla="*/ 0 h 4547866"/>
              <a:gd name="connsiteX2" fmla="*/ 3809157 w 3809157"/>
              <a:gd name="connsiteY2" fmla="*/ 4547866 h 4547866"/>
              <a:gd name="connsiteX3" fmla="*/ 0 w 3809157"/>
              <a:gd name="connsiteY3" fmla="*/ 4547866 h 4547866"/>
            </a:gdLst>
            <a:ahLst/>
            <a:cxnLst>
              <a:cxn ang="0">
                <a:pos x="connsiteX0" y="connsiteY0"/>
              </a:cxn>
              <a:cxn ang="0">
                <a:pos x="connsiteX1" y="connsiteY1"/>
              </a:cxn>
              <a:cxn ang="0">
                <a:pos x="connsiteX2" y="connsiteY2"/>
              </a:cxn>
              <a:cxn ang="0">
                <a:pos x="connsiteX3" y="connsiteY3"/>
              </a:cxn>
            </a:cxnLst>
            <a:rect l="l" t="t" r="r" b="b"/>
            <a:pathLst>
              <a:path w="3809157" h="4547866">
                <a:moveTo>
                  <a:pt x="0" y="0"/>
                </a:moveTo>
                <a:lnTo>
                  <a:pt x="3809157" y="0"/>
                </a:lnTo>
                <a:lnTo>
                  <a:pt x="3809157" y="4547866"/>
                </a:lnTo>
                <a:lnTo>
                  <a:pt x="0" y="4547866"/>
                </a:lnTo>
                <a:close/>
              </a:path>
            </a:pathLst>
          </a:custGeom>
        </p:spPr>
        <p:txBody>
          <a:bodyPr wrap="square">
            <a:noAutofit/>
          </a:bodyPr>
          <a:lstStyle>
            <a:lvl1pPr>
              <a:defRPr sz="1600"/>
            </a:lvl1pPr>
          </a:lstStyle>
          <a:p>
            <a:endParaRPr lang="id-ID"/>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408711" y="375558"/>
            <a:ext cx="6106885" cy="6106885"/>
          </a:xfrm>
          <a:custGeom>
            <a:avLst/>
            <a:gdLst>
              <a:gd name="connsiteX0" fmla="*/ 0 w 6106885"/>
              <a:gd name="connsiteY0" fmla="*/ 0 h 6106885"/>
              <a:gd name="connsiteX1" fmla="*/ 6106885 w 6106885"/>
              <a:gd name="connsiteY1" fmla="*/ 0 h 6106885"/>
              <a:gd name="connsiteX2" fmla="*/ 6106885 w 6106885"/>
              <a:gd name="connsiteY2" fmla="*/ 6106885 h 6106885"/>
              <a:gd name="connsiteX3" fmla="*/ 0 w 6106885"/>
              <a:gd name="connsiteY3" fmla="*/ 6106885 h 6106885"/>
            </a:gdLst>
            <a:ahLst/>
            <a:cxnLst>
              <a:cxn ang="0">
                <a:pos x="connsiteX0" y="connsiteY0"/>
              </a:cxn>
              <a:cxn ang="0">
                <a:pos x="connsiteX1" y="connsiteY1"/>
              </a:cxn>
              <a:cxn ang="0">
                <a:pos x="connsiteX2" y="connsiteY2"/>
              </a:cxn>
              <a:cxn ang="0">
                <a:pos x="connsiteX3" y="connsiteY3"/>
              </a:cxn>
            </a:cxnLst>
            <a:rect l="l" t="t" r="r" b="b"/>
            <a:pathLst>
              <a:path w="6106885" h="6106885">
                <a:moveTo>
                  <a:pt x="0" y="0"/>
                </a:moveTo>
                <a:lnTo>
                  <a:pt x="6106885" y="0"/>
                </a:lnTo>
                <a:lnTo>
                  <a:pt x="6106885" y="6106885"/>
                </a:lnTo>
                <a:lnTo>
                  <a:pt x="0" y="6106885"/>
                </a:lnTo>
                <a:close/>
              </a:path>
            </a:pathLst>
          </a:custGeom>
        </p:spPr>
        <p:txBody>
          <a:bodyPr wrap="square">
            <a:noAutofit/>
          </a:bodyPr>
          <a:lstStyle>
            <a:lvl1pPr>
              <a:defRPr sz="1600"/>
            </a:lvl1pPr>
          </a:lstStyle>
          <a:p>
            <a:endParaRPr lang="id-ID"/>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6_Custom Layout">
    <p:spTree>
      <p:nvGrpSpPr>
        <p:cNvPr id="1" name=""/>
        <p:cNvGrpSpPr/>
        <p:nvPr/>
      </p:nvGrpSpPr>
      <p:grpSpPr>
        <a:xfrm>
          <a:off x="0" y="0"/>
          <a:ext cx="0" cy="0"/>
          <a:chOff x="0" y="0"/>
          <a:chExt cx="0" cy="0"/>
        </a:xfrm>
      </p:grpSpPr>
      <p:sp>
        <p:nvSpPr>
          <p:cNvPr id="23" name="Picture Placeholder 22"/>
          <p:cNvSpPr>
            <a:spLocks noGrp="1"/>
          </p:cNvSpPr>
          <p:nvPr>
            <p:ph type="pic" sz="quarter" idx="15"/>
          </p:nvPr>
        </p:nvSpPr>
        <p:spPr>
          <a:xfrm>
            <a:off x="4423228" y="939800"/>
            <a:ext cx="4978400" cy="4978400"/>
          </a:xfrm>
          <a:custGeom>
            <a:avLst/>
            <a:gdLst>
              <a:gd name="connsiteX0" fmla="*/ 844550 w 4978400"/>
              <a:gd name="connsiteY0" fmla="*/ 857250 h 4978400"/>
              <a:gd name="connsiteX1" fmla="*/ 4133850 w 4978400"/>
              <a:gd name="connsiteY1" fmla="*/ 857250 h 4978400"/>
              <a:gd name="connsiteX2" fmla="*/ 4133850 w 4978400"/>
              <a:gd name="connsiteY2" fmla="*/ 4121150 h 4978400"/>
              <a:gd name="connsiteX3" fmla="*/ 844550 w 4978400"/>
              <a:gd name="connsiteY3" fmla="*/ 4121150 h 4978400"/>
              <a:gd name="connsiteX4" fmla="*/ 603250 w 4978400"/>
              <a:gd name="connsiteY4" fmla="*/ 603250 h 4978400"/>
              <a:gd name="connsiteX5" fmla="*/ 603250 w 4978400"/>
              <a:gd name="connsiteY5" fmla="*/ 4375150 h 4978400"/>
              <a:gd name="connsiteX6" fmla="*/ 4375150 w 4978400"/>
              <a:gd name="connsiteY6" fmla="*/ 4375150 h 4978400"/>
              <a:gd name="connsiteX7" fmla="*/ 4375150 w 4978400"/>
              <a:gd name="connsiteY7" fmla="*/ 603250 h 4978400"/>
              <a:gd name="connsiteX8" fmla="*/ 381000 w 4978400"/>
              <a:gd name="connsiteY8" fmla="*/ 393700 h 4978400"/>
              <a:gd name="connsiteX9" fmla="*/ 4597400 w 4978400"/>
              <a:gd name="connsiteY9" fmla="*/ 393700 h 4978400"/>
              <a:gd name="connsiteX10" fmla="*/ 4597400 w 4978400"/>
              <a:gd name="connsiteY10" fmla="*/ 4584700 h 4978400"/>
              <a:gd name="connsiteX11" fmla="*/ 381000 w 4978400"/>
              <a:gd name="connsiteY11" fmla="*/ 4584700 h 4978400"/>
              <a:gd name="connsiteX12" fmla="*/ 203200 w 4978400"/>
              <a:gd name="connsiteY12" fmla="*/ 228600 h 4978400"/>
              <a:gd name="connsiteX13" fmla="*/ 203200 w 4978400"/>
              <a:gd name="connsiteY13" fmla="*/ 4813300 h 4978400"/>
              <a:gd name="connsiteX14" fmla="*/ 4787900 w 4978400"/>
              <a:gd name="connsiteY14" fmla="*/ 4813300 h 4978400"/>
              <a:gd name="connsiteX15" fmla="*/ 4787900 w 4978400"/>
              <a:gd name="connsiteY15" fmla="*/ 228600 h 4978400"/>
              <a:gd name="connsiteX16" fmla="*/ 0 w 4978400"/>
              <a:gd name="connsiteY16" fmla="*/ 0 h 4978400"/>
              <a:gd name="connsiteX17" fmla="*/ 4978400 w 4978400"/>
              <a:gd name="connsiteY17" fmla="*/ 0 h 4978400"/>
              <a:gd name="connsiteX18" fmla="*/ 4978400 w 4978400"/>
              <a:gd name="connsiteY18" fmla="*/ 4978400 h 4978400"/>
              <a:gd name="connsiteX19" fmla="*/ 0 w 4978400"/>
              <a:gd name="connsiteY19" fmla="*/ 4978400 h 4978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78400" h="4978400">
                <a:moveTo>
                  <a:pt x="844550" y="857250"/>
                </a:moveTo>
                <a:lnTo>
                  <a:pt x="4133850" y="857250"/>
                </a:lnTo>
                <a:lnTo>
                  <a:pt x="4133850" y="4121150"/>
                </a:lnTo>
                <a:lnTo>
                  <a:pt x="844550" y="4121150"/>
                </a:lnTo>
                <a:close/>
                <a:moveTo>
                  <a:pt x="603250" y="603250"/>
                </a:moveTo>
                <a:lnTo>
                  <a:pt x="603250" y="4375150"/>
                </a:lnTo>
                <a:lnTo>
                  <a:pt x="4375150" y="4375150"/>
                </a:lnTo>
                <a:lnTo>
                  <a:pt x="4375150" y="603250"/>
                </a:lnTo>
                <a:close/>
                <a:moveTo>
                  <a:pt x="381000" y="393700"/>
                </a:moveTo>
                <a:lnTo>
                  <a:pt x="4597400" y="393700"/>
                </a:lnTo>
                <a:lnTo>
                  <a:pt x="4597400" y="4584700"/>
                </a:lnTo>
                <a:lnTo>
                  <a:pt x="381000" y="4584700"/>
                </a:lnTo>
                <a:close/>
                <a:moveTo>
                  <a:pt x="203200" y="228600"/>
                </a:moveTo>
                <a:lnTo>
                  <a:pt x="203200" y="4813300"/>
                </a:lnTo>
                <a:lnTo>
                  <a:pt x="4787900" y="4813300"/>
                </a:lnTo>
                <a:lnTo>
                  <a:pt x="4787900" y="228600"/>
                </a:lnTo>
                <a:close/>
                <a:moveTo>
                  <a:pt x="0" y="0"/>
                </a:moveTo>
                <a:lnTo>
                  <a:pt x="4978400" y="0"/>
                </a:lnTo>
                <a:lnTo>
                  <a:pt x="4978400" y="4978400"/>
                </a:lnTo>
                <a:lnTo>
                  <a:pt x="0" y="4978400"/>
                </a:lnTo>
                <a:close/>
              </a:path>
            </a:pathLst>
          </a:custGeom>
        </p:spPr>
        <p:txBody>
          <a:bodyPr wrap="square">
            <a:noAutofit/>
          </a:bodyPr>
          <a:lstStyle>
            <a:lvl1pPr marL="0" indent="0">
              <a:buNone/>
              <a:defRPr sz="1600"/>
            </a:lvl1pPr>
          </a:lstStyle>
          <a:p>
            <a:endParaRPr lang="id-ID" dirty="0"/>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9_Custom Layout">
    <p:spTree>
      <p:nvGrpSpPr>
        <p:cNvPr id="1" name=""/>
        <p:cNvGrpSpPr/>
        <p:nvPr/>
      </p:nvGrpSpPr>
      <p:grpSpPr>
        <a:xfrm>
          <a:off x="0" y="0"/>
          <a:ext cx="0" cy="0"/>
          <a:chOff x="0" y="0"/>
          <a:chExt cx="0" cy="0"/>
        </a:xfrm>
      </p:grpSpPr>
      <p:sp>
        <p:nvSpPr>
          <p:cNvPr id="3" name="Picture Placeholder 9"/>
          <p:cNvSpPr>
            <a:spLocks noGrp="1"/>
          </p:cNvSpPr>
          <p:nvPr>
            <p:ph type="pic" sz="quarter" idx="10"/>
          </p:nvPr>
        </p:nvSpPr>
        <p:spPr>
          <a:xfrm>
            <a:off x="1419000" y="1419911"/>
            <a:ext cx="3951469" cy="3951469"/>
          </a:xfrm>
          <a:custGeom>
            <a:avLst/>
            <a:gdLst>
              <a:gd name="connsiteX0" fmla="*/ 0 w 3951469"/>
              <a:gd name="connsiteY0" fmla="*/ 0 h 3951469"/>
              <a:gd name="connsiteX1" fmla="*/ 3951469 w 3951469"/>
              <a:gd name="connsiteY1" fmla="*/ 0 h 3951469"/>
              <a:gd name="connsiteX2" fmla="*/ 3951469 w 3951469"/>
              <a:gd name="connsiteY2" fmla="*/ 3951469 h 3951469"/>
              <a:gd name="connsiteX3" fmla="*/ 0 w 3951469"/>
              <a:gd name="connsiteY3" fmla="*/ 3951469 h 3951469"/>
            </a:gdLst>
            <a:ahLst/>
            <a:cxnLst>
              <a:cxn ang="0">
                <a:pos x="connsiteX0" y="connsiteY0"/>
              </a:cxn>
              <a:cxn ang="0">
                <a:pos x="connsiteX1" y="connsiteY1"/>
              </a:cxn>
              <a:cxn ang="0">
                <a:pos x="connsiteX2" y="connsiteY2"/>
              </a:cxn>
              <a:cxn ang="0">
                <a:pos x="connsiteX3" y="connsiteY3"/>
              </a:cxn>
            </a:cxnLst>
            <a:rect l="l" t="t" r="r" b="b"/>
            <a:pathLst>
              <a:path w="3951469" h="3951469">
                <a:moveTo>
                  <a:pt x="0" y="0"/>
                </a:moveTo>
                <a:lnTo>
                  <a:pt x="3951469" y="0"/>
                </a:lnTo>
                <a:lnTo>
                  <a:pt x="3951469" y="3951469"/>
                </a:lnTo>
                <a:lnTo>
                  <a:pt x="0" y="3951469"/>
                </a:lnTo>
                <a:close/>
              </a:path>
            </a:pathLst>
          </a:custGeom>
        </p:spPr>
        <p:txBody>
          <a:bodyPr wrap="square">
            <a:noAutofit/>
          </a:bodyPr>
          <a:lstStyle>
            <a:lvl1pPr>
              <a:defRPr sz="1600"/>
            </a:lvl1pPr>
          </a:lstStyle>
          <a:p>
            <a:endParaRPr lang="id-ID"/>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8" name="Picture Placeholder 37"/>
          <p:cNvSpPr>
            <a:spLocks noGrp="1"/>
          </p:cNvSpPr>
          <p:nvPr>
            <p:ph type="pic" sz="quarter" idx="10"/>
          </p:nvPr>
        </p:nvSpPr>
        <p:spPr>
          <a:xfrm>
            <a:off x="1419000" y="1419911"/>
            <a:ext cx="3951469" cy="3951469"/>
          </a:xfrm>
          <a:custGeom>
            <a:avLst/>
            <a:gdLst>
              <a:gd name="connsiteX0" fmla="*/ 3951469 w 3951469"/>
              <a:gd name="connsiteY0" fmla="*/ 3445434 h 3951469"/>
              <a:gd name="connsiteX1" fmla="*/ 3951469 w 3951469"/>
              <a:gd name="connsiteY1" fmla="*/ 3660790 h 3951469"/>
              <a:gd name="connsiteX2" fmla="*/ 3447998 w 3951469"/>
              <a:gd name="connsiteY2" fmla="*/ 3951469 h 3951469"/>
              <a:gd name="connsiteX3" fmla="*/ 3074990 w 3951469"/>
              <a:gd name="connsiteY3" fmla="*/ 3951469 h 3951469"/>
              <a:gd name="connsiteX4" fmla="*/ 3951469 w 3951469"/>
              <a:gd name="connsiteY4" fmla="*/ 3050918 h 3951469"/>
              <a:gd name="connsiteX5" fmla="*/ 3951469 w 3951469"/>
              <a:gd name="connsiteY5" fmla="*/ 3266274 h 3951469"/>
              <a:gd name="connsiteX6" fmla="*/ 2764677 w 3951469"/>
              <a:gd name="connsiteY6" fmla="*/ 3951469 h 3951469"/>
              <a:gd name="connsiteX7" fmla="*/ 2391669 w 3951469"/>
              <a:gd name="connsiteY7" fmla="*/ 3951469 h 3951469"/>
              <a:gd name="connsiteX8" fmla="*/ 3951469 w 3951469"/>
              <a:gd name="connsiteY8" fmla="*/ 2656402 h 3951469"/>
              <a:gd name="connsiteX9" fmla="*/ 3951469 w 3951469"/>
              <a:gd name="connsiteY9" fmla="*/ 2871758 h 3951469"/>
              <a:gd name="connsiteX10" fmla="*/ 2081355 w 3951469"/>
              <a:gd name="connsiteY10" fmla="*/ 3951469 h 3951469"/>
              <a:gd name="connsiteX11" fmla="*/ 1708348 w 3951469"/>
              <a:gd name="connsiteY11" fmla="*/ 3951469 h 3951469"/>
              <a:gd name="connsiteX12" fmla="*/ 3951469 w 3951469"/>
              <a:gd name="connsiteY12" fmla="*/ 2261886 h 3951469"/>
              <a:gd name="connsiteX13" fmla="*/ 3951469 w 3951469"/>
              <a:gd name="connsiteY13" fmla="*/ 2477243 h 3951469"/>
              <a:gd name="connsiteX14" fmla="*/ 1398034 w 3951469"/>
              <a:gd name="connsiteY14" fmla="*/ 3951469 h 3951469"/>
              <a:gd name="connsiteX15" fmla="*/ 1025026 w 3951469"/>
              <a:gd name="connsiteY15" fmla="*/ 3951469 h 3951469"/>
              <a:gd name="connsiteX16" fmla="*/ 3951469 w 3951469"/>
              <a:gd name="connsiteY16" fmla="*/ 1867371 h 3951469"/>
              <a:gd name="connsiteX17" fmla="*/ 3951469 w 3951469"/>
              <a:gd name="connsiteY17" fmla="*/ 2082727 h 3951469"/>
              <a:gd name="connsiteX18" fmla="*/ 714713 w 3951469"/>
              <a:gd name="connsiteY18" fmla="*/ 3951469 h 3951469"/>
              <a:gd name="connsiteX19" fmla="*/ 341705 w 3951469"/>
              <a:gd name="connsiteY19" fmla="*/ 3951469 h 3951469"/>
              <a:gd name="connsiteX20" fmla="*/ 3951469 w 3951469"/>
              <a:gd name="connsiteY20" fmla="*/ 1472855 h 3951469"/>
              <a:gd name="connsiteX21" fmla="*/ 3951469 w 3951469"/>
              <a:gd name="connsiteY21" fmla="*/ 1688211 h 3951469"/>
              <a:gd name="connsiteX22" fmla="*/ 31391 w 3951469"/>
              <a:gd name="connsiteY22" fmla="*/ 3951469 h 3951469"/>
              <a:gd name="connsiteX23" fmla="*/ 12307 w 3951469"/>
              <a:gd name="connsiteY23" fmla="*/ 3951469 h 3951469"/>
              <a:gd name="connsiteX24" fmla="*/ 0 w 3951469"/>
              <a:gd name="connsiteY24" fmla="*/ 3930153 h 3951469"/>
              <a:gd name="connsiteX25" fmla="*/ 0 w 3951469"/>
              <a:gd name="connsiteY25" fmla="*/ 3754237 h 3951469"/>
              <a:gd name="connsiteX26" fmla="*/ 3951469 w 3951469"/>
              <a:gd name="connsiteY26" fmla="*/ 1078339 h 3951469"/>
              <a:gd name="connsiteX27" fmla="*/ 3951469 w 3951469"/>
              <a:gd name="connsiteY27" fmla="*/ 1293695 h 3951469"/>
              <a:gd name="connsiteX28" fmla="*/ 0 w 3951469"/>
              <a:gd name="connsiteY28" fmla="*/ 3575077 h 3951469"/>
              <a:gd name="connsiteX29" fmla="*/ 0 w 3951469"/>
              <a:gd name="connsiteY29" fmla="*/ 3359721 h 3951469"/>
              <a:gd name="connsiteX30" fmla="*/ 3951469 w 3951469"/>
              <a:gd name="connsiteY30" fmla="*/ 683823 h 3951469"/>
              <a:gd name="connsiteX31" fmla="*/ 3951469 w 3951469"/>
              <a:gd name="connsiteY31" fmla="*/ 899180 h 3951469"/>
              <a:gd name="connsiteX32" fmla="*/ 0 w 3951469"/>
              <a:gd name="connsiteY32" fmla="*/ 3180561 h 3951469"/>
              <a:gd name="connsiteX33" fmla="*/ 0 w 3951469"/>
              <a:gd name="connsiteY33" fmla="*/ 2965205 h 3951469"/>
              <a:gd name="connsiteX34" fmla="*/ 3951469 w 3951469"/>
              <a:gd name="connsiteY34" fmla="*/ 289308 h 3951469"/>
              <a:gd name="connsiteX35" fmla="*/ 3951469 w 3951469"/>
              <a:gd name="connsiteY35" fmla="*/ 504664 h 3951469"/>
              <a:gd name="connsiteX36" fmla="*/ 0 w 3951469"/>
              <a:gd name="connsiteY36" fmla="*/ 2786045 h 3951469"/>
              <a:gd name="connsiteX37" fmla="*/ 0 w 3951469"/>
              <a:gd name="connsiteY37" fmla="*/ 2570689 h 3951469"/>
              <a:gd name="connsiteX38" fmla="*/ 3769243 w 3951469"/>
              <a:gd name="connsiteY38" fmla="*/ 0 h 3951469"/>
              <a:gd name="connsiteX39" fmla="*/ 3951469 w 3951469"/>
              <a:gd name="connsiteY39" fmla="*/ 0 h 3951469"/>
              <a:gd name="connsiteX40" fmla="*/ 3951469 w 3951469"/>
              <a:gd name="connsiteY40" fmla="*/ 110148 h 3951469"/>
              <a:gd name="connsiteX41" fmla="*/ 0 w 3951469"/>
              <a:gd name="connsiteY41" fmla="*/ 2391530 h 3951469"/>
              <a:gd name="connsiteX42" fmla="*/ 0 w 3951469"/>
              <a:gd name="connsiteY42" fmla="*/ 2176174 h 3951469"/>
              <a:gd name="connsiteX43" fmla="*/ 3085922 w 3951469"/>
              <a:gd name="connsiteY43" fmla="*/ 0 h 3951469"/>
              <a:gd name="connsiteX44" fmla="*/ 3458930 w 3951469"/>
              <a:gd name="connsiteY44" fmla="*/ 0 h 3951469"/>
              <a:gd name="connsiteX45" fmla="*/ 0 w 3951469"/>
              <a:gd name="connsiteY45" fmla="*/ 1997014 h 3951469"/>
              <a:gd name="connsiteX46" fmla="*/ 0 w 3951469"/>
              <a:gd name="connsiteY46" fmla="*/ 1781658 h 3951469"/>
              <a:gd name="connsiteX47" fmla="*/ 2402601 w 3951469"/>
              <a:gd name="connsiteY47" fmla="*/ 0 h 3951469"/>
              <a:gd name="connsiteX48" fmla="*/ 2775609 w 3951469"/>
              <a:gd name="connsiteY48" fmla="*/ 0 h 3951469"/>
              <a:gd name="connsiteX49" fmla="*/ 0 w 3951469"/>
              <a:gd name="connsiteY49" fmla="*/ 1602498 h 3951469"/>
              <a:gd name="connsiteX50" fmla="*/ 0 w 3951469"/>
              <a:gd name="connsiteY50" fmla="*/ 1387142 h 3951469"/>
              <a:gd name="connsiteX51" fmla="*/ 1719279 w 3951469"/>
              <a:gd name="connsiteY51" fmla="*/ 0 h 3951469"/>
              <a:gd name="connsiteX52" fmla="*/ 2092287 w 3951469"/>
              <a:gd name="connsiteY52" fmla="*/ 0 h 3951469"/>
              <a:gd name="connsiteX53" fmla="*/ 0 w 3951469"/>
              <a:gd name="connsiteY53" fmla="*/ 1207983 h 3951469"/>
              <a:gd name="connsiteX54" fmla="*/ 0 w 3951469"/>
              <a:gd name="connsiteY54" fmla="*/ 992627 h 3951469"/>
              <a:gd name="connsiteX55" fmla="*/ 1035958 w 3951469"/>
              <a:gd name="connsiteY55" fmla="*/ 0 h 3951469"/>
              <a:gd name="connsiteX56" fmla="*/ 1408966 w 3951469"/>
              <a:gd name="connsiteY56" fmla="*/ 0 h 3951469"/>
              <a:gd name="connsiteX57" fmla="*/ 0 w 3951469"/>
              <a:gd name="connsiteY57" fmla="*/ 813467 h 3951469"/>
              <a:gd name="connsiteX58" fmla="*/ 0 w 3951469"/>
              <a:gd name="connsiteY58" fmla="*/ 598111 h 3951469"/>
              <a:gd name="connsiteX59" fmla="*/ 352637 w 3951469"/>
              <a:gd name="connsiteY59" fmla="*/ 0 h 3951469"/>
              <a:gd name="connsiteX60" fmla="*/ 725645 w 3951469"/>
              <a:gd name="connsiteY60" fmla="*/ 0 h 3951469"/>
              <a:gd name="connsiteX61" fmla="*/ 0 w 3951469"/>
              <a:gd name="connsiteY61" fmla="*/ 418951 h 3951469"/>
              <a:gd name="connsiteX62" fmla="*/ 0 w 3951469"/>
              <a:gd name="connsiteY62" fmla="*/ 203595 h 3951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951469" h="3951469">
                <a:moveTo>
                  <a:pt x="3951469" y="3445434"/>
                </a:moveTo>
                <a:lnTo>
                  <a:pt x="3951469" y="3660790"/>
                </a:lnTo>
                <a:lnTo>
                  <a:pt x="3447998" y="3951469"/>
                </a:lnTo>
                <a:lnTo>
                  <a:pt x="3074990" y="3951469"/>
                </a:lnTo>
                <a:close/>
                <a:moveTo>
                  <a:pt x="3951469" y="3050918"/>
                </a:moveTo>
                <a:lnTo>
                  <a:pt x="3951469" y="3266274"/>
                </a:lnTo>
                <a:lnTo>
                  <a:pt x="2764677" y="3951469"/>
                </a:lnTo>
                <a:lnTo>
                  <a:pt x="2391669" y="3951469"/>
                </a:lnTo>
                <a:close/>
                <a:moveTo>
                  <a:pt x="3951469" y="2656402"/>
                </a:moveTo>
                <a:lnTo>
                  <a:pt x="3951469" y="2871758"/>
                </a:lnTo>
                <a:lnTo>
                  <a:pt x="2081355" y="3951469"/>
                </a:lnTo>
                <a:lnTo>
                  <a:pt x="1708348" y="3951469"/>
                </a:lnTo>
                <a:close/>
                <a:moveTo>
                  <a:pt x="3951469" y="2261886"/>
                </a:moveTo>
                <a:lnTo>
                  <a:pt x="3951469" y="2477243"/>
                </a:lnTo>
                <a:lnTo>
                  <a:pt x="1398034" y="3951469"/>
                </a:lnTo>
                <a:lnTo>
                  <a:pt x="1025026" y="3951469"/>
                </a:lnTo>
                <a:close/>
                <a:moveTo>
                  <a:pt x="3951469" y="1867371"/>
                </a:moveTo>
                <a:lnTo>
                  <a:pt x="3951469" y="2082727"/>
                </a:lnTo>
                <a:lnTo>
                  <a:pt x="714713" y="3951469"/>
                </a:lnTo>
                <a:lnTo>
                  <a:pt x="341705" y="3951469"/>
                </a:lnTo>
                <a:close/>
                <a:moveTo>
                  <a:pt x="3951469" y="1472855"/>
                </a:moveTo>
                <a:lnTo>
                  <a:pt x="3951469" y="1688211"/>
                </a:lnTo>
                <a:lnTo>
                  <a:pt x="31391" y="3951469"/>
                </a:lnTo>
                <a:lnTo>
                  <a:pt x="12307" y="3951469"/>
                </a:lnTo>
                <a:lnTo>
                  <a:pt x="0" y="3930153"/>
                </a:lnTo>
                <a:lnTo>
                  <a:pt x="0" y="3754237"/>
                </a:lnTo>
                <a:close/>
                <a:moveTo>
                  <a:pt x="3951469" y="1078339"/>
                </a:moveTo>
                <a:lnTo>
                  <a:pt x="3951469" y="1293695"/>
                </a:lnTo>
                <a:lnTo>
                  <a:pt x="0" y="3575077"/>
                </a:lnTo>
                <a:lnTo>
                  <a:pt x="0" y="3359721"/>
                </a:lnTo>
                <a:close/>
                <a:moveTo>
                  <a:pt x="3951469" y="683823"/>
                </a:moveTo>
                <a:lnTo>
                  <a:pt x="3951469" y="899180"/>
                </a:lnTo>
                <a:lnTo>
                  <a:pt x="0" y="3180561"/>
                </a:lnTo>
                <a:lnTo>
                  <a:pt x="0" y="2965205"/>
                </a:lnTo>
                <a:close/>
                <a:moveTo>
                  <a:pt x="3951469" y="289308"/>
                </a:moveTo>
                <a:lnTo>
                  <a:pt x="3951469" y="504664"/>
                </a:lnTo>
                <a:lnTo>
                  <a:pt x="0" y="2786045"/>
                </a:lnTo>
                <a:lnTo>
                  <a:pt x="0" y="2570689"/>
                </a:lnTo>
                <a:close/>
                <a:moveTo>
                  <a:pt x="3769243" y="0"/>
                </a:moveTo>
                <a:lnTo>
                  <a:pt x="3951469" y="0"/>
                </a:lnTo>
                <a:lnTo>
                  <a:pt x="3951469" y="110148"/>
                </a:lnTo>
                <a:lnTo>
                  <a:pt x="0" y="2391530"/>
                </a:lnTo>
                <a:lnTo>
                  <a:pt x="0" y="2176174"/>
                </a:lnTo>
                <a:close/>
                <a:moveTo>
                  <a:pt x="3085922" y="0"/>
                </a:moveTo>
                <a:lnTo>
                  <a:pt x="3458930" y="0"/>
                </a:lnTo>
                <a:lnTo>
                  <a:pt x="0" y="1997014"/>
                </a:lnTo>
                <a:lnTo>
                  <a:pt x="0" y="1781658"/>
                </a:lnTo>
                <a:close/>
                <a:moveTo>
                  <a:pt x="2402601" y="0"/>
                </a:moveTo>
                <a:lnTo>
                  <a:pt x="2775609" y="0"/>
                </a:lnTo>
                <a:lnTo>
                  <a:pt x="0" y="1602498"/>
                </a:lnTo>
                <a:lnTo>
                  <a:pt x="0" y="1387142"/>
                </a:lnTo>
                <a:close/>
                <a:moveTo>
                  <a:pt x="1719279" y="0"/>
                </a:moveTo>
                <a:lnTo>
                  <a:pt x="2092287" y="0"/>
                </a:lnTo>
                <a:lnTo>
                  <a:pt x="0" y="1207983"/>
                </a:lnTo>
                <a:lnTo>
                  <a:pt x="0" y="992627"/>
                </a:lnTo>
                <a:close/>
                <a:moveTo>
                  <a:pt x="1035958" y="0"/>
                </a:moveTo>
                <a:lnTo>
                  <a:pt x="1408966" y="0"/>
                </a:lnTo>
                <a:lnTo>
                  <a:pt x="0" y="813467"/>
                </a:lnTo>
                <a:lnTo>
                  <a:pt x="0" y="598111"/>
                </a:lnTo>
                <a:close/>
                <a:moveTo>
                  <a:pt x="352637" y="0"/>
                </a:moveTo>
                <a:lnTo>
                  <a:pt x="725645" y="0"/>
                </a:lnTo>
                <a:lnTo>
                  <a:pt x="0" y="418951"/>
                </a:lnTo>
                <a:lnTo>
                  <a:pt x="0" y="203595"/>
                </a:lnTo>
                <a:close/>
              </a:path>
            </a:pathLst>
          </a:custGeom>
        </p:spPr>
        <p:txBody>
          <a:bodyPr wrap="square">
            <a:noAutofit/>
          </a:bodyPr>
          <a:lstStyle>
            <a:lvl1pPr>
              <a:defRPr sz="1600"/>
            </a:lvl1pPr>
          </a:lstStyle>
          <a:p>
            <a:endParaRPr lang="id-ID"/>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1396275" y="1659873"/>
            <a:ext cx="3754419" cy="3442514"/>
          </a:xfrm>
          <a:custGeom>
            <a:avLst/>
            <a:gdLst>
              <a:gd name="connsiteX0" fmla="*/ 0 w 3754419"/>
              <a:gd name="connsiteY0" fmla="*/ 3313324 h 3442514"/>
              <a:gd name="connsiteX1" fmla="*/ 3754419 w 3754419"/>
              <a:gd name="connsiteY1" fmla="*/ 3313324 h 3442514"/>
              <a:gd name="connsiteX2" fmla="*/ 3754419 w 3754419"/>
              <a:gd name="connsiteY2" fmla="*/ 3442514 h 3442514"/>
              <a:gd name="connsiteX3" fmla="*/ 0 w 3754419"/>
              <a:gd name="connsiteY3" fmla="*/ 3442514 h 3442514"/>
              <a:gd name="connsiteX4" fmla="*/ 0 w 3754419"/>
              <a:gd name="connsiteY4" fmla="*/ 3076658 h 3442514"/>
              <a:gd name="connsiteX5" fmla="*/ 3754419 w 3754419"/>
              <a:gd name="connsiteY5" fmla="*/ 3076658 h 3442514"/>
              <a:gd name="connsiteX6" fmla="*/ 3754419 w 3754419"/>
              <a:gd name="connsiteY6" fmla="*/ 3205848 h 3442514"/>
              <a:gd name="connsiteX7" fmla="*/ 0 w 3754419"/>
              <a:gd name="connsiteY7" fmla="*/ 3205848 h 3442514"/>
              <a:gd name="connsiteX8" fmla="*/ 0 w 3754419"/>
              <a:gd name="connsiteY8" fmla="*/ 2839992 h 3442514"/>
              <a:gd name="connsiteX9" fmla="*/ 3754419 w 3754419"/>
              <a:gd name="connsiteY9" fmla="*/ 2839992 h 3442514"/>
              <a:gd name="connsiteX10" fmla="*/ 3754419 w 3754419"/>
              <a:gd name="connsiteY10" fmla="*/ 2969182 h 3442514"/>
              <a:gd name="connsiteX11" fmla="*/ 0 w 3754419"/>
              <a:gd name="connsiteY11" fmla="*/ 2969182 h 3442514"/>
              <a:gd name="connsiteX12" fmla="*/ 0 w 3754419"/>
              <a:gd name="connsiteY12" fmla="*/ 2603326 h 3442514"/>
              <a:gd name="connsiteX13" fmla="*/ 3754419 w 3754419"/>
              <a:gd name="connsiteY13" fmla="*/ 2603326 h 3442514"/>
              <a:gd name="connsiteX14" fmla="*/ 3754419 w 3754419"/>
              <a:gd name="connsiteY14" fmla="*/ 2732516 h 3442514"/>
              <a:gd name="connsiteX15" fmla="*/ 0 w 3754419"/>
              <a:gd name="connsiteY15" fmla="*/ 2732516 h 3442514"/>
              <a:gd name="connsiteX16" fmla="*/ 0 w 3754419"/>
              <a:gd name="connsiteY16" fmla="*/ 2366660 h 3442514"/>
              <a:gd name="connsiteX17" fmla="*/ 3754419 w 3754419"/>
              <a:gd name="connsiteY17" fmla="*/ 2366660 h 3442514"/>
              <a:gd name="connsiteX18" fmla="*/ 3754419 w 3754419"/>
              <a:gd name="connsiteY18" fmla="*/ 2495850 h 3442514"/>
              <a:gd name="connsiteX19" fmla="*/ 0 w 3754419"/>
              <a:gd name="connsiteY19" fmla="*/ 2495850 h 3442514"/>
              <a:gd name="connsiteX20" fmla="*/ 0 w 3754419"/>
              <a:gd name="connsiteY20" fmla="*/ 2129994 h 3442514"/>
              <a:gd name="connsiteX21" fmla="*/ 3754419 w 3754419"/>
              <a:gd name="connsiteY21" fmla="*/ 2129994 h 3442514"/>
              <a:gd name="connsiteX22" fmla="*/ 3754419 w 3754419"/>
              <a:gd name="connsiteY22" fmla="*/ 2259184 h 3442514"/>
              <a:gd name="connsiteX23" fmla="*/ 0 w 3754419"/>
              <a:gd name="connsiteY23" fmla="*/ 2259184 h 3442514"/>
              <a:gd name="connsiteX24" fmla="*/ 0 w 3754419"/>
              <a:gd name="connsiteY24" fmla="*/ 1893328 h 3442514"/>
              <a:gd name="connsiteX25" fmla="*/ 3754419 w 3754419"/>
              <a:gd name="connsiteY25" fmla="*/ 1893328 h 3442514"/>
              <a:gd name="connsiteX26" fmla="*/ 3754419 w 3754419"/>
              <a:gd name="connsiteY26" fmla="*/ 2022518 h 3442514"/>
              <a:gd name="connsiteX27" fmla="*/ 0 w 3754419"/>
              <a:gd name="connsiteY27" fmla="*/ 2022518 h 3442514"/>
              <a:gd name="connsiteX28" fmla="*/ 0 w 3754419"/>
              <a:gd name="connsiteY28" fmla="*/ 1656662 h 3442514"/>
              <a:gd name="connsiteX29" fmla="*/ 3754419 w 3754419"/>
              <a:gd name="connsiteY29" fmla="*/ 1656662 h 3442514"/>
              <a:gd name="connsiteX30" fmla="*/ 3754419 w 3754419"/>
              <a:gd name="connsiteY30" fmla="*/ 1785852 h 3442514"/>
              <a:gd name="connsiteX31" fmla="*/ 0 w 3754419"/>
              <a:gd name="connsiteY31" fmla="*/ 1785852 h 3442514"/>
              <a:gd name="connsiteX32" fmla="*/ 0 w 3754419"/>
              <a:gd name="connsiteY32" fmla="*/ 1419996 h 3442514"/>
              <a:gd name="connsiteX33" fmla="*/ 3754419 w 3754419"/>
              <a:gd name="connsiteY33" fmla="*/ 1419996 h 3442514"/>
              <a:gd name="connsiteX34" fmla="*/ 3754419 w 3754419"/>
              <a:gd name="connsiteY34" fmla="*/ 1549186 h 3442514"/>
              <a:gd name="connsiteX35" fmla="*/ 0 w 3754419"/>
              <a:gd name="connsiteY35" fmla="*/ 1549186 h 3442514"/>
              <a:gd name="connsiteX36" fmla="*/ 0 w 3754419"/>
              <a:gd name="connsiteY36" fmla="*/ 1183330 h 3442514"/>
              <a:gd name="connsiteX37" fmla="*/ 3754419 w 3754419"/>
              <a:gd name="connsiteY37" fmla="*/ 1183330 h 3442514"/>
              <a:gd name="connsiteX38" fmla="*/ 3754419 w 3754419"/>
              <a:gd name="connsiteY38" fmla="*/ 1312520 h 3442514"/>
              <a:gd name="connsiteX39" fmla="*/ 0 w 3754419"/>
              <a:gd name="connsiteY39" fmla="*/ 1312520 h 3442514"/>
              <a:gd name="connsiteX40" fmla="*/ 0 w 3754419"/>
              <a:gd name="connsiteY40" fmla="*/ 946664 h 3442514"/>
              <a:gd name="connsiteX41" fmla="*/ 3754419 w 3754419"/>
              <a:gd name="connsiteY41" fmla="*/ 946664 h 3442514"/>
              <a:gd name="connsiteX42" fmla="*/ 3754419 w 3754419"/>
              <a:gd name="connsiteY42" fmla="*/ 1075854 h 3442514"/>
              <a:gd name="connsiteX43" fmla="*/ 0 w 3754419"/>
              <a:gd name="connsiteY43" fmla="*/ 1075854 h 3442514"/>
              <a:gd name="connsiteX44" fmla="*/ 0 w 3754419"/>
              <a:gd name="connsiteY44" fmla="*/ 709998 h 3442514"/>
              <a:gd name="connsiteX45" fmla="*/ 3754419 w 3754419"/>
              <a:gd name="connsiteY45" fmla="*/ 709998 h 3442514"/>
              <a:gd name="connsiteX46" fmla="*/ 3754419 w 3754419"/>
              <a:gd name="connsiteY46" fmla="*/ 839188 h 3442514"/>
              <a:gd name="connsiteX47" fmla="*/ 0 w 3754419"/>
              <a:gd name="connsiteY47" fmla="*/ 839188 h 3442514"/>
              <a:gd name="connsiteX48" fmla="*/ 0 w 3754419"/>
              <a:gd name="connsiteY48" fmla="*/ 473332 h 3442514"/>
              <a:gd name="connsiteX49" fmla="*/ 3754419 w 3754419"/>
              <a:gd name="connsiteY49" fmla="*/ 473332 h 3442514"/>
              <a:gd name="connsiteX50" fmla="*/ 3754419 w 3754419"/>
              <a:gd name="connsiteY50" fmla="*/ 602522 h 3442514"/>
              <a:gd name="connsiteX51" fmla="*/ 0 w 3754419"/>
              <a:gd name="connsiteY51" fmla="*/ 602522 h 3442514"/>
              <a:gd name="connsiteX52" fmla="*/ 0 w 3754419"/>
              <a:gd name="connsiteY52" fmla="*/ 236666 h 3442514"/>
              <a:gd name="connsiteX53" fmla="*/ 3754419 w 3754419"/>
              <a:gd name="connsiteY53" fmla="*/ 236666 h 3442514"/>
              <a:gd name="connsiteX54" fmla="*/ 3754419 w 3754419"/>
              <a:gd name="connsiteY54" fmla="*/ 365856 h 3442514"/>
              <a:gd name="connsiteX55" fmla="*/ 0 w 3754419"/>
              <a:gd name="connsiteY55" fmla="*/ 365856 h 3442514"/>
              <a:gd name="connsiteX56" fmla="*/ 0 w 3754419"/>
              <a:gd name="connsiteY56" fmla="*/ 0 h 3442514"/>
              <a:gd name="connsiteX57" fmla="*/ 3754419 w 3754419"/>
              <a:gd name="connsiteY57" fmla="*/ 0 h 3442514"/>
              <a:gd name="connsiteX58" fmla="*/ 3754419 w 3754419"/>
              <a:gd name="connsiteY58" fmla="*/ 129190 h 3442514"/>
              <a:gd name="connsiteX59" fmla="*/ 0 w 3754419"/>
              <a:gd name="connsiteY59" fmla="*/ 129190 h 344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754419" h="3442514">
                <a:moveTo>
                  <a:pt x="0" y="3313324"/>
                </a:moveTo>
                <a:lnTo>
                  <a:pt x="3754419" y="3313324"/>
                </a:lnTo>
                <a:lnTo>
                  <a:pt x="3754419" y="3442514"/>
                </a:lnTo>
                <a:lnTo>
                  <a:pt x="0" y="3442514"/>
                </a:lnTo>
                <a:close/>
                <a:moveTo>
                  <a:pt x="0" y="3076658"/>
                </a:moveTo>
                <a:lnTo>
                  <a:pt x="3754419" y="3076658"/>
                </a:lnTo>
                <a:lnTo>
                  <a:pt x="3754419" y="3205848"/>
                </a:lnTo>
                <a:lnTo>
                  <a:pt x="0" y="3205848"/>
                </a:lnTo>
                <a:close/>
                <a:moveTo>
                  <a:pt x="0" y="2839992"/>
                </a:moveTo>
                <a:lnTo>
                  <a:pt x="3754419" y="2839992"/>
                </a:lnTo>
                <a:lnTo>
                  <a:pt x="3754419" y="2969182"/>
                </a:lnTo>
                <a:lnTo>
                  <a:pt x="0" y="2969182"/>
                </a:lnTo>
                <a:close/>
                <a:moveTo>
                  <a:pt x="0" y="2603326"/>
                </a:moveTo>
                <a:lnTo>
                  <a:pt x="3754419" y="2603326"/>
                </a:lnTo>
                <a:lnTo>
                  <a:pt x="3754419" y="2732516"/>
                </a:lnTo>
                <a:lnTo>
                  <a:pt x="0" y="2732516"/>
                </a:lnTo>
                <a:close/>
                <a:moveTo>
                  <a:pt x="0" y="2366660"/>
                </a:moveTo>
                <a:lnTo>
                  <a:pt x="3754419" y="2366660"/>
                </a:lnTo>
                <a:lnTo>
                  <a:pt x="3754419" y="2495850"/>
                </a:lnTo>
                <a:lnTo>
                  <a:pt x="0" y="2495850"/>
                </a:lnTo>
                <a:close/>
                <a:moveTo>
                  <a:pt x="0" y="2129994"/>
                </a:moveTo>
                <a:lnTo>
                  <a:pt x="3754419" y="2129994"/>
                </a:lnTo>
                <a:lnTo>
                  <a:pt x="3754419" y="2259184"/>
                </a:lnTo>
                <a:lnTo>
                  <a:pt x="0" y="2259184"/>
                </a:lnTo>
                <a:close/>
                <a:moveTo>
                  <a:pt x="0" y="1893328"/>
                </a:moveTo>
                <a:lnTo>
                  <a:pt x="3754419" y="1893328"/>
                </a:lnTo>
                <a:lnTo>
                  <a:pt x="3754419" y="2022518"/>
                </a:lnTo>
                <a:lnTo>
                  <a:pt x="0" y="2022518"/>
                </a:lnTo>
                <a:close/>
                <a:moveTo>
                  <a:pt x="0" y="1656662"/>
                </a:moveTo>
                <a:lnTo>
                  <a:pt x="3754419" y="1656662"/>
                </a:lnTo>
                <a:lnTo>
                  <a:pt x="3754419" y="1785852"/>
                </a:lnTo>
                <a:lnTo>
                  <a:pt x="0" y="1785852"/>
                </a:lnTo>
                <a:close/>
                <a:moveTo>
                  <a:pt x="0" y="1419996"/>
                </a:moveTo>
                <a:lnTo>
                  <a:pt x="3754419" y="1419996"/>
                </a:lnTo>
                <a:lnTo>
                  <a:pt x="3754419" y="1549186"/>
                </a:lnTo>
                <a:lnTo>
                  <a:pt x="0" y="1549186"/>
                </a:lnTo>
                <a:close/>
                <a:moveTo>
                  <a:pt x="0" y="1183330"/>
                </a:moveTo>
                <a:lnTo>
                  <a:pt x="3754419" y="1183330"/>
                </a:lnTo>
                <a:lnTo>
                  <a:pt x="3754419" y="1312520"/>
                </a:lnTo>
                <a:lnTo>
                  <a:pt x="0" y="1312520"/>
                </a:lnTo>
                <a:close/>
                <a:moveTo>
                  <a:pt x="0" y="946664"/>
                </a:moveTo>
                <a:lnTo>
                  <a:pt x="3754419" y="946664"/>
                </a:lnTo>
                <a:lnTo>
                  <a:pt x="3754419" y="1075854"/>
                </a:lnTo>
                <a:lnTo>
                  <a:pt x="0" y="1075854"/>
                </a:lnTo>
                <a:close/>
                <a:moveTo>
                  <a:pt x="0" y="709998"/>
                </a:moveTo>
                <a:lnTo>
                  <a:pt x="3754419" y="709998"/>
                </a:lnTo>
                <a:lnTo>
                  <a:pt x="3754419" y="839188"/>
                </a:lnTo>
                <a:lnTo>
                  <a:pt x="0" y="839188"/>
                </a:lnTo>
                <a:close/>
                <a:moveTo>
                  <a:pt x="0" y="473332"/>
                </a:moveTo>
                <a:lnTo>
                  <a:pt x="3754419" y="473332"/>
                </a:lnTo>
                <a:lnTo>
                  <a:pt x="3754419" y="602522"/>
                </a:lnTo>
                <a:lnTo>
                  <a:pt x="0" y="602522"/>
                </a:lnTo>
                <a:close/>
                <a:moveTo>
                  <a:pt x="0" y="236666"/>
                </a:moveTo>
                <a:lnTo>
                  <a:pt x="3754419" y="236666"/>
                </a:lnTo>
                <a:lnTo>
                  <a:pt x="3754419" y="365856"/>
                </a:lnTo>
                <a:lnTo>
                  <a:pt x="0" y="365856"/>
                </a:lnTo>
                <a:close/>
                <a:moveTo>
                  <a:pt x="0" y="0"/>
                </a:moveTo>
                <a:lnTo>
                  <a:pt x="3754419" y="0"/>
                </a:lnTo>
                <a:lnTo>
                  <a:pt x="3754419" y="129190"/>
                </a:lnTo>
                <a:lnTo>
                  <a:pt x="0" y="129190"/>
                </a:lnTo>
                <a:close/>
              </a:path>
            </a:pathLst>
          </a:custGeom>
        </p:spPr>
        <p:txBody>
          <a:bodyPr wrap="square">
            <a:noAutofit/>
          </a:bodyPr>
          <a:lstStyle>
            <a:lvl1pPr>
              <a:defRPr sz="1600"/>
            </a:lvl1pPr>
          </a:lstStyle>
          <a:p>
            <a:endParaRPr lang="id-ID"/>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1306287" y="1371600"/>
            <a:ext cx="5138057" cy="4020457"/>
          </a:xfrm>
          <a:custGeom>
            <a:avLst/>
            <a:gdLst>
              <a:gd name="connsiteX0" fmla="*/ 0 w 5138057"/>
              <a:gd name="connsiteY0" fmla="*/ 0 h 4020457"/>
              <a:gd name="connsiteX1" fmla="*/ 5138057 w 5138057"/>
              <a:gd name="connsiteY1" fmla="*/ 0 h 4020457"/>
              <a:gd name="connsiteX2" fmla="*/ 5138057 w 5138057"/>
              <a:gd name="connsiteY2" fmla="*/ 4020457 h 4020457"/>
              <a:gd name="connsiteX3" fmla="*/ 0 w 5138057"/>
              <a:gd name="connsiteY3" fmla="*/ 4020457 h 4020457"/>
            </a:gdLst>
            <a:ahLst/>
            <a:cxnLst>
              <a:cxn ang="0">
                <a:pos x="connsiteX0" y="connsiteY0"/>
              </a:cxn>
              <a:cxn ang="0">
                <a:pos x="connsiteX1" y="connsiteY1"/>
              </a:cxn>
              <a:cxn ang="0">
                <a:pos x="connsiteX2" y="connsiteY2"/>
              </a:cxn>
              <a:cxn ang="0">
                <a:pos x="connsiteX3" y="connsiteY3"/>
              </a:cxn>
            </a:cxnLst>
            <a:rect l="l" t="t" r="r" b="b"/>
            <a:pathLst>
              <a:path w="5138057" h="4020457">
                <a:moveTo>
                  <a:pt x="0" y="0"/>
                </a:moveTo>
                <a:lnTo>
                  <a:pt x="5138057" y="0"/>
                </a:lnTo>
                <a:lnTo>
                  <a:pt x="5138057" y="4020457"/>
                </a:lnTo>
                <a:lnTo>
                  <a:pt x="0" y="4020457"/>
                </a:lnTo>
                <a:close/>
              </a:path>
            </a:pathLst>
          </a:custGeom>
        </p:spPr>
        <p:txBody>
          <a:bodyPr wrap="square">
            <a:noAutofit/>
          </a:bodyPr>
          <a:lstStyle>
            <a:lvl1pPr>
              <a:defRPr sz="1600"/>
            </a:lvl1pPr>
          </a:lstStyle>
          <a:p>
            <a:endParaRPr lang="id-ID"/>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1152185" y="1090500"/>
            <a:ext cx="4677000" cy="4677000"/>
          </a:xfrm>
          <a:custGeom>
            <a:avLst/>
            <a:gdLst>
              <a:gd name="connsiteX0" fmla="*/ 2338500 w 4677000"/>
              <a:gd name="connsiteY0" fmla="*/ 0 h 4677000"/>
              <a:gd name="connsiteX1" fmla="*/ 4677000 w 4677000"/>
              <a:gd name="connsiteY1" fmla="*/ 2338500 h 4677000"/>
              <a:gd name="connsiteX2" fmla="*/ 2338500 w 4677000"/>
              <a:gd name="connsiteY2" fmla="*/ 4677000 h 4677000"/>
              <a:gd name="connsiteX3" fmla="*/ 0 w 4677000"/>
              <a:gd name="connsiteY3" fmla="*/ 2338500 h 4677000"/>
              <a:gd name="connsiteX4" fmla="*/ 2338500 w 4677000"/>
              <a:gd name="connsiteY4" fmla="*/ 0 h 467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7000" h="4677000">
                <a:moveTo>
                  <a:pt x="2338500" y="0"/>
                </a:moveTo>
                <a:cubicBezTo>
                  <a:pt x="3630018" y="0"/>
                  <a:pt x="4677000" y="1046982"/>
                  <a:pt x="4677000" y="2338500"/>
                </a:cubicBezTo>
                <a:cubicBezTo>
                  <a:pt x="4677000" y="3630018"/>
                  <a:pt x="3630018" y="4677000"/>
                  <a:pt x="2338500" y="4677000"/>
                </a:cubicBezTo>
                <a:cubicBezTo>
                  <a:pt x="1046982" y="4677000"/>
                  <a:pt x="0" y="3630018"/>
                  <a:pt x="0" y="2338500"/>
                </a:cubicBezTo>
                <a:cubicBezTo>
                  <a:pt x="0" y="1046982"/>
                  <a:pt x="1046982" y="0"/>
                  <a:pt x="2338500" y="0"/>
                </a:cubicBezTo>
                <a:close/>
              </a:path>
            </a:pathLst>
          </a:custGeom>
        </p:spPr>
        <p:txBody>
          <a:bodyPr wrap="square">
            <a:noAutofit/>
          </a:bodyPr>
          <a:lstStyle>
            <a:lvl1pPr>
              <a:defRPr sz="1600"/>
            </a:lvl1pPr>
          </a:lstStyle>
          <a:p>
            <a:endParaRPr 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op">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2021510" y="3873934"/>
            <a:ext cx="4064001" cy="2031567"/>
          </a:xfrm>
          <a:custGeom>
            <a:avLst/>
            <a:gdLst>
              <a:gd name="connsiteX0" fmla="*/ 0 w 4064001"/>
              <a:gd name="connsiteY0" fmla="*/ 0 h 2031567"/>
              <a:gd name="connsiteX1" fmla="*/ 4064001 w 4064001"/>
              <a:gd name="connsiteY1" fmla="*/ 0 h 2031567"/>
              <a:gd name="connsiteX2" fmla="*/ 4064001 w 4064001"/>
              <a:gd name="connsiteY2" fmla="*/ 2031567 h 2031567"/>
              <a:gd name="connsiteX3" fmla="*/ 0 w 4064001"/>
              <a:gd name="connsiteY3" fmla="*/ 2031567 h 2031567"/>
            </a:gdLst>
            <a:ahLst/>
            <a:cxnLst>
              <a:cxn ang="0">
                <a:pos x="connsiteX0" y="connsiteY0"/>
              </a:cxn>
              <a:cxn ang="0">
                <a:pos x="connsiteX1" y="connsiteY1"/>
              </a:cxn>
              <a:cxn ang="0">
                <a:pos x="connsiteX2" y="connsiteY2"/>
              </a:cxn>
              <a:cxn ang="0">
                <a:pos x="connsiteX3" y="connsiteY3"/>
              </a:cxn>
            </a:cxnLst>
            <a:rect l="l" t="t" r="r" b="b"/>
            <a:pathLst>
              <a:path w="4064001" h="2031567">
                <a:moveTo>
                  <a:pt x="0" y="0"/>
                </a:moveTo>
                <a:lnTo>
                  <a:pt x="4064001" y="0"/>
                </a:lnTo>
                <a:lnTo>
                  <a:pt x="4064001" y="2031567"/>
                </a:lnTo>
                <a:lnTo>
                  <a:pt x="0" y="2031567"/>
                </a:lnTo>
                <a:close/>
              </a:path>
            </a:pathLst>
          </a:custGeom>
        </p:spPr>
        <p:txBody>
          <a:bodyPr wrap="square">
            <a:noAutofit/>
          </a:bodyPr>
          <a:lstStyle>
            <a:lvl1pPr>
              <a:defRPr sz="1600"/>
            </a:lvl1pPr>
          </a:lstStyle>
          <a:p>
            <a:endParaRPr lang="id-ID"/>
          </a:p>
        </p:txBody>
      </p:sp>
      <p:sp>
        <p:nvSpPr>
          <p:cNvPr id="3" name="Picture Placeholder 2"/>
          <p:cNvSpPr>
            <a:spLocks noGrp="1"/>
          </p:cNvSpPr>
          <p:nvPr>
            <p:ph type="pic" sz="quarter" idx="11"/>
          </p:nvPr>
        </p:nvSpPr>
        <p:spPr>
          <a:xfrm>
            <a:off x="0" y="0"/>
            <a:ext cx="12192000" cy="1504950"/>
          </a:xfrm>
          <a:custGeom>
            <a:avLst/>
            <a:gdLst>
              <a:gd name="connsiteX0" fmla="*/ 0 w 12192000"/>
              <a:gd name="connsiteY0" fmla="*/ 0 h 1504950"/>
              <a:gd name="connsiteX1" fmla="*/ 12192000 w 12192000"/>
              <a:gd name="connsiteY1" fmla="*/ 0 h 1504950"/>
              <a:gd name="connsiteX2" fmla="*/ 12192000 w 12192000"/>
              <a:gd name="connsiteY2" fmla="*/ 1504950 h 1504950"/>
              <a:gd name="connsiteX3" fmla="*/ 0 w 12192000"/>
              <a:gd name="connsiteY3" fmla="*/ 1504950 h 1504950"/>
            </a:gdLst>
            <a:ahLst/>
            <a:cxnLst>
              <a:cxn ang="0">
                <a:pos x="connsiteX0" y="connsiteY0"/>
              </a:cxn>
              <a:cxn ang="0">
                <a:pos x="connsiteX1" y="connsiteY1"/>
              </a:cxn>
              <a:cxn ang="0">
                <a:pos x="connsiteX2" y="connsiteY2"/>
              </a:cxn>
              <a:cxn ang="0">
                <a:pos x="connsiteX3" y="connsiteY3"/>
              </a:cxn>
            </a:cxnLst>
            <a:rect l="l" t="t" r="r" b="b"/>
            <a:pathLst>
              <a:path w="12192000" h="1504950">
                <a:moveTo>
                  <a:pt x="0" y="0"/>
                </a:moveTo>
                <a:lnTo>
                  <a:pt x="12192000" y="0"/>
                </a:lnTo>
                <a:lnTo>
                  <a:pt x="12192000" y="1504950"/>
                </a:lnTo>
                <a:lnTo>
                  <a:pt x="0" y="1504950"/>
                </a:lnTo>
                <a:close/>
              </a:path>
            </a:pathLst>
          </a:custGeom>
        </p:spPr>
        <p:txBody>
          <a:bodyPr wrap="square">
            <a:noAutofit/>
          </a:bodyPr>
          <a:lstStyle>
            <a:lvl1pPr>
              <a:defRPr sz="1600"/>
            </a:lvl1pPr>
          </a:lstStyle>
          <a:p>
            <a:endParaRPr lang="id-ID"/>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Right Continuity">
    <p:spTree>
      <p:nvGrpSpPr>
        <p:cNvPr id="1" name=""/>
        <p:cNvGrpSpPr/>
        <p:nvPr/>
      </p:nvGrpSpPr>
      <p:grpSpPr>
        <a:xfrm>
          <a:off x="0" y="0"/>
          <a:ext cx="0" cy="0"/>
          <a:chOff x="0" y="0"/>
          <a:chExt cx="0" cy="0"/>
        </a:xfrm>
      </p:grpSpPr>
      <p:sp>
        <p:nvSpPr>
          <p:cNvPr id="278" name="Shape 278"/>
          <p:cNvSpPr>
            <a:spLocks noGrp="1"/>
          </p:cNvSpPr>
          <p:nvPr>
            <p:ph type="pic" idx="13"/>
          </p:nvPr>
        </p:nvSpPr>
        <p:spPr>
          <a:xfrm>
            <a:off x="8128001" y="0"/>
            <a:ext cx="4063999" cy="6858000"/>
          </a:xfrm>
          <a:prstGeom prst="rect">
            <a:avLst/>
          </a:prstGeom>
        </p:spPr>
        <p:txBody>
          <a:bodyPr lIns="91439" tIns="45719" rIns="91439" bIns="45719">
            <a:noAutofit/>
          </a:bodyPr>
          <a:lstStyle>
            <a:lvl1pPr>
              <a:defRPr sz="1600"/>
            </a:lvl1pPr>
          </a:lstStyle>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14" name="Picture Placeholder 13"/>
          <p:cNvSpPr>
            <a:spLocks noGrp="1"/>
          </p:cNvSpPr>
          <p:nvPr>
            <p:ph type="pic" sz="quarter" idx="10"/>
          </p:nvPr>
        </p:nvSpPr>
        <p:spPr>
          <a:xfrm>
            <a:off x="0" y="316523"/>
            <a:ext cx="2438400" cy="2356338"/>
          </a:xfrm>
          <a:custGeom>
            <a:avLst/>
            <a:gdLst>
              <a:gd name="connsiteX0" fmla="*/ 0 w 2438400"/>
              <a:gd name="connsiteY0" fmla="*/ 0 h 2356338"/>
              <a:gd name="connsiteX1" fmla="*/ 2438400 w 2438400"/>
              <a:gd name="connsiteY1" fmla="*/ 0 h 2356338"/>
              <a:gd name="connsiteX2" fmla="*/ 2438400 w 2438400"/>
              <a:gd name="connsiteY2" fmla="*/ 2356338 h 2356338"/>
              <a:gd name="connsiteX3" fmla="*/ 0 w 2438400"/>
              <a:gd name="connsiteY3" fmla="*/ 2356338 h 2356338"/>
            </a:gdLst>
            <a:ahLst/>
            <a:cxnLst>
              <a:cxn ang="0">
                <a:pos x="connsiteX0" y="connsiteY0"/>
              </a:cxn>
              <a:cxn ang="0">
                <a:pos x="connsiteX1" y="connsiteY1"/>
              </a:cxn>
              <a:cxn ang="0">
                <a:pos x="connsiteX2" y="connsiteY2"/>
              </a:cxn>
              <a:cxn ang="0">
                <a:pos x="connsiteX3" y="connsiteY3"/>
              </a:cxn>
            </a:cxnLst>
            <a:rect l="l" t="t" r="r" b="b"/>
            <a:pathLst>
              <a:path w="2438400" h="2356338">
                <a:moveTo>
                  <a:pt x="0" y="0"/>
                </a:moveTo>
                <a:lnTo>
                  <a:pt x="2438400" y="0"/>
                </a:lnTo>
                <a:lnTo>
                  <a:pt x="2438400" y="2356338"/>
                </a:lnTo>
                <a:lnTo>
                  <a:pt x="0" y="2356338"/>
                </a:lnTo>
                <a:close/>
              </a:path>
            </a:pathLst>
          </a:custGeom>
        </p:spPr>
        <p:txBody>
          <a:bodyPr wrap="square">
            <a:noAutofit/>
          </a:bodyPr>
          <a:lstStyle>
            <a:lvl1pPr>
              <a:defRPr sz="1600"/>
            </a:lvl1pPr>
          </a:lstStyle>
          <a:p>
            <a:endParaRPr lang="en-US"/>
          </a:p>
        </p:txBody>
      </p:sp>
      <p:sp>
        <p:nvSpPr>
          <p:cNvPr id="15" name="Picture Placeholder 14"/>
          <p:cNvSpPr>
            <a:spLocks noGrp="1"/>
          </p:cNvSpPr>
          <p:nvPr>
            <p:ph type="pic" sz="quarter" idx="11"/>
          </p:nvPr>
        </p:nvSpPr>
        <p:spPr>
          <a:xfrm>
            <a:off x="2438400" y="316523"/>
            <a:ext cx="2438400" cy="2356338"/>
          </a:xfrm>
          <a:custGeom>
            <a:avLst/>
            <a:gdLst>
              <a:gd name="connsiteX0" fmla="*/ 0 w 2438400"/>
              <a:gd name="connsiteY0" fmla="*/ 0 h 2356338"/>
              <a:gd name="connsiteX1" fmla="*/ 2438400 w 2438400"/>
              <a:gd name="connsiteY1" fmla="*/ 0 h 2356338"/>
              <a:gd name="connsiteX2" fmla="*/ 2438400 w 2438400"/>
              <a:gd name="connsiteY2" fmla="*/ 2356338 h 2356338"/>
              <a:gd name="connsiteX3" fmla="*/ 0 w 2438400"/>
              <a:gd name="connsiteY3" fmla="*/ 2356338 h 2356338"/>
            </a:gdLst>
            <a:ahLst/>
            <a:cxnLst>
              <a:cxn ang="0">
                <a:pos x="connsiteX0" y="connsiteY0"/>
              </a:cxn>
              <a:cxn ang="0">
                <a:pos x="connsiteX1" y="connsiteY1"/>
              </a:cxn>
              <a:cxn ang="0">
                <a:pos x="connsiteX2" y="connsiteY2"/>
              </a:cxn>
              <a:cxn ang="0">
                <a:pos x="connsiteX3" y="connsiteY3"/>
              </a:cxn>
            </a:cxnLst>
            <a:rect l="l" t="t" r="r" b="b"/>
            <a:pathLst>
              <a:path w="2438400" h="2356338">
                <a:moveTo>
                  <a:pt x="0" y="0"/>
                </a:moveTo>
                <a:lnTo>
                  <a:pt x="2438400" y="0"/>
                </a:lnTo>
                <a:lnTo>
                  <a:pt x="2438400" y="2356338"/>
                </a:lnTo>
                <a:lnTo>
                  <a:pt x="0" y="2356338"/>
                </a:lnTo>
                <a:close/>
              </a:path>
            </a:pathLst>
          </a:custGeom>
        </p:spPr>
        <p:txBody>
          <a:bodyPr wrap="square">
            <a:noAutofit/>
          </a:bodyPr>
          <a:lstStyle>
            <a:lvl1pPr>
              <a:defRPr sz="1600"/>
            </a:lvl1pPr>
          </a:lstStyle>
          <a:p>
            <a:endParaRPr lang="en-US"/>
          </a:p>
        </p:txBody>
      </p:sp>
      <p:sp>
        <p:nvSpPr>
          <p:cNvPr id="17" name="Picture Placeholder 16"/>
          <p:cNvSpPr>
            <a:spLocks noGrp="1"/>
          </p:cNvSpPr>
          <p:nvPr>
            <p:ph type="pic" sz="quarter" idx="12"/>
          </p:nvPr>
        </p:nvSpPr>
        <p:spPr>
          <a:xfrm>
            <a:off x="7315200" y="316523"/>
            <a:ext cx="2438400" cy="2356338"/>
          </a:xfrm>
          <a:custGeom>
            <a:avLst/>
            <a:gdLst>
              <a:gd name="connsiteX0" fmla="*/ 0 w 2438400"/>
              <a:gd name="connsiteY0" fmla="*/ 0 h 2356338"/>
              <a:gd name="connsiteX1" fmla="*/ 2438400 w 2438400"/>
              <a:gd name="connsiteY1" fmla="*/ 0 h 2356338"/>
              <a:gd name="connsiteX2" fmla="*/ 2438400 w 2438400"/>
              <a:gd name="connsiteY2" fmla="*/ 2356338 h 2356338"/>
              <a:gd name="connsiteX3" fmla="*/ 0 w 2438400"/>
              <a:gd name="connsiteY3" fmla="*/ 2356338 h 2356338"/>
            </a:gdLst>
            <a:ahLst/>
            <a:cxnLst>
              <a:cxn ang="0">
                <a:pos x="connsiteX0" y="connsiteY0"/>
              </a:cxn>
              <a:cxn ang="0">
                <a:pos x="connsiteX1" y="connsiteY1"/>
              </a:cxn>
              <a:cxn ang="0">
                <a:pos x="connsiteX2" y="connsiteY2"/>
              </a:cxn>
              <a:cxn ang="0">
                <a:pos x="connsiteX3" y="connsiteY3"/>
              </a:cxn>
            </a:cxnLst>
            <a:rect l="l" t="t" r="r" b="b"/>
            <a:pathLst>
              <a:path w="2438400" h="2356338">
                <a:moveTo>
                  <a:pt x="0" y="0"/>
                </a:moveTo>
                <a:lnTo>
                  <a:pt x="2438400" y="0"/>
                </a:lnTo>
                <a:lnTo>
                  <a:pt x="2438400" y="2356338"/>
                </a:lnTo>
                <a:lnTo>
                  <a:pt x="0" y="2356338"/>
                </a:lnTo>
                <a:close/>
              </a:path>
            </a:pathLst>
          </a:custGeom>
        </p:spPr>
        <p:txBody>
          <a:bodyPr wrap="square">
            <a:noAutofit/>
          </a:bodyPr>
          <a:lstStyle>
            <a:lvl1pPr>
              <a:defRPr sz="1600"/>
            </a:lvl1pPr>
          </a:lstStyle>
          <a:p>
            <a:endParaRPr lang="en-US"/>
          </a:p>
        </p:txBody>
      </p:sp>
      <p:sp>
        <p:nvSpPr>
          <p:cNvPr id="16" name="Picture Placeholder 15"/>
          <p:cNvSpPr>
            <a:spLocks noGrp="1"/>
          </p:cNvSpPr>
          <p:nvPr>
            <p:ph type="pic" sz="quarter" idx="13"/>
          </p:nvPr>
        </p:nvSpPr>
        <p:spPr>
          <a:xfrm>
            <a:off x="4876800" y="316523"/>
            <a:ext cx="2438400" cy="2356338"/>
          </a:xfrm>
          <a:custGeom>
            <a:avLst/>
            <a:gdLst>
              <a:gd name="connsiteX0" fmla="*/ 0 w 2438400"/>
              <a:gd name="connsiteY0" fmla="*/ 0 h 2356338"/>
              <a:gd name="connsiteX1" fmla="*/ 2438400 w 2438400"/>
              <a:gd name="connsiteY1" fmla="*/ 0 h 2356338"/>
              <a:gd name="connsiteX2" fmla="*/ 2438400 w 2438400"/>
              <a:gd name="connsiteY2" fmla="*/ 2356338 h 2356338"/>
              <a:gd name="connsiteX3" fmla="*/ 0 w 2438400"/>
              <a:gd name="connsiteY3" fmla="*/ 2356338 h 2356338"/>
            </a:gdLst>
            <a:ahLst/>
            <a:cxnLst>
              <a:cxn ang="0">
                <a:pos x="connsiteX0" y="connsiteY0"/>
              </a:cxn>
              <a:cxn ang="0">
                <a:pos x="connsiteX1" y="connsiteY1"/>
              </a:cxn>
              <a:cxn ang="0">
                <a:pos x="connsiteX2" y="connsiteY2"/>
              </a:cxn>
              <a:cxn ang="0">
                <a:pos x="connsiteX3" y="connsiteY3"/>
              </a:cxn>
            </a:cxnLst>
            <a:rect l="l" t="t" r="r" b="b"/>
            <a:pathLst>
              <a:path w="2438400" h="2356338">
                <a:moveTo>
                  <a:pt x="0" y="0"/>
                </a:moveTo>
                <a:lnTo>
                  <a:pt x="2438400" y="0"/>
                </a:lnTo>
                <a:lnTo>
                  <a:pt x="2438400" y="2356338"/>
                </a:lnTo>
                <a:lnTo>
                  <a:pt x="0" y="2356338"/>
                </a:lnTo>
                <a:close/>
              </a:path>
            </a:pathLst>
          </a:custGeom>
        </p:spPr>
        <p:txBody>
          <a:bodyPr wrap="square">
            <a:noAutofit/>
          </a:bodyPr>
          <a:lstStyle>
            <a:lvl1pPr>
              <a:defRPr sz="1600"/>
            </a:lvl1pPr>
          </a:lstStyle>
          <a:p>
            <a:endParaRPr lang="en-US"/>
          </a:p>
        </p:txBody>
      </p:sp>
      <p:sp>
        <p:nvSpPr>
          <p:cNvPr id="18" name="Picture Placeholder 17"/>
          <p:cNvSpPr>
            <a:spLocks noGrp="1"/>
          </p:cNvSpPr>
          <p:nvPr>
            <p:ph type="pic" sz="quarter" idx="14"/>
          </p:nvPr>
        </p:nvSpPr>
        <p:spPr>
          <a:xfrm>
            <a:off x="9753600" y="316523"/>
            <a:ext cx="2438400" cy="2356338"/>
          </a:xfrm>
          <a:custGeom>
            <a:avLst/>
            <a:gdLst>
              <a:gd name="connsiteX0" fmla="*/ 0 w 2438400"/>
              <a:gd name="connsiteY0" fmla="*/ 0 h 2356338"/>
              <a:gd name="connsiteX1" fmla="*/ 2438400 w 2438400"/>
              <a:gd name="connsiteY1" fmla="*/ 0 h 2356338"/>
              <a:gd name="connsiteX2" fmla="*/ 2438400 w 2438400"/>
              <a:gd name="connsiteY2" fmla="*/ 2356338 h 2356338"/>
              <a:gd name="connsiteX3" fmla="*/ 0 w 2438400"/>
              <a:gd name="connsiteY3" fmla="*/ 2356338 h 2356338"/>
            </a:gdLst>
            <a:ahLst/>
            <a:cxnLst>
              <a:cxn ang="0">
                <a:pos x="connsiteX0" y="connsiteY0"/>
              </a:cxn>
              <a:cxn ang="0">
                <a:pos x="connsiteX1" y="connsiteY1"/>
              </a:cxn>
              <a:cxn ang="0">
                <a:pos x="connsiteX2" y="connsiteY2"/>
              </a:cxn>
              <a:cxn ang="0">
                <a:pos x="connsiteX3" y="connsiteY3"/>
              </a:cxn>
            </a:cxnLst>
            <a:rect l="l" t="t" r="r" b="b"/>
            <a:pathLst>
              <a:path w="2438400" h="2356338">
                <a:moveTo>
                  <a:pt x="0" y="0"/>
                </a:moveTo>
                <a:lnTo>
                  <a:pt x="2438400" y="0"/>
                </a:lnTo>
                <a:lnTo>
                  <a:pt x="2438400" y="2356338"/>
                </a:lnTo>
                <a:lnTo>
                  <a:pt x="0" y="2356338"/>
                </a:lnTo>
                <a:close/>
              </a:path>
            </a:pathLst>
          </a:custGeom>
        </p:spPr>
        <p:txBody>
          <a:bodyPr wrap="square">
            <a:noAutofit/>
          </a:bodyPr>
          <a:lstStyle>
            <a:lvl1pPr>
              <a:defRPr sz="1600"/>
            </a:lvl1pPr>
          </a:lstStyle>
          <a:p>
            <a:endParaRPr 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4_Custom Layout">
    <p:spTree>
      <p:nvGrpSpPr>
        <p:cNvPr id="1" name=""/>
        <p:cNvGrpSpPr/>
        <p:nvPr/>
      </p:nvGrpSpPr>
      <p:grpSpPr>
        <a:xfrm>
          <a:off x="0" y="0"/>
          <a:ext cx="0" cy="0"/>
          <a:chOff x="0" y="0"/>
          <a:chExt cx="0" cy="0"/>
        </a:xfrm>
      </p:grpSpPr>
      <p:sp>
        <p:nvSpPr>
          <p:cNvPr id="12" name="Picture Placeholder 11"/>
          <p:cNvSpPr>
            <a:spLocks noGrp="1"/>
          </p:cNvSpPr>
          <p:nvPr>
            <p:ph type="pic" sz="quarter" idx="10"/>
          </p:nvPr>
        </p:nvSpPr>
        <p:spPr>
          <a:xfrm>
            <a:off x="1211245" y="2710966"/>
            <a:ext cx="2074984" cy="2074984"/>
          </a:xfrm>
          <a:custGeom>
            <a:avLst/>
            <a:gdLst>
              <a:gd name="connsiteX0" fmla="*/ 345838 w 2074984"/>
              <a:gd name="connsiteY0" fmla="*/ 0 h 2074984"/>
              <a:gd name="connsiteX1" fmla="*/ 1729146 w 2074984"/>
              <a:gd name="connsiteY1" fmla="*/ 0 h 2074984"/>
              <a:gd name="connsiteX2" fmla="*/ 2074984 w 2074984"/>
              <a:gd name="connsiteY2" fmla="*/ 345838 h 2074984"/>
              <a:gd name="connsiteX3" fmla="*/ 2074984 w 2074984"/>
              <a:gd name="connsiteY3" fmla="*/ 1729146 h 2074984"/>
              <a:gd name="connsiteX4" fmla="*/ 1729146 w 2074984"/>
              <a:gd name="connsiteY4" fmla="*/ 2074984 h 2074984"/>
              <a:gd name="connsiteX5" fmla="*/ 345838 w 2074984"/>
              <a:gd name="connsiteY5" fmla="*/ 2074984 h 2074984"/>
              <a:gd name="connsiteX6" fmla="*/ 0 w 2074984"/>
              <a:gd name="connsiteY6" fmla="*/ 1729146 h 2074984"/>
              <a:gd name="connsiteX7" fmla="*/ 0 w 2074984"/>
              <a:gd name="connsiteY7" fmla="*/ 345838 h 2074984"/>
              <a:gd name="connsiteX8" fmla="*/ 345838 w 2074984"/>
              <a:gd name="connsiteY8" fmla="*/ 0 h 2074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74984" h="2074984">
                <a:moveTo>
                  <a:pt x="345838" y="0"/>
                </a:moveTo>
                <a:lnTo>
                  <a:pt x="1729146" y="0"/>
                </a:lnTo>
                <a:cubicBezTo>
                  <a:pt x="1920147" y="0"/>
                  <a:pt x="2074984" y="154837"/>
                  <a:pt x="2074984" y="345838"/>
                </a:cubicBezTo>
                <a:lnTo>
                  <a:pt x="2074984" y="1729146"/>
                </a:lnTo>
                <a:cubicBezTo>
                  <a:pt x="2074984" y="1920147"/>
                  <a:pt x="1920147" y="2074984"/>
                  <a:pt x="1729146" y="2074984"/>
                </a:cubicBezTo>
                <a:lnTo>
                  <a:pt x="345838" y="2074984"/>
                </a:lnTo>
                <a:cubicBezTo>
                  <a:pt x="154837" y="2074984"/>
                  <a:pt x="0" y="1920147"/>
                  <a:pt x="0" y="1729146"/>
                </a:cubicBezTo>
                <a:lnTo>
                  <a:pt x="0" y="345838"/>
                </a:lnTo>
                <a:cubicBezTo>
                  <a:pt x="0" y="154837"/>
                  <a:pt x="154837" y="0"/>
                  <a:pt x="345838" y="0"/>
                </a:cubicBezTo>
                <a:close/>
              </a:path>
            </a:pathLst>
          </a:custGeom>
        </p:spPr>
        <p:txBody>
          <a:bodyPr wrap="square">
            <a:noAutofit/>
          </a:bodyPr>
          <a:lstStyle>
            <a:lvl1pPr>
              <a:defRPr sz="1600"/>
            </a:lvl1pPr>
          </a:lstStyle>
          <a:p>
            <a:endParaRPr lang="en-US" dirty="0"/>
          </a:p>
        </p:txBody>
      </p:sp>
      <p:sp>
        <p:nvSpPr>
          <p:cNvPr id="13" name="Picture Placeholder 12"/>
          <p:cNvSpPr>
            <a:spLocks noGrp="1"/>
          </p:cNvSpPr>
          <p:nvPr>
            <p:ph type="pic" sz="quarter" idx="11"/>
          </p:nvPr>
        </p:nvSpPr>
        <p:spPr>
          <a:xfrm>
            <a:off x="3601916" y="2710966"/>
            <a:ext cx="2074984" cy="2074984"/>
          </a:xfrm>
          <a:custGeom>
            <a:avLst/>
            <a:gdLst>
              <a:gd name="connsiteX0" fmla="*/ 345838 w 2074984"/>
              <a:gd name="connsiteY0" fmla="*/ 0 h 2074984"/>
              <a:gd name="connsiteX1" fmla="*/ 1729146 w 2074984"/>
              <a:gd name="connsiteY1" fmla="*/ 0 h 2074984"/>
              <a:gd name="connsiteX2" fmla="*/ 2074984 w 2074984"/>
              <a:gd name="connsiteY2" fmla="*/ 345838 h 2074984"/>
              <a:gd name="connsiteX3" fmla="*/ 2074984 w 2074984"/>
              <a:gd name="connsiteY3" fmla="*/ 1729146 h 2074984"/>
              <a:gd name="connsiteX4" fmla="*/ 1729146 w 2074984"/>
              <a:gd name="connsiteY4" fmla="*/ 2074984 h 2074984"/>
              <a:gd name="connsiteX5" fmla="*/ 345838 w 2074984"/>
              <a:gd name="connsiteY5" fmla="*/ 2074984 h 2074984"/>
              <a:gd name="connsiteX6" fmla="*/ 0 w 2074984"/>
              <a:gd name="connsiteY6" fmla="*/ 1729146 h 2074984"/>
              <a:gd name="connsiteX7" fmla="*/ 0 w 2074984"/>
              <a:gd name="connsiteY7" fmla="*/ 345838 h 2074984"/>
              <a:gd name="connsiteX8" fmla="*/ 345838 w 2074984"/>
              <a:gd name="connsiteY8" fmla="*/ 0 h 2074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74984" h="2074984">
                <a:moveTo>
                  <a:pt x="345838" y="0"/>
                </a:moveTo>
                <a:lnTo>
                  <a:pt x="1729146" y="0"/>
                </a:lnTo>
                <a:cubicBezTo>
                  <a:pt x="1920147" y="0"/>
                  <a:pt x="2074984" y="154837"/>
                  <a:pt x="2074984" y="345838"/>
                </a:cubicBezTo>
                <a:lnTo>
                  <a:pt x="2074984" y="1729146"/>
                </a:lnTo>
                <a:cubicBezTo>
                  <a:pt x="2074984" y="1920147"/>
                  <a:pt x="1920147" y="2074984"/>
                  <a:pt x="1729146" y="2074984"/>
                </a:cubicBezTo>
                <a:lnTo>
                  <a:pt x="345838" y="2074984"/>
                </a:lnTo>
                <a:cubicBezTo>
                  <a:pt x="154837" y="2074984"/>
                  <a:pt x="0" y="1920147"/>
                  <a:pt x="0" y="1729146"/>
                </a:cubicBezTo>
                <a:lnTo>
                  <a:pt x="0" y="345838"/>
                </a:lnTo>
                <a:cubicBezTo>
                  <a:pt x="0" y="154837"/>
                  <a:pt x="154837" y="0"/>
                  <a:pt x="345838" y="0"/>
                </a:cubicBezTo>
                <a:close/>
              </a:path>
            </a:pathLst>
          </a:custGeom>
        </p:spPr>
        <p:txBody>
          <a:bodyPr wrap="square">
            <a:noAutofit/>
          </a:bodyPr>
          <a:lstStyle>
            <a:lvl1pPr>
              <a:defRPr sz="1600"/>
            </a:lvl1pPr>
          </a:lstStyle>
          <a:p>
            <a:endParaRPr lang="en-US" dirty="0"/>
          </a:p>
        </p:txBody>
      </p:sp>
      <p:sp>
        <p:nvSpPr>
          <p:cNvPr id="14" name="Picture Placeholder 13"/>
          <p:cNvSpPr>
            <a:spLocks noGrp="1"/>
          </p:cNvSpPr>
          <p:nvPr>
            <p:ph type="pic" sz="quarter" idx="12"/>
          </p:nvPr>
        </p:nvSpPr>
        <p:spPr>
          <a:xfrm>
            <a:off x="6515101" y="2710966"/>
            <a:ext cx="2074984" cy="2074984"/>
          </a:xfrm>
          <a:custGeom>
            <a:avLst/>
            <a:gdLst>
              <a:gd name="connsiteX0" fmla="*/ 345838 w 2074984"/>
              <a:gd name="connsiteY0" fmla="*/ 0 h 2074984"/>
              <a:gd name="connsiteX1" fmla="*/ 1729146 w 2074984"/>
              <a:gd name="connsiteY1" fmla="*/ 0 h 2074984"/>
              <a:gd name="connsiteX2" fmla="*/ 2074984 w 2074984"/>
              <a:gd name="connsiteY2" fmla="*/ 345838 h 2074984"/>
              <a:gd name="connsiteX3" fmla="*/ 2074984 w 2074984"/>
              <a:gd name="connsiteY3" fmla="*/ 1729146 h 2074984"/>
              <a:gd name="connsiteX4" fmla="*/ 1729146 w 2074984"/>
              <a:gd name="connsiteY4" fmla="*/ 2074984 h 2074984"/>
              <a:gd name="connsiteX5" fmla="*/ 345838 w 2074984"/>
              <a:gd name="connsiteY5" fmla="*/ 2074984 h 2074984"/>
              <a:gd name="connsiteX6" fmla="*/ 0 w 2074984"/>
              <a:gd name="connsiteY6" fmla="*/ 1729146 h 2074984"/>
              <a:gd name="connsiteX7" fmla="*/ 0 w 2074984"/>
              <a:gd name="connsiteY7" fmla="*/ 345838 h 2074984"/>
              <a:gd name="connsiteX8" fmla="*/ 345838 w 2074984"/>
              <a:gd name="connsiteY8" fmla="*/ 0 h 2074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74984" h="2074984">
                <a:moveTo>
                  <a:pt x="345838" y="0"/>
                </a:moveTo>
                <a:lnTo>
                  <a:pt x="1729146" y="0"/>
                </a:lnTo>
                <a:cubicBezTo>
                  <a:pt x="1920147" y="0"/>
                  <a:pt x="2074984" y="154837"/>
                  <a:pt x="2074984" y="345838"/>
                </a:cubicBezTo>
                <a:lnTo>
                  <a:pt x="2074984" y="1729146"/>
                </a:lnTo>
                <a:cubicBezTo>
                  <a:pt x="2074984" y="1920147"/>
                  <a:pt x="1920147" y="2074984"/>
                  <a:pt x="1729146" y="2074984"/>
                </a:cubicBezTo>
                <a:lnTo>
                  <a:pt x="345838" y="2074984"/>
                </a:lnTo>
                <a:cubicBezTo>
                  <a:pt x="154837" y="2074984"/>
                  <a:pt x="0" y="1920147"/>
                  <a:pt x="0" y="1729146"/>
                </a:cubicBezTo>
                <a:lnTo>
                  <a:pt x="0" y="345838"/>
                </a:lnTo>
                <a:cubicBezTo>
                  <a:pt x="0" y="154837"/>
                  <a:pt x="154837" y="0"/>
                  <a:pt x="345838" y="0"/>
                </a:cubicBezTo>
                <a:close/>
              </a:path>
            </a:pathLst>
          </a:custGeom>
        </p:spPr>
        <p:txBody>
          <a:bodyPr wrap="square">
            <a:noAutofit/>
          </a:bodyPr>
          <a:lstStyle>
            <a:lvl1pPr>
              <a:defRPr sz="1600"/>
            </a:lvl1pPr>
          </a:lstStyle>
          <a:p>
            <a:endParaRPr lang="en-US" dirty="0"/>
          </a:p>
        </p:txBody>
      </p:sp>
      <p:sp>
        <p:nvSpPr>
          <p:cNvPr id="15" name="Picture Placeholder 14"/>
          <p:cNvSpPr>
            <a:spLocks noGrp="1"/>
          </p:cNvSpPr>
          <p:nvPr>
            <p:ph type="pic" sz="quarter" idx="13"/>
          </p:nvPr>
        </p:nvSpPr>
        <p:spPr>
          <a:xfrm>
            <a:off x="8905772" y="2710966"/>
            <a:ext cx="2074984" cy="2074984"/>
          </a:xfrm>
          <a:custGeom>
            <a:avLst/>
            <a:gdLst>
              <a:gd name="connsiteX0" fmla="*/ 345838 w 2074984"/>
              <a:gd name="connsiteY0" fmla="*/ 0 h 2074984"/>
              <a:gd name="connsiteX1" fmla="*/ 1729146 w 2074984"/>
              <a:gd name="connsiteY1" fmla="*/ 0 h 2074984"/>
              <a:gd name="connsiteX2" fmla="*/ 2074984 w 2074984"/>
              <a:gd name="connsiteY2" fmla="*/ 345838 h 2074984"/>
              <a:gd name="connsiteX3" fmla="*/ 2074984 w 2074984"/>
              <a:gd name="connsiteY3" fmla="*/ 1729146 h 2074984"/>
              <a:gd name="connsiteX4" fmla="*/ 1729146 w 2074984"/>
              <a:gd name="connsiteY4" fmla="*/ 2074984 h 2074984"/>
              <a:gd name="connsiteX5" fmla="*/ 345838 w 2074984"/>
              <a:gd name="connsiteY5" fmla="*/ 2074984 h 2074984"/>
              <a:gd name="connsiteX6" fmla="*/ 0 w 2074984"/>
              <a:gd name="connsiteY6" fmla="*/ 1729146 h 2074984"/>
              <a:gd name="connsiteX7" fmla="*/ 0 w 2074984"/>
              <a:gd name="connsiteY7" fmla="*/ 345838 h 2074984"/>
              <a:gd name="connsiteX8" fmla="*/ 345838 w 2074984"/>
              <a:gd name="connsiteY8" fmla="*/ 0 h 2074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74984" h="2074984">
                <a:moveTo>
                  <a:pt x="345838" y="0"/>
                </a:moveTo>
                <a:lnTo>
                  <a:pt x="1729146" y="0"/>
                </a:lnTo>
                <a:cubicBezTo>
                  <a:pt x="1920147" y="0"/>
                  <a:pt x="2074984" y="154837"/>
                  <a:pt x="2074984" y="345838"/>
                </a:cubicBezTo>
                <a:lnTo>
                  <a:pt x="2074984" y="1729146"/>
                </a:lnTo>
                <a:cubicBezTo>
                  <a:pt x="2074984" y="1920147"/>
                  <a:pt x="1920147" y="2074984"/>
                  <a:pt x="1729146" y="2074984"/>
                </a:cubicBezTo>
                <a:lnTo>
                  <a:pt x="345838" y="2074984"/>
                </a:lnTo>
                <a:cubicBezTo>
                  <a:pt x="154837" y="2074984"/>
                  <a:pt x="0" y="1920147"/>
                  <a:pt x="0" y="1729146"/>
                </a:cubicBezTo>
                <a:lnTo>
                  <a:pt x="0" y="345838"/>
                </a:lnTo>
                <a:cubicBezTo>
                  <a:pt x="0" y="154837"/>
                  <a:pt x="154837" y="0"/>
                  <a:pt x="345838" y="0"/>
                </a:cubicBezTo>
                <a:close/>
              </a:path>
            </a:pathLst>
          </a:custGeom>
        </p:spPr>
        <p:txBody>
          <a:bodyPr wrap="square">
            <a:noAutofit/>
          </a:bodyPr>
          <a:lstStyle>
            <a:lvl1pPr>
              <a:defRPr sz="1600"/>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749300" y="0"/>
            <a:ext cx="4927600" cy="1358900"/>
          </a:xfrm>
          <a:custGeom>
            <a:avLst/>
            <a:gdLst>
              <a:gd name="connsiteX0" fmla="*/ 0 w 4927600"/>
              <a:gd name="connsiteY0" fmla="*/ 0 h 1358900"/>
              <a:gd name="connsiteX1" fmla="*/ 4927600 w 4927600"/>
              <a:gd name="connsiteY1" fmla="*/ 0 h 1358900"/>
              <a:gd name="connsiteX2" fmla="*/ 4927600 w 4927600"/>
              <a:gd name="connsiteY2" fmla="*/ 1358900 h 1358900"/>
              <a:gd name="connsiteX3" fmla="*/ 0 w 4927600"/>
              <a:gd name="connsiteY3" fmla="*/ 1358900 h 1358900"/>
            </a:gdLst>
            <a:ahLst/>
            <a:cxnLst>
              <a:cxn ang="0">
                <a:pos x="connsiteX0" y="connsiteY0"/>
              </a:cxn>
              <a:cxn ang="0">
                <a:pos x="connsiteX1" y="connsiteY1"/>
              </a:cxn>
              <a:cxn ang="0">
                <a:pos x="connsiteX2" y="connsiteY2"/>
              </a:cxn>
              <a:cxn ang="0">
                <a:pos x="connsiteX3" y="connsiteY3"/>
              </a:cxn>
            </a:cxnLst>
            <a:rect l="l" t="t" r="r" b="b"/>
            <a:pathLst>
              <a:path w="4927600" h="1358900">
                <a:moveTo>
                  <a:pt x="0" y="0"/>
                </a:moveTo>
                <a:lnTo>
                  <a:pt x="4927600" y="0"/>
                </a:lnTo>
                <a:lnTo>
                  <a:pt x="4927600" y="1358900"/>
                </a:lnTo>
                <a:lnTo>
                  <a:pt x="0" y="1358900"/>
                </a:lnTo>
                <a:close/>
              </a:path>
            </a:pathLst>
          </a:custGeom>
        </p:spPr>
        <p:txBody>
          <a:bodyPr wrap="square">
            <a:noAutofit/>
          </a:bodyPr>
          <a:lstStyle>
            <a:lvl1pPr>
              <a:defRPr sz="1600"/>
            </a:lvl1pPr>
          </a:lstStyle>
          <a:p>
            <a:endParaRPr lang="en-US"/>
          </a:p>
        </p:txBody>
      </p:sp>
      <p:sp>
        <p:nvSpPr>
          <p:cNvPr id="10" name="Picture Placeholder 9"/>
          <p:cNvSpPr>
            <a:spLocks noGrp="1"/>
          </p:cNvSpPr>
          <p:nvPr>
            <p:ph type="pic" sz="quarter" idx="11"/>
          </p:nvPr>
        </p:nvSpPr>
        <p:spPr>
          <a:xfrm>
            <a:off x="749300" y="5499100"/>
            <a:ext cx="4927600" cy="1358900"/>
          </a:xfrm>
          <a:custGeom>
            <a:avLst/>
            <a:gdLst>
              <a:gd name="connsiteX0" fmla="*/ 0 w 4927600"/>
              <a:gd name="connsiteY0" fmla="*/ 0 h 1358900"/>
              <a:gd name="connsiteX1" fmla="*/ 4927600 w 4927600"/>
              <a:gd name="connsiteY1" fmla="*/ 0 h 1358900"/>
              <a:gd name="connsiteX2" fmla="*/ 4927600 w 4927600"/>
              <a:gd name="connsiteY2" fmla="*/ 1358900 h 1358900"/>
              <a:gd name="connsiteX3" fmla="*/ 0 w 4927600"/>
              <a:gd name="connsiteY3" fmla="*/ 1358900 h 1358900"/>
            </a:gdLst>
            <a:ahLst/>
            <a:cxnLst>
              <a:cxn ang="0">
                <a:pos x="connsiteX0" y="connsiteY0"/>
              </a:cxn>
              <a:cxn ang="0">
                <a:pos x="connsiteX1" y="connsiteY1"/>
              </a:cxn>
              <a:cxn ang="0">
                <a:pos x="connsiteX2" y="connsiteY2"/>
              </a:cxn>
              <a:cxn ang="0">
                <a:pos x="connsiteX3" y="connsiteY3"/>
              </a:cxn>
            </a:cxnLst>
            <a:rect l="l" t="t" r="r" b="b"/>
            <a:pathLst>
              <a:path w="4927600" h="1358900">
                <a:moveTo>
                  <a:pt x="0" y="0"/>
                </a:moveTo>
                <a:lnTo>
                  <a:pt x="4927600" y="0"/>
                </a:lnTo>
                <a:lnTo>
                  <a:pt x="4927600" y="1358900"/>
                </a:lnTo>
                <a:lnTo>
                  <a:pt x="0" y="1358900"/>
                </a:lnTo>
                <a:close/>
              </a:path>
            </a:pathLst>
          </a:custGeom>
        </p:spPr>
        <p:txBody>
          <a:bodyPr wrap="square">
            <a:noAutofit/>
          </a:bodyPr>
          <a:lstStyle>
            <a:lvl1pPr>
              <a:defRPr sz="1600"/>
            </a:lvl1pPr>
          </a:lstStyle>
          <a:p>
            <a:endParaRPr 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1147357" y="1345009"/>
            <a:ext cx="5775921" cy="4546601"/>
          </a:xfrm>
          <a:custGeom>
            <a:avLst/>
            <a:gdLst>
              <a:gd name="connsiteX0" fmla="*/ 0 w 5775921"/>
              <a:gd name="connsiteY0" fmla="*/ 0 h 4546601"/>
              <a:gd name="connsiteX1" fmla="*/ 5775921 w 5775921"/>
              <a:gd name="connsiteY1" fmla="*/ 0 h 4546601"/>
              <a:gd name="connsiteX2" fmla="*/ 3151086 w 5775921"/>
              <a:gd name="connsiteY2" fmla="*/ 4546601 h 4546601"/>
              <a:gd name="connsiteX3" fmla="*/ 0 w 5775921"/>
              <a:gd name="connsiteY3" fmla="*/ 4546601 h 4546601"/>
            </a:gdLst>
            <a:ahLst/>
            <a:cxnLst>
              <a:cxn ang="0">
                <a:pos x="connsiteX0" y="connsiteY0"/>
              </a:cxn>
              <a:cxn ang="0">
                <a:pos x="connsiteX1" y="connsiteY1"/>
              </a:cxn>
              <a:cxn ang="0">
                <a:pos x="connsiteX2" y="connsiteY2"/>
              </a:cxn>
              <a:cxn ang="0">
                <a:pos x="connsiteX3" y="connsiteY3"/>
              </a:cxn>
            </a:cxnLst>
            <a:rect l="l" t="t" r="r" b="b"/>
            <a:pathLst>
              <a:path w="5775921" h="4546601">
                <a:moveTo>
                  <a:pt x="0" y="0"/>
                </a:moveTo>
                <a:lnTo>
                  <a:pt x="5775921" y="0"/>
                </a:lnTo>
                <a:lnTo>
                  <a:pt x="3151086" y="4546601"/>
                </a:lnTo>
                <a:lnTo>
                  <a:pt x="0" y="4546601"/>
                </a:lnTo>
                <a:close/>
              </a:path>
            </a:pathLst>
          </a:custGeom>
          <a:noFill/>
        </p:spPr>
        <p:txBody>
          <a:bodyPr wrap="square" anchor="ctr">
            <a:noAutofit/>
          </a:bodyPr>
          <a:lstStyle>
            <a:lvl1pPr marL="0" indent="0" algn="l">
              <a:buNone/>
              <a:defRPr sz="1600">
                <a:latin typeface="+mj-lt"/>
              </a:defRPr>
            </a:lvl1pPr>
          </a:lstStyle>
          <a:p>
            <a:endParaRPr lang="id-ID"/>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6_Custom Layout">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2639962"/>
            <a:ext cx="3009455" cy="4218038"/>
          </a:xfrm>
          <a:custGeom>
            <a:avLst/>
            <a:gdLst>
              <a:gd name="connsiteX0" fmla="*/ 0 w 24377648"/>
              <a:gd name="connsiteY0" fmla="*/ 0 h 6858000"/>
              <a:gd name="connsiteX1" fmla="*/ 24377648 w 24377648"/>
              <a:gd name="connsiteY1" fmla="*/ 0 h 6858000"/>
              <a:gd name="connsiteX2" fmla="*/ 24377648 w 24377648"/>
              <a:gd name="connsiteY2" fmla="*/ 6858000 h 6858000"/>
              <a:gd name="connsiteX3" fmla="*/ 0 w 2437764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4377648" h="6858000">
                <a:moveTo>
                  <a:pt x="0" y="0"/>
                </a:moveTo>
                <a:lnTo>
                  <a:pt x="24377648" y="0"/>
                </a:lnTo>
                <a:lnTo>
                  <a:pt x="24377648" y="6858000"/>
                </a:lnTo>
                <a:lnTo>
                  <a:pt x="0" y="6858000"/>
                </a:lnTo>
                <a:close/>
              </a:path>
            </a:pathLst>
          </a:custGeom>
          <a:noFill/>
        </p:spPr>
        <p:txBody>
          <a:bodyPr wrap="square" anchor="ctr">
            <a:noAutofit/>
          </a:bodyPr>
          <a:lstStyle>
            <a:lvl1pPr marL="0" indent="0" algn="l">
              <a:buNone/>
              <a:defRPr sz="1600">
                <a:latin typeface="+mj-lt"/>
              </a:defRPr>
            </a:lvl1pPr>
          </a:lstStyle>
          <a:p>
            <a:endParaRPr lang="id-ID"/>
          </a:p>
        </p:txBody>
      </p:sp>
      <p:sp>
        <p:nvSpPr>
          <p:cNvPr id="3" name="Picture Placeholder 2"/>
          <p:cNvSpPr>
            <a:spLocks noGrp="1"/>
          </p:cNvSpPr>
          <p:nvPr>
            <p:ph type="pic" sz="quarter" idx="11"/>
          </p:nvPr>
        </p:nvSpPr>
        <p:spPr>
          <a:xfrm>
            <a:off x="0" y="0"/>
            <a:ext cx="3009455" cy="2403987"/>
          </a:xfrm>
          <a:custGeom>
            <a:avLst/>
            <a:gdLst>
              <a:gd name="connsiteX0" fmla="*/ 0 w 24377648"/>
              <a:gd name="connsiteY0" fmla="*/ 0 h 6858000"/>
              <a:gd name="connsiteX1" fmla="*/ 24377648 w 24377648"/>
              <a:gd name="connsiteY1" fmla="*/ 0 h 6858000"/>
              <a:gd name="connsiteX2" fmla="*/ 24377648 w 24377648"/>
              <a:gd name="connsiteY2" fmla="*/ 6858000 h 6858000"/>
              <a:gd name="connsiteX3" fmla="*/ 0 w 2437764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4377648" h="6858000">
                <a:moveTo>
                  <a:pt x="0" y="0"/>
                </a:moveTo>
                <a:lnTo>
                  <a:pt x="24377648" y="0"/>
                </a:lnTo>
                <a:lnTo>
                  <a:pt x="24377648" y="6858000"/>
                </a:lnTo>
                <a:lnTo>
                  <a:pt x="0" y="6858000"/>
                </a:lnTo>
                <a:close/>
              </a:path>
            </a:pathLst>
          </a:custGeom>
          <a:noFill/>
        </p:spPr>
        <p:txBody>
          <a:bodyPr wrap="square" anchor="ctr">
            <a:noAutofit/>
          </a:bodyPr>
          <a:lstStyle>
            <a:lvl1pPr marL="0" indent="0" algn="l">
              <a:buNone/>
              <a:defRPr sz="1600">
                <a:latin typeface="+mj-lt"/>
              </a:defRPr>
            </a:lvl1pPr>
          </a:lstStyle>
          <a:p>
            <a:endParaRPr lang="id-ID"/>
          </a:p>
        </p:txBody>
      </p:sp>
      <p:sp>
        <p:nvSpPr>
          <p:cNvPr id="4" name="Picture Placeholder 3"/>
          <p:cNvSpPr>
            <a:spLocks noGrp="1"/>
          </p:cNvSpPr>
          <p:nvPr>
            <p:ph type="pic" sz="quarter" idx="12"/>
          </p:nvPr>
        </p:nvSpPr>
        <p:spPr>
          <a:xfrm>
            <a:off x="3289747" y="0"/>
            <a:ext cx="3009455" cy="4218038"/>
          </a:xfrm>
          <a:custGeom>
            <a:avLst/>
            <a:gdLst>
              <a:gd name="connsiteX0" fmla="*/ 0 w 24377648"/>
              <a:gd name="connsiteY0" fmla="*/ 0 h 6858000"/>
              <a:gd name="connsiteX1" fmla="*/ 24377648 w 24377648"/>
              <a:gd name="connsiteY1" fmla="*/ 0 h 6858000"/>
              <a:gd name="connsiteX2" fmla="*/ 24377648 w 24377648"/>
              <a:gd name="connsiteY2" fmla="*/ 6858000 h 6858000"/>
              <a:gd name="connsiteX3" fmla="*/ 0 w 2437764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4377648" h="6858000">
                <a:moveTo>
                  <a:pt x="0" y="0"/>
                </a:moveTo>
                <a:lnTo>
                  <a:pt x="24377648" y="0"/>
                </a:lnTo>
                <a:lnTo>
                  <a:pt x="24377648" y="6858000"/>
                </a:lnTo>
                <a:lnTo>
                  <a:pt x="0" y="6858000"/>
                </a:lnTo>
                <a:close/>
              </a:path>
            </a:pathLst>
          </a:custGeom>
          <a:noFill/>
        </p:spPr>
        <p:txBody>
          <a:bodyPr wrap="square" anchor="ctr">
            <a:noAutofit/>
          </a:bodyPr>
          <a:lstStyle>
            <a:lvl1pPr marL="0" indent="0" algn="l">
              <a:buNone/>
              <a:defRPr sz="1600">
                <a:latin typeface="+mj-lt"/>
              </a:defRPr>
            </a:lvl1pPr>
          </a:lstStyle>
          <a:p>
            <a:endParaRPr lang="id-ID"/>
          </a:p>
        </p:txBody>
      </p:sp>
      <p:sp>
        <p:nvSpPr>
          <p:cNvPr id="5" name="Picture Placeholder 4"/>
          <p:cNvSpPr>
            <a:spLocks noGrp="1"/>
          </p:cNvSpPr>
          <p:nvPr>
            <p:ph type="pic" sz="quarter" idx="13"/>
          </p:nvPr>
        </p:nvSpPr>
        <p:spPr>
          <a:xfrm>
            <a:off x="3289747" y="4454013"/>
            <a:ext cx="3009455" cy="2403987"/>
          </a:xfrm>
          <a:custGeom>
            <a:avLst/>
            <a:gdLst>
              <a:gd name="connsiteX0" fmla="*/ 0 w 24377648"/>
              <a:gd name="connsiteY0" fmla="*/ 0 h 6858000"/>
              <a:gd name="connsiteX1" fmla="*/ 24377648 w 24377648"/>
              <a:gd name="connsiteY1" fmla="*/ 0 h 6858000"/>
              <a:gd name="connsiteX2" fmla="*/ 24377648 w 24377648"/>
              <a:gd name="connsiteY2" fmla="*/ 6858000 h 6858000"/>
              <a:gd name="connsiteX3" fmla="*/ 0 w 2437764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4377648" h="6858000">
                <a:moveTo>
                  <a:pt x="0" y="0"/>
                </a:moveTo>
                <a:lnTo>
                  <a:pt x="24377648" y="0"/>
                </a:lnTo>
                <a:lnTo>
                  <a:pt x="24377648" y="6858000"/>
                </a:lnTo>
                <a:lnTo>
                  <a:pt x="0" y="6858000"/>
                </a:lnTo>
                <a:close/>
              </a:path>
            </a:pathLst>
          </a:custGeom>
          <a:noFill/>
        </p:spPr>
        <p:txBody>
          <a:bodyPr wrap="square" anchor="ctr">
            <a:noAutofit/>
          </a:bodyPr>
          <a:lstStyle>
            <a:lvl1pPr marL="0" indent="0" algn="l">
              <a:buNone/>
              <a:defRPr sz="1600">
                <a:latin typeface="+mj-lt"/>
              </a:defRPr>
            </a:lvl1pPr>
          </a:lstStyle>
          <a:p>
            <a:endParaRPr lang="id-ID"/>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7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1" y="1180050"/>
            <a:ext cx="5776687" cy="4497901"/>
          </a:xfrm>
          <a:custGeom>
            <a:avLst/>
            <a:gdLst>
              <a:gd name="connsiteX0" fmla="*/ 0 w 4383741"/>
              <a:gd name="connsiteY0" fmla="*/ 0 h 3413312"/>
              <a:gd name="connsiteX1" fmla="*/ 4383741 w 4383741"/>
              <a:gd name="connsiteY1" fmla="*/ 0 h 3413312"/>
              <a:gd name="connsiteX2" fmla="*/ 4383741 w 4383741"/>
              <a:gd name="connsiteY2" fmla="*/ 3413312 h 3413312"/>
              <a:gd name="connsiteX3" fmla="*/ 0 w 4383741"/>
              <a:gd name="connsiteY3" fmla="*/ 3413312 h 3413312"/>
            </a:gdLst>
            <a:ahLst/>
            <a:cxnLst>
              <a:cxn ang="0">
                <a:pos x="connsiteX0" y="connsiteY0"/>
              </a:cxn>
              <a:cxn ang="0">
                <a:pos x="connsiteX1" y="connsiteY1"/>
              </a:cxn>
              <a:cxn ang="0">
                <a:pos x="connsiteX2" y="connsiteY2"/>
              </a:cxn>
              <a:cxn ang="0">
                <a:pos x="connsiteX3" y="connsiteY3"/>
              </a:cxn>
            </a:cxnLst>
            <a:rect l="l" t="t" r="r" b="b"/>
            <a:pathLst>
              <a:path w="4383741" h="3413312">
                <a:moveTo>
                  <a:pt x="0" y="0"/>
                </a:moveTo>
                <a:lnTo>
                  <a:pt x="4383741" y="0"/>
                </a:lnTo>
                <a:lnTo>
                  <a:pt x="4383741" y="3413312"/>
                </a:lnTo>
                <a:lnTo>
                  <a:pt x="0" y="3413312"/>
                </a:lnTo>
                <a:close/>
              </a:path>
            </a:pathLst>
          </a:custGeom>
        </p:spPr>
        <p:txBody>
          <a:bodyPr wrap="square">
            <a:noAutofit/>
          </a:bodyPr>
          <a:lstStyle>
            <a:lvl1pPr>
              <a:defRPr sz="1600"/>
            </a:lvl1pPr>
          </a:lstStyle>
          <a:p>
            <a:endParaRPr 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Picture Placeholder 2"/>
          <p:cNvSpPr>
            <a:spLocks noGrp="1"/>
          </p:cNvSpPr>
          <p:nvPr>
            <p:ph type="pic" sz="quarter" idx="23"/>
          </p:nvPr>
        </p:nvSpPr>
        <p:spPr>
          <a:xfrm>
            <a:off x="5956301" y="1180050"/>
            <a:ext cx="6235700" cy="4497901"/>
          </a:xfrm>
          <a:prstGeom prst="rect">
            <a:avLst/>
          </a:prstGeom>
          <a:noFill/>
        </p:spPr>
        <p:txBody>
          <a:bodyPr/>
          <a:lstStyle>
            <a:lvl1pPr>
              <a:defRPr sz="1600"/>
            </a:lvl1pPr>
          </a:lstStyle>
          <a:p>
            <a:endParaRPr 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eam Work">
    <p:spTree>
      <p:nvGrpSpPr>
        <p:cNvPr id="1" name=""/>
        <p:cNvGrpSpPr/>
        <p:nvPr/>
      </p:nvGrpSpPr>
      <p:grpSpPr>
        <a:xfrm>
          <a:off x="0" y="0"/>
          <a:ext cx="0" cy="0"/>
          <a:chOff x="0" y="0"/>
          <a:chExt cx="0" cy="0"/>
        </a:xfrm>
      </p:grpSpPr>
      <p:sp>
        <p:nvSpPr>
          <p:cNvPr id="9" name="Picture Placeholder 2"/>
          <p:cNvSpPr>
            <a:spLocks noGrp="1"/>
          </p:cNvSpPr>
          <p:nvPr>
            <p:ph type="pic" sz="quarter" idx="23"/>
          </p:nvPr>
        </p:nvSpPr>
        <p:spPr>
          <a:xfrm>
            <a:off x="513628" y="1788300"/>
            <a:ext cx="2310715" cy="4602324"/>
          </a:xfrm>
          <a:prstGeom prst="rect">
            <a:avLst/>
          </a:prstGeom>
          <a:noFill/>
        </p:spPr>
        <p:txBody>
          <a:bodyPr/>
          <a:lstStyle>
            <a:lvl1pPr>
              <a:defRPr sz="1600"/>
            </a:lvl1pPr>
          </a:lstStyle>
          <a:p>
            <a:endParaRPr lang="en-US"/>
          </a:p>
        </p:txBody>
      </p:sp>
      <p:sp>
        <p:nvSpPr>
          <p:cNvPr id="10" name="Picture Placeholder 2"/>
          <p:cNvSpPr>
            <a:spLocks noGrp="1"/>
          </p:cNvSpPr>
          <p:nvPr>
            <p:ph type="pic" sz="quarter" idx="24"/>
          </p:nvPr>
        </p:nvSpPr>
        <p:spPr>
          <a:xfrm>
            <a:off x="2907386" y="1788299"/>
            <a:ext cx="2310715" cy="4602324"/>
          </a:xfrm>
          <a:prstGeom prst="rect">
            <a:avLst/>
          </a:prstGeom>
          <a:noFill/>
        </p:spPr>
        <p:txBody>
          <a:bodyPr/>
          <a:lstStyle>
            <a:lvl1pPr>
              <a:defRPr sz="1600"/>
            </a:lvl1pPr>
          </a:lstStyle>
          <a:p>
            <a:endParaRPr lang="en-US"/>
          </a:p>
        </p:txBody>
      </p:sp>
      <p:sp>
        <p:nvSpPr>
          <p:cNvPr id="11" name="Picture Placeholder 2"/>
          <p:cNvSpPr>
            <a:spLocks noGrp="1"/>
          </p:cNvSpPr>
          <p:nvPr>
            <p:ph type="pic" sz="quarter" idx="25"/>
          </p:nvPr>
        </p:nvSpPr>
        <p:spPr>
          <a:xfrm>
            <a:off x="5301143" y="1788299"/>
            <a:ext cx="2310715" cy="4602324"/>
          </a:xfrm>
          <a:prstGeom prst="rect">
            <a:avLst/>
          </a:prstGeom>
          <a:noFill/>
        </p:spPr>
        <p:txBody>
          <a:bodyPr/>
          <a:lstStyle>
            <a:lvl1pPr>
              <a:defRPr sz="1600"/>
            </a:lvl1pPr>
          </a:lstStyle>
          <a:p>
            <a:endParaRPr 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9_Custom Layout">
    <p:spTree>
      <p:nvGrpSpPr>
        <p:cNvPr id="1" name=""/>
        <p:cNvGrpSpPr/>
        <p:nvPr/>
      </p:nvGrpSpPr>
      <p:grpSpPr>
        <a:xfrm>
          <a:off x="0" y="0"/>
          <a:ext cx="0" cy="0"/>
          <a:chOff x="0" y="0"/>
          <a:chExt cx="0" cy="0"/>
        </a:xfrm>
      </p:grpSpPr>
      <p:sp>
        <p:nvSpPr>
          <p:cNvPr id="3" name="Picture Placeholder 8"/>
          <p:cNvSpPr>
            <a:spLocks noGrp="1"/>
          </p:cNvSpPr>
          <p:nvPr>
            <p:ph type="pic" sz="quarter" idx="12"/>
          </p:nvPr>
        </p:nvSpPr>
        <p:spPr>
          <a:xfrm>
            <a:off x="697755" y="2324100"/>
            <a:ext cx="2986938" cy="3780865"/>
          </a:xfrm>
          <a:custGeom>
            <a:avLst/>
            <a:gdLst>
              <a:gd name="connsiteX0" fmla="*/ 0 w 4823011"/>
              <a:gd name="connsiteY0" fmla="*/ 0 h 6104965"/>
              <a:gd name="connsiteX1" fmla="*/ 4823011 w 4823011"/>
              <a:gd name="connsiteY1" fmla="*/ 0 h 6104965"/>
              <a:gd name="connsiteX2" fmla="*/ 4823011 w 4823011"/>
              <a:gd name="connsiteY2" fmla="*/ 6104965 h 6104965"/>
              <a:gd name="connsiteX3" fmla="*/ 0 w 4823011"/>
              <a:gd name="connsiteY3" fmla="*/ 6104965 h 6104965"/>
            </a:gdLst>
            <a:ahLst/>
            <a:cxnLst>
              <a:cxn ang="0">
                <a:pos x="connsiteX0" y="connsiteY0"/>
              </a:cxn>
              <a:cxn ang="0">
                <a:pos x="connsiteX1" y="connsiteY1"/>
              </a:cxn>
              <a:cxn ang="0">
                <a:pos x="connsiteX2" y="connsiteY2"/>
              </a:cxn>
              <a:cxn ang="0">
                <a:pos x="connsiteX3" y="connsiteY3"/>
              </a:cxn>
            </a:cxnLst>
            <a:rect l="l" t="t" r="r" b="b"/>
            <a:pathLst>
              <a:path w="4823011" h="6104965">
                <a:moveTo>
                  <a:pt x="0" y="0"/>
                </a:moveTo>
                <a:lnTo>
                  <a:pt x="4823011" y="0"/>
                </a:lnTo>
                <a:lnTo>
                  <a:pt x="4823011" y="6104965"/>
                </a:lnTo>
                <a:lnTo>
                  <a:pt x="0" y="6104965"/>
                </a:lnTo>
                <a:close/>
              </a:path>
            </a:pathLst>
          </a:custGeom>
        </p:spPr>
        <p:txBody>
          <a:bodyPr wrap="square">
            <a:noAutofit/>
          </a:bodyPr>
          <a:lstStyle>
            <a:lvl1pPr>
              <a:defRPr sz="1600"/>
            </a:lvl1pPr>
          </a:lstStyle>
          <a:p>
            <a:endParaRPr lang="en-US"/>
          </a:p>
        </p:txBody>
      </p:sp>
      <p:sp>
        <p:nvSpPr>
          <p:cNvPr id="5" name="Picture Placeholder 8"/>
          <p:cNvSpPr>
            <a:spLocks noGrp="1"/>
          </p:cNvSpPr>
          <p:nvPr>
            <p:ph type="pic" sz="quarter" idx="13"/>
          </p:nvPr>
        </p:nvSpPr>
        <p:spPr>
          <a:xfrm>
            <a:off x="8507309" y="625929"/>
            <a:ext cx="2986938" cy="3780865"/>
          </a:xfrm>
          <a:custGeom>
            <a:avLst/>
            <a:gdLst>
              <a:gd name="connsiteX0" fmla="*/ 0 w 4823011"/>
              <a:gd name="connsiteY0" fmla="*/ 0 h 6104965"/>
              <a:gd name="connsiteX1" fmla="*/ 4823011 w 4823011"/>
              <a:gd name="connsiteY1" fmla="*/ 0 h 6104965"/>
              <a:gd name="connsiteX2" fmla="*/ 4823011 w 4823011"/>
              <a:gd name="connsiteY2" fmla="*/ 6104965 h 6104965"/>
              <a:gd name="connsiteX3" fmla="*/ 0 w 4823011"/>
              <a:gd name="connsiteY3" fmla="*/ 6104965 h 6104965"/>
            </a:gdLst>
            <a:ahLst/>
            <a:cxnLst>
              <a:cxn ang="0">
                <a:pos x="connsiteX0" y="connsiteY0"/>
              </a:cxn>
              <a:cxn ang="0">
                <a:pos x="connsiteX1" y="connsiteY1"/>
              </a:cxn>
              <a:cxn ang="0">
                <a:pos x="connsiteX2" y="connsiteY2"/>
              </a:cxn>
              <a:cxn ang="0">
                <a:pos x="connsiteX3" y="connsiteY3"/>
              </a:cxn>
            </a:cxnLst>
            <a:rect l="l" t="t" r="r" b="b"/>
            <a:pathLst>
              <a:path w="4823011" h="6104965">
                <a:moveTo>
                  <a:pt x="0" y="0"/>
                </a:moveTo>
                <a:lnTo>
                  <a:pt x="4823011" y="0"/>
                </a:lnTo>
                <a:lnTo>
                  <a:pt x="4823011" y="6104965"/>
                </a:lnTo>
                <a:lnTo>
                  <a:pt x="0" y="6104965"/>
                </a:lnTo>
                <a:close/>
              </a:path>
            </a:pathLst>
          </a:custGeom>
        </p:spPr>
        <p:txBody>
          <a:bodyPr wrap="square">
            <a:noAutofit/>
          </a:bodyPr>
          <a:lstStyle>
            <a:lvl1pPr>
              <a:defRPr sz="1600"/>
            </a:lvl1pPr>
          </a:lstStyle>
          <a:p>
            <a:endParaRPr 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12" name="Picture Placeholder 11"/>
          <p:cNvSpPr>
            <a:spLocks noGrp="1"/>
          </p:cNvSpPr>
          <p:nvPr>
            <p:ph type="pic" sz="quarter" idx="12"/>
          </p:nvPr>
        </p:nvSpPr>
        <p:spPr>
          <a:xfrm>
            <a:off x="1142976" y="2967767"/>
            <a:ext cx="3281562" cy="2029181"/>
          </a:xfrm>
          <a:custGeom>
            <a:avLst/>
            <a:gdLst>
              <a:gd name="connsiteX0" fmla="*/ 0 w 3281562"/>
              <a:gd name="connsiteY0" fmla="*/ 0 h 2029181"/>
              <a:gd name="connsiteX1" fmla="*/ 3281562 w 3281562"/>
              <a:gd name="connsiteY1" fmla="*/ 0 h 2029181"/>
              <a:gd name="connsiteX2" fmla="*/ 2109923 w 3281562"/>
              <a:gd name="connsiteY2" fmla="*/ 2029181 h 2029181"/>
              <a:gd name="connsiteX3" fmla="*/ 0 w 3281562"/>
              <a:gd name="connsiteY3" fmla="*/ 2029181 h 2029181"/>
              <a:gd name="connsiteX4" fmla="*/ 0 w 3281562"/>
              <a:gd name="connsiteY4" fmla="*/ 1014591 h 2029181"/>
              <a:gd name="connsiteX5" fmla="*/ 0 w 3281562"/>
              <a:gd name="connsiteY5" fmla="*/ 0 h 2029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81562" h="2029181">
                <a:moveTo>
                  <a:pt x="0" y="0"/>
                </a:moveTo>
                <a:lnTo>
                  <a:pt x="3281562" y="0"/>
                </a:lnTo>
                <a:lnTo>
                  <a:pt x="2109923" y="2029181"/>
                </a:lnTo>
                <a:lnTo>
                  <a:pt x="0" y="2029181"/>
                </a:lnTo>
                <a:cubicBezTo>
                  <a:pt x="0" y="1690984"/>
                  <a:pt x="0" y="1352788"/>
                  <a:pt x="0" y="1014591"/>
                </a:cubicBezTo>
                <a:cubicBezTo>
                  <a:pt x="0" y="676394"/>
                  <a:pt x="0" y="338197"/>
                  <a:pt x="0" y="0"/>
                </a:cubicBezTo>
                <a:close/>
              </a:path>
            </a:pathLst>
          </a:custGeom>
        </p:spPr>
        <p:txBody>
          <a:bodyPr wrap="square">
            <a:noAutofit/>
          </a:bodyPr>
          <a:lstStyle>
            <a:lvl1pPr>
              <a:defRPr sz="1600"/>
            </a:lvl1pPr>
          </a:lstStyle>
          <a:p>
            <a:endParaRPr lang="en-US"/>
          </a:p>
        </p:txBody>
      </p:sp>
      <p:sp>
        <p:nvSpPr>
          <p:cNvPr id="10" name="Picture Placeholder 9"/>
          <p:cNvSpPr>
            <a:spLocks noGrp="1"/>
          </p:cNvSpPr>
          <p:nvPr>
            <p:ph type="pic" sz="quarter" idx="14"/>
          </p:nvPr>
        </p:nvSpPr>
        <p:spPr>
          <a:xfrm>
            <a:off x="2638326" y="2522450"/>
            <a:ext cx="7114970" cy="2919810"/>
          </a:xfrm>
          <a:custGeom>
            <a:avLst/>
            <a:gdLst>
              <a:gd name="connsiteX0" fmla="*/ 1685853 w 7114970"/>
              <a:gd name="connsiteY0" fmla="*/ 0 h 2919810"/>
              <a:gd name="connsiteX1" fmla="*/ 7114970 w 7114970"/>
              <a:gd name="connsiteY1" fmla="*/ 0 h 2919810"/>
              <a:gd name="connsiteX2" fmla="*/ 5429118 w 7114970"/>
              <a:gd name="connsiteY2" fmla="*/ 2919810 h 2919810"/>
              <a:gd name="connsiteX3" fmla="*/ 0 w 7114970"/>
              <a:gd name="connsiteY3" fmla="*/ 2919810 h 2919810"/>
            </a:gdLst>
            <a:ahLst/>
            <a:cxnLst>
              <a:cxn ang="0">
                <a:pos x="connsiteX0" y="connsiteY0"/>
              </a:cxn>
              <a:cxn ang="0">
                <a:pos x="connsiteX1" y="connsiteY1"/>
              </a:cxn>
              <a:cxn ang="0">
                <a:pos x="connsiteX2" y="connsiteY2"/>
              </a:cxn>
              <a:cxn ang="0">
                <a:pos x="connsiteX3" y="connsiteY3"/>
              </a:cxn>
            </a:cxnLst>
            <a:rect l="l" t="t" r="r" b="b"/>
            <a:pathLst>
              <a:path w="7114970" h="2919810">
                <a:moveTo>
                  <a:pt x="1685853" y="0"/>
                </a:moveTo>
                <a:lnTo>
                  <a:pt x="7114970" y="0"/>
                </a:lnTo>
                <a:lnTo>
                  <a:pt x="5429118" y="2919810"/>
                </a:lnTo>
                <a:lnTo>
                  <a:pt x="0" y="2919810"/>
                </a:lnTo>
                <a:close/>
              </a:path>
            </a:pathLst>
          </a:custGeom>
        </p:spPr>
        <p:txBody>
          <a:bodyPr wrap="square">
            <a:noAutofit/>
          </a:bodyPr>
          <a:lstStyle>
            <a:lvl1pPr>
              <a:defRPr sz="1600"/>
            </a:lvl1pPr>
          </a:lstStyle>
          <a:p>
            <a:endParaRPr lang="en-US"/>
          </a:p>
        </p:txBody>
      </p:sp>
      <p:sp>
        <p:nvSpPr>
          <p:cNvPr id="17" name="Picture Placeholder 16"/>
          <p:cNvSpPr>
            <a:spLocks noGrp="1"/>
          </p:cNvSpPr>
          <p:nvPr>
            <p:ph type="pic" sz="quarter" idx="15"/>
          </p:nvPr>
        </p:nvSpPr>
        <p:spPr>
          <a:xfrm>
            <a:off x="7767464" y="2967768"/>
            <a:ext cx="3281562" cy="2029181"/>
          </a:xfrm>
          <a:custGeom>
            <a:avLst/>
            <a:gdLst>
              <a:gd name="connsiteX0" fmla="*/ 1171639 w 3281562"/>
              <a:gd name="connsiteY0" fmla="*/ 0 h 2029181"/>
              <a:gd name="connsiteX1" fmla="*/ 3281562 w 3281562"/>
              <a:gd name="connsiteY1" fmla="*/ 0 h 2029181"/>
              <a:gd name="connsiteX2" fmla="*/ 3281562 w 3281562"/>
              <a:gd name="connsiteY2" fmla="*/ 1014591 h 2029181"/>
              <a:gd name="connsiteX3" fmla="*/ 3281562 w 3281562"/>
              <a:gd name="connsiteY3" fmla="*/ 2029181 h 2029181"/>
              <a:gd name="connsiteX4" fmla="*/ 0 w 3281562"/>
              <a:gd name="connsiteY4" fmla="*/ 2029181 h 2029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81562" h="2029181">
                <a:moveTo>
                  <a:pt x="1171639" y="0"/>
                </a:moveTo>
                <a:lnTo>
                  <a:pt x="3281562" y="0"/>
                </a:lnTo>
                <a:cubicBezTo>
                  <a:pt x="3281562" y="338197"/>
                  <a:pt x="3281562" y="676394"/>
                  <a:pt x="3281562" y="1014591"/>
                </a:cubicBezTo>
                <a:cubicBezTo>
                  <a:pt x="3281562" y="1352787"/>
                  <a:pt x="3281562" y="1690984"/>
                  <a:pt x="3281562" y="2029181"/>
                </a:cubicBezTo>
                <a:lnTo>
                  <a:pt x="0" y="2029181"/>
                </a:lnTo>
                <a:close/>
              </a:path>
            </a:pathLst>
          </a:custGeom>
        </p:spPr>
        <p:txBody>
          <a:bodyPr wrap="square">
            <a:noAutofit/>
          </a:bodyPr>
          <a:lstStyle>
            <a:lvl1pPr>
              <a:defRPr sz="1600"/>
            </a:lvl1pPr>
          </a:lstStyle>
          <a:p>
            <a:endParaRPr 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0_Custom Layout">
    <p:spTree>
      <p:nvGrpSpPr>
        <p:cNvPr id="1" name=""/>
        <p:cNvGrpSpPr/>
        <p:nvPr/>
      </p:nvGrpSpPr>
      <p:grpSpPr>
        <a:xfrm>
          <a:off x="0" y="0"/>
          <a:ext cx="0" cy="0"/>
          <a:chOff x="0" y="0"/>
          <a:chExt cx="0" cy="0"/>
        </a:xfrm>
      </p:grpSpPr>
      <p:sp>
        <p:nvSpPr>
          <p:cNvPr id="3" name="Picture Placeholder 8"/>
          <p:cNvSpPr>
            <a:spLocks noGrp="1"/>
          </p:cNvSpPr>
          <p:nvPr>
            <p:ph type="pic" sz="quarter" idx="12"/>
          </p:nvPr>
        </p:nvSpPr>
        <p:spPr>
          <a:xfrm>
            <a:off x="412005" y="2667000"/>
            <a:ext cx="2986938" cy="3780865"/>
          </a:xfrm>
          <a:custGeom>
            <a:avLst/>
            <a:gdLst>
              <a:gd name="connsiteX0" fmla="*/ 0 w 4823011"/>
              <a:gd name="connsiteY0" fmla="*/ 0 h 6104965"/>
              <a:gd name="connsiteX1" fmla="*/ 4823011 w 4823011"/>
              <a:gd name="connsiteY1" fmla="*/ 0 h 6104965"/>
              <a:gd name="connsiteX2" fmla="*/ 4823011 w 4823011"/>
              <a:gd name="connsiteY2" fmla="*/ 6104965 h 6104965"/>
              <a:gd name="connsiteX3" fmla="*/ 0 w 4823011"/>
              <a:gd name="connsiteY3" fmla="*/ 6104965 h 6104965"/>
            </a:gdLst>
            <a:ahLst/>
            <a:cxnLst>
              <a:cxn ang="0">
                <a:pos x="connsiteX0" y="connsiteY0"/>
              </a:cxn>
              <a:cxn ang="0">
                <a:pos x="connsiteX1" y="connsiteY1"/>
              </a:cxn>
              <a:cxn ang="0">
                <a:pos x="connsiteX2" y="connsiteY2"/>
              </a:cxn>
              <a:cxn ang="0">
                <a:pos x="connsiteX3" y="connsiteY3"/>
              </a:cxn>
            </a:cxnLst>
            <a:rect l="l" t="t" r="r" b="b"/>
            <a:pathLst>
              <a:path w="4823011" h="6104965">
                <a:moveTo>
                  <a:pt x="0" y="0"/>
                </a:moveTo>
                <a:lnTo>
                  <a:pt x="4823011" y="0"/>
                </a:lnTo>
                <a:lnTo>
                  <a:pt x="4823011" y="6104965"/>
                </a:lnTo>
                <a:lnTo>
                  <a:pt x="0" y="6104965"/>
                </a:lnTo>
                <a:close/>
              </a:path>
            </a:pathLst>
          </a:custGeom>
        </p:spPr>
        <p:txBody>
          <a:bodyPr wrap="square">
            <a:noAutofit/>
          </a:bodyPr>
          <a:lstStyle>
            <a:lvl1pPr>
              <a:defRPr sz="1600"/>
            </a:lvl1pPr>
          </a:lstStyle>
          <a:p>
            <a:endParaRPr lang="en-US"/>
          </a:p>
        </p:txBody>
      </p:sp>
      <p:sp>
        <p:nvSpPr>
          <p:cNvPr id="4" name="Picture Placeholder 8"/>
          <p:cNvSpPr>
            <a:spLocks noGrp="1"/>
          </p:cNvSpPr>
          <p:nvPr>
            <p:ph type="pic" sz="quarter" idx="13"/>
          </p:nvPr>
        </p:nvSpPr>
        <p:spPr>
          <a:xfrm>
            <a:off x="3608493" y="388808"/>
            <a:ext cx="2220807" cy="2087692"/>
          </a:xfrm>
          <a:custGeom>
            <a:avLst/>
            <a:gdLst>
              <a:gd name="connsiteX0" fmla="*/ 0 w 4823011"/>
              <a:gd name="connsiteY0" fmla="*/ 0 h 6104965"/>
              <a:gd name="connsiteX1" fmla="*/ 4823011 w 4823011"/>
              <a:gd name="connsiteY1" fmla="*/ 0 h 6104965"/>
              <a:gd name="connsiteX2" fmla="*/ 4823011 w 4823011"/>
              <a:gd name="connsiteY2" fmla="*/ 6104965 h 6104965"/>
              <a:gd name="connsiteX3" fmla="*/ 0 w 4823011"/>
              <a:gd name="connsiteY3" fmla="*/ 6104965 h 6104965"/>
            </a:gdLst>
            <a:ahLst/>
            <a:cxnLst>
              <a:cxn ang="0">
                <a:pos x="connsiteX0" y="connsiteY0"/>
              </a:cxn>
              <a:cxn ang="0">
                <a:pos x="connsiteX1" y="connsiteY1"/>
              </a:cxn>
              <a:cxn ang="0">
                <a:pos x="connsiteX2" y="connsiteY2"/>
              </a:cxn>
              <a:cxn ang="0">
                <a:pos x="connsiteX3" y="connsiteY3"/>
              </a:cxn>
            </a:cxnLst>
            <a:rect l="l" t="t" r="r" b="b"/>
            <a:pathLst>
              <a:path w="4823011" h="6104965">
                <a:moveTo>
                  <a:pt x="0" y="0"/>
                </a:moveTo>
                <a:lnTo>
                  <a:pt x="4823011" y="0"/>
                </a:lnTo>
                <a:lnTo>
                  <a:pt x="4823011" y="6104965"/>
                </a:lnTo>
                <a:lnTo>
                  <a:pt x="0" y="6104965"/>
                </a:lnTo>
                <a:close/>
              </a:path>
            </a:pathLst>
          </a:custGeom>
        </p:spPr>
        <p:txBody>
          <a:bodyPr wrap="square">
            <a:noAutofit/>
          </a:bodyPr>
          <a:lstStyle>
            <a:lvl1pPr>
              <a:defRPr sz="1600"/>
            </a:lvl1pPr>
          </a:lstStyle>
          <a:p>
            <a:endParaRPr 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1_Custom Layout">
    <p:spTree>
      <p:nvGrpSpPr>
        <p:cNvPr id="1" name=""/>
        <p:cNvGrpSpPr/>
        <p:nvPr/>
      </p:nvGrpSpPr>
      <p:grpSpPr>
        <a:xfrm>
          <a:off x="0" y="0"/>
          <a:ext cx="0" cy="0"/>
          <a:chOff x="0" y="0"/>
          <a:chExt cx="0" cy="0"/>
        </a:xfrm>
      </p:grpSpPr>
      <p:sp>
        <p:nvSpPr>
          <p:cNvPr id="6" name="Picture Placeholder 8"/>
          <p:cNvSpPr>
            <a:spLocks noGrp="1"/>
          </p:cNvSpPr>
          <p:nvPr>
            <p:ph type="pic" sz="quarter" idx="12"/>
          </p:nvPr>
        </p:nvSpPr>
        <p:spPr>
          <a:xfrm>
            <a:off x="412005" y="406400"/>
            <a:ext cx="3898738" cy="6041465"/>
          </a:xfrm>
          <a:custGeom>
            <a:avLst/>
            <a:gdLst>
              <a:gd name="connsiteX0" fmla="*/ 0 w 4823011"/>
              <a:gd name="connsiteY0" fmla="*/ 0 h 6104965"/>
              <a:gd name="connsiteX1" fmla="*/ 4823011 w 4823011"/>
              <a:gd name="connsiteY1" fmla="*/ 0 h 6104965"/>
              <a:gd name="connsiteX2" fmla="*/ 4823011 w 4823011"/>
              <a:gd name="connsiteY2" fmla="*/ 6104965 h 6104965"/>
              <a:gd name="connsiteX3" fmla="*/ 0 w 4823011"/>
              <a:gd name="connsiteY3" fmla="*/ 6104965 h 6104965"/>
            </a:gdLst>
            <a:ahLst/>
            <a:cxnLst>
              <a:cxn ang="0">
                <a:pos x="connsiteX0" y="connsiteY0"/>
              </a:cxn>
              <a:cxn ang="0">
                <a:pos x="connsiteX1" y="connsiteY1"/>
              </a:cxn>
              <a:cxn ang="0">
                <a:pos x="connsiteX2" y="connsiteY2"/>
              </a:cxn>
              <a:cxn ang="0">
                <a:pos x="connsiteX3" y="connsiteY3"/>
              </a:cxn>
            </a:cxnLst>
            <a:rect l="l" t="t" r="r" b="b"/>
            <a:pathLst>
              <a:path w="4823011" h="6104965">
                <a:moveTo>
                  <a:pt x="0" y="0"/>
                </a:moveTo>
                <a:lnTo>
                  <a:pt x="4823011" y="0"/>
                </a:lnTo>
                <a:lnTo>
                  <a:pt x="4823011" y="6104965"/>
                </a:lnTo>
                <a:lnTo>
                  <a:pt x="0" y="6104965"/>
                </a:lnTo>
                <a:close/>
              </a:path>
            </a:pathLst>
          </a:custGeom>
        </p:spPr>
        <p:txBody>
          <a:bodyPr wrap="square">
            <a:noAutofit/>
          </a:bodyPr>
          <a:lstStyle>
            <a:lvl1pPr>
              <a:defRPr sz="1600"/>
            </a:lvl1pPr>
          </a:lstStyle>
          <a:p>
            <a:endParaRPr 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userDrawn="1">
  <p:cSld name="49_Title Slide">
    <p:spTree>
      <p:nvGrpSpPr>
        <p:cNvPr id="1" name=""/>
        <p:cNvGrpSpPr/>
        <p:nvPr/>
      </p:nvGrpSpPr>
      <p:grpSpPr>
        <a:xfrm>
          <a:off x="0" y="0"/>
          <a:ext cx="0" cy="0"/>
          <a:chOff x="0" y="0"/>
          <a:chExt cx="0" cy="0"/>
        </a:xfrm>
      </p:grpSpPr>
      <p:sp>
        <p:nvSpPr>
          <p:cNvPr id="18" name="Picture Placeholder 2"/>
          <p:cNvSpPr>
            <a:spLocks noGrp="1"/>
          </p:cNvSpPr>
          <p:nvPr>
            <p:ph type="pic" sz="quarter" idx="12"/>
          </p:nvPr>
        </p:nvSpPr>
        <p:spPr>
          <a:xfrm>
            <a:off x="0" y="0"/>
            <a:ext cx="4802659" cy="6858000"/>
          </a:xfrm>
          <a:prstGeom prst="rect">
            <a:avLst/>
          </a:prstGeom>
          <a:noFill/>
        </p:spPr>
        <p:txBody>
          <a:bodyPr anchor="ctr"/>
          <a:lstStyle>
            <a:lvl1pPr algn="ctr">
              <a:defRPr sz="1600" b="0" i="0">
                <a:latin typeface="+mj-lt"/>
                <a:ea typeface="Titillium" charset="0"/>
                <a:cs typeface="Titillium" charset="0"/>
              </a:defRPr>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4_Title Slide">
    <p:spTree>
      <p:nvGrpSpPr>
        <p:cNvPr id="1" name=""/>
        <p:cNvGrpSpPr/>
        <p:nvPr/>
      </p:nvGrpSpPr>
      <p:grpSpPr>
        <a:xfrm>
          <a:off x="0" y="0"/>
          <a:ext cx="0" cy="0"/>
          <a:chOff x="0" y="0"/>
          <a:chExt cx="0" cy="0"/>
        </a:xfrm>
      </p:grpSpPr>
      <p:sp>
        <p:nvSpPr>
          <p:cNvPr id="17" name="Picture Placeholder 2"/>
          <p:cNvSpPr>
            <a:spLocks noGrp="1"/>
          </p:cNvSpPr>
          <p:nvPr>
            <p:ph type="pic" sz="quarter" idx="11"/>
          </p:nvPr>
        </p:nvSpPr>
        <p:spPr>
          <a:xfrm>
            <a:off x="4014440" y="581722"/>
            <a:ext cx="1828800" cy="1828800"/>
          </a:xfrm>
          <a:prstGeom prst="round2SameRect">
            <a:avLst>
              <a:gd name="adj1" fmla="val 1475"/>
              <a:gd name="adj2" fmla="val 0"/>
            </a:avLst>
          </a:prstGeom>
          <a:noFill/>
          <a:effectLst>
            <a:outerShdw blurRad="50800" dist="25400" dir="5400000" algn="t" rotWithShape="0">
              <a:prstClr val="black">
                <a:alpha val="15000"/>
              </a:prstClr>
            </a:outerShdw>
          </a:effectLst>
        </p:spPr>
        <p:txBody>
          <a:bodyPr anchor="ctr"/>
          <a:lstStyle>
            <a:lvl1pPr marL="0" indent="0" algn="l">
              <a:buNone/>
              <a:defRPr sz="1600" b="0" i="0">
                <a:latin typeface="+mj-lt"/>
                <a:ea typeface="Source Sans Pro" charset="0"/>
                <a:cs typeface="Source Sans Pro" charset="0"/>
              </a:defRPr>
            </a:lvl1pPr>
          </a:lstStyle>
          <a:p>
            <a:endParaRPr lang="en-US" dirty="0"/>
          </a:p>
        </p:txBody>
      </p:sp>
      <p:sp>
        <p:nvSpPr>
          <p:cNvPr id="21" name="Picture Placeholder 2"/>
          <p:cNvSpPr>
            <a:spLocks noGrp="1"/>
          </p:cNvSpPr>
          <p:nvPr>
            <p:ph type="pic" sz="quarter" idx="15"/>
          </p:nvPr>
        </p:nvSpPr>
        <p:spPr>
          <a:xfrm>
            <a:off x="5843240" y="2544335"/>
            <a:ext cx="1680118" cy="1680118"/>
          </a:xfrm>
          <a:prstGeom prst="round2SameRect">
            <a:avLst>
              <a:gd name="adj1" fmla="val 1475"/>
              <a:gd name="adj2" fmla="val 0"/>
            </a:avLst>
          </a:prstGeom>
          <a:noFill/>
          <a:effectLst>
            <a:outerShdw blurRad="50800" dist="25400" dir="5400000" algn="t" rotWithShape="0">
              <a:prstClr val="black">
                <a:alpha val="15000"/>
              </a:prstClr>
            </a:outerShdw>
          </a:effectLst>
        </p:spPr>
        <p:txBody>
          <a:bodyPr anchor="ctr"/>
          <a:lstStyle>
            <a:lvl1pPr marL="0" indent="0" algn="l">
              <a:buNone/>
              <a:defRPr sz="1600" b="0" i="0">
                <a:latin typeface="+mj-lt"/>
                <a:ea typeface="Source Sans Pro" charset="0"/>
                <a:cs typeface="Source Sans Pro" charset="0"/>
              </a:defRPr>
            </a:lvl1pPr>
          </a:lstStyle>
          <a:p>
            <a:endParaRPr lang="en-US" dirty="0"/>
          </a:p>
        </p:txBody>
      </p:sp>
      <p:sp>
        <p:nvSpPr>
          <p:cNvPr id="23" name="Picture Placeholder 2"/>
          <p:cNvSpPr>
            <a:spLocks noGrp="1"/>
          </p:cNvSpPr>
          <p:nvPr>
            <p:ph type="pic" sz="quarter" idx="17"/>
          </p:nvPr>
        </p:nvSpPr>
        <p:spPr>
          <a:xfrm>
            <a:off x="9840642" y="2544335"/>
            <a:ext cx="1680118" cy="1680118"/>
          </a:xfrm>
          <a:prstGeom prst="round2SameRect">
            <a:avLst>
              <a:gd name="adj1" fmla="val 1475"/>
              <a:gd name="adj2" fmla="val 0"/>
            </a:avLst>
          </a:prstGeom>
          <a:noFill/>
          <a:effectLst>
            <a:outerShdw blurRad="50800" dist="25400" dir="5400000" algn="t" rotWithShape="0">
              <a:prstClr val="black">
                <a:alpha val="15000"/>
              </a:prstClr>
            </a:outerShdw>
          </a:effectLst>
        </p:spPr>
        <p:txBody>
          <a:bodyPr anchor="ctr"/>
          <a:lstStyle>
            <a:lvl1pPr marL="0" indent="0" algn="l">
              <a:buNone/>
              <a:defRPr sz="1600" b="0" i="0">
                <a:latin typeface="+mj-lt"/>
                <a:ea typeface="Source Sans Pro" charset="0"/>
                <a:cs typeface="Source Sans Pro" charset="0"/>
              </a:defRPr>
            </a:lvl1pPr>
          </a:lstStyle>
          <a:p>
            <a:endParaRPr lang="en-US" dirty="0"/>
          </a:p>
        </p:txBody>
      </p:sp>
      <p:sp>
        <p:nvSpPr>
          <p:cNvPr id="15" name="Picture Placeholder 2"/>
          <p:cNvSpPr>
            <a:spLocks noGrp="1"/>
          </p:cNvSpPr>
          <p:nvPr>
            <p:ph type="pic" sz="quarter" idx="25"/>
          </p:nvPr>
        </p:nvSpPr>
        <p:spPr>
          <a:xfrm>
            <a:off x="7820723" y="2537277"/>
            <a:ext cx="1724722" cy="1680118"/>
          </a:xfrm>
          <a:prstGeom prst="round2SameRect">
            <a:avLst>
              <a:gd name="adj1" fmla="val 1475"/>
              <a:gd name="adj2" fmla="val 0"/>
            </a:avLst>
          </a:prstGeom>
          <a:noFill/>
          <a:effectLst>
            <a:outerShdw blurRad="50800" dist="25400" dir="5400000" algn="t" rotWithShape="0">
              <a:prstClr val="black">
                <a:alpha val="15000"/>
              </a:prstClr>
            </a:outerShdw>
          </a:effectLst>
        </p:spPr>
        <p:txBody>
          <a:bodyPr anchor="ctr"/>
          <a:lstStyle>
            <a:lvl1pPr marL="0" indent="0" algn="l">
              <a:buNone/>
              <a:defRPr sz="1600" b="0" i="0">
                <a:latin typeface="+mj-lt"/>
                <a:ea typeface="Source Sans Pro" charset="0"/>
                <a:cs typeface="Source Sans Pro" charset="0"/>
              </a:defRPr>
            </a:lvl1pPr>
          </a:lstStyle>
          <a:p>
            <a:endParaRPr lang="en-US" dirty="0"/>
          </a:p>
        </p:txBody>
      </p:sp>
      <p:sp>
        <p:nvSpPr>
          <p:cNvPr id="18" name="Picture Placeholder 2"/>
          <p:cNvSpPr>
            <a:spLocks noGrp="1"/>
          </p:cNvSpPr>
          <p:nvPr>
            <p:ph type="pic" sz="quarter" idx="26"/>
          </p:nvPr>
        </p:nvSpPr>
        <p:spPr>
          <a:xfrm>
            <a:off x="6140605" y="639580"/>
            <a:ext cx="1680118" cy="1680118"/>
          </a:xfrm>
          <a:prstGeom prst="round2SameRect">
            <a:avLst>
              <a:gd name="adj1" fmla="val 1475"/>
              <a:gd name="adj2" fmla="val 0"/>
            </a:avLst>
          </a:prstGeom>
          <a:noFill/>
          <a:effectLst>
            <a:outerShdw blurRad="50800" dist="25400" dir="5400000" algn="t" rotWithShape="0">
              <a:prstClr val="black">
                <a:alpha val="15000"/>
              </a:prstClr>
            </a:outerShdw>
          </a:effectLst>
        </p:spPr>
        <p:txBody>
          <a:bodyPr anchor="ctr"/>
          <a:lstStyle>
            <a:lvl1pPr marL="0" indent="0" algn="l">
              <a:buNone/>
              <a:defRPr sz="1600" b="0" i="0">
                <a:latin typeface="+mj-lt"/>
                <a:ea typeface="Source Sans Pro" charset="0"/>
                <a:cs typeface="Source Sans Pro" charset="0"/>
              </a:defRPr>
            </a:lvl1pPr>
          </a:lstStyle>
          <a:p>
            <a:endParaRPr lang="en-US" dirty="0"/>
          </a:p>
        </p:txBody>
      </p:sp>
      <p:sp>
        <p:nvSpPr>
          <p:cNvPr id="19" name="Picture Placeholder 2"/>
          <p:cNvSpPr>
            <a:spLocks noGrp="1"/>
          </p:cNvSpPr>
          <p:nvPr>
            <p:ph type="pic" sz="quarter" idx="27"/>
          </p:nvPr>
        </p:nvSpPr>
        <p:spPr>
          <a:xfrm>
            <a:off x="10138007" y="639580"/>
            <a:ext cx="1680118" cy="1680118"/>
          </a:xfrm>
          <a:prstGeom prst="round2SameRect">
            <a:avLst>
              <a:gd name="adj1" fmla="val 1475"/>
              <a:gd name="adj2" fmla="val 0"/>
            </a:avLst>
          </a:prstGeom>
          <a:noFill/>
          <a:effectLst>
            <a:outerShdw blurRad="50800" dist="25400" dir="5400000" algn="t" rotWithShape="0">
              <a:prstClr val="black">
                <a:alpha val="15000"/>
              </a:prstClr>
            </a:outerShdw>
          </a:effectLst>
        </p:spPr>
        <p:txBody>
          <a:bodyPr anchor="ctr"/>
          <a:lstStyle>
            <a:lvl1pPr marL="0" indent="0" algn="l">
              <a:buNone/>
              <a:defRPr sz="1600" b="0" i="0">
                <a:latin typeface="+mj-lt"/>
                <a:ea typeface="Source Sans Pro" charset="0"/>
                <a:cs typeface="Source Sans Pro" charset="0"/>
              </a:defRPr>
            </a:lvl1pPr>
          </a:lstStyle>
          <a:p>
            <a:endParaRPr lang="en-US" dirty="0"/>
          </a:p>
        </p:txBody>
      </p:sp>
      <p:sp>
        <p:nvSpPr>
          <p:cNvPr id="20" name="Picture Placeholder 2"/>
          <p:cNvSpPr>
            <a:spLocks noGrp="1"/>
          </p:cNvSpPr>
          <p:nvPr>
            <p:ph type="pic" sz="quarter" idx="28"/>
          </p:nvPr>
        </p:nvSpPr>
        <p:spPr>
          <a:xfrm>
            <a:off x="8118088" y="632522"/>
            <a:ext cx="1724722" cy="1680118"/>
          </a:xfrm>
          <a:prstGeom prst="round2SameRect">
            <a:avLst>
              <a:gd name="adj1" fmla="val 1475"/>
              <a:gd name="adj2" fmla="val 0"/>
            </a:avLst>
          </a:prstGeom>
          <a:noFill/>
          <a:effectLst>
            <a:outerShdw blurRad="50800" dist="25400" dir="5400000" algn="t" rotWithShape="0">
              <a:prstClr val="black">
                <a:alpha val="15000"/>
              </a:prstClr>
            </a:outerShdw>
          </a:effectLst>
        </p:spPr>
        <p:txBody>
          <a:bodyPr anchor="ctr"/>
          <a:lstStyle>
            <a:lvl1pPr marL="0" indent="0" algn="l">
              <a:buNone/>
              <a:defRPr sz="1600" b="0" i="0">
                <a:latin typeface="+mj-lt"/>
                <a:ea typeface="Source Sans Pro" charset="0"/>
                <a:cs typeface="Source Sans Pro" charset="0"/>
              </a:defRPr>
            </a:lvl1pPr>
          </a:lstStyle>
          <a:p>
            <a:endParaRPr lang="en-US" dirty="0"/>
          </a:p>
        </p:txBody>
      </p:sp>
      <p:sp>
        <p:nvSpPr>
          <p:cNvPr id="24" name="Picture Placeholder 2"/>
          <p:cNvSpPr>
            <a:spLocks noGrp="1"/>
          </p:cNvSpPr>
          <p:nvPr>
            <p:ph type="pic" sz="quarter" idx="29"/>
          </p:nvPr>
        </p:nvSpPr>
        <p:spPr>
          <a:xfrm>
            <a:off x="6140605" y="4463206"/>
            <a:ext cx="1680118" cy="1680118"/>
          </a:xfrm>
          <a:prstGeom prst="round2SameRect">
            <a:avLst>
              <a:gd name="adj1" fmla="val 1475"/>
              <a:gd name="adj2" fmla="val 0"/>
            </a:avLst>
          </a:prstGeom>
          <a:noFill/>
          <a:effectLst>
            <a:outerShdw blurRad="50800" dist="25400" dir="5400000" algn="t" rotWithShape="0">
              <a:prstClr val="black">
                <a:alpha val="15000"/>
              </a:prstClr>
            </a:outerShdw>
          </a:effectLst>
        </p:spPr>
        <p:txBody>
          <a:bodyPr anchor="ctr"/>
          <a:lstStyle>
            <a:lvl1pPr marL="0" indent="0" algn="l">
              <a:buNone/>
              <a:defRPr sz="1600" b="0" i="0">
                <a:latin typeface="+mj-lt"/>
                <a:ea typeface="Source Sans Pro" charset="0"/>
                <a:cs typeface="Source Sans Pro" charset="0"/>
              </a:defRPr>
            </a:lvl1pPr>
          </a:lstStyle>
          <a:p>
            <a:endParaRPr lang="en-US" dirty="0"/>
          </a:p>
        </p:txBody>
      </p:sp>
      <p:sp>
        <p:nvSpPr>
          <p:cNvPr id="25" name="Picture Placeholder 2"/>
          <p:cNvSpPr>
            <a:spLocks noGrp="1"/>
          </p:cNvSpPr>
          <p:nvPr>
            <p:ph type="pic" sz="quarter" idx="30"/>
          </p:nvPr>
        </p:nvSpPr>
        <p:spPr>
          <a:xfrm>
            <a:off x="10138007" y="4463206"/>
            <a:ext cx="1680118" cy="1680118"/>
          </a:xfrm>
          <a:prstGeom prst="round2SameRect">
            <a:avLst>
              <a:gd name="adj1" fmla="val 1475"/>
              <a:gd name="adj2" fmla="val 0"/>
            </a:avLst>
          </a:prstGeom>
          <a:noFill/>
          <a:effectLst>
            <a:outerShdw blurRad="50800" dist="25400" dir="5400000" algn="t" rotWithShape="0">
              <a:prstClr val="black">
                <a:alpha val="15000"/>
              </a:prstClr>
            </a:outerShdw>
          </a:effectLst>
        </p:spPr>
        <p:txBody>
          <a:bodyPr anchor="ctr"/>
          <a:lstStyle>
            <a:lvl1pPr marL="0" indent="0" algn="l">
              <a:buNone/>
              <a:defRPr sz="1600" b="0" i="0">
                <a:latin typeface="+mj-lt"/>
                <a:ea typeface="Source Sans Pro" charset="0"/>
                <a:cs typeface="Source Sans Pro" charset="0"/>
              </a:defRPr>
            </a:lvl1pPr>
          </a:lstStyle>
          <a:p>
            <a:endParaRPr lang="en-US" dirty="0"/>
          </a:p>
        </p:txBody>
      </p:sp>
      <p:sp>
        <p:nvSpPr>
          <p:cNvPr id="26" name="Picture Placeholder 2"/>
          <p:cNvSpPr>
            <a:spLocks noGrp="1"/>
          </p:cNvSpPr>
          <p:nvPr>
            <p:ph type="pic" sz="quarter" idx="31"/>
          </p:nvPr>
        </p:nvSpPr>
        <p:spPr>
          <a:xfrm>
            <a:off x="8118088" y="4456148"/>
            <a:ext cx="1724722" cy="1680118"/>
          </a:xfrm>
          <a:prstGeom prst="round2SameRect">
            <a:avLst>
              <a:gd name="adj1" fmla="val 1475"/>
              <a:gd name="adj2" fmla="val 0"/>
            </a:avLst>
          </a:prstGeom>
          <a:noFill/>
          <a:effectLst>
            <a:outerShdw blurRad="50800" dist="25400" dir="5400000" algn="t" rotWithShape="0">
              <a:prstClr val="black">
                <a:alpha val="15000"/>
              </a:prstClr>
            </a:outerShdw>
          </a:effectLst>
        </p:spPr>
        <p:txBody>
          <a:bodyPr anchor="ctr"/>
          <a:lstStyle>
            <a:lvl1pPr marL="0" indent="0" algn="l">
              <a:buNone/>
              <a:defRPr sz="1600" b="0" i="0">
                <a:latin typeface="+mj-lt"/>
                <a:ea typeface="Source Sans Pro" charset="0"/>
                <a:cs typeface="Source Sans Pro" charset="0"/>
              </a:defRPr>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3_Custom Layout">
    <p:spTree>
      <p:nvGrpSpPr>
        <p:cNvPr id="1" name=""/>
        <p:cNvGrpSpPr/>
        <p:nvPr/>
      </p:nvGrpSpPr>
      <p:grpSpPr>
        <a:xfrm>
          <a:off x="0" y="0"/>
          <a:ext cx="0" cy="0"/>
          <a:chOff x="0" y="0"/>
          <a:chExt cx="0" cy="0"/>
        </a:xfrm>
      </p:grpSpPr>
      <p:sp>
        <p:nvSpPr>
          <p:cNvPr id="3" name="Picture Placeholder 7"/>
          <p:cNvSpPr>
            <a:spLocks noGrp="1"/>
          </p:cNvSpPr>
          <p:nvPr>
            <p:ph type="pic" sz="quarter" idx="10"/>
          </p:nvPr>
        </p:nvSpPr>
        <p:spPr>
          <a:xfrm>
            <a:off x="5404334" y="903515"/>
            <a:ext cx="2721425" cy="5056414"/>
          </a:xfrm>
          <a:custGeom>
            <a:avLst/>
            <a:gdLst>
              <a:gd name="connsiteX0" fmla="*/ 0 w 2721425"/>
              <a:gd name="connsiteY0" fmla="*/ 0 h 4245429"/>
              <a:gd name="connsiteX1" fmla="*/ 2721425 w 2721425"/>
              <a:gd name="connsiteY1" fmla="*/ 0 h 4245429"/>
              <a:gd name="connsiteX2" fmla="*/ 2721425 w 2721425"/>
              <a:gd name="connsiteY2" fmla="*/ 4245429 h 4245429"/>
              <a:gd name="connsiteX3" fmla="*/ 0 w 2721425"/>
              <a:gd name="connsiteY3" fmla="*/ 4245429 h 4245429"/>
            </a:gdLst>
            <a:ahLst/>
            <a:cxnLst>
              <a:cxn ang="0">
                <a:pos x="connsiteX0" y="connsiteY0"/>
              </a:cxn>
              <a:cxn ang="0">
                <a:pos x="connsiteX1" y="connsiteY1"/>
              </a:cxn>
              <a:cxn ang="0">
                <a:pos x="connsiteX2" y="connsiteY2"/>
              </a:cxn>
              <a:cxn ang="0">
                <a:pos x="connsiteX3" y="connsiteY3"/>
              </a:cxn>
            </a:cxnLst>
            <a:rect l="l" t="t" r="r" b="b"/>
            <a:pathLst>
              <a:path w="2721425" h="4245429">
                <a:moveTo>
                  <a:pt x="0" y="0"/>
                </a:moveTo>
                <a:lnTo>
                  <a:pt x="2721425" y="0"/>
                </a:lnTo>
                <a:lnTo>
                  <a:pt x="2721425" y="4245429"/>
                </a:lnTo>
                <a:lnTo>
                  <a:pt x="0" y="4245429"/>
                </a:lnTo>
                <a:close/>
              </a:path>
            </a:pathLst>
          </a:custGeom>
        </p:spPr>
        <p:txBody>
          <a:bodyPr wrap="square">
            <a:noAutofit/>
          </a:bodyPr>
          <a:lstStyle>
            <a:lvl1pPr>
              <a:defRPr sz="1600"/>
            </a:lvl1pPr>
          </a:lstStyle>
          <a:p>
            <a:endParaRPr lang="en-US"/>
          </a:p>
        </p:txBody>
      </p:sp>
      <p:sp>
        <p:nvSpPr>
          <p:cNvPr id="4" name="Picture Placeholder 8"/>
          <p:cNvSpPr>
            <a:spLocks noGrp="1"/>
          </p:cNvSpPr>
          <p:nvPr>
            <p:ph type="pic" sz="quarter" idx="11"/>
          </p:nvPr>
        </p:nvSpPr>
        <p:spPr>
          <a:xfrm>
            <a:off x="8408798" y="903514"/>
            <a:ext cx="2721425" cy="5056415"/>
          </a:xfrm>
          <a:custGeom>
            <a:avLst/>
            <a:gdLst>
              <a:gd name="connsiteX0" fmla="*/ 0 w 2721425"/>
              <a:gd name="connsiteY0" fmla="*/ 0 h 4245429"/>
              <a:gd name="connsiteX1" fmla="*/ 2721425 w 2721425"/>
              <a:gd name="connsiteY1" fmla="*/ 0 h 4245429"/>
              <a:gd name="connsiteX2" fmla="*/ 2721425 w 2721425"/>
              <a:gd name="connsiteY2" fmla="*/ 4245429 h 4245429"/>
              <a:gd name="connsiteX3" fmla="*/ 0 w 2721425"/>
              <a:gd name="connsiteY3" fmla="*/ 4245429 h 4245429"/>
            </a:gdLst>
            <a:ahLst/>
            <a:cxnLst>
              <a:cxn ang="0">
                <a:pos x="connsiteX0" y="connsiteY0"/>
              </a:cxn>
              <a:cxn ang="0">
                <a:pos x="connsiteX1" y="connsiteY1"/>
              </a:cxn>
              <a:cxn ang="0">
                <a:pos x="connsiteX2" y="connsiteY2"/>
              </a:cxn>
              <a:cxn ang="0">
                <a:pos x="connsiteX3" y="connsiteY3"/>
              </a:cxn>
            </a:cxnLst>
            <a:rect l="l" t="t" r="r" b="b"/>
            <a:pathLst>
              <a:path w="2721425" h="4245429">
                <a:moveTo>
                  <a:pt x="0" y="0"/>
                </a:moveTo>
                <a:lnTo>
                  <a:pt x="2721425" y="0"/>
                </a:lnTo>
                <a:lnTo>
                  <a:pt x="2721425" y="4245429"/>
                </a:lnTo>
                <a:lnTo>
                  <a:pt x="0" y="4245429"/>
                </a:lnTo>
                <a:close/>
              </a:path>
            </a:pathLst>
          </a:custGeom>
        </p:spPr>
        <p:txBody>
          <a:bodyPr wrap="square">
            <a:noAutofit/>
          </a:bodyPr>
          <a:lstStyle>
            <a:lvl1pPr>
              <a:defRPr sz="1600"/>
            </a:lvl1pPr>
          </a:lstStyle>
          <a:p>
            <a:endParaRPr 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66_Custom Layout">
    <p:spTree>
      <p:nvGrpSpPr>
        <p:cNvPr id="1" name=""/>
        <p:cNvGrpSpPr/>
        <p:nvPr/>
      </p:nvGrpSpPr>
      <p:grpSpPr>
        <a:xfrm>
          <a:off x="0" y="0"/>
          <a:ext cx="0" cy="0"/>
          <a:chOff x="0" y="0"/>
          <a:chExt cx="0" cy="0"/>
        </a:xfrm>
      </p:grpSpPr>
      <p:sp>
        <p:nvSpPr>
          <p:cNvPr id="10" name="Picture Placeholder 9"/>
          <p:cNvSpPr>
            <a:spLocks noGrp="1"/>
          </p:cNvSpPr>
          <p:nvPr>
            <p:ph type="pic" sz="quarter" idx="10"/>
          </p:nvPr>
        </p:nvSpPr>
        <p:spPr>
          <a:xfrm>
            <a:off x="5342742" y="3264815"/>
            <a:ext cx="2434625" cy="2434880"/>
          </a:xfrm>
          <a:custGeom>
            <a:avLst/>
            <a:gdLst>
              <a:gd name="connsiteX0" fmla="*/ 0 w 3553200"/>
              <a:gd name="connsiteY0" fmla="*/ 0 h 3553572"/>
              <a:gd name="connsiteX1" fmla="*/ 3553200 w 3553200"/>
              <a:gd name="connsiteY1" fmla="*/ 0 h 3553572"/>
              <a:gd name="connsiteX2" fmla="*/ 3553200 w 3553200"/>
              <a:gd name="connsiteY2" fmla="*/ 3553572 h 3553572"/>
              <a:gd name="connsiteX3" fmla="*/ 0 w 3553200"/>
              <a:gd name="connsiteY3" fmla="*/ 3553572 h 3553572"/>
            </a:gdLst>
            <a:ahLst/>
            <a:cxnLst>
              <a:cxn ang="0">
                <a:pos x="connsiteX0" y="connsiteY0"/>
              </a:cxn>
              <a:cxn ang="0">
                <a:pos x="connsiteX1" y="connsiteY1"/>
              </a:cxn>
              <a:cxn ang="0">
                <a:pos x="connsiteX2" y="connsiteY2"/>
              </a:cxn>
              <a:cxn ang="0">
                <a:pos x="connsiteX3" y="connsiteY3"/>
              </a:cxn>
            </a:cxnLst>
            <a:rect l="l" t="t" r="r" b="b"/>
            <a:pathLst>
              <a:path w="3553200" h="3553572">
                <a:moveTo>
                  <a:pt x="0" y="0"/>
                </a:moveTo>
                <a:lnTo>
                  <a:pt x="3553200" y="0"/>
                </a:lnTo>
                <a:lnTo>
                  <a:pt x="3553200" y="3553572"/>
                </a:lnTo>
                <a:lnTo>
                  <a:pt x="0" y="3553572"/>
                </a:lnTo>
                <a:close/>
              </a:path>
            </a:pathLst>
          </a:custGeom>
        </p:spPr>
        <p:txBody>
          <a:bodyPr wrap="square">
            <a:noAutofit/>
          </a:bodyPr>
          <a:lstStyle>
            <a:lvl1pPr>
              <a:defRPr sz="1600"/>
            </a:lvl1pPr>
          </a:lstStyle>
          <a:p>
            <a:endParaRPr lang="ar-EG" dirty="0"/>
          </a:p>
        </p:txBody>
      </p:sp>
      <p:sp>
        <p:nvSpPr>
          <p:cNvPr id="5" name="Picture Placeholder 9"/>
          <p:cNvSpPr>
            <a:spLocks noGrp="1"/>
          </p:cNvSpPr>
          <p:nvPr>
            <p:ph type="pic" sz="quarter" idx="11"/>
          </p:nvPr>
        </p:nvSpPr>
        <p:spPr>
          <a:xfrm>
            <a:off x="7955315" y="3264815"/>
            <a:ext cx="4074389" cy="2434880"/>
          </a:xfrm>
          <a:custGeom>
            <a:avLst/>
            <a:gdLst>
              <a:gd name="connsiteX0" fmla="*/ 0 w 3553200"/>
              <a:gd name="connsiteY0" fmla="*/ 0 h 3553572"/>
              <a:gd name="connsiteX1" fmla="*/ 3553200 w 3553200"/>
              <a:gd name="connsiteY1" fmla="*/ 0 h 3553572"/>
              <a:gd name="connsiteX2" fmla="*/ 3553200 w 3553200"/>
              <a:gd name="connsiteY2" fmla="*/ 3553572 h 3553572"/>
              <a:gd name="connsiteX3" fmla="*/ 0 w 3553200"/>
              <a:gd name="connsiteY3" fmla="*/ 3553572 h 3553572"/>
            </a:gdLst>
            <a:ahLst/>
            <a:cxnLst>
              <a:cxn ang="0">
                <a:pos x="connsiteX0" y="connsiteY0"/>
              </a:cxn>
              <a:cxn ang="0">
                <a:pos x="connsiteX1" y="connsiteY1"/>
              </a:cxn>
              <a:cxn ang="0">
                <a:pos x="connsiteX2" y="connsiteY2"/>
              </a:cxn>
              <a:cxn ang="0">
                <a:pos x="connsiteX3" y="connsiteY3"/>
              </a:cxn>
            </a:cxnLst>
            <a:rect l="l" t="t" r="r" b="b"/>
            <a:pathLst>
              <a:path w="3553200" h="3553572">
                <a:moveTo>
                  <a:pt x="0" y="0"/>
                </a:moveTo>
                <a:lnTo>
                  <a:pt x="3553200" y="0"/>
                </a:lnTo>
                <a:lnTo>
                  <a:pt x="3553200" y="3553572"/>
                </a:lnTo>
                <a:lnTo>
                  <a:pt x="0" y="3553572"/>
                </a:lnTo>
                <a:close/>
              </a:path>
            </a:pathLst>
          </a:custGeom>
        </p:spPr>
        <p:txBody>
          <a:bodyPr wrap="square">
            <a:noAutofit/>
          </a:bodyPr>
          <a:lstStyle>
            <a:lvl1pPr>
              <a:defRPr sz="1600"/>
            </a:lvl1pPr>
          </a:lstStyle>
          <a:p>
            <a:endParaRPr lang="ar-EG" dirty="0"/>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sp>
        <p:nvSpPr>
          <p:cNvPr id="3" name="Picture Placeholder 7"/>
          <p:cNvSpPr>
            <a:spLocks noGrp="1"/>
          </p:cNvSpPr>
          <p:nvPr>
            <p:ph type="pic" sz="quarter" idx="10"/>
          </p:nvPr>
        </p:nvSpPr>
        <p:spPr>
          <a:xfrm>
            <a:off x="428172" y="390094"/>
            <a:ext cx="11292114" cy="6077811"/>
          </a:xfrm>
          <a:custGeom>
            <a:avLst/>
            <a:gdLst>
              <a:gd name="connsiteX0" fmla="*/ 0 w 2721425"/>
              <a:gd name="connsiteY0" fmla="*/ 0 h 4245429"/>
              <a:gd name="connsiteX1" fmla="*/ 2721425 w 2721425"/>
              <a:gd name="connsiteY1" fmla="*/ 0 h 4245429"/>
              <a:gd name="connsiteX2" fmla="*/ 2721425 w 2721425"/>
              <a:gd name="connsiteY2" fmla="*/ 4245429 h 4245429"/>
              <a:gd name="connsiteX3" fmla="*/ 0 w 2721425"/>
              <a:gd name="connsiteY3" fmla="*/ 4245429 h 4245429"/>
            </a:gdLst>
            <a:ahLst/>
            <a:cxnLst>
              <a:cxn ang="0">
                <a:pos x="connsiteX0" y="connsiteY0"/>
              </a:cxn>
              <a:cxn ang="0">
                <a:pos x="connsiteX1" y="connsiteY1"/>
              </a:cxn>
              <a:cxn ang="0">
                <a:pos x="connsiteX2" y="connsiteY2"/>
              </a:cxn>
              <a:cxn ang="0">
                <a:pos x="connsiteX3" y="connsiteY3"/>
              </a:cxn>
            </a:cxnLst>
            <a:rect l="l" t="t" r="r" b="b"/>
            <a:pathLst>
              <a:path w="2721425" h="4245429">
                <a:moveTo>
                  <a:pt x="0" y="0"/>
                </a:moveTo>
                <a:lnTo>
                  <a:pt x="2721425" y="0"/>
                </a:lnTo>
                <a:lnTo>
                  <a:pt x="2721425" y="4245429"/>
                </a:lnTo>
                <a:lnTo>
                  <a:pt x="0" y="4245429"/>
                </a:lnTo>
                <a:close/>
              </a:path>
            </a:pathLst>
          </a:custGeom>
        </p:spPr>
        <p:txBody>
          <a:bodyPr wrap="square">
            <a:noAutofit/>
          </a:bodyPr>
          <a:lstStyle>
            <a:lvl1pPr>
              <a:defRPr sz="1600"/>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16_Custom Layout">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849789" y="1240790"/>
            <a:ext cx="5149850" cy="4356100"/>
          </a:xfrm>
          <a:custGeom>
            <a:avLst/>
            <a:gdLst>
              <a:gd name="connsiteX0" fmla="*/ 375505 w 5149850"/>
              <a:gd name="connsiteY0" fmla="*/ 3605213 h 4356100"/>
              <a:gd name="connsiteX1" fmla="*/ 1167228 w 5149850"/>
              <a:gd name="connsiteY1" fmla="*/ 3605213 h 4356100"/>
              <a:gd name="connsiteX2" fmla="*/ 1289905 w 5149850"/>
              <a:gd name="connsiteY2" fmla="*/ 3605213 h 4356100"/>
              <a:gd name="connsiteX3" fmla="*/ 1294715 w 5149850"/>
              <a:gd name="connsiteY3" fmla="*/ 3605213 h 4356100"/>
              <a:gd name="connsiteX4" fmla="*/ 1412762 w 5149850"/>
              <a:gd name="connsiteY4" fmla="*/ 3605213 h 4356100"/>
              <a:gd name="connsiteX5" fmla="*/ 1470032 w 5149850"/>
              <a:gd name="connsiteY5" fmla="*/ 3605213 h 4356100"/>
              <a:gd name="connsiteX6" fmla="*/ 1521734 w 5149850"/>
              <a:gd name="connsiteY6" fmla="*/ 3605213 h 4356100"/>
              <a:gd name="connsiteX7" fmla="*/ 1638905 w 5149850"/>
              <a:gd name="connsiteY7" fmla="*/ 3605213 h 4356100"/>
              <a:gd name="connsiteX8" fmla="*/ 1713901 w 5149850"/>
              <a:gd name="connsiteY8" fmla="*/ 3605213 h 4356100"/>
              <a:gd name="connsiteX9" fmla="*/ 1796886 w 5149850"/>
              <a:gd name="connsiteY9" fmla="*/ 3605213 h 4356100"/>
              <a:gd name="connsiteX10" fmla="*/ 1874122 w 5149850"/>
              <a:gd name="connsiteY10" fmla="*/ 3605213 h 4356100"/>
              <a:gd name="connsiteX11" fmla="*/ 1944340 w 5149850"/>
              <a:gd name="connsiteY11" fmla="*/ 3605213 h 4356100"/>
              <a:gd name="connsiteX12" fmla="*/ 2005299 w 5149850"/>
              <a:gd name="connsiteY12" fmla="*/ 3605213 h 4356100"/>
              <a:gd name="connsiteX13" fmla="*/ 2081628 w 5149850"/>
              <a:gd name="connsiteY13" fmla="*/ 3605213 h 4356100"/>
              <a:gd name="connsiteX14" fmla="*/ 2110338 w 5149850"/>
              <a:gd name="connsiteY14" fmla="*/ 3605213 h 4356100"/>
              <a:gd name="connsiteX15" fmla="*/ 2192142 w 5149850"/>
              <a:gd name="connsiteY15" fmla="*/ 3605213 h 4356100"/>
              <a:gd name="connsiteX16" fmla="*/ 2209115 w 5149850"/>
              <a:gd name="connsiteY16" fmla="*/ 3605213 h 4356100"/>
              <a:gd name="connsiteX17" fmla="*/ 2253616 w 5149850"/>
              <a:gd name="connsiteY17" fmla="*/ 3605213 h 4356100"/>
              <a:gd name="connsiteX18" fmla="*/ 2297665 w 5149850"/>
              <a:gd name="connsiteY18" fmla="*/ 3605213 h 4356100"/>
              <a:gd name="connsiteX19" fmla="*/ 2327162 w 5149850"/>
              <a:gd name="connsiteY19" fmla="*/ 3605213 h 4356100"/>
              <a:gd name="connsiteX20" fmla="*/ 2327192 w 5149850"/>
              <a:gd name="connsiteY20" fmla="*/ 3605213 h 4356100"/>
              <a:gd name="connsiteX21" fmla="*/ 2345101 w 5149850"/>
              <a:gd name="connsiteY21" fmla="*/ 3605213 h 4356100"/>
              <a:gd name="connsiteX22" fmla="*/ 2354298 w 5149850"/>
              <a:gd name="connsiteY22" fmla="*/ 3605213 h 4356100"/>
              <a:gd name="connsiteX23" fmla="*/ 2358171 w 5149850"/>
              <a:gd name="connsiteY23" fmla="*/ 3605213 h 4356100"/>
              <a:gd name="connsiteX24" fmla="*/ 2436134 w 5149850"/>
              <a:gd name="connsiteY24" fmla="*/ 3605213 h 4356100"/>
              <a:gd name="connsiteX25" fmla="*/ 3272571 w 5149850"/>
              <a:gd name="connsiteY25" fmla="*/ 3605213 h 4356100"/>
              <a:gd name="connsiteX26" fmla="*/ 3648075 w 5149850"/>
              <a:gd name="connsiteY26" fmla="*/ 3980656 h 4356100"/>
              <a:gd name="connsiteX27" fmla="*/ 3272571 w 5149850"/>
              <a:gd name="connsiteY27" fmla="*/ 4356100 h 4356100"/>
              <a:gd name="connsiteX28" fmla="*/ 2480848 w 5149850"/>
              <a:gd name="connsiteY28" fmla="*/ 4356100 h 4356100"/>
              <a:gd name="connsiteX29" fmla="*/ 2358171 w 5149850"/>
              <a:gd name="connsiteY29" fmla="*/ 4356100 h 4356100"/>
              <a:gd name="connsiteX30" fmla="*/ 2353361 w 5149850"/>
              <a:gd name="connsiteY30" fmla="*/ 4356100 h 4356100"/>
              <a:gd name="connsiteX31" fmla="*/ 2235314 w 5149850"/>
              <a:gd name="connsiteY31" fmla="*/ 4356100 h 4356100"/>
              <a:gd name="connsiteX32" fmla="*/ 2178044 w 5149850"/>
              <a:gd name="connsiteY32" fmla="*/ 4356100 h 4356100"/>
              <a:gd name="connsiteX33" fmla="*/ 2126342 w 5149850"/>
              <a:gd name="connsiteY33" fmla="*/ 4356100 h 4356100"/>
              <a:gd name="connsiteX34" fmla="*/ 2009171 w 5149850"/>
              <a:gd name="connsiteY34" fmla="*/ 4356100 h 4356100"/>
              <a:gd name="connsiteX35" fmla="*/ 1934175 w 5149850"/>
              <a:gd name="connsiteY35" fmla="*/ 4356100 h 4356100"/>
              <a:gd name="connsiteX36" fmla="*/ 1851190 w 5149850"/>
              <a:gd name="connsiteY36" fmla="*/ 4356100 h 4356100"/>
              <a:gd name="connsiteX37" fmla="*/ 1773954 w 5149850"/>
              <a:gd name="connsiteY37" fmla="*/ 4356100 h 4356100"/>
              <a:gd name="connsiteX38" fmla="*/ 1703736 w 5149850"/>
              <a:gd name="connsiteY38" fmla="*/ 4356100 h 4356100"/>
              <a:gd name="connsiteX39" fmla="*/ 1642777 w 5149850"/>
              <a:gd name="connsiteY39" fmla="*/ 4356100 h 4356100"/>
              <a:gd name="connsiteX40" fmla="*/ 1566448 w 5149850"/>
              <a:gd name="connsiteY40" fmla="*/ 4356100 h 4356100"/>
              <a:gd name="connsiteX41" fmla="*/ 1537738 w 5149850"/>
              <a:gd name="connsiteY41" fmla="*/ 4356100 h 4356100"/>
              <a:gd name="connsiteX42" fmla="*/ 1455934 w 5149850"/>
              <a:gd name="connsiteY42" fmla="*/ 4356100 h 4356100"/>
              <a:gd name="connsiteX43" fmla="*/ 1438961 w 5149850"/>
              <a:gd name="connsiteY43" fmla="*/ 4356100 h 4356100"/>
              <a:gd name="connsiteX44" fmla="*/ 1394460 w 5149850"/>
              <a:gd name="connsiteY44" fmla="*/ 4356100 h 4356100"/>
              <a:gd name="connsiteX45" fmla="*/ 1350411 w 5149850"/>
              <a:gd name="connsiteY45" fmla="*/ 4356100 h 4356100"/>
              <a:gd name="connsiteX46" fmla="*/ 1320914 w 5149850"/>
              <a:gd name="connsiteY46" fmla="*/ 4356100 h 4356100"/>
              <a:gd name="connsiteX47" fmla="*/ 1320884 w 5149850"/>
              <a:gd name="connsiteY47" fmla="*/ 4356100 h 4356100"/>
              <a:gd name="connsiteX48" fmla="*/ 1289905 w 5149850"/>
              <a:gd name="connsiteY48" fmla="*/ 4356100 h 4356100"/>
              <a:gd name="connsiteX49" fmla="*/ 1211942 w 5149850"/>
              <a:gd name="connsiteY49" fmla="*/ 4356100 h 4356100"/>
              <a:gd name="connsiteX50" fmla="*/ 375505 w 5149850"/>
              <a:gd name="connsiteY50" fmla="*/ 4356100 h 4356100"/>
              <a:gd name="connsiteX51" fmla="*/ 0 w 5149850"/>
              <a:gd name="connsiteY51" fmla="*/ 3980656 h 4356100"/>
              <a:gd name="connsiteX52" fmla="*/ 375505 w 5149850"/>
              <a:gd name="connsiteY52" fmla="*/ 3605213 h 4356100"/>
              <a:gd name="connsiteX53" fmla="*/ 375499 w 5149850"/>
              <a:gd name="connsiteY53" fmla="*/ 2703513 h 4356100"/>
              <a:gd name="connsiteX54" fmla="*/ 1218315 w 5149850"/>
              <a:gd name="connsiteY54" fmla="*/ 2703513 h 4356100"/>
              <a:gd name="connsiteX55" fmla="*/ 1289899 w 5149850"/>
              <a:gd name="connsiteY55" fmla="*/ 2703513 h 4356100"/>
              <a:gd name="connsiteX56" fmla="*/ 1395123 w 5149850"/>
              <a:gd name="connsiteY56" fmla="*/ 2703513 h 4356100"/>
              <a:gd name="connsiteX57" fmla="*/ 1521876 w 5149850"/>
              <a:gd name="connsiteY57" fmla="*/ 2703513 h 4356100"/>
              <a:gd name="connsiteX58" fmla="*/ 1559307 w 5149850"/>
              <a:gd name="connsiteY58" fmla="*/ 2703513 h 4356100"/>
              <a:gd name="connsiteX59" fmla="*/ 1711335 w 5149850"/>
              <a:gd name="connsiteY59" fmla="*/ 2703513 h 4356100"/>
              <a:gd name="connsiteX60" fmla="*/ 1739359 w 5149850"/>
              <a:gd name="connsiteY60" fmla="*/ 2703513 h 4356100"/>
              <a:gd name="connsiteX61" fmla="*/ 1851674 w 5149850"/>
              <a:gd name="connsiteY61" fmla="*/ 2703513 h 4356100"/>
              <a:gd name="connsiteX62" fmla="*/ 1942817 w 5149850"/>
              <a:gd name="connsiteY62" fmla="*/ 2703513 h 4356100"/>
              <a:gd name="connsiteX63" fmla="*/ 1980793 w 5149850"/>
              <a:gd name="connsiteY63" fmla="*/ 2703513 h 4356100"/>
              <a:gd name="connsiteX64" fmla="*/ 2099158 w 5149850"/>
              <a:gd name="connsiteY64" fmla="*/ 2703513 h 4356100"/>
              <a:gd name="connsiteX65" fmla="*/ 2132715 w 5149850"/>
              <a:gd name="connsiteY65" fmla="*/ 2703513 h 4356100"/>
              <a:gd name="connsiteX66" fmla="*/ 2207238 w 5149850"/>
              <a:gd name="connsiteY66" fmla="*/ 2703513 h 4356100"/>
              <a:gd name="connsiteX67" fmla="*/ 2305499 w 5149850"/>
              <a:gd name="connsiteY67" fmla="*/ 2703513 h 4356100"/>
              <a:gd name="connsiteX68" fmla="*/ 2309523 w 5149850"/>
              <a:gd name="connsiteY68" fmla="*/ 2703513 h 4356100"/>
              <a:gd name="connsiteX69" fmla="*/ 2394409 w 5149850"/>
              <a:gd name="connsiteY69" fmla="*/ 2703513 h 4356100"/>
              <a:gd name="connsiteX70" fmla="*/ 2473707 w 5149850"/>
              <a:gd name="connsiteY70" fmla="*/ 2703513 h 4356100"/>
              <a:gd name="connsiteX71" fmla="*/ 2474436 w 5149850"/>
              <a:gd name="connsiteY71" fmla="*/ 2703513 h 4356100"/>
              <a:gd name="connsiteX72" fmla="*/ 2609710 w 5149850"/>
              <a:gd name="connsiteY72" fmla="*/ 2703513 h 4356100"/>
              <a:gd name="connsiteX73" fmla="*/ 2625735 w 5149850"/>
              <a:gd name="connsiteY73" fmla="*/ 2703513 h 4356100"/>
              <a:gd name="connsiteX74" fmla="*/ 2715063 w 5149850"/>
              <a:gd name="connsiteY74" fmla="*/ 2703513 h 4356100"/>
              <a:gd name="connsiteX75" fmla="*/ 2766074 w 5149850"/>
              <a:gd name="connsiteY75" fmla="*/ 2703513 h 4356100"/>
              <a:gd name="connsiteX76" fmla="*/ 2794233 w 5149850"/>
              <a:gd name="connsiteY76" fmla="*/ 2703513 h 4356100"/>
              <a:gd name="connsiteX77" fmla="*/ 2850961 w 5149850"/>
              <a:gd name="connsiteY77" fmla="*/ 2703513 h 4356100"/>
              <a:gd name="connsiteX78" fmla="*/ 2888987 w 5149850"/>
              <a:gd name="connsiteY78" fmla="*/ 2703513 h 4356100"/>
              <a:gd name="connsiteX79" fmla="*/ 2895193 w 5149850"/>
              <a:gd name="connsiteY79" fmla="*/ 2703513 h 4356100"/>
              <a:gd name="connsiteX80" fmla="*/ 2912052 w 5149850"/>
              <a:gd name="connsiteY80" fmla="*/ 2703513 h 4356100"/>
              <a:gd name="connsiteX81" fmla="*/ 2923897 w 5149850"/>
              <a:gd name="connsiteY81" fmla="*/ 2703513 h 4356100"/>
              <a:gd name="connsiteX82" fmla="*/ 2928884 w 5149850"/>
              <a:gd name="connsiteY82" fmla="*/ 2703513 h 4356100"/>
              <a:gd name="connsiteX83" fmla="*/ 3013558 w 5149850"/>
              <a:gd name="connsiteY83" fmla="*/ 2703513 h 4356100"/>
              <a:gd name="connsiteX84" fmla="*/ 3843284 w 5149850"/>
              <a:gd name="connsiteY84" fmla="*/ 2703513 h 4356100"/>
              <a:gd name="connsiteX85" fmla="*/ 4218782 w 5149850"/>
              <a:gd name="connsiteY85" fmla="*/ 3078956 h 4356100"/>
              <a:gd name="connsiteX86" fmla="*/ 3843284 w 5149850"/>
              <a:gd name="connsiteY86" fmla="*/ 3454400 h 4356100"/>
              <a:gd name="connsiteX87" fmla="*/ 3000467 w 5149850"/>
              <a:gd name="connsiteY87" fmla="*/ 3454400 h 4356100"/>
              <a:gd name="connsiteX88" fmla="*/ 2928884 w 5149850"/>
              <a:gd name="connsiteY88" fmla="*/ 3454400 h 4356100"/>
              <a:gd name="connsiteX89" fmla="*/ 2823660 w 5149850"/>
              <a:gd name="connsiteY89" fmla="*/ 3454400 h 4356100"/>
              <a:gd name="connsiteX90" fmla="*/ 2696906 w 5149850"/>
              <a:gd name="connsiteY90" fmla="*/ 3454400 h 4356100"/>
              <a:gd name="connsiteX91" fmla="*/ 2659475 w 5149850"/>
              <a:gd name="connsiteY91" fmla="*/ 3454400 h 4356100"/>
              <a:gd name="connsiteX92" fmla="*/ 2507448 w 5149850"/>
              <a:gd name="connsiteY92" fmla="*/ 3454400 h 4356100"/>
              <a:gd name="connsiteX93" fmla="*/ 2479423 w 5149850"/>
              <a:gd name="connsiteY93" fmla="*/ 3454400 h 4356100"/>
              <a:gd name="connsiteX94" fmla="*/ 2367108 w 5149850"/>
              <a:gd name="connsiteY94" fmla="*/ 3454400 h 4356100"/>
              <a:gd name="connsiteX95" fmla="*/ 2275966 w 5149850"/>
              <a:gd name="connsiteY95" fmla="*/ 3454400 h 4356100"/>
              <a:gd name="connsiteX96" fmla="*/ 2237989 w 5149850"/>
              <a:gd name="connsiteY96" fmla="*/ 3454400 h 4356100"/>
              <a:gd name="connsiteX97" fmla="*/ 2119624 w 5149850"/>
              <a:gd name="connsiteY97" fmla="*/ 3454400 h 4356100"/>
              <a:gd name="connsiteX98" fmla="*/ 2086067 w 5149850"/>
              <a:gd name="connsiteY98" fmla="*/ 3454400 h 4356100"/>
              <a:gd name="connsiteX99" fmla="*/ 2011545 w 5149850"/>
              <a:gd name="connsiteY99" fmla="*/ 3454400 h 4356100"/>
              <a:gd name="connsiteX100" fmla="*/ 1913284 w 5149850"/>
              <a:gd name="connsiteY100" fmla="*/ 3454400 h 4356100"/>
              <a:gd name="connsiteX101" fmla="*/ 1909259 w 5149850"/>
              <a:gd name="connsiteY101" fmla="*/ 3454400 h 4356100"/>
              <a:gd name="connsiteX102" fmla="*/ 1824373 w 5149850"/>
              <a:gd name="connsiteY102" fmla="*/ 3454400 h 4356100"/>
              <a:gd name="connsiteX103" fmla="*/ 1745075 w 5149850"/>
              <a:gd name="connsiteY103" fmla="*/ 3454400 h 4356100"/>
              <a:gd name="connsiteX104" fmla="*/ 1744346 w 5149850"/>
              <a:gd name="connsiteY104" fmla="*/ 3454400 h 4356100"/>
              <a:gd name="connsiteX105" fmla="*/ 1609072 w 5149850"/>
              <a:gd name="connsiteY105" fmla="*/ 3454400 h 4356100"/>
              <a:gd name="connsiteX106" fmla="*/ 1593048 w 5149850"/>
              <a:gd name="connsiteY106" fmla="*/ 3454400 h 4356100"/>
              <a:gd name="connsiteX107" fmla="*/ 1503720 w 5149850"/>
              <a:gd name="connsiteY107" fmla="*/ 3454400 h 4356100"/>
              <a:gd name="connsiteX108" fmla="*/ 1452708 w 5149850"/>
              <a:gd name="connsiteY108" fmla="*/ 3454400 h 4356100"/>
              <a:gd name="connsiteX109" fmla="*/ 1424550 w 5149850"/>
              <a:gd name="connsiteY109" fmla="*/ 3454400 h 4356100"/>
              <a:gd name="connsiteX110" fmla="*/ 1329795 w 5149850"/>
              <a:gd name="connsiteY110" fmla="*/ 3454400 h 4356100"/>
              <a:gd name="connsiteX111" fmla="*/ 1323589 w 5149850"/>
              <a:gd name="connsiteY111" fmla="*/ 3454400 h 4356100"/>
              <a:gd name="connsiteX112" fmla="*/ 1306730 w 5149850"/>
              <a:gd name="connsiteY112" fmla="*/ 3454400 h 4356100"/>
              <a:gd name="connsiteX113" fmla="*/ 1289899 w 5149850"/>
              <a:gd name="connsiteY113" fmla="*/ 3454400 h 4356100"/>
              <a:gd name="connsiteX114" fmla="*/ 1205224 w 5149850"/>
              <a:gd name="connsiteY114" fmla="*/ 3454400 h 4356100"/>
              <a:gd name="connsiteX115" fmla="*/ 375499 w 5149850"/>
              <a:gd name="connsiteY115" fmla="*/ 3454400 h 4356100"/>
              <a:gd name="connsiteX116" fmla="*/ 0 w 5149850"/>
              <a:gd name="connsiteY116" fmla="*/ 3078956 h 4356100"/>
              <a:gd name="connsiteX117" fmla="*/ 375499 w 5149850"/>
              <a:gd name="connsiteY117" fmla="*/ 2703513 h 4356100"/>
              <a:gd name="connsiteX118" fmla="*/ 375483 w 5149850"/>
              <a:gd name="connsiteY118" fmla="*/ 1802606 h 4356100"/>
              <a:gd name="connsiteX119" fmla="*/ 1266489 w 5149850"/>
              <a:gd name="connsiteY119" fmla="*/ 1802606 h 4356100"/>
              <a:gd name="connsiteX120" fmla="*/ 1289883 w 5149850"/>
              <a:gd name="connsiteY120" fmla="*/ 1802606 h 4356100"/>
              <a:gd name="connsiteX121" fmla="*/ 1525635 w 5149850"/>
              <a:gd name="connsiteY121" fmla="*/ 1802606 h 4356100"/>
              <a:gd name="connsiteX122" fmla="*/ 1606451 w 5149850"/>
              <a:gd name="connsiteY122" fmla="*/ 1802606 h 4356100"/>
              <a:gd name="connsiteX123" fmla="*/ 1766916 w 5149850"/>
              <a:gd name="connsiteY123" fmla="*/ 1802606 h 4356100"/>
              <a:gd name="connsiteX124" fmla="*/ 1903241 w 5149850"/>
              <a:gd name="connsiteY124" fmla="*/ 1802606 h 4356100"/>
              <a:gd name="connsiteX125" fmla="*/ 1990970 w 5149850"/>
              <a:gd name="connsiteY125" fmla="*/ 1802606 h 4356100"/>
              <a:gd name="connsiteX126" fmla="*/ 2180889 w 5149850"/>
              <a:gd name="connsiteY126" fmla="*/ 1802606 h 4356100"/>
              <a:gd name="connsiteX127" fmla="*/ 2198436 w 5149850"/>
              <a:gd name="connsiteY127" fmla="*/ 1802606 h 4356100"/>
              <a:gd name="connsiteX128" fmla="*/ 2389950 w 5149850"/>
              <a:gd name="connsiteY128" fmla="*/ 1802606 h 4356100"/>
              <a:gd name="connsiteX129" fmla="*/ 2440035 w 5149850"/>
              <a:gd name="connsiteY129" fmla="*/ 1802606 h 4356100"/>
              <a:gd name="connsiteX130" fmla="*/ 2566153 w 5149850"/>
              <a:gd name="connsiteY130" fmla="*/ 1802606 h 4356100"/>
              <a:gd name="connsiteX131" fmla="*/ 2681316 w 5149850"/>
              <a:gd name="connsiteY131" fmla="*/ 1802606 h 4356100"/>
              <a:gd name="connsiteX132" fmla="*/ 2727680 w 5149850"/>
              <a:gd name="connsiteY132" fmla="*/ 1802606 h 4356100"/>
              <a:gd name="connsiteX133" fmla="*/ 2875171 w 5149850"/>
              <a:gd name="connsiteY133" fmla="*/ 1802606 h 4356100"/>
              <a:gd name="connsiteX134" fmla="*/ 2905370 w 5149850"/>
              <a:gd name="connsiteY134" fmla="*/ 1802606 h 4356100"/>
              <a:gd name="connsiteX135" fmla="*/ 3009263 w 5149850"/>
              <a:gd name="connsiteY135" fmla="*/ 1802606 h 4356100"/>
              <a:gd name="connsiteX136" fmla="*/ 3112836 w 5149850"/>
              <a:gd name="connsiteY136" fmla="*/ 1802606 h 4356100"/>
              <a:gd name="connsiteX137" fmla="*/ 3130595 w 5149850"/>
              <a:gd name="connsiteY137" fmla="*/ 1802606 h 4356100"/>
              <a:gd name="connsiteX138" fmla="*/ 3239804 w 5149850"/>
              <a:gd name="connsiteY138" fmla="*/ 1802606 h 4356100"/>
              <a:gd name="connsiteX139" fmla="*/ 3304351 w 5149850"/>
              <a:gd name="connsiteY139" fmla="*/ 1802606 h 4356100"/>
              <a:gd name="connsiteX140" fmla="*/ 3337529 w 5149850"/>
              <a:gd name="connsiteY140" fmla="*/ 1802606 h 4356100"/>
              <a:gd name="connsiteX141" fmla="*/ 3424407 w 5149850"/>
              <a:gd name="connsiteY141" fmla="*/ 1802606 h 4356100"/>
              <a:gd name="connsiteX142" fmla="*/ 3480553 w 5149850"/>
              <a:gd name="connsiteY142" fmla="*/ 1802606 h 4356100"/>
              <a:gd name="connsiteX143" fmla="*/ 3501076 w 5149850"/>
              <a:gd name="connsiteY143" fmla="*/ 1802606 h 4356100"/>
              <a:gd name="connsiteX144" fmla="*/ 3568176 w 5149850"/>
              <a:gd name="connsiteY144" fmla="*/ 1802606 h 4356100"/>
              <a:gd name="connsiteX145" fmla="*/ 3626343 w 5149850"/>
              <a:gd name="connsiteY145" fmla="*/ 1802606 h 4356100"/>
              <a:gd name="connsiteX146" fmla="*/ 3642080 w 5149850"/>
              <a:gd name="connsiteY146" fmla="*/ 1802606 h 4356100"/>
              <a:gd name="connsiteX147" fmla="*/ 3676215 w 5149850"/>
              <a:gd name="connsiteY147" fmla="*/ 1802606 h 4356100"/>
              <a:gd name="connsiteX148" fmla="*/ 3753629 w 5149850"/>
              <a:gd name="connsiteY148" fmla="*/ 1802606 h 4356100"/>
              <a:gd name="connsiteX149" fmla="*/ 3789571 w 5149850"/>
              <a:gd name="connsiteY149" fmla="*/ 1802606 h 4356100"/>
              <a:gd name="connsiteX150" fmla="*/ 3805522 w 5149850"/>
              <a:gd name="connsiteY150" fmla="*/ 1802606 h 4356100"/>
              <a:gd name="connsiteX151" fmla="*/ 3836998 w 5149850"/>
              <a:gd name="connsiteY151" fmla="*/ 1802606 h 4356100"/>
              <a:gd name="connsiteX152" fmla="*/ 3853162 w 5149850"/>
              <a:gd name="connsiteY152" fmla="*/ 1802606 h 4356100"/>
              <a:gd name="connsiteX153" fmla="*/ 3859117 w 5149850"/>
              <a:gd name="connsiteY153" fmla="*/ 1802606 h 4356100"/>
              <a:gd name="connsiteX154" fmla="*/ 3859967 w 5149850"/>
              <a:gd name="connsiteY154" fmla="*/ 1802606 h 4356100"/>
              <a:gd name="connsiteX155" fmla="*/ 3923663 w 5149850"/>
              <a:gd name="connsiteY155" fmla="*/ 1802606 h 4356100"/>
              <a:gd name="connsiteX156" fmla="*/ 4774367 w 5149850"/>
              <a:gd name="connsiteY156" fmla="*/ 1802606 h 4356100"/>
              <a:gd name="connsiteX157" fmla="*/ 5149850 w 5149850"/>
              <a:gd name="connsiteY157" fmla="*/ 2178050 h 4356100"/>
              <a:gd name="connsiteX158" fmla="*/ 4774367 w 5149850"/>
              <a:gd name="connsiteY158" fmla="*/ 2553494 h 4356100"/>
              <a:gd name="connsiteX159" fmla="*/ 3883361 w 5149850"/>
              <a:gd name="connsiteY159" fmla="*/ 2553494 h 4356100"/>
              <a:gd name="connsiteX160" fmla="*/ 3859967 w 5149850"/>
              <a:gd name="connsiteY160" fmla="*/ 2553494 h 4356100"/>
              <a:gd name="connsiteX161" fmla="*/ 3624215 w 5149850"/>
              <a:gd name="connsiteY161" fmla="*/ 2553494 h 4356100"/>
              <a:gd name="connsiteX162" fmla="*/ 3543399 w 5149850"/>
              <a:gd name="connsiteY162" fmla="*/ 2553494 h 4356100"/>
              <a:gd name="connsiteX163" fmla="*/ 3382934 w 5149850"/>
              <a:gd name="connsiteY163" fmla="*/ 2553494 h 4356100"/>
              <a:gd name="connsiteX164" fmla="*/ 3246610 w 5149850"/>
              <a:gd name="connsiteY164" fmla="*/ 2553494 h 4356100"/>
              <a:gd name="connsiteX165" fmla="*/ 3158880 w 5149850"/>
              <a:gd name="connsiteY165" fmla="*/ 2553494 h 4356100"/>
              <a:gd name="connsiteX166" fmla="*/ 2968961 w 5149850"/>
              <a:gd name="connsiteY166" fmla="*/ 2553494 h 4356100"/>
              <a:gd name="connsiteX167" fmla="*/ 2951415 w 5149850"/>
              <a:gd name="connsiteY167" fmla="*/ 2553494 h 4356100"/>
              <a:gd name="connsiteX168" fmla="*/ 2759900 w 5149850"/>
              <a:gd name="connsiteY168" fmla="*/ 2553494 h 4356100"/>
              <a:gd name="connsiteX169" fmla="*/ 2709815 w 5149850"/>
              <a:gd name="connsiteY169" fmla="*/ 2553494 h 4356100"/>
              <a:gd name="connsiteX170" fmla="*/ 2583698 w 5149850"/>
              <a:gd name="connsiteY170" fmla="*/ 2553494 h 4356100"/>
              <a:gd name="connsiteX171" fmla="*/ 2468534 w 5149850"/>
              <a:gd name="connsiteY171" fmla="*/ 2553494 h 4356100"/>
              <a:gd name="connsiteX172" fmla="*/ 2422170 w 5149850"/>
              <a:gd name="connsiteY172" fmla="*/ 2553494 h 4356100"/>
              <a:gd name="connsiteX173" fmla="*/ 2274679 w 5149850"/>
              <a:gd name="connsiteY173" fmla="*/ 2553494 h 4356100"/>
              <a:gd name="connsiteX174" fmla="*/ 2244480 w 5149850"/>
              <a:gd name="connsiteY174" fmla="*/ 2553494 h 4356100"/>
              <a:gd name="connsiteX175" fmla="*/ 2140587 w 5149850"/>
              <a:gd name="connsiteY175" fmla="*/ 2553494 h 4356100"/>
              <a:gd name="connsiteX176" fmla="*/ 2037015 w 5149850"/>
              <a:gd name="connsiteY176" fmla="*/ 2553494 h 4356100"/>
              <a:gd name="connsiteX177" fmla="*/ 2019256 w 5149850"/>
              <a:gd name="connsiteY177" fmla="*/ 2553494 h 4356100"/>
              <a:gd name="connsiteX178" fmla="*/ 1910046 w 5149850"/>
              <a:gd name="connsiteY178" fmla="*/ 2553494 h 4356100"/>
              <a:gd name="connsiteX179" fmla="*/ 1845500 w 5149850"/>
              <a:gd name="connsiteY179" fmla="*/ 2553494 h 4356100"/>
              <a:gd name="connsiteX180" fmla="*/ 1812322 w 5149850"/>
              <a:gd name="connsiteY180" fmla="*/ 2553494 h 4356100"/>
              <a:gd name="connsiteX181" fmla="*/ 1725444 w 5149850"/>
              <a:gd name="connsiteY181" fmla="*/ 2553494 h 4356100"/>
              <a:gd name="connsiteX182" fmla="*/ 1669298 w 5149850"/>
              <a:gd name="connsiteY182" fmla="*/ 2553494 h 4356100"/>
              <a:gd name="connsiteX183" fmla="*/ 1648774 w 5149850"/>
              <a:gd name="connsiteY183" fmla="*/ 2553494 h 4356100"/>
              <a:gd name="connsiteX184" fmla="*/ 1523508 w 5149850"/>
              <a:gd name="connsiteY184" fmla="*/ 2553494 h 4356100"/>
              <a:gd name="connsiteX185" fmla="*/ 1507770 w 5149850"/>
              <a:gd name="connsiteY185" fmla="*/ 2553494 h 4356100"/>
              <a:gd name="connsiteX186" fmla="*/ 1473635 w 5149850"/>
              <a:gd name="connsiteY186" fmla="*/ 2553494 h 4356100"/>
              <a:gd name="connsiteX187" fmla="*/ 1396221 w 5149850"/>
              <a:gd name="connsiteY187" fmla="*/ 2553494 h 4356100"/>
              <a:gd name="connsiteX188" fmla="*/ 1360279 w 5149850"/>
              <a:gd name="connsiteY188" fmla="*/ 2553494 h 4356100"/>
              <a:gd name="connsiteX189" fmla="*/ 1344328 w 5149850"/>
              <a:gd name="connsiteY189" fmla="*/ 2553494 h 4356100"/>
              <a:gd name="connsiteX190" fmla="*/ 1289883 w 5149850"/>
              <a:gd name="connsiteY190" fmla="*/ 2553494 h 4356100"/>
              <a:gd name="connsiteX191" fmla="*/ 1226187 w 5149850"/>
              <a:gd name="connsiteY191" fmla="*/ 2553494 h 4356100"/>
              <a:gd name="connsiteX192" fmla="*/ 375483 w 5149850"/>
              <a:gd name="connsiteY192" fmla="*/ 2553494 h 4356100"/>
              <a:gd name="connsiteX193" fmla="*/ 0 w 5149850"/>
              <a:gd name="connsiteY193" fmla="*/ 2178050 h 4356100"/>
              <a:gd name="connsiteX194" fmla="*/ 375483 w 5149850"/>
              <a:gd name="connsiteY194" fmla="*/ 1802606 h 4356100"/>
              <a:gd name="connsiteX195" fmla="*/ 375505 w 5149850"/>
              <a:gd name="connsiteY195" fmla="*/ 900906 h 4356100"/>
              <a:gd name="connsiteX196" fmla="*/ 1167228 w 5149850"/>
              <a:gd name="connsiteY196" fmla="*/ 900906 h 4356100"/>
              <a:gd name="connsiteX197" fmla="*/ 1289906 w 5149850"/>
              <a:gd name="connsiteY197" fmla="*/ 900906 h 4356100"/>
              <a:gd name="connsiteX198" fmla="*/ 1294715 w 5149850"/>
              <a:gd name="connsiteY198" fmla="*/ 900906 h 4356100"/>
              <a:gd name="connsiteX199" fmla="*/ 1412762 w 5149850"/>
              <a:gd name="connsiteY199" fmla="*/ 900906 h 4356100"/>
              <a:gd name="connsiteX200" fmla="*/ 1470032 w 5149850"/>
              <a:gd name="connsiteY200" fmla="*/ 900906 h 4356100"/>
              <a:gd name="connsiteX201" fmla="*/ 1521734 w 5149850"/>
              <a:gd name="connsiteY201" fmla="*/ 900906 h 4356100"/>
              <a:gd name="connsiteX202" fmla="*/ 1638905 w 5149850"/>
              <a:gd name="connsiteY202" fmla="*/ 900906 h 4356100"/>
              <a:gd name="connsiteX203" fmla="*/ 1713901 w 5149850"/>
              <a:gd name="connsiteY203" fmla="*/ 900906 h 4356100"/>
              <a:gd name="connsiteX204" fmla="*/ 1796887 w 5149850"/>
              <a:gd name="connsiteY204" fmla="*/ 900906 h 4356100"/>
              <a:gd name="connsiteX205" fmla="*/ 1874122 w 5149850"/>
              <a:gd name="connsiteY205" fmla="*/ 900906 h 4356100"/>
              <a:gd name="connsiteX206" fmla="*/ 1944340 w 5149850"/>
              <a:gd name="connsiteY206" fmla="*/ 900906 h 4356100"/>
              <a:gd name="connsiteX207" fmla="*/ 2005299 w 5149850"/>
              <a:gd name="connsiteY207" fmla="*/ 900906 h 4356100"/>
              <a:gd name="connsiteX208" fmla="*/ 2081628 w 5149850"/>
              <a:gd name="connsiteY208" fmla="*/ 900906 h 4356100"/>
              <a:gd name="connsiteX209" fmla="*/ 2110338 w 5149850"/>
              <a:gd name="connsiteY209" fmla="*/ 900906 h 4356100"/>
              <a:gd name="connsiteX210" fmla="*/ 2192142 w 5149850"/>
              <a:gd name="connsiteY210" fmla="*/ 900906 h 4356100"/>
              <a:gd name="connsiteX211" fmla="*/ 2209115 w 5149850"/>
              <a:gd name="connsiteY211" fmla="*/ 900906 h 4356100"/>
              <a:gd name="connsiteX212" fmla="*/ 2253616 w 5149850"/>
              <a:gd name="connsiteY212" fmla="*/ 900906 h 4356100"/>
              <a:gd name="connsiteX213" fmla="*/ 2297665 w 5149850"/>
              <a:gd name="connsiteY213" fmla="*/ 900906 h 4356100"/>
              <a:gd name="connsiteX214" fmla="*/ 2327162 w 5149850"/>
              <a:gd name="connsiteY214" fmla="*/ 900906 h 4356100"/>
              <a:gd name="connsiteX215" fmla="*/ 2327192 w 5149850"/>
              <a:gd name="connsiteY215" fmla="*/ 900906 h 4356100"/>
              <a:gd name="connsiteX216" fmla="*/ 2345101 w 5149850"/>
              <a:gd name="connsiteY216" fmla="*/ 900906 h 4356100"/>
              <a:gd name="connsiteX217" fmla="*/ 2354298 w 5149850"/>
              <a:gd name="connsiteY217" fmla="*/ 900906 h 4356100"/>
              <a:gd name="connsiteX218" fmla="*/ 2358171 w 5149850"/>
              <a:gd name="connsiteY218" fmla="*/ 900906 h 4356100"/>
              <a:gd name="connsiteX219" fmla="*/ 2436134 w 5149850"/>
              <a:gd name="connsiteY219" fmla="*/ 900906 h 4356100"/>
              <a:gd name="connsiteX220" fmla="*/ 3272571 w 5149850"/>
              <a:gd name="connsiteY220" fmla="*/ 900906 h 4356100"/>
              <a:gd name="connsiteX221" fmla="*/ 3648075 w 5149850"/>
              <a:gd name="connsiteY221" fmla="*/ 1276350 h 4356100"/>
              <a:gd name="connsiteX222" fmla="*/ 3272571 w 5149850"/>
              <a:gd name="connsiteY222" fmla="*/ 1651794 h 4356100"/>
              <a:gd name="connsiteX223" fmla="*/ 2480848 w 5149850"/>
              <a:gd name="connsiteY223" fmla="*/ 1651794 h 4356100"/>
              <a:gd name="connsiteX224" fmla="*/ 2358171 w 5149850"/>
              <a:gd name="connsiteY224" fmla="*/ 1651794 h 4356100"/>
              <a:gd name="connsiteX225" fmla="*/ 2353361 w 5149850"/>
              <a:gd name="connsiteY225" fmla="*/ 1651794 h 4356100"/>
              <a:gd name="connsiteX226" fmla="*/ 2235314 w 5149850"/>
              <a:gd name="connsiteY226" fmla="*/ 1651794 h 4356100"/>
              <a:gd name="connsiteX227" fmla="*/ 2178044 w 5149850"/>
              <a:gd name="connsiteY227" fmla="*/ 1651794 h 4356100"/>
              <a:gd name="connsiteX228" fmla="*/ 2126342 w 5149850"/>
              <a:gd name="connsiteY228" fmla="*/ 1651794 h 4356100"/>
              <a:gd name="connsiteX229" fmla="*/ 2009171 w 5149850"/>
              <a:gd name="connsiteY229" fmla="*/ 1651794 h 4356100"/>
              <a:gd name="connsiteX230" fmla="*/ 1934175 w 5149850"/>
              <a:gd name="connsiteY230" fmla="*/ 1651794 h 4356100"/>
              <a:gd name="connsiteX231" fmla="*/ 1851190 w 5149850"/>
              <a:gd name="connsiteY231" fmla="*/ 1651794 h 4356100"/>
              <a:gd name="connsiteX232" fmla="*/ 1773955 w 5149850"/>
              <a:gd name="connsiteY232" fmla="*/ 1651794 h 4356100"/>
              <a:gd name="connsiteX233" fmla="*/ 1703736 w 5149850"/>
              <a:gd name="connsiteY233" fmla="*/ 1651794 h 4356100"/>
              <a:gd name="connsiteX234" fmla="*/ 1642777 w 5149850"/>
              <a:gd name="connsiteY234" fmla="*/ 1651794 h 4356100"/>
              <a:gd name="connsiteX235" fmla="*/ 1566448 w 5149850"/>
              <a:gd name="connsiteY235" fmla="*/ 1651794 h 4356100"/>
              <a:gd name="connsiteX236" fmla="*/ 1537739 w 5149850"/>
              <a:gd name="connsiteY236" fmla="*/ 1651794 h 4356100"/>
              <a:gd name="connsiteX237" fmla="*/ 1455934 w 5149850"/>
              <a:gd name="connsiteY237" fmla="*/ 1651794 h 4356100"/>
              <a:gd name="connsiteX238" fmla="*/ 1438961 w 5149850"/>
              <a:gd name="connsiteY238" fmla="*/ 1651794 h 4356100"/>
              <a:gd name="connsiteX239" fmla="*/ 1394460 w 5149850"/>
              <a:gd name="connsiteY239" fmla="*/ 1651794 h 4356100"/>
              <a:gd name="connsiteX240" fmla="*/ 1350412 w 5149850"/>
              <a:gd name="connsiteY240" fmla="*/ 1651794 h 4356100"/>
              <a:gd name="connsiteX241" fmla="*/ 1320914 w 5149850"/>
              <a:gd name="connsiteY241" fmla="*/ 1651794 h 4356100"/>
              <a:gd name="connsiteX242" fmla="*/ 1320885 w 5149850"/>
              <a:gd name="connsiteY242" fmla="*/ 1651794 h 4356100"/>
              <a:gd name="connsiteX243" fmla="*/ 1289906 w 5149850"/>
              <a:gd name="connsiteY243" fmla="*/ 1651794 h 4356100"/>
              <a:gd name="connsiteX244" fmla="*/ 1211942 w 5149850"/>
              <a:gd name="connsiteY244" fmla="*/ 1651794 h 4356100"/>
              <a:gd name="connsiteX245" fmla="*/ 375505 w 5149850"/>
              <a:gd name="connsiteY245" fmla="*/ 1651794 h 4356100"/>
              <a:gd name="connsiteX246" fmla="*/ 0 w 5149850"/>
              <a:gd name="connsiteY246" fmla="*/ 1276350 h 4356100"/>
              <a:gd name="connsiteX247" fmla="*/ 375505 w 5149850"/>
              <a:gd name="connsiteY247" fmla="*/ 900906 h 4356100"/>
              <a:gd name="connsiteX248" fmla="*/ 375402 w 5149850"/>
              <a:gd name="connsiteY248" fmla="*/ 0 h 4356100"/>
              <a:gd name="connsiteX249" fmla="*/ 1178761 w 5149850"/>
              <a:gd name="connsiteY249" fmla="*/ 0 h 4356100"/>
              <a:gd name="connsiteX250" fmla="*/ 1234282 w 5149850"/>
              <a:gd name="connsiteY250" fmla="*/ 5642 h 4356100"/>
              <a:gd name="connsiteX251" fmla="*/ 1289802 w 5149850"/>
              <a:gd name="connsiteY251" fmla="*/ 0 h 4356100"/>
              <a:gd name="connsiteX252" fmla="*/ 2093161 w 5149850"/>
              <a:gd name="connsiteY252" fmla="*/ 0 h 4356100"/>
              <a:gd name="connsiteX253" fmla="*/ 2468563 w 5149850"/>
              <a:gd name="connsiteY253" fmla="*/ 375444 h 4356100"/>
              <a:gd name="connsiteX254" fmla="*/ 2093161 w 5149850"/>
              <a:gd name="connsiteY254" fmla="*/ 750888 h 4356100"/>
              <a:gd name="connsiteX255" fmla="*/ 1289802 w 5149850"/>
              <a:gd name="connsiteY255" fmla="*/ 750888 h 4356100"/>
              <a:gd name="connsiteX256" fmla="*/ 1234282 w 5149850"/>
              <a:gd name="connsiteY256" fmla="*/ 745246 h 4356100"/>
              <a:gd name="connsiteX257" fmla="*/ 1178761 w 5149850"/>
              <a:gd name="connsiteY257" fmla="*/ 750888 h 4356100"/>
              <a:gd name="connsiteX258" fmla="*/ 375402 w 5149850"/>
              <a:gd name="connsiteY258" fmla="*/ 750888 h 4356100"/>
              <a:gd name="connsiteX259" fmla="*/ 0 w 5149850"/>
              <a:gd name="connsiteY259" fmla="*/ 375444 h 4356100"/>
              <a:gd name="connsiteX260" fmla="*/ 375402 w 5149850"/>
              <a:gd name="connsiteY260" fmla="*/ 0 h 435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Lst>
            <a:rect l="l" t="t" r="r" b="b"/>
            <a:pathLst>
              <a:path w="5149850" h="4356100">
                <a:moveTo>
                  <a:pt x="375505" y="3605213"/>
                </a:moveTo>
                <a:cubicBezTo>
                  <a:pt x="685297" y="3605213"/>
                  <a:pt x="946683" y="3605213"/>
                  <a:pt x="1167228" y="3605213"/>
                </a:cubicBezTo>
                <a:lnTo>
                  <a:pt x="1289905" y="3605213"/>
                </a:lnTo>
                <a:lnTo>
                  <a:pt x="1294715" y="3605213"/>
                </a:lnTo>
                <a:lnTo>
                  <a:pt x="1412762" y="3605213"/>
                </a:lnTo>
                <a:lnTo>
                  <a:pt x="1470032" y="3605213"/>
                </a:lnTo>
                <a:lnTo>
                  <a:pt x="1521734" y="3605213"/>
                </a:lnTo>
                <a:lnTo>
                  <a:pt x="1638905" y="3605213"/>
                </a:lnTo>
                <a:lnTo>
                  <a:pt x="1713901" y="3605213"/>
                </a:lnTo>
                <a:lnTo>
                  <a:pt x="1796886" y="3605213"/>
                </a:lnTo>
                <a:lnTo>
                  <a:pt x="1874122" y="3605213"/>
                </a:lnTo>
                <a:lnTo>
                  <a:pt x="1944340" y="3605213"/>
                </a:lnTo>
                <a:lnTo>
                  <a:pt x="2005299" y="3605213"/>
                </a:lnTo>
                <a:lnTo>
                  <a:pt x="2081628" y="3605213"/>
                </a:lnTo>
                <a:lnTo>
                  <a:pt x="2110338" y="3605213"/>
                </a:lnTo>
                <a:lnTo>
                  <a:pt x="2192142" y="3605213"/>
                </a:lnTo>
                <a:lnTo>
                  <a:pt x="2209115" y="3605213"/>
                </a:lnTo>
                <a:lnTo>
                  <a:pt x="2253616" y="3605213"/>
                </a:lnTo>
                <a:lnTo>
                  <a:pt x="2297665" y="3605213"/>
                </a:lnTo>
                <a:lnTo>
                  <a:pt x="2327162" y="3605213"/>
                </a:lnTo>
                <a:lnTo>
                  <a:pt x="2327192" y="3605213"/>
                </a:lnTo>
                <a:lnTo>
                  <a:pt x="2345101" y="3605213"/>
                </a:lnTo>
                <a:lnTo>
                  <a:pt x="2354298" y="3605213"/>
                </a:lnTo>
                <a:lnTo>
                  <a:pt x="2358171" y="3605213"/>
                </a:lnTo>
                <a:lnTo>
                  <a:pt x="2436134" y="3605213"/>
                </a:lnTo>
                <a:cubicBezTo>
                  <a:pt x="3272571" y="3605213"/>
                  <a:pt x="3272571" y="3605213"/>
                  <a:pt x="3272571" y="3605213"/>
                </a:cubicBezTo>
                <a:cubicBezTo>
                  <a:pt x="3479098" y="3605213"/>
                  <a:pt x="3648075" y="3774162"/>
                  <a:pt x="3648075" y="3980656"/>
                </a:cubicBezTo>
                <a:cubicBezTo>
                  <a:pt x="3648075" y="4187151"/>
                  <a:pt x="3479098" y="4356100"/>
                  <a:pt x="3272571" y="4356100"/>
                </a:cubicBezTo>
                <a:cubicBezTo>
                  <a:pt x="2962779" y="4356100"/>
                  <a:pt x="2701393" y="4356100"/>
                  <a:pt x="2480848" y="4356100"/>
                </a:cubicBezTo>
                <a:lnTo>
                  <a:pt x="2358171" y="4356100"/>
                </a:lnTo>
                <a:lnTo>
                  <a:pt x="2353361" y="4356100"/>
                </a:lnTo>
                <a:cubicBezTo>
                  <a:pt x="2312459" y="4356100"/>
                  <a:pt x="2273130" y="4356100"/>
                  <a:pt x="2235314" y="4356100"/>
                </a:cubicBezTo>
                <a:lnTo>
                  <a:pt x="2178044" y="4356100"/>
                </a:lnTo>
                <a:lnTo>
                  <a:pt x="2126342" y="4356100"/>
                </a:lnTo>
                <a:lnTo>
                  <a:pt x="2009171" y="4356100"/>
                </a:lnTo>
                <a:lnTo>
                  <a:pt x="1934175" y="4356100"/>
                </a:lnTo>
                <a:lnTo>
                  <a:pt x="1851190" y="4356100"/>
                </a:lnTo>
                <a:lnTo>
                  <a:pt x="1773954" y="4356100"/>
                </a:lnTo>
                <a:lnTo>
                  <a:pt x="1703736" y="4356100"/>
                </a:lnTo>
                <a:lnTo>
                  <a:pt x="1642777" y="4356100"/>
                </a:lnTo>
                <a:lnTo>
                  <a:pt x="1566448" y="4356100"/>
                </a:lnTo>
                <a:lnTo>
                  <a:pt x="1537738" y="4356100"/>
                </a:lnTo>
                <a:cubicBezTo>
                  <a:pt x="1506759" y="4356100"/>
                  <a:pt x="1479653" y="4356100"/>
                  <a:pt x="1455934" y="4356100"/>
                </a:cubicBezTo>
                <a:lnTo>
                  <a:pt x="1438961" y="4356100"/>
                </a:lnTo>
                <a:lnTo>
                  <a:pt x="1394460" y="4356100"/>
                </a:lnTo>
                <a:cubicBezTo>
                  <a:pt x="1377034" y="4356100"/>
                  <a:pt x="1362513" y="4356100"/>
                  <a:pt x="1350411" y="4356100"/>
                </a:cubicBezTo>
                <a:lnTo>
                  <a:pt x="1320914" y="4356100"/>
                </a:lnTo>
                <a:lnTo>
                  <a:pt x="1320884" y="4356100"/>
                </a:lnTo>
                <a:cubicBezTo>
                  <a:pt x="1289905" y="4356100"/>
                  <a:pt x="1289905" y="4356100"/>
                  <a:pt x="1289905" y="4356100"/>
                </a:cubicBezTo>
                <a:lnTo>
                  <a:pt x="1211942" y="4356100"/>
                </a:lnTo>
                <a:cubicBezTo>
                  <a:pt x="375505" y="4356100"/>
                  <a:pt x="375505" y="4356100"/>
                  <a:pt x="375505" y="4356100"/>
                </a:cubicBezTo>
                <a:cubicBezTo>
                  <a:pt x="168977" y="4356100"/>
                  <a:pt x="0" y="4187151"/>
                  <a:pt x="0" y="3980656"/>
                </a:cubicBezTo>
                <a:cubicBezTo>
                  <a:pt x="0" y="3774162"/>
                  <a:pt x="168977" y="3605213"/>
                  <a:pt x="375505" y="3605213"/>
                </a:cubicBezTo>
                <a:close/>
                <a:moveTo>
                  <a:pt x="375499" y="2703513"/>
                </a:moveTo>
                <a:cubicBezTo>
                  <a:pt x="694672" y="2703513"/>
                  <a:pt x="973948" y="2703513"/>
                  <a:pt x="1218315" y="2703513"/>
                </a:cubicBezTo>
                <a:lnTo>
                  <a:pt x="1289899" y="2703513"/>
                </a:lnTo>
                <a:lnTo>
                  <a:pt x="1395123" y="2703513"/>
                </a:lnTo>
                <a:lnTo>
                  <a:pt x="1521876" y="2703513"/>
                </a:lnTo>
                <a:lnTo>
                  <a:pt x="1559307" y="2703513"/>
                </a:lnTo>
                <a:lnTo>
                  <a:pt x="1711335" y="2703513"/>
                </a:lnTo>
                <a:lnTo>
                  <a:pt x="1739359" y="2703513"/>
                </a:lnTo>
                <a:lnTo>
                  <a:pt x="1851674" y="2703513"/>
                </a:lnTo>
                <a:lnTo>
                  <a:pt x="1942817" y="2703513"/>
                </a:lnTo>
                <a:lnTo>
                  <a:pt x="1980793" y="2703513"/>
                </a:lnTo>
                <a:lnTo>
                  <a:pt x="2099158" y="2703513"/>
                </a:lnTo>
                <a:lnTo>
                  <a:pt x="2132715" y="2703513"/>
                </a:lnTo>
                <a:lnTo>
                  <a:pt x="2207238" y="2703513"/>
                </a:lnTo>
                <a:lnTo>
                  <a:pt x="2305499" y="2703513"/>
                </a:lnTo>
                <a:lnTo>
                  <a:pt x="2309523" y="2703513"/>
                </a:lnTo>
                <a:lnTo>
                  <a:pt x="2394409" y="2703513"/>
                </a:lnTo>
                <a:lnTo>
                  <a:pt x="2473707" y="2703513"/>
                </a:lnTo>
                <a:lnTo>
                  <a:pt x="2474436" y="2703513"/>
                </a:lnTo>
                <a:lnTo>
                  <a:pt x="2609710" y="2703513"/>
                </a:lnTo>
                <a:lnTo>
                  <a:pt x="2625735" y="2703513"/>
                </a:lnTo>
                <a:lnTo>
                  <a:pt x="2715063" y="2703513"/>
                </a:lnTo>
                <a:lnTo>
                  <a:pt x="2766074" y="2703513"/>
                </a:lnTo>
                <a:lnTo>
                  <a:pt x="2794233" y="2703513"/>
                </a:lnTo>
                <a:lnTo>
                  <a:pt x="2850961" y="2703513"/>
                </a:lnTo>
                <a:lnTo>
                  <a:pt x="2888987" y="2703513"/>
                </a:lnTo>
                <a:lnTo>
                  <a:pt x="2895193" y="2703513"/>
                </a:lnTo>
                <a:lnTo>
                  <a:pt x="2912052" y="2703513"/>
                </a:lnTo>
                <a:lnTo>
                  <a:pt x="2923897" y="2703513"/>
                </a:lnTo>
                <a:lnTo>
                  <a:pt x="2928884" y="2703513"/>
                </a:lnTo>
                <a:lnTo>
                  <a:pt x="3013558" y="2703513"/>
                </a:lnTo>
                <a:cubicBezTo>
                  <a:pt x="3843284" y="2703513"/>
                  <a:pt x="3843284" y="2703513"/>
                  <a:pt x="3843284" y="2703513"/>
                </a:cubicBezTo>
                <a:cubicBezTo>
                  <a:pt x="4049808" y="2703513"/>
                  <a:pt x="4218782" y="2872462"/>
                  <a:pt x="4218782" y="3078956"/>
                </a:cubicBezTo>
                <a:cubicBezTo>
                  <a:pt x="4218782" y="3285451"/>
                  <a:pt x="4049808" y="3454400"/>
                  <a:pt x="3843284" y="3454400"/>
                </a:cubicBezTo>
                <a:cubicBezTo>
                  <a:pt x="3524111" y="3454400"/>
                  <a:pt x="3244834" y="3454400"/>
                  <a:pt x="3000467" y="3454400"/>
                </a:cubicBezTo>
                <a:lnTo>
                  <a:pt x="2928884" y="3454400"/>
                </a:lnTo>
                <a:lnTo>
                  <a:pt x="2823660" y="3454400"/>
                </a:lnTo>
                <a:lnTo>
                  <a:pt x="2696906" y="3454400"/>
                </a:lnTo>
                <a:lnTo>
                  <a:pt x="2659475" y="3454400"/>
                </a:lnTo>
                <a:cubicBezTo>
                  <a:pt x="2606799" y="3454400"/>
                  <a:pt x="2556149" y="3454400"/>
                  <a:pt x="2507448" y="3454400"/>
                </a:cubicBezTo>
                <a:lnTo>
                  <a:pt x="2479423" y="3454400"/>
                </a:lnTo>
                <a:lnTo>
                  <a:pt x="2367108" y="3454400"/>
                </a:lnTo>
                <a:lnTo>
                  <a:pt x="2275966" y="3454400"/>
                </a:lnTo>
                <a:lnTo>
                  <a:pt x="2237989" y="3454400"/>
                </a:lnTo>
                <a:cubicBezTo>
                  <a:pt x="2196768" y="3454400"/>
                  <a:pt x="2157339" y="3454400"/>
                  <a:pt x="2119624" y="3454400"/>
                </a:cubicBezTo>
                <a:lnTo>
                  <a:pt x="2086067" y="3454400"/>
                </a:lnTo>
                <a:lnTo>
                  <a:pt x="2011545" y="3454400"/>
                </a:lnTo>
                <a:cubicBezTo>
                  <a:pt x="1977181" y="3454400"/>
                  <a:pt x="1944453" y="3454400"/>
                  <a:pt x="1913284" y="3454400"/>
                </a:cubicBezTo>
                <a:lnTo>
                  <a:pt x="1909259" y="3454400"/>
                </a:lnTo>
                <a:lnTo>
                  <a:pt x="1824373" y="3454400"/>
                </a:lnTo>
                <a:lnTo>
                  <a:pt x="1745075" y="3454400"/>
                </a:lnTo>
                <a:lnTo>
                  <a:pt x="1744346" y="3454400"/>
                </a:lnTo>
                <a:cubicBezTo>
                  <a:pt x="1693852" y="3454400"/>
                  <a:pt x="1648968" y="3454400"/>
                  <a:pt x="1609072" y="3454400"/>
                </a:cubicBezTo>
                <a:lnTo>
                  <a:pt x="1593048" y="3454400"/>
                </a:lnTo>
                <a:lnTo>
                  <a:pt x="1503720" y="3454400"/>
                </a:lnTo>
                <a:lnTo>
                  <a:pt x="1452708" y="3454400"/>
                </a:lnTo>
                <a:lnTo>
                  <a:pt x="1424550" y="3454400"/>
                </a:lnTo>
                <a:cubicBezTo>
                  <a:pt x="1379666" y="3454400"/>
                  <a:pt x="1349744" y="3454400"/>
                  <a:pt x="1329795" y="3454400"/>
                </a:cubicBezTo>
                <a:lnTo>
                  <a:pt x="1323589" y="3454400"/>
                </a:lnTo>
                <a:lnTo>
                  <a:pt x="1306730" y="3454400"/>
                </a:lnTo>
                <a:cubicBezTo>
                  <a:pt x="1289899" y="3454400"/>
                  <a:pt x="1289899" y="3454400"/>
                  <a:pt x="1289899" y="3454400"/>
                </a:cubicBezTo>
                <a:lnTo>
                  <a:pt x="1205224" y="3454400"/>
                </a:lnTo>
                <a:cubicBezTo>
                  <a:pt x="375499" y="3454400"/>
                  <a:pt x="375499" y="3454400"/>
                  <a:pt x="375499" y="3454400"/>
                </a:cubicBezTo>
                <a:cubicBezTo>
                  <a:pt x="168975" y="3454400"/>
                  <a:pt x="0" y="3285451"/>
                  <a:pt x="0" y="3078956"/>
                </a:cubicBezTo>
                <a:cubicBezTo>
                  <a:pt x="0" y="2872462"/>
                  <a:pt x="168975" y="2703513"/>
                  <a:pt x="375499" y="2703513"/>
                </a:cubicBezTo>
                <a:close/>
                <a:moveTo>
                  <a:pt x="375483" y="1802606"/>
                </a:moveTo>
                <a:cubicBezTo>
                  <a:pt x="702153" y="1802606"/>
                  <a:pt x="998199" y="1802606"/>
                  <a:pt x="1266489" y="1802606"/>
                </a:cubicBezTo>
                <a:lnTo>
                  <a:pt x="1289883" y="1802606"/>
                </a:lnTo>
                <a:lnTo>
                  <a:pt x="1525635" y="1802606"/>
                </a:lnTo>
                <a:lnTo>
                  <a:pt x="1606451" y="1802606"/>
                </a:lnTo>
                <a:lnTo>
                  <a:pt x="1766916" y="1802606"/>
                </a:lnTo>
                <a:lnTo>
                  <a:pt x="1903241" y="1802606"/>
                </a:lnTo>
                <a:lnTo>
                  <a:pt x="1990970" y="1802606"/>
                </a:lnTo>
                <a:lnTo>
                  <a:pt x="2180889" y="1802606"/>
                </a:lnTo>
                <a:lnTo>
                  <a:pt x="2198436" y="1802606"/>
                </a:lnTo>
                <a:lnTo>
                  <a:pt x="2389950" y="1802606"/>
                </a:lnTo>
                <a:lnTo>
                  <a:pt x="2440035" y="1802606"/>
                </a:lnTo>
                <a:lnTo>
                  <a:pt x="2566153" y="1802606"/>
                </a:lnTo>
                <a:lnTo>
                  <a:pt x="2681316" y="1802606"/>
                </a:lnTo>
                <a:lnTo>
                  <a:pt x="2727680" y="1802606"/>
                </a:lnTo>
                <a:lnTo>
                  <a:pt x="2875171" y="1802606"/>
                </a:lnTo>
                <a:lnTo>
                  <a:pt x="2905370" y="1802606"/>
                </a:lnTo>
                <a:lnTo>
                  <a:pt x="3009263" y="1802606"/>
                </a:lnTo>
                <a:lnTo>
                  <a:pt x="3112836" y="1802606"/>
                </a:lnTo>
                <a:lnTo>
                  <a:pt x="3130595" y="1802606"/>
                </a:lnTo>
                <a:lnTo>
                  <a:pt x="3239804" y="1802606"/>
                </a:lnTo>
                <a:lnTo>
                  <a:pt x="3304351" y="1802606"/>
                </a:lnTo>
                <a:lnTo>
                  <a:pt x="3337529" y="1802606"/>
                </a:lnTo>
                <a:lnTo>
                  <a:pt x="3424407" y="1802606"/>
                </a:lnTo>
                <a:lnTo>
                  <a:pt x="3480553" y="1802606"/>
                </a:lnTo>
                <a:lnTo>
                  <a:pt x="3501076" y="1802606"/>
                </a:lnTo>
                <a:lnTo>
                  <a:pt x="3568176" y="1802606"/>
                </a:lnTo>
                <a:lnTo>
                  <a:pt x="3626343" y="1802606"/>
                </a:lnTo>
                <a:lnTo>
                  <a:pt x="3642080" y="1802606"/>
                </a:lnTo>
                <a:lnTo>
                  <a:pt x="3676215" y="1802606"/>
                </a:lnTo>
                <a:lnTo>
                  <a:pt x="3753629" y="1802606"/>
                </a:lnTo>
                <a:lnTo>
                  <a:pt x="3789571" y="1802606"/>
                </a:lnTo>
                <a:lnTo>
                  <a:pt x="3805522" y="1802606"/>
                </a:lnTo>
                <a:lnTo>
                  <a:pt x="3836998" y="1802606"/>
                </a:lnTo>
                <a:lnTo>
                  <a:pt x="3853162" y="1802606"/>
                </a:lnTo>
                <a:lnTo>
                  <a:pt x="3859117" y="1802606"/>
                </a:lnTo>
                <a:lnTo>
                  <a:pt x="3859967" y="1802606"/>
                </a:lnTo>
                <a:lnTo>
                  <a:pt x="3923663" y="1802606"/>
                </a:lnTo>
                <a:cubicBezTo>
                  <a:pt x="4774367" y="1802606"/>
                  <a:pt x="4774367" y="1802606"/>
                  <a:pt x="4774367" y="1802606"/>
                </a:cubicBezTo>
                <a:cubicBezTo>
                  <a:pt x="4980883" y="1802606"/>
                  <a:pt x="5149850" y="1971556"/>
                  <a:pt x="5149850" y="2178050"/>
                </a:cubicBezTo>
                <a:cubicBezTo>
                  <a:pt x="5149850" y="2384544"/>
                  <a:pt x="4980883" y="2553494"/>
                  <a:pt x="4774367" y="2553494"/>
                </a:cubicBezTo>
                <a:cubicBezTo>
                  <a:pt x="4447697" y="2553494"/>
                  <a:pt x="4151652" y="2553494"/>
                  <a:pt x="3883361" y="2553494"/>
                </a:cubicBezTo>
                <a:lnTo>
                  <a:pt x="3859967" y="2553494"/>
                </a:lnTo>
                <a:lnTo>
                  <a:pt x="3624215" y="2553494"/>
                </a:lnTo>
                <a:lnTo>
                  <a:pt x="3543399" y="2553494"/>
                </a:lnTo>
                <a:lnTo>
                  <a:pt x="3382934" y="2553494"/>
                </a:lnTo>
                <a:lnTo>
                  <a:pt x="3246610" y="2553494"/>
                </a:lnTo>
                <a:lnTo>
                  <a:pt x="3158880" y="2553494"/>
                </a:lnTo>
                <a:lnTo>
                  <a:pt x="2968961" y="2553494"/>
                </a:lnTo>
                <a:lnTo>
                  <a:pt x="2951415" y="2553494"/>
                </a:lnTo>
                <a:cubicBezTo>
                  <a:pt x="2884953" y="2553494"/>
                  <a:pt x="2821151" y="2553494"/>
                  <a:pt x="2759900" y="2553494"/>
                </a:cubicBezTo>
                <a:lnTo>
                  <a:pt x="2709815" y="2553494"/>
                </a:lnTo>
                <a:lnTo>
                  <a:pt x="2583698" y="2553494"/>
                </a:lnTo>
                <a:lnTo>
                  <a:pt x="2468534" y="2553494"/>
                </a:lnTo>
                <a:lnTo>
                  <a:pt x="2422170" y="2553494"/>
                </a:lnTo>
                <a:cubicBezTo>
                  <a:pt x="2370703" y="2553494"/>
                  <a:pt x="2321575" y="2553494"/>
                  <a:pt x="2274679" y="2553494"/>
                </a:cubicBezTo>
                <a:lnTo>
                  <a:pt x="2244480" y="2553494"/>
                </a:lnTo>
                <a:lnTo>
                  <a:pt x="2140587" y="2553494"/>
                </a:lnTo>
                <a:lnTo>
                  <a:pt x="2037015" y="2553494"/>
                </a:lnTo>
                <a:lnTo>
                  <a:pt x="2019256" y="2553494"/>
                </a:lnTo>
                <a:cubicBezTo>
                  <a:pt x="1980868" y="2553494"/>
                  <a:pt x="1944500" y="2553494"/>
                  <a:pt x="1910046" y="2553494"/>
                </a:cubicBezTo>
                <a:lnTo>
                  <a:pt x="1845500" y="2553494"/>
                </a:lnTo>
                <a:lnTo>
                  <a:pt x="1812322" y="2553494"/>
                </a:lnTo>
                <a:cubicBezTo>
                  <a:pt x="1781590" y="2553494"/>
                  <a:pt x="1752666" y="2553494"/>
                  <a:pt x="1725444" y="2553494"/>
                </a:cubicBezTo>
                <a:lnTo>
                  <a:pt x="1669298" y="2553494"/>
                </a:lnTo>
                <a:lnTo>
                  <a:pt x="1648774" y="2553494"/>
                </a:lnTo>
                <a:cubicBezTo>
                  <a:pt x="1600922" y="2553494"/>
                  <a:pt x="1559450" y="2553494"/>
                  <a:pt x="1523508" y="2553494"/>
                </a:cubicBezTo>
                <a:lnTo>
                  <a:pt x="1507770" y="2553494"/>
                </a:lnTo>
                <a:lnTo>
                  <a:pt x="1473635" y="2553494"/>
                </a:lnTo>
                <a:cubicBezTo>
                  <a:pt x="1443010" y="2553494"/>
                  <a:pt x="1417489" y="2553494"/>
                  <a:pt x="1396221" y="2553494"/>
                </a:cubicBezTo>
                <a:lnTo>
                  <a:pt x="1360279" y="2553494"/>
                </a:lnTo>
                <a:lnTo>
                  <a:pt x="1344328" y="2553494"/>
                </a:lnTo>
                <a:cubicBezTo>
                  <a:pt x="1289883" y="2553494"/>
                  <a:pt x="1289883" y="2553494"/>
                  <a:pt x="1289883" y="2553494"/>
                </a:cubicBezTo>
                <a:lnTo>
                  <a:pt x="1226187" y="2553494"/>
                </a:lnTo>
                <a:cubicBezTo>
                  <a:pt x="375483" y="2553494"/>
                  <a:pt x="375483" y="2553494"/>
                  <a:pt x="375483" y="2553494"/>
                </a:cubicBezTo>
                <a:cubicBezTo>
                  <a:pt x="168968" y="2553494"/>
                  <a:pt x="0" y="2384544"/>
                  <a:pt x="0" y="2178050"/>
                </a:cubicBezTo>
                <a:cubicBezTo>
                  <a:pt x="0" y="1971556"/>
                  <a:pt x="168968" y="1802606"/>
                  <a:pt x="375483" y="1802606"/>
                </a:cubicBezTo>
                <a:close/>
                <a:moveTo>
                  <a:pt x="375505" y="900906"/>
                </a:moveTo>
                <a:cubicBezTo>
                  <a:pt x="685297" y="900906"/>
                  <a:pt x="946684" y="900906"/>
                  <a:pt x="1167228" y="900906"/>
                </a:cubicBezTo>
                <a:lnTo>
                  <a:pt x="1289906" y="900906"/>
                </a:lnTo>
                <a:lnTo>
                  <a:pt x="1294715" y="900906"/>
                </a:lnTo>
                <a:lnTo>
                  <a:pt x="1412762" y="900906"/>
                </a:lnTo>
                <a:lnTo>
                  <a:pt x="1470032" y="900906"/>
                </a:lnTo>
                <a:lnTo>
                  <a:pt x="1521734" y="900906"/>
                </a:lnTo>
                <a:lnTo>
                  <a:pt x="1638905" y="900906"/>
                </a:lnTo>
                <a:lnTo>
                  <a:pt x="1713901" y="900906"/>
                </a:lnTo>
                <a:lnTo>
                  <a:pt x="1796887" y="900906"/>
                </a:lnTo>
                <a:lnTo>
                  <a:pt x="1874122" y="900906"/>
                </a:lnTo>
                <a:lnTo>
                  <a:pt x="1944340" y="900906"/>
                </a:lnTo>
                <a:lnTo>
                  <a:pt x="2005299" y="900906"/>
                </a:lnTo>
                <a:lnTo>
                  <a:pt x="2081628" y="900906"/>
                </a:lnTo>
                <a:lnTo>
                  <a:pt x="2110338" y="900906"/>
                </a:lnTo>
                <a:lnTo>
                  <a:pt x="2192142" y="900906"/>
                </a:lnTo>
                <a:lnTo>
                  <a:pt x="2209115" y="900906"/>
                </a:lnTo>
                <a:lnTo>
                  <a:pt x="2253616" y="900906"/>
                </a:lnTo>
                <a:lnTo>
                  <a:pt x="2297665" y="900906"/>
                </a:lnTo>
                <a:lnTo>
                  <a:pt x="2327162" y="900906"/>
                </a:lnTo>
                <a:lnTo>
                  <a:pt x="2327192" y="900906"/>
                </a:lnTo>
                <a:lnTo>
                  <a:pt x="2345101" y="900906"/>
                </a:lnTo>
                <a:lnTo>
                  <a:pt x="2354298" y="900906"/>
                </a:lnTo>
                <a:lnTo>
                  <a:pt x="2358171" y="900906"/>
                </a:lnTo>
                <a:lnTo>
                  <a:pt x="2436134" y="900906"/>
                </a:lnTo>
                <a:cubicBezTo>
                  <a:pt x="3272571" y="900906"/>
                  <a:pt x="3272571" y="900906"/>
                  <a:pt x="3272571" y="900906"/>
                </a:cubicBezTo>
                <a:cubicBezTo>
                  <a:pt x="3479098" y="900906"/>
                  <a:pt x="3648075" y="1069856"/>
                  <a:pt x="3648075" y="1276350"/>
                </a:cubicBezTo>
                <a:cubicBezTo>
                  <a:pt x="3648075" y="1482844"/>
                  <a:pt x="3479098" y="1651794"/>
                  <a:pt x="3272571" y="1651794"/>
                </a:cubicBezTo>
                <a:cubicBezTo>
                  <a:pt x="2962779" y="1651794"/>
                  <a:pt x="2701393" y="1651794"/>
                  <a:pt x="2480848" y="1651794"/>
                </a:cubicBezTo>
                <a:lnTo>
                  <a:pt x="2358171" y="1651794"/>
                </a:lnTo>
                <a:lnTo>
                  <a:pt x="2353361" y="1651794"/>
                </a:lnTo>
                <a:cubicBezTo>
                  <a:pt x="2312459" y="1651794"/>
                  <a:pt x="2273130" y="1651794"/>
                  <a:pt x="2235314" y="1651794"/>
                </a:cubicBezTo>
                <a:lnTo>
                  <a:pt x="2178044" y="1651794"/>
                </a:lnTo>
                <a:lnTo>
                  <a:pt x="2126342" y="1651794"/>
                </a:lnTo>
                <a:lnTo>
                  <a:pt x="2009171" y="1651794"/>
                </a:lnTo>
                <a:lnTo>
                  <a:pt x="1934175" y="1651794"/>
                </a:lnTo>
                <a:lnTo>
                  <a:pt x="1851190" y="1651794"/>
                </a:lnTo>
                <a:lnTo>
                  <a:pt x="1773955" y="1651794"/>
                </a:lnTo>
                <a:lnTo>
                  <a:pt x="1703736" y="1651794"/>
                </a:lnTo>
                <a:lnTo>
                  <a:pt x="1642777" y="1651794"/>
                </a:lnTo>
                <a:lnTo>
                  <a:pt x="1566448" y="1651794"/>
                </a:lnTo>
                <a:lnTo>
                  <a:pt x="1537739" y="1651794"/>
                </a:lnTo>
                <a:cubicBezTo>
                  <a:pt x="1506760" y="1651794"/>
                  <a:pt x="1479653" y="1651794"/>
                  <a:pt x="1455934" y="1651794"/>
                </a:cubicBezTo>
                <a:lnTo>
                  <a:pt x="1438961" y="1651794"/>
                </a:lnTo>
                <a:lnTo>
                  <a:pt x="1394460" y="1651794"/>
                </a:lnTo>
                <a:cubicBezTo>
                  <a:pt x="1377035" y="1651794"/>
                  <a:pt x="1362513" y="1651794"/>
                  <a:pt x="1350412" y="1651794"/>
                </a:cubicBezTo>
                <a:lnTo>
                  <a:pt x="1320914" y="1651794"/>
                </a:lnTo>
                <a:lnTo>
                  <a:pt x="1320885" y="1651794"/>
                </a:lnTo>
                <a:cubicBezTo>
                  <a:pt x="1289906" y="1651794"/>
                  <a:pt x="1289906" y="1651794"/>
                  <a:pt x="1289906" y="1651794"/>
                </a:cubicBezTo>
                <a:lnTo>
                  <a:pt x="1211942" y="1651794"/>
                </a:lnTo>
                <a:cubicBezTo>
                  <a:pt x="375505" y="1651794"/>
                  <a:pt x="375505" y="1651794"/>
                  <a:pt x="375505" y="1651794"/>
                </a:cubicBezTo>
                <a:cubicBezTo>
                  <a:pt x="168977" y="1651794"/>
                  <a:pt x="0" y="1482844"/>
                  <a:pt x="0" y="1276350"/>
                </a:cubicBezTo>
                <a:cubicBezTo>
                  <a:pt x="0" y="1069856"/>
                  <a:pt x="168977" y="900906"/>
                  <a:pt x="375505" y="900906"/>
                </a:cubicBezTo>
                <a:close/>
                <a:moveTo>
                  <a:pt x="375402" y="0"/>
                </a:moveTo>
                <a:cubicBezTo>
                  <a:pt x="1178761" y="0"/>
                  <a:pt x="1178761" y="0"/>
                  <a:pt x="1178761" y="0"/>
                </a:cubicBezTo>
                <a:lnTo>
                  <a:pt x="1234282" y="5642"/>
                </a:lnTo>
                <a:lnTo>
                  <a:pt x="1289802" y="0"/>
                </a:lnTo>
                <a:cubicBezTo>
                  <a:pt x="2093161" y="0"/>
                  <a:pt x="2093161" y="0"/>
                  <a:pt x="2093161" y="0"/>
                </a:cubicBezTo>
                <a:cubicBezTo>
                  <a:pt x="2299632" y="0"/>
                  <a:pt x="2468563" y="168950"/>
                  <a:pt x="2468563" y="375444"/>
                </a:cubicBezTo>
                <a:cubicBezTo>
                  <a:pt x="2468563" y="581938"/>
                  <a:pt x="2299632" y="750888"/>
                  <a:pt x="2093161" y="750888"/>
                </a:cubicBezTo>
                <a:cubicBezTo>
                  <a:pt x="1289802" y="750888"/>
                  <a:pt x="1289802" y="750888"/>
                  <a:pt x="1289802" y="750888"/>
                </a:cubicBezTo>
                <a:lnTo>
                  <a:pt x="1234282" y="745246"/>
                </a:lnTo>
                <a:lnTo>
                  <a:pt x="1178761" y="750888"/>
                </a:lnTo>
                <a:cubicBezTo>
                  <a:pt x="375402" y="750888"/>
                  <a:pt x="375402" y="750888"/>
                  <a:pt x="375402" y="750888"/>
                </a:cubicBezTo>
                <a:cubicBezTo>
                  <a:pt x="168931" y="750888"/>
                  <a:pt x="0" y="581938"/>
                  <a:pt x="0" y="375444"/>
                </a:cubicBezTo>
                <a:cubicBezTo>
                  <a:pt x="0" y="168950"/>
                  <a:pt x="168931" y="0"/>
                  <a:pt x="375402" y="0"/>
                </a:cubicBezTo>
                <a:close/>
              </a:path>
            </a:pathLst>
          </a:custGeom>
          <a:noFill/>
        </p:spPr>
        <p:txBody>
          <a:bodyPr wrap="square">
            <a:noAutofit/>
          </a:bodyPr>
          <a:lstStyle>
            <a:lvl1pPr>
              <a:defRPr sz="1600"/>
            </a:lvl1pPr>
          </a:lstStyle>
          <a:p>
            <a:endParaRPr lang="ar-EG"/>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 y="-1"/>
            <a:ext cx="7442201" cy="6858001"/>
          </a:xfrm>
          <a:custGeom>
            <a:avLst/>
            <a:gdLst>
              <a:gd name="connsiteX0" fmla="*/ 0 w 7442201"/>
              <a:gd name="connsiteY0" fmla="*/ 0 h 6858001"/>
              <a:gd name="connsiteX1" fmla="*/ 7442201 w 7442201"/>
              <a:gd name="connsiteY1" fmla="*/ 0 h 6858001"/>
              <a:gd name="connsiteX2" fmla="*/ 3482675 w 7442201"/>
              <a:gd name="connsiteY2" fmla="*/ 6858001 h 6858001"/>
              <a:gd name="connsiteX3" fmla="*/ 0 w 7442201"/>
              <a:gd name="connsiteY3" fmla="*/ 6858001 h 6858001"/>
              <a:gd name="connsiteX4" fmla="*/ 0 w 7442201"/>
              <a:gd name="connsiteY4" fmla="*/ 3429001 h 6858001"/>
              <a:gd name="connsiteX5" fmla="*/ 0 w 7442201"/>
              <a:gd name="connsiteY5" fmla="*/ 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2201" h="6858001">
                <a:moveTo>
                  <a:pt x="0" y="0"/>
                </a:moveTo>
                <a:lnTo>
                  <a:pt x="7442201" y="0"/>
                </a:lnTo>
                <a:lnTo>
                  <a:pt x="3482675" y="6858001"/>
                </a:lnTo>
                <a:lnTo>
                  <a:pt x="0" y="6858001"/>
                </a:lnTo>
                <a:cubicBezTo>
                  <a:pt x="0" y="5715001"/>
                  <a:pt x="0" y="4572001"/>
                  <a:pt x="0" y="3429001"/>
                </a:cubicBezTo>
                <a:cubicBezTo>
                  <a:pt x="0" y="2286000"/>
                  <a:pt x="0" y="1143000"/>
                  <a:pt x="0" y="0"/>
                </a:cubicBezTo>
                <a:close/>
              </a:path>
            </a:pathLst>
          </a:custGeom>
        </p:spPr>
        <p:txBody>
          <a:bodyPr wrap="square">
            <a:noAutofit/>
          </a:bodyPr>
          <a:lstStyle>
            <a:lvl1pPr>
              <a:defRPr sz="1600"/>
            </a:lvl1p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13" name="Picture Placeholder 12"/>
          <p:cNvSpPr>
            <a:spLocks noGrp="1"/>
          </p:cNvSpPr>
          <p:nvPr>
            <p:ph type="pic" sz="quarter" idx="11"/>
          </p:nvPr>
        </p:nvSpPr>
        <p:spPr>
          <a:xfrm>
            <a:off x="3651250" y="2542780"/>
            <a:ext cx="2692400" cy="1772439"/>
          </a:xfrm>
          <a:custGeom>
            <a:avLst/>
            <a:gdLst>
              <a:gd name="connsiteX0" fmla="*/ 1023361 w 2692400"/>
              <a:gd name="connsiteY0" fmla="*/ 0 h 1772439"/>
              <a:gd name="connsiteX1" fmla="*/ 2692400 w 2692400"/>
              <a:gd name="connsiteY1" fmla="*/ 0 h 1772439"/>
              <a:gd name="connsiteX2" fmla="*/ 1669039 w 2692400"/>
              <a:gd name="connsiteY2" fmla="*/ 1772439 h 1772439"/>
              <a:gd name="connsiteX3" fmla="*/ 0 w 2692400"/>
              <a:gd name="connsiteY3" fmla="*/ 1772439 h 1772439"/>
            </a:gdLst>
            <a:ahLst/>
            <a:cxnLst>
              <a:cxn ang="0">
                <a:pos x="connsiteX0" y="connsiteY0"/>
              </a:cxn>
              <a:cxn ang="0">
                <a:pos x="connsiteX1" y="connsiteY1"/>
              </a:cxn>
              <a:cxn ang="0">
                <a:pos x="connsiteX2" y="connsiteY2"/>
              </a:cxn>
              <a:cxn ang="0">
                <a:pos x="connsiteX3" y="connsiteY3"/>
              </a:cxn>
            </a:cxnLst>
            <a:rect l="l" t="t" r="r" b="b"/>
            <a:pathLst>
              <a:path w="2692400" h="1772439">
                <a:moveTo>
                  <a:pt x="1023361" y="0"/>
                </a:moveTo>
                <a:lnTo>
                  <a:pt x="2692400" y="0"/>
                </a:lnTo>
                <a:lnTo>
                  <a:pt x="1669039" y="1772439"/>
                </a:lnTo>
                <a:lnTo>
                  <a:pt x="0" y="1772439"/>
                </a:lnTo>
                <a:close/>
              </a:path>
            </a:pathLst>
          </a:custGeom>
        </p:spPr>
        <p:txBody>
          <a:bodyPr wrap="square">
            <a:noAutofit/>
          </a:bodyPr>
          <a:lstStyle>
            <a:lvl1pPr>
              <a:defRPr sz="1600"/>
            </a:lvl1pPr>
          </a:lstStyle>
          <a:p>
            <a:endParaRPr lang="ar-EG" dirty="0"/>
          </a:p>
        </p:txBody>
      </p:sp>
      <p:sp>
        <p:nvSpPr>
          <p:cNvPr id="11" name="Picture Placeholder 10"/>
          <p:cNvSpPr>
            <a:spLocks noGrp="1"/>
          </p:cNvSpPr>
          <p:nvPr>
            <p:ph type="pic" sz="quarter" idx="10"/>
          </p:nvPr>
        </p:nvSpPr>
        <p:spPr>
          <a:xfrm>
            <a:off x="1365250" y="2542781"/>
            <a:ext cx="2692400" cy="1772439"/>
          </a:xfrm>
          <a:custGeom>
            <a:avLst/>
            <a:gdLst>
              <a:gd name="connsiteX0" fmla="*/ 1023361 w 2692400"/>
              <a:gd name="connsiteY0" fmla="*/ 0 h 1772439"/>
              <a:gd name="connsiteX1" fmla="*/ 2692400 w 2692400"/>
              <a:gd name="connsiteY1" fmla="*/ 0 h 1772439"/>
              <a:gd name="connsiteX2" fmla="*/ 1669039 w 2692400"/>
              <a:gd name="connsiteY2" fmla="*/ 1772439 h 1772439"/>
              <a:gd name="connsiteX3" fmla="*/ 0 w 2692400"/>
              <a:gd name="connsiteY3" fmla="*/ 1772439 h 1772439"/>
            </a:gdLst>
            <a:ahLst/>
            <a:cxnLst>
              <a:cxn ang="0">
                <a:pos x="connsiteX0" y="connsiteY0"/>
              </a:cxn>
              <a:cxn ang="0">
                <a:pos x="connsiteX1" y="connsiteY1"/>
              </a:cxn>
              <a:cxn ang="0">
                <a:pos x="connsiteX2" y="connsiteY2"/>
              </a:cxn>
              <a:cxn ang="0">
                <a:pos x="connsiteX3" y="connsiteY3"/>
              </a:cxn>
            </a:cxnLst>
            <a:rect l="l" t="t" r="r" b="b"/>
            <a:pathLst>
              <a:path w="2692400" h="1772439">
                <a:moveTo>
                  <a:pt x="1023361" y="0"/>
                </a:moveTo>
                <a:lnTo>
                  <a:pt x="2692400" y="0"/>
                </a:lnTo>
                <a:lnTo>
                  <a:pt x="1669039" y="1772439"/>
                </a:lnTo>
                <a:lnTo>
                  <a:pt x="0" y="1772439"/>
                </a:lnTo>
                <a:close/>
              </a:path>
            </a:pathLst>
          </a:custGeom>
        </p:spPr>
        <p:txBody>
          <a:bodyPr wrap="square">
            <a:noAutofit/>
          </a:bodyPr>
          <a:lstStyle>
            <a:lvl1pPr>
              <a:defRPr sz="1600"/>
            </a:lvl1pPr>
          </a:lstStyle>
          <a:p>
            <a:endParaRPr lang="ar-EG" dirty="0"/>
          </a:p>
        </p:txBody>
      </p:sp>
      <p:sp>
        <p:nvSpPr>
          <p:cNvPr id="14" name="Picture Placeholder 13"/>
          <p:cNvSpPr>
            <a:spLocks noGrp="1"/>
          </p:cNvSpPr>
          <p:nvPr>
            <p:ph type="pic" sz="quarter" idx="12"/>
          </p:nvPr>
        </p:nvSpPr>
        <p:spPr>
          <a:xfrm>
            <a:off x="8134350" y="2542779"/>
            <a:ext cx="2692400" cy="1772439"/>
          </a:xfrm>
          <a:custGeom>
            <a:avLst/>
            <a:gdLst>
              <a:gd name="connsiteX0" fmla="*/ 1023361 w 2692400"/>
              <a:gd name="connsiteY0" fmla="*/ 0 h 1772439"/>
              <a:gd name="connsiteX1" fmla="*/ 2692400 w 2692400"/>
              <a:gd name="connsiteY1" fmla="*/ 0 h 1772439"/>
              <a:gd name="connsiteX2" fmla="*/ 1669039 w 2692400"/>
              <a:gd name="connsiteY2" fmla="*/ 1772439 h 1772439"/>
              <a:gd name="connsiteX3" fmla="*/ 0 w 2692400"/>
              <a:gd name="connsiteY3" fmla="*/ 1772439 h 1772439"/>
            </a:gdLst>
            <a:ahLst/>
            <a:cxnLst>
              <a:cxn ang="0">
                <a:pos x="connsiteX0" y="connsiteY0"/>
              </a:cxn>
              <a:cxn ang="0">
                <a:pos x="connsiteX1" y="connsiteY1"/>
              </a:cxn>
              <a:cxn ang="0">
                <a:pos x="connsiteX2" y="connsiteY2"/>
              </a:cxn>
              <a:cxn ang="0">
                <a:pos x="connsiteX3" y="connsiteY3"/>
              </a:cxn>
            </a:cxnLst>
            <a:rect l="l" t="t" r="r" b="b"/>
            <a:pathLst>
              <a:path w="2692400" h="1772439">
                <a:moveTo>
                  <a:pt x="1023361" y="0"/>
                </a:moveTo>
                <a:lnTo>
                  <a:pt x="2692400" y="0"/>
                </a:lnTo>
                <a:lnTo>
                  <a:pt x="1669039" y="1772439"/>
                </a:lnTo>
                <a:lnTo>
                  <a:pt x="0" y="1772439"/>
                </a:lnTo>
                <a:close/>
              </a:path>
            </a:pathLst>
          </a:custGeom>
        </p:spPr>
        <p:txBody>
          <a:bodyPr wrap="square">
            <a:noAutofit/>
          </a:bodyPr>
          <a:lstStyle>
            <a:lvl1pPr>
              <a:defRPr sz="1600"/>
            </a:lvl1pPr>
          </a:lstStyle>
          <a:p>
            <a:endParaRPr lang="ar-EG" dirty="0"/>
          </a:p>
        </p:txBody>
      </p:sp>
      <p:sp>
        <p:nvSpPr>
          <p:cNvPr id="15" name="Picture Placeholder 14"/>
          <p:cNvSpPr>
            <a:spLocks noGrp="1"/>
          </p:cNvSpPr>
          <p:nvPr>
            <p:ph type="pic" sz="quarter" idx="13"/>
          </p:nvPr>
        </p:nvSpPr>
        <p:spPr>
          <a:xfrm>
            <a:off x="5848350" y="2542780"/>
            <a:ext cx="2692400" cy="1772439"/>
          </a:xfrm>
          <a:custGeom>
            <a:avLst/>
            <a:gdLst>
              <a:gd name="connsiteX0" fmla="*/ 1023361 w 2692400"/>
              <a:gd name="connsiteY0" fmla="*/ 0 h 1772439"/>
              <a:gd name="connsiteX1" fmla="*/ 2692400 w 2692400"/>
              <a:gd name="connsiteY1" fmla="*/ 0 h 1772439"/>
              <a:gd name="connsiteX2" fmla="*/ 1669039 w 2692400"/>
              <a:gd name="connsiteY2" fmla="*/ 1772439 h 1772439"/>
              <a:gd name="connsiteX3" fmla="*/ 0 w 2692400"/>
              <a:gd name="connsiteY3" fmla="*/ 1772439 h 1772439"/>
            </a:gdLst>
            <a:ahLst/>
            <a:cxnLst>
              <a:cxn ang="0">
                <a:pos x="connsiteX0" y="connsiteY0"/>
              </a:cxn>
              <a:cxn ang="0">
                <a:pos x="connsiteX1" y="connsiteY1"/>
              </a:cxn>
              <a:cxn ang="0">
                <a:pos x="connsiteX2" y="connsiteY2"/>
              </a:cxn>
              <a:cxn ang="0">
                <a:pos x="connsiteX3" y="connsiteY3"/>
              </a:cxn>
            </a:cxnLst>
            <a:rect l="l" t="t" r="r" b="b"/>
            <a:pathLst>
              <a:path w="2692400" h="1772439">
                <a:moveTo>
                  <a:pt x="1023361" y="0"/>
                </a:moveTo>
                <a:lnTo>
                  <a:pt x="2692400" y="0"/>
                </a:lnTo>
                <a:lnTo>
                  <a:pt x="1669039" y="1772439"/>
                </a:lnTo>
                <a:lnTo>
                  <a:pt x="0" y="1772439"/>
                </a:lnTo>
                <a:close/>
              </a:path>
            </a:pathLst>
          </a:custGeom>
        </p:spPr>
        <p:txBody>
          <a:bodyPr wrap="square">
            <a:noAutofit/>
          </a:bodyPr>
          <a:lstStyle>
            <a:lvl1pPr>
              <a:defRPr sz="1600"/>
            </a:lvl1pPr>
          </a:lstStyle>
          <a:p>
            <a:endParaRPr lang="ar-EG" dirty="0"/>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38_Custom Layout">
    <p:spTree>
      <p:nvGrpSpPr>
        <p:cNvPr id="1" name=""/>
        <p:cNvGrpSpPr/>
        <p:nvPr/>
      </p:nvGrpSpPr>
      <p:grpSpPr>
        <a:xfrm>
          <a:off x="0" y="0"/>
          <a:ext cx="0" cy="0"/>
          <a:chOff x="0" y="0"/>
          <a:chExt cx="0" cy="0"/>
        </a:xfrm>
      </p:grpSpPr>
      <p:sp>
        <p:nvSpPr>
          <p:cNvPr id="9" name="Picture Placeholder 8"/>
          <p:cNvSpPr>
            <a:spLocks noGrp="1"/>
          </p:cNvSpPr>
          <p:nvPr>
            <p:ph type="pic" sz="quarter" idx="11"/>
          </p:nvPr>
        </p:nvSpPr>
        <p:spPr>
          <a:xfrm>
            <a:off x="4928381" y="1487657"/>
            <a:ext cx="2335237" cy="3882685"/>
          </a:xfrm>
          <a:custGeom>
            <a:avLst/>
            <a:gdLst>
              <a:gd name="connsiteX0" fmla="*/ 0 w 2321169"/>
              <a:gd name="connsiteY0" fmla="*/ 0 h 3826413"/>
              <a:gd name="connsiteX1" fmla="*/ 2321169 w 2321169"/>
              <a:gd name="connsiteY1" fmla="*/ 0 h 3826413"/>
              <a:gd name="connsiteX2" fmla="*/ 2321169 w 2321169"/>
              <a:gd name="connsiteY2" fmla="*/ 3826413 h 3826413"/>
              <a:gd name="connsiteX3" fmla="*/ 0 w 2321169"/>
              <a:gd name="connsiteY3" fmla="*/ 3826413 h 3826413"/>
            </a:gdLst>
            <a:ahLst/>
            <a:cxnLst>
              <a:cxn ang="0">
                <a:pos x="connsiteX0" y="connsiteY0"/>
              </a:cxn>
              <a:cxn ang="0">
                <a:pos x="connsiteX1" y="connsiteY1"/>
              </a:cxn>
              <a:cxn ang="0">
                <a:pos x="connsiteX2" y="connsiteY2"/>
              </a:cxn>
              <a:cxn ang="0">
                <a:pos x="connsiteX3" y="connsiteY3"/>
              </a:cxn>
            </a:cxnLst>
            <a:rect l="l" t="t" r="r" b="b"/>
            <a:pathLst>
              <a:path w="2321169" h="3826413">
                <a:moveTo>
                  <a:pt x="0" y="0"/>
                </a:moveTo>
                <a:lnTo>
                  <a:pt x="2321169" y="0"/>
                </a:lnTo>
                <a:lnTo>
                  <a:pt x="2321169" y="3826413"/>
                </a:lnTo>
                <a:lnTo>
                  <a:pt x="0" y="3826413"/>
                </a:lnTo>
                <a:close/>
              </a:path>
            </a:pathLst>
          </a:custGeom>
        </p:spPr>
        <p:txBody>
          <a:bodyPr wrap="square">
            <a:noAutofit/>
          </a:bodyPr>
          <a:lstStyle>
            <a:lvl1pPr>
              <a:defRPr sz="1400"/>
            </a:lvl1pPr>
          </a:lstStyle>
          <a:p>
            <a:endParaRPr lang="en-US"/>
          </a:p>
        </p:txBody>
      </p:sp>
      <p:sp>
        <p:nvSpPr>
          <p:cNvPr id="4" name="Picture Placeholder 9"/>
          <p:cNvSpPr>
            <a:spLocks noGrp="1"/>
          </p:cNvSpPr>
          <p:nvPr>
            <p:ph type="pic" sz="quarter" idx="12"/>
          </p:nvPr>
        </p:nvSpPr>
        <p:spPr>
          <a:xfrm>
            <a:off x="6944753" y="0"/>
            <a:ext cx="5247249" cy="6858000"/>
          </a:xfrm>
          <a:custGeom>
            <a:avLst/>
            <a:gdLst>
              <a:gd name="connsiteX0" fmla="*/ 0 w 5247249"/>
              <a:gd name="connsiteY0" fmla="*/ 0 h 6858000"/>
              <a:gd name="connsiteX1" fmla="*/ 5247249 w 5247249"/>
              <a:gd name="connsiteY1" fmla="*/ 0 h 6858000"/>
              <a:gd name="connsiteX2" fmla="*/ 5247249 w 5247249"/>
              <a:gd name="connsiteY2" fmla="*/ 6858000 h 6858000"/>
              <a:gd name="connsiteX3" fmla="*/ 0 w 524724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247249" h="6858000">
                <a:moveTo>
                  <a:pt x="0" y="0"/>
                </a:moveTo>
                <a:lnTo>
                  <a:pt x="5247249" y="0"/>
                </a:lnTo>
                <a:lnTo>
                  <a:pt x="5247249" y="6858000"/>
                </a:lnTo>
                <a:lnTo>
                  <a:pt x="0" y="6858000"/>
                </a:lnTo>
                <a:close/>
              </a:path>
            </a:pathLst>
          </a:custGeom>
        </p:spPr>
        <p:txBody>
          <a:bodyPr wrap="square">
            <a:noAutofit/>
          </a:bodyPr>
          <a:lstStyle>
            <a:lvl1pPr>
              <a:defRPr sz="1400"/>
            </a:lvl1pPr>
          </a:lstStyle>
          <a:p>
            <a:endParaRPr 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sp>
        <p:nvSpPr>
          <p:cNvPr id="10" name="Picture Placeholder 7"/>
          <p:cNvSpPr>
            <a:spLocks noGrp="1"/>
          </p:cNvSpPr>
          <p:nvPr>
            <p:ph type="pic" sz="quarter" idx="12"/>
          </p:nvPr>
        </p:nvSpPr>
        <p:spPr>
          <a:xfrm>
            <a:off x="1714500" y="2250986"/>
            <a:ext cx="2151248" cy="2625368"/>
          </a:xfrm>
          <a:custGeom>
            <a:avLst/>
            <a:gdLst>
              <a:gd name="connsiteX0" fmla="*/ 0 w 4445000"/>
              <a:gd name="connsiteY0" fmla="*/ 0 h 3591446"/>
              <a:gd name="connsiteX1" fmla="*/ 4216400 w 4445000"/>
              <a:gd name="connsiteY1" fmla="*/ 1104900 h 3591446"/>
              <a:gd name="connsiteX2" fmla="*/ 4445000 w 4445000"/>
              <a:gd name="connsiteY2" fmla="*/ 3591446 h 3591446"/>
              <a:gd name="connsiteX3" fmla="*/ 241300 w 4445000"/>
              <a:gd name="connsiteY3" fmla="*/ 3223146 h 3591446"/>
              <a:gd name="connsiteX0-1" fmla="*/ 0 w 4445000"/>
              <a:gd name="connsiteY0-2" fmla="*/ 0 h 4640176"/>
              <a:gd name="connsiteX1-3" fmla="*/ 4216400 w 4445000"/>
              <a:gd name="connsiteY1-4" fmla="*/ 1104900 h 4640176"/>
              <a:gd name="connsiteX2-5" fmla="*/ 4445000 w 4445000"/>
              <a:gd name="connsiteY2-6" fmla="*/ 3591446 h 4640176"/>
              <a:gd name="connsiteX3-7" fmla="*/ 1146624 w 4445000"/>
              <a:gd name="connsiteY3-8" fmla="*/ 4640176 h 4640176"/>
              <a:gd name="connsiteX4" fmla="*/ 0 w 4445000"/>
              <a:gd name="connsiteY4" fmla="*/ 0 h 4640176"/>
              <a:gd name="connsiteX0-9" fmla="*/ 0 w 4445000"/>
              <a:gd name="connsiteY0-10" fmla="*/ 784472 h 5424648"/>
              <a:gd name="connsiteX1-11" fmla="*/ 3350437 w 4445000"/>
              <a:gd name="connsiteY1-12" fmla="*/ 0 h 5424648"/>
              <a:gd name="connsiteX2-13" fmla="*/ 4445000 w 4445000"/>
              <a:gd name="connsiteY2-14" fmla="*/ 4375918 h 5424648"/>
              <a:gd name="connsiteX3-15" fmla="*/ 1146624 w 4445000"/>
              <a:gd name="connsiteY3-16" fmla="*/ 5424648 h 5424648"/>
              <a:gd name="connsiteX4-17" fmla="*/ 0 w 4445000"/>
              <a:gd name="connsiteY4-18" fmla="*/ 784472 h 5424648"/>
              <a:gd name="connsiteX0-19" fmla="*/ 0 w 4445000"/>
              <a:gd name="connsiteY0-20" fmla="*/ 784472 h 5424648"/>
              <a:gd name="connsiteX1-21" fmla="*/ 3350437 w 4445000"/>
              <a:gd name="connsiteY1-22" fmla="*/ 0 h 5424648"/>
              <a:gd name="connsiteX2-23" fmla="*/ 4445000 w 4445000"/>
              <a:gd name="connsiteY2-24" fmla="*/ 4375918 h 5424648"/>
              <a:gd name="connsiteX3-25" fmla="*/ 1146624 w 4445000"/>
              <a:gd name="connsiteY3-26" fmla="*/ 5424648 h 5424648"/>
              <a:gd name="connsiteX4-27" fmla="*/ 0 w 4445000"/>
              <a:gd name="connsiteY4-28" fmla="*/ 784472 h 5424648"/>
              <a:gd name="connsiteX0-29" fmla="*/ 0 w 4445000"/>
              <a:gd name="connsiteY0-30" fmla="*/ 784472 h 5424648"/>
              <a:gd name="connsiteX1-31" fmla="*/ 3350437 w 4445000"/>
              <a:gd name="connsiteY1-32" fmla="*/ 0 h 5424648"/>
              <a:gd name="connsiteX2-33" fmla="*/ 4445000 w 4445000"/>
              <a:gd name="connsiteY2-34" fmla="*/ 4375918 h 5424648"/>
              <a:gd name="connsiteX3-35" fmla="*/ 1146624 w 4445000"/>
              <a:gd name="connsiteY3-36" fmla="*/ 5424648 h 5424648"/>
              <a:gd name="connsiteX4-37" fmla="*/ 0 w 4445000"/>
              <a:gd name="connsiteY4-38" fmla="*/ 784472 h 5424648"/>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4445000" h="5424648">
                <a:moveTo>
                  <a:pt x="0" y="784472"/>
                </a:moveTo>
                <a:lnTo>
                  <a:pt x="3350437" y="0"/>
                </a:lnTo>
                <a:lnTo>
                  <a:pt x="4445000" y="4375918"/>
                </a:lnTo>
                <a:lnTo>
                  <a:pt x="1146624" y="5424648"/>
                </a:lnTo>
                <a:cubicBezTo>
                  <a:pt x="869382" y="4448671"/>
                  <a:pt x="434690" y="2587050"/>
                  <a:pt x="0" y="784472"/>
                </a:cubicBezTo>
                <a:close/>
              </a:path>
            </a:pathLst>
          </a:custGeom>
        </p:spPr>
        <p:txBody>
          <a:bodyPr wrap="square">
            <a:noAutofit/>
          </a:bodyPr>
          <a:lstStyle>
            <a:lvl1pPr>
              <a:defRPr sz="1600"/>
            </a:lvl1pPr>
          </a:lstStyle>
          <a:p>
            <a:endParaRPr lang="id-ID" dirty="0"/>
          </a:p>
        </p:txBody>
      </p:sp>
      <p:sp>
        <p:nvSpPr>
          <p:cNvPr id="12" name="Picture Placeholder 7"/>
          <p:cNvSpPr>
            <a:spLocks noGrp="1"/>
          </p:cNvSpPr>
          <p:nvPr>
            <p:ph type="pic" sz="quarter" idx="13"/>
          </p:nvPr>
        </p:nvSpPr>
        <p:spPr>
          <a:xfrm>
            <a:off x="3157672" y="1002431"/>
            <a:ext cx="3420367" cy="4174192"/>
          </a:xfrm>
          <a:custGeom>
            <a:avLst/>
            <a:gdLst>
              <a:gd name="connsiteX0" fmla="*/ 0 w 4445000"/>
              <a:gd name="connsiteY0" fmla="*/ 0 h 3591446"/>
              <a:gd name="connsiteX1" fmla="*/ 4216400 w 4445000"/>
              <a:gd name="connsiteY1" fmla="*/ 1104900 h 3591446"/>
              <a:gd name="connsiteX2" fmla="*/ 4445000 w 4445000"/>
              <a:gd name="connsiteY2" fmla="*/ 3591446 h 3591446"/>
              <a:gd name="connsiteX3" fmla="*/ 241300 w 4445000"/>
              <a:gd name="connsiteY3" fmla="*/ 3223146 h 3591446"/>
              <a:gd name="connsiteX0-1" fmla="*/ 0 w 4445000"/>
              <a:gd name="connsiteY0-2" fmla="*/ 0 h 4640176"/>
              <a:gd name="connsiteX1-3" fmla="*/ 4216400 w 4445000"/>
              <a:gd name="connsiteY1-4" fmla="*/ 1104900 h 4640176"/>
              <a:gd name="connsiteX2-5" fmla="*/ 4445000 w 4445000"/>
              <a:gd name="connsiteY2-6" fmla="*/ 3591446 h 4640176"/>
              <a:gd name="connsiteX3-7" fmla="*/ 1146624 w 4445000"/>
              <a:gd name="connsiteY3-8" fmla="*/ 4640176 h 4640176"/>
              <a:gd name="connsiteX4" fmla="*/ 0 w 4445000"/>
              <a:gd name="connsiteY4" fmla="*/ 0 h 4640176"/>
              <a:gd name="connsiteX0-9" fmla="*/ 0 w 4445000"/>
              <a:gd name="connsiteY0-10" fmla="*/ 784472 h 5424648"/>
              <a:gd name="connsiteX1-11" fmla="*/ 3350437 w 4445000"/>
              <a:gd name="connsiteY1-12" fmla="*/ 0 h 5424648"/>
              <a:gd name="connsiteX2-13" fmla="*/ 4445000 w 4445000"/>
              <a:gd name="connsiteY2-14" fmla="*/ 4375918 h 5424648"/>
              <a:gd name="connsiteX3-15" fmla="*/ 1146624 w 4445000"/>
              <a:gd name="connsiteY3-16" fmla="*/ 5424648 h 5424648"/>
              <a:gd name="connsiteX4-17" fmla="*/ 0 w 4445000"/>
              <a:gd name="connsiteY4-18" fmla="*/ 784472 h 5424648"/>
              <a:gd name="connsiteX0-19" fmla="*/ 0 w 4445000"/>
              <a:gd name="connsiteY0-20" fmla="*/ 784472 h 5424648"/>
              <a:gd name="connsiteX1-21" fmla="*/ 3350437 w 4445000"/>
              <a:gd name="connsiteY1-22" fmla="*/ 0 h 5424648"/>
              <a:gd name="connsiteX2-23" fmla="*/ 4445000 w 4445000"/>
              <a:gd name="connsiteY2-24" fmla="*/ 4375918 h 5424648"/>
              <a:gd name="connsiteX3-25" fmla="*/ 1146624 w 4445000"/>
              <a:gd name="connsiteY3-26" fmla="*/ 5424648 h 5424648"/>
              <a:gd name="connsiteX4-27" fmla="*/ 0 w 4445000"/>
              <a:gd name="connsiteY4-28" fmla="*/ 784472 h 5424648"/>
              <a:gd name="connsiteX0-29" fmla="*/ 0 w 4445000"/>
              <a:gd name="connsiteY0-30" fmla="*/ 784472 h 5424648"/>
              <a:gd name="connsiteX1-31" fmla="*/ 3350437 w 4445000"/>
              <a:gd name="connsiteY1-32" fmla="*/ 0 h 5424648"/>
              <a:gd name="connsiteX2-33" fmla="*/ 4445000 w 4445000"/>
              <a:gd name="connsiteY2-34" fmla="*/ 4375918 h 5424648"/>
              <a:gd name="connsiteX3-35" fmla="*/ 1146624 w 4445000"/>
              <a:gd name="connsiteY3-36" fmla="*/ 5424648 h 5424648"/>
              <a:gd name="connsiteX4-37" fmla="*/ 0 w 4445000"/>
              <a:gd name="connsiteY4-38" fmla="*/ 784472 h 5424648"/>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4445000" h="5424648">
                <a:moveTo>
                  <a:pt x="0" y="784472"/>
                </a:moveTo>
                <a:lnTo>
                  <a:pt x="3350437" y="0"/>
                </a:lnTo>
                <a:lnTo>
                  <a:pt x="4445000" y="4375918"/>
                </a:lnTo>
                <a:lnTo>
                  <a:pt x="1146624" y="5424648"/>
                </a:lnTo>
                <a:cubicBezTo>
                  <a:pt x="930028" y="4498807"/>
                  <a:pt x="191838" y="1883611"/>
                  <a:pt x="0" y="784472"/>
                </a:cubicBezTo>
                <a:close/>
              </a:path>
            </a:pathLst>
          </a:custGeom>
        </p:spPr>
        <p:txBody>
          <a:bodyPr wrap="square">
            <a:noAutofit/>
          </a:bodyPr>
          <a:lstStyle>
            <a:lvl1pPr>
              <a:defRPr sz="1600"/>
            </a:lvl1pPr>
          </a:lstStyle>
          <a:p>
            <a:endParaRPr lang="id-ID" dirty="0"/>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35_Title Only">
    <p:spTree>
      <p:nvGrpSpPr>
        <p:cNvPr id="1" name=""/>
        <p:cNvGrpSpPr/>
        <p:nvPr/>
      </p:nvGrpSpPr>
      <p:grpSpPr>
        <a:xfrm>
          <a:off x="0" y="0"/>
          <a:ext cx="0" cy="0"/>
          <a:chOff x="0" y="0"/>
          <a:chExt cx="0" cy="0"/>
        </a:xfrm>
      </p:grpSpPr>
      <p:sp>
        <p:nvSpPr>
          <p:cNvPr id="8" name="Picture Placeholder 7"/>
          <p:cNvSpPr>
            <a:spLocks noGrp="1"/>
          </p:cNvSpPr>
          <p:nvPr>
            <p:ph type="pic" sz="quarter" idx="11"/>
          </p:nvPr>
        </p:nvSpPr>
        <p:spPr>
          <a:xfrm>
            <a:off x="1803400" y="1870873"/>
            <a:ext cx="3172352" cy="2563179"/>
          </a:xfrm>
          <a:custGeom>
            <a:avLst/>
            <a:gdLst>
              <a:gd name="connsiteX0" fmla="*/ 0 w 4445000"/>
              <a:gd name="connsiteY0" fmla="*/ 0 h 3591446"/>
              <a:gd name="connsiteX1" fmla="*/ 4216400 w 4445000"/>
              <a:gd name="connsiteY1" fmla="*/ 1104900 h 3591446"/>
              <a:gd name="connsiteX2" fmla="*/ 4445000 w 4445000"/>
              <a:gd name="connsiteY2" fmla="*/ 3591446 h 3591446"/>
              <a:gd name="connsiteX3" fmla="*/ 241300 w 4445000"/>
              <a:gd name="connsiteY3" fmla="*/ 3223146 h 3591446"/>
            </a:gdLst>
            <a:ahLst/>
            <a:cxnLst>
              <a:cxn ang="0">
                <a:pos x="connsiteX0" y="connsiteY0"/>
              </a:cxn>
              <a:cxn ang="0">
                <a:pos x="connsiteX1" y="connsiteY1"/>
              </a:cxn>
              <a:cxn ang="0">
                <a:pos x="connsiteX2" y="connsiteY2"/>
              </a:cxn>
              <a:cxn ang="0">
                <a:pos x="connsiteX3" y="connsiteY3"/>
              </a:cxn>
            </a:cxnLst>
            <a:rect l="l" t="t" r="r" b="b"/>
            <a:pathLst>
              <a:path w="4445000" h="3591446">
                <a:moveTo>
                  <a:pt x="0" y="0"/>
                </a:moveTo>
                <a:lnTo>
                  <a:pt x="4216400" y="1104900"/>
                </a:lnTo>
                <a:lnTo>
                  <a:pt x="4445000" y="3591446"/>
                </a:lnTo>
                <a:lnTo>
                  <a:pt x="241300" y="3223146"/>
                </a:lnTo>
                <a:close/>
              </a:path>
            </a:pathLst>
          </a:custGeom>
        </p:spPr>
        <p:txBody>
          <a:bodyPr wrap="square">
            <a:noAutofit/>
          </a:bodyPr>
          <a:lstStyle>
            <a:lvl1pPr>
              <a:defRPr sz="1600"/>
            </a:lvl1pPr>
          </a:lstStyle>
          <a:p>
            <a:endParaRPr lang="id-ID"/>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34_Custom Layout">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6972299" y="2684525"/>
            <a:ext cx="3327603" cy="1970023"/>
          </a:xfrm>
          <a:prstGeom prst="rect">
            <a:avLst/>
          </a:prstGeom>
        </p:spPr>
        <p:txBody>
          <a:bodyPr/>
          <a:lstStyle>
            <a:lvl1pPr>
              <a:defRPr sz="1600"/>
            </a:lvl1pPr>
          </a:lstStyle>
          <a:p>
            <a:endParaRPr lang="id-ID"/>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8_Title 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336827" y="312058"/>
            <a:ext cx="11550373" cy="3693883"/>
          </a:xfrm>
          <a:custGeom>
            <a:avLst/>
            <a:gdLst>
              <a:gd name="connsiteX0" fmla="*/ 0 w 11550373"/>
              <a:gd name="connsiteY0" fmla="*/ 0 h 3693883"/>
              <a:gd name="connsiteX1" fmla="*/ 11550373 w 11550373"/>
              <a:gd name="connsiteY1" fmla="*/ 0 h 3693883"/>
              <a:gd name="connsiteX2" fmla="*/ 11550373 w 11550373"/>
              <a:gd name="connsiteY2" fmla="*/ 3693883 h 3693883"/>
              <a:gd name="connsiteX3" fmla="*/ 0 w 11550373"/>
              <a:gd name="connsiteY3" fmla="*/ 3693883 h 3693883"/>
            </a:gdLst>
            <a:ahLst/>
            <a:cxnLst>
              <a:cxn ang="0">
                <a:pos x="connsiteX0" y="connsiteY0"/>
              </a:cxn>
              <a:cxn ang="0">
                <a:pos x="connsiteX1" y="connsiteY1"/>
              </a:cxn>
              <a:cxn ang="0">
                <a:pos x="connsiteX2" y="connsiteY2"/>
              </a:cxn>
              <a:cxn ang="0">
                <a:pos x="connsiteX3" y="connsiteY3"/>
              </a:cxn>
            </a:cxnLst>
            <a:rect l="l" t="t" r="r" b="b"/>
            <a:pathLst>
              <a:path w="11550373" h="3693883">
                <a:moveTo>
                  <a:pt x="0" y="0"/>
                </a:moveTo>
                <a:lnTo>
                  <a:pt x="11550373" y="0"/>
                </a:lnTo>
                <a:lnTo>
                  <a:pt x="11550373" y="3693883"/>
                </a:lnTo>
                <a:lnTo>
                  <a:pt x="0" y="3693883"/>
                </a:lnTo>
                <a:close/>
              </a:path>
            </a:pathLst>
          </a:custGeom>
        </p:spPr>
        <p:txBody>
          <a:bodyPr wrap="square">
            <a:noAutofit/>
          </a:bodyPr>
          <a:lstStyle/>
          <a:p>
            <a:endParaRPr 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22_Title Slide">
    <p:spTree>
      <p:nvGrpSpPr>
        <p:cNvPr id="1" name=""/>
        <p:cNvGrpSpPr/>
        <p:nvPr/>
      </p:nvGrpSpPr>
      <p:grpSpPr>
        <a:xfrm>
          <a:off x="0" y="0"/>
          <a:ext cx="0" cy="0"/>
          <a:chOff x="0" y="0"/>
          <a:chExt cx="0" cy="0"/>
        </a:xfrm>
      </p:grpSpPr>
      <p:sp>
        <p:nvSpPr>
          <p:cNvPr id="11" name="Picture Placeholder 10"/>
          <p:cNvSpPr>
            <a:spLocks noGrp="1"/>
          </p:cNvSpPr>
          <p:nvPr>
            <p:ph type="pic" sz="quarter" idx="10"/>
          </p:nvPr>
        </p:nvSpPr>
        <p:spPr>
          <a:xfrm>
            <a:off x="390143" y="2460030"/>
            <a:ext cx="6419088" cy="1980913"/>
          </a:xfrm>
          <a:custGeom>
            <a:avLst/>
            <a:gdLst>
              <a:gd name="connsiteX0" fmla="*/ 0 w 6419088"/>
              <a:gd name="connsiteY0" fmla="*/ 0 h 1980913"/>
              <a:gd name="connsiteX1" fmla="*/ 6419088 w 6419088"/>
              <a:gd name="connsiteY1" fmla="*/ 0 h 1980913"/>
              <a:gd name="connsiteX2" fmla="*/ 6419088 w 6419088"/>
              <a:gd name="connsiteY2" fmla="*/ 1980913 h 1980913"/>
              <a:gd name="connsiteX3" fmla="*/ 0 w 6419088"/>
              <a:gd name="connsiteY3" fmla="*/ 1980913 h 1980913"/>
            </a:gdLst>
            <a:ahLst/>
            <a:cxnLst>
              <a:cxn ang="0">
                <a:pos x="connsiteX0" y="connsiteY0"/>
              </a:cxn>
              <a:cxn ang="0">
                <a:pos x="connsiteX1" y="connsiteY1"/>
              </a:cxn>
              <a:cxn ang="0">
                <a:pos x="connsiteX2" y="connsiteY2"/>
              </a:cxn>
              <a:cxn ang="0">
                <a:pos x="connsiteX3" y="connsiteY3"/>
              </a:cxn>
            </a:cxnLst>
            <a:rect l="l" t="t" r="r" b="b"/>
            <a:pathLst>
              <a:path w="6419088" h="1980913">
                <a:moveTo>
                  <a:pt x="0" y="0"/>
                </a:moveTo>
                <a:lnTo>
                  <a:pt x="6419088" y="0"/>
                </a:lnTo>
                <a:lnTo>
                  <a:pt x="6419088" y="1980913"/>
                </a:lnTo>
                <a:lnTo>
                  <a:pt x="0" y="1980913"/>
                </a:lnTo>
                <a:close/>
              </a:path>
            </a:pathLst>
          </a:custGeom>
        </p:spPr>
        <p:txBody>
          <a:bodyPr wrap="square">
            <a:noAutofit/>
          </a:bodyPr>
          <a:lstStyle/>
          <a:p>
            <a:endParaRPr lang="en-US"/>
          </a:p>
        </p:txBody>
      </p:sp>
      <p:sp>
        <p:nvSpPr>
          <p:cNvPr id="13" name="Picture Placeholder 12"/>
          <p:cNvSpPr>
            <a:spLocks noGrp="1"/>
          </p:cNvSpPr>
          <p:nvPr>
            <p:ph type="pic" sz="quarter" idx="11"/>
          </p:nvPr>
        </p:nvSpPr>
        <p:spPr>
          <a:xfrm>
            <a:off x="390143" y="4568882"/>
            <a:ext cx="5605566" cy="1980913"/>
          </a:xfrm>
          <a:custGeom>
            <a:avLst/>
            <a:gdLst>
              <a:gd name="connsiteX0" fmla="*/ 0 w 5605566"/>
              <a:gd name="connsiteY0" fmla="*/ 0 h 1980913"/>
              <a:gd name="connsiteX1" fmla="*/ 5605566 w 5605566"/>
              <a:gd name="connsiteY1" fmla="*/ 0 h 1980913"/>
              <a:gd name="connsiteX2" fmla="*/ 5605566 w 5605566"/>
              <a:gd name="connsiteY2" fmla="*/ 1980913 h 1980913"/>
              <a:gd name="connsiteX3" fmla="*/ 0 w 5605566"/>
              <a:gd name="connsiteY3" fmla="*/ 1980913 h 1980913"/>
            </a:gdLst>
            <a:ahLst/>
            <a:cxnLst>
              <a:cxn ang="0">
                <a:pos x="connsiteX0" y="connsiteY0"/>
              </a:cxn>
              <a:cxn ang="0">
                <a:pos x="connsiteX1" y="connsiteY1"/>
              </a:cxn>
              <a:cxn ang="0">
                <a:pos x="connsiteX2" y="connsiteY2"/>
              </a:cxn>
              <a:cxn ang="0">
                <a:pos x="connsiteX3" y="connsiteY3"/>
              </a:cxn>
            </a:cxnLst>
            <a:rect l="l" t="t" r="r" b="b"/>
            <a:pathLst>
              <a:path w="5605566" h="1980913">
                <a:moveTo>
                  <a:pt x="0" y="0"/>
                </a:moveTo>
                <a:lnTo>
                  <a:pt x="5605566" y="0"/>
                </a:lnTo>
                <a:lnTo>
                  <a:pt x="5605566" y="1980913"/>
                </a:lnTo>
                <a:lnTo>
                  <a:pt x="0" y="1980913"/>
                </a:lnTo>
                <a:close/>
              </a:path>
            </a:pathLst>
          </a:custGeom>
        </p:spPr>
        <p:txBody>
          <a:bodyPr wrap="square">
            <a:noAutofit/>
          </a:bodyPr>
          <a:lstStyle/>
          <a:p>
            <a:endParaRPr lang="en-US"/>
          </a:p>
        </p:txBody>
      </p:sp>
      <p:sp>
        <p:nvSpPr>
          <p:cNvPr id="16" name="Picture Placeholder 15"/>
          <p:cNvSpPr>
            <a:spLocks noGrp="1"/>
          </p:cNvSpPr>
          <p:nvPr>
            <p:ph type="pic" sz="quarter" idx="12"/>
          </p:nvPr>
        </p:nvSpPr>
        <p:spPr>
          <a:xfrm>
            <a:off x="8117149" y="351178"/>
            <a:ext cx="3684707" cy="1980913"/>
          </a:xfrm>
          <a:custGeom>
            <a:avLst/>
            <a:gdLst>
              <a:gd name="connsiteX0" fmla="*/ 0 w 3684707"/>
              <a:gd name="connsiteY0" fmla="*/ 0 h 1980913"/>
              <a:gd name="connsiteX1" fmla="*/ 3684707 w 3684707"/>
              <a:gd name="connsiteY1" fmla="*/ 0 h 1980913"/>
              <a:gd name="connsiteX2" fmla="*/ 3684707 w 3684707"/>
              <a:gd name="connsiteY2" fmla="*/ 1980913 h 1980913"/>
              <a:gd name="connsiteX3" fmla="*/ 0 w 3684707"/>
              <a:gd name="connsiteY3" fmla="*/ 1980913 h 1980913"/>
            </a:gdLst>
            <a:ahLst/>
            <a:cxnLst>
              <a:cxn ang="0">
                <a:pos x="connsiteX0" y="connsiteY0"/>
              </a:cxn>
              <a:cxn ang="0">
                <a:pos x="connsiteX1" y="connsiteY1"/>
              </a:cxn>
              <a:cxn ang="0">
                <a:pos x="connsiteX2" y="connsiteY2"/>
              </a:cxn>
              <a:cxn ang="0">
                <a:pos x="connsiteX3" y="connsiteY3"/>
              </a:cxn>
            </a:cxnLst>
            <a:rect l="l" t="t" r="r" b="b"/>
            <a:pathLst>
              <a:path w="3684707" h="1980913">
                <a:moveTo>
                  <a:pt x="0" y="0"/>
                </a:moveTo>
                <a:lnTo>
                  <a:pt x="3684707" y="0"/>
                </a:lnTo>
                <a:lnTo>
                  <a:pt x="3684707" y="1980913"/>
                </a:lnTo>
                <a:lnTo>
                  <a:pt x="0" y="1980913"/>
                </a:lnTo>
                <a:close/>
              </a:path>
            </a:pathLst>
          </a:custGeom>
        </p:spPr>
        <p:txBody>
          <a:bodyPr wrap="square">
            <a:noAutofit/>
          </a:bodyPr>
          <a:lstStyle/>
          <a:p>
            <a:endParaRPr lang="en-US"/>
          </a:p>
        </p:txBody>
      </p:sp>
      <p:sp>
        <p:nvSpPr>
          <p:cNvPr id="19" name="Picture Placeholder 18"/>
          <p:cNvSpPr>
            <a:spLocks noGrp="1"/>
          </p:cNvSpPr>
          <p:nvPr>
            <p:ph type="pic" sz="quarter" idx="13"/>
          </p:nvPr>
        </p:nvSpPr>
        <p:spPr>
          <a:xfrm>
            <a:off x="6989389" y="2460030"/>
            <a:ext cx="4812467" cy="1980913"/>
          </a:xfrm>
          <a:custGeom>
            <a:avLst/>
            <a:gdLst>
              <a:gd name="connsiteX0" fmla="*/ 0 w 4812467"/>
              <a:gd name="connsiteY0" fmla="*/ 0 h 1980913"/>
              <a:gd name="connsiteX1" fmla="*/ 4812467 w 4812467"/>
              <a:gd name="connsiteY1" fmla="*/ 0 h 1980913"/>
              <a:gd name="connsiteX2" fmla="*/ 4812467 w 4812467"/>
              <a:gd name="connsiteY2" fmla="*/ 1980913 h 1980913"/>
              <a:gd name="connsiteX3" fmla="*/ 0 w 4812467"/>
              <a:gd name="connsiteY3" fmla="*/ 1980913 h 1980913"/>
            </a:gdLst>
            <a:ahLst/>
            <a:cxnLst>
              <a:cxn ang="0">
                <a:pos x="connsiteX0" y="connsiteY0"/>
              </a:cxn>
              <a:cxn ang="0">
                <a:pos x="connsiteX1" y="connsiteY1"/>
              </a:cxn>
              <a:cxn ang="0">
                <a:pos x="connsiteX2" y="connsiteY2"/>
              </a:cxn>
              <a:cxn ang="0">
                <a:pos x="connsiteX3" y="connsiteY3"/>
              </a:cxn>
            </a:cxnLst>
            <a:rect l="l" t="t" r="r" b="b"/>
            <a:pathLst>
              <a:path w="4812467" h="1980913">
                <a:moveTo>
                  <a:pt x="0" y="0"/>
                </a:moveTo>
                <a:lnTo>
                  <a:pt x="4812467" y="0"/>
                </a:lnTo>
                <a:lnTo>
                  <a:pt x="4812467" y="1980913"/>
                </a:lnTo>
                <a:lnTo>
                  <a:pt x="0" y="1980913"/>
                </a:lnTo>
                <a:close/>
              </a:path>
            </a:pathLst>
          </a:custGeom>
        </p:spPr>
        <p:txBody>
          <a:bodyPr wrap="square">
            <a:noAutofit/>
          </a:bodyPr>
          <a:lstStyle/>
          <a:p>
            <a:endParaRPr lang="en-US"/>
          </a:p>
        </p:txBody>
      </p:sp>
      <p:sp>
        <p:nvSpPr>
          <p:cNvPr id="23" name="Picture Placeholder 22"/>
          <p:cNvSpPr>
            <a:spLocks noGrp="1"/>
          </p:cNvSpPr>
          <p:nvPr>
            <p:ph type="pic" sz="quarter" idx="14"/>
          </p:nvPr>
        </p:nvSpPr>
        <p:spPr>
          <a:xfrm>
            <a:off x="6196289" y="4568882"/>
            <a:ext cx="5605566" cy="1980913"/>
          </a:xfrm>
          <a:custGeom>
            <a:avLst/>
            <a:gdLst>
              <a:gd name="connsiteX0" fmla="*/ 0 w 5605566"/>
              <a:gd name="connsiteY0" fmla="*/ 0 h 1980913"/>
              <a:gd name="connsiteX1" fmla="*/ 5605566 w 5605566"/>
              <a:gd name="connsiteY1" fmla="*/ 0 h 1980913"/>
              <a:gd name="connsiteX2" fmla="*/ 5605566 w 5605566"/>
              <a:gd name="connsiteY2" fmla="*/ 1980913 h 1980913"/>
              <a:gd name="connsiteX3" fmla="*/ 0 w 5605566"/>
              <a:gd name="connsiteY3" fmla="*/ 1980913 h 1980913"/>
            </a:gdLst>
            <a:ahLst/>
            <a:cxnLst>
              <a:cxn ang="0">
                <a:pos x="connsiteX0" y="connsiteY0"/>
              </a:cxn>
              <a:cxn ang="0">
                <a:pos x="connsiteX1" y="connsiteY1"/>
              </a:cxn>
              <a:cxn ang="0">
                <a:pos x="connsiteX2" y="connsiteY2"/>
              </a:cxn>
              <a:cxn ang="0">
                <a:pos x="connsiteX3" y="connsiteY3"/>
              </a:cxn>
            </a:cxnLst>
            <a:rect l="l" t="t" r="r" b="b"/>
            <a:pathLst>
              <a:path w="5605566" h="1980913">
                <a:moveTo>
                  <a:pt x="0" y="0"/>
                </a:moveTo>
                <a:lnTo>
                  <a:pt x="5605566" y="0"/>
                </a:lnTo>
                <a:lnTo>
                  <a:pt x="5605566" y="1980913"/>
                </a:lnTo>
                <a:lnTo>
                  <a:pt x="0" y="1980913"/>
                </a:lnTo>
                <a:close/>
              </a:path>
            </a:pathLst>
          </a:custGeom>
        </p:spPr>
        <p:txBody>
          <a:bodyPr wrap="square">
            <a:noAutofit/>
          </a:bodyPr>
          <a:lstStyle/>
          <a:p>
            <a:endParaRPr 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20_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4654536" y="235424"/>
            <a:ext cx="2429301" cy="6387152"/>
          </a:xfrm>
          <a:custGeom>
            <a:avLst/>
            <a:gdLst>
              <a:gd name="connsiteX0" fmla="*/ 0 w 2429301"/>
              <a:gd name="connsiteY0" fmla="*/ 0 h 6387152"/>
              <a:gd name="connsiteX1" fmla="*/ 2429301 w 2429301"/>
              <a:gd name="connsiteY1" fmla="*/ 0 h 6387152"/>
              <a:gd name="connsiteX2" fmla="*/ 2429301 w 2429301"/>
              <a:gd name="connsiteY2" fmla="*/ 6387152 h 6387152"/>
              <a:gd name="connsiteX3" fmla="*/ 0 w 2429301"/>
              <a:gd name="connsiteY3" fmla="*/ 6387152 h 6387152"/>
            </a:gdLst>
            <a:ahLst/>
            <a:cxnLst>
              <a:cxn ang="0">
                <a:pos x="connsiteX0" y="connsiteY0"/>
              </a:cxn>
              <a:cxn ang="0">
                <a:pos x="connsiteX1" y="connsiteY1"/>
              </a:cxn>
              <a:cxn ang="0">
                <a:pos x="connsiteX2" y="connsiteY2"/>
              </a:cxn>
              <a:cxn ang="0">
                <a:pos x="connsiteX3" y="connsiteY3"/>
              </a:cxn>
            </a:cxnLst>
            <a:rect l="l" t="t" r="r" b="b"/>
            <a:pathLst>
              <a:path w="2429301" h="6387152">
                <a:moveTo>
                  <a:pt x="0" y="0"/>
                </a:moveTo>
                <a:lnTo>
                  <a:pt x="2429301" y="0"/>
                </a:lnTo>
                <a:lnTo>
                  <a:pt x="2429301" y="6387152"/>
                </a:lnTo>
                <a:lnTo>
                  <a:pt x="0" y="6387152"/>
                </a:lnTo>
                <a:close/>
              </a:path>
            </a:pathLst>
          </a:custGeom>
        </p:spPr>
        <p:txBody>
          <a:bodyPr wrap="square">
            <a:noAutofit/>
          </a:bodyPr>
          <a:lstStyle/>
          <a:p>
            <a:endParaRPr lang="en-US"/>
          </a:p>
        </p:txBody>
      </p:sp>
      <p:sp>
        <p:nvSpPr>
          <p:cNvPr id="9" name="Picture Placeholder 8"/>
          <p:cNvSpPr>
            <a:spLocks noGrp="1"/>
          </p:cNvSpPr>
          <p:nvPr>
            <p:ph type="pic" sz="quarter" idx="11"/>
          </p:nvPr>
        </p:nvSpPr>
        <p:spPr>
          <a:xfrm>
            <a:off x="7083837" y="235424"/>
            <a:ext cx="2429301" cy="6387152"/>
          </a:xfrm>
          <a:custGeom>
            <a:avLst/>
            <a:gdLst>
              <a:gd name="connsiteX0" fmla="*/ 0 w 2429301"/>
              <a:gd name="connsiteY0" fmla="*/ 0 h 6387152"/>
              <a:gd name="connsiteX1" fmla="*/ 2429301 w 2429301"/>
              <a:gd name="connsiteY1" fmla="*/ 0 h 6387152"/>
              <a:gd name="connsiteX2" fmla="*/ 2429301 w 2429301"/>
              <a:gd name="connsiteY2" fmla="*/ 6387152 h 6387152"/>
              <a:gd name="connsiteX3" fmla="*/ 0 w 2429301"/>
              <a:gd name="connsiteY3" fmla="*/ 6387152 h 6387152"/>
            </a:gdLst>
            <a:ahLst/>
            <a:cxnLst>
              <a:cxn ang="0">
                <a:pos x="connsiteX0" y="connsiteY0"/>
              </a:cxn>
              <a:cxn ang="0">
                <a:pos x="connsiteX1" y="connsiteY1"/>
              </a:cxn>
              <a:cxn ang="0">
                <a:pos x="connsiteX2" y="connsiteY2"/>
              </a:cxn>
              <a:cxn ang="0">
                <a:pos x="connsiteX3" y="connsiteY3"/>
              </a:cxn>
            </a:cxnLst>
            <a:rect l="l" t="t" r="r" b="b"/>
            <a:pathLst>
              <a:path w="2429301" h="6387152">
                <a:moveTo>
                  <a:pt x="0" y="0"/>
                </a:moveTo>
                <a:lnTo>
                  <a:pt x="2429301" y="0"/>
                </a:lnTo>
                <a:lnTo>
                  <a:pt x="2429301" y="6387152"/>
                </a:lnTo>
                <a:lnTo>
                  <a:pt x="0" y="6387152"/>
                </a:lnTo>
                <a:close/>
              </a:path>
            </a:pathLst>
          </a:custGeom>
        </p:spPr>
        <p:txBody>
          <a:bodyPr wrap="square">
            <a:noAutofit/>
          </a:bodyPr>
          <a:lstStyle/>
          <a:p>
            <a:endParaRPr lang="en-US"/>
          </a:p>
        </p:txBody>
      </p:sp>
      <p:sp>
        <p:nvSpPr>
          <p:cNvPr id="11" name="Picture Placeholder 10"/>
          <p:cNvSpPr>
            <a:spLocks noGrp="1"/>
          </p:cNvSpPr>
          <p:nvPr>
            <p:ph type="pic" sz="quarter" idx="12"/>
          </p:nvPr>
        </p:nvSpPr>
        <p:spPr>
          <a:xfrm>
            <a:off x="9513138" y="235424"/>
            <a:ext cx="2429301" cy="6387152"/>
          </a:xfrm>
          <a:custGeom>
            <a:avLst/>
            <a:gdLst>
              <a:gd name="connsiteX0" fmla="*/ 0 w 2429301"/>
              <a:gd name="connsiteY0" fmla="*/ 0 h 6387152"/>
              <a:gd name="connsiteX1" fmla="*/ 2429301 w 2429301"/>
              <a:gd name="connsiteY1" fmla="*/ 0 h 6387152"/>
              <a:gd name="connsiteX2" fmla="*/ 2429301 w 2429301"/>
              <a:gd name="connsiteY2" fmla="*/ 6387152 h 6387152"/>
              <a:gd name="connsiteX3" fmla="*/ 0 w 2429301"/>
              <a:gd name="connsiteY3" fmla="*/ 6387152 h 6387152"/>
            </a:gdLst>
            <a:ahLst/>
            <a:cxnLst>
              <a:cxn ang="0">
                <a:pos x="connsiteX0" y="connsiteY0"/>
              </a:cxn>
              <a:cxn ang="0">
                <a:pos x="connsiteX1" y="connsiteY1"/>
              </a:cxn>
              <a:cxn ang="0">
                <a:pos x="connsiteX2" y="connsiteY2"/>
              </a:cxn>
              <a:cxn ang="0">
                <a:pos x="connsiteX3" y="connsiteY3"/>
              </a:cxn>
            </a:cxnLst>
            <a:rect l="l" t="t" r="r" b="b"/>
            <a:pathLst>
              <a:path w="2429301" h="6387152">
                <a:moveTo>
                  <a:pt x="0" y="0"/>
                </a:moveTo>
                <a:lnTo>
                  <a:pt x="2429301" y="0"/>
                </a:lnTo>
                <a:lnTo>
                  <a:pt x="2429301" y="6387152"/>
                </a:lnTo>
                <a:lnTo>
                  <a:pt x="0" y="6387152"/>
                </a:lnTo>
                <a:close/>
              </a:path>
            </a:pathLst>
          </a:custGeom>
        </p:spPr>
        <p:txBody>
          <a:bodyPr wrap="square">
            <a:noAutofit/>
          </a:bodyPr>
          <a:lstStyle/>
          <a:p>
            <a:endParaRPr 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10" name="Picture Placeholder 9"/>
          <p:cNvSpPr>
            <a:spLocks noGrp="1"/>
          </p:cNvSpPr>
          <p:nvPr>
            <p:ph type="pic" sz="quarter" idx="10"/>
          </p:nvPr>
        </p:nvSpPr>
        <p:spPr>
          <a:xfrm>
            <a:off x="300251" y="235424"/>
            <a:ext cx="6521173" cy="6387152"/>
          </a:xfrm>
          <a:custGeom>
            <a:avLst/>
            <a:gdLst>
              <a:gd name="connsiteX0" fmla="*/ 0 w 6521173"/>
              <a:gd name="connsiteY0" fmla="*/ 0 h 6387152"/>
              <a:gd name="connsiteX1" fmla="*/ 6521173 w 6521173"/>
              <a:gd name="connsiteY1" fmla="*/ 0 h 6387152"/>
              <a:gd name="connsiteX2" fmla="*/ 6521173 w 6521173"/>
              <a:gd name="connsiteY2" fmla="*/ 6387152 h 6387152"/>
              <a:gd name="connsiteX3" fmla="*/ 0 w 6521173"/>
              <a:gd name="connsiteY3" fmla="*/ 6387152 h 6387152"/>
            </a:gdLst>
            <a:ahLst/>
            <a:cxnLst>
              <a:cxn ang="0">
                <a:pos x="connsiteX0" y="connsiteY0"/>
              </a:cxn>
              <a:cxn ang="0">
                <a:pos x="connsiteX1" y="connsiteY1"/>
              </a:cxn>
              <a:cxn ang="0">
                <a:pos x="connsiteX2" y="connsiteY2"/>
              </a:cxn>
              <a:cxn ang="0">
                <a:pos x="connsiteX3" y="connsiteY3"/>
              </a:cxn>
            </a:cxnLst>
            <a:rect l="l" t="t" r="r" b="b"/>
            <a:pathLst>
              <a:path w="6521173" h="6387152">
                <a:moveTo>
                  <a:pt x="0" y="0"/>
                </a:moveTo>
                <a:lnTo>
                  <a:pt x="6521173" y="0"/>
                </a:lnTo>
                <a:lnTo>
                  <a:pt x="6521173" y="6387152"/>
                </a:lnTo>
                <a:lnTo>
                  <a:pt x="0" y="6387152"/>
                </a:lnTo>
                <a:close/>
              </a:path>
            </a:pathLst>
          </a:custGeom>
        </p:spPr>
        <p:txBody>
          <a:bodyPr wrap="square">
            <a:noAutofit/>
          </a:bodyPr>
          <a:lstStyle/>
          <a:p>
            <a:endParaRPr 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24_Title Slide">
    <p:spTree>
      <p:nvGrpSpPr>
        <p:cNvPr id="1" name=""/>
        <p:cNvGrpSpPr/>
        <p:nvPr/>
      </p:nvGrpSpPr>
      <p:grpSpPr>
        <a:xfrm>
          <a:off x="0" y="0"/>
          <a:ext cx="0" cy="0"/>
          <a:chOff x="0" y="0"/>
          <a:chExt cx="0" cy="0"/>
        </a:xfrm>
      </p:grpSpPr>
      <p:sp>
        <p:nvSpPr>
          <p:cNvPr id="17" name="Picture Placeholder 16"/>
          <p:cNvSpPr>
            <a:spLocks noGrp="1"/>
          </p:cNvSpPr>
          <p:nvPr>
            <p:ph type="pic" sz="quarter" idx="10"/>
          </p:nvPr>
        </p:nvSpPr>
        <p:spPr>
          <a:xfrm>
            <a:off x="-1292353" y="755178"/>
            <a:ext cx="7491984" cy="6102823"/>
          </a:xfrm>
          <a:custGeom>
            <a:avLst/>
            <a:gdLst>
              <a:gd name="connsiteX0" fmla="*/ 6723728 w 7491984"/>
              <a:gd name="connsiteY0" fmla="*/ 3438210 h 6102823"/>
              <a:gd name="connsiteX1" fmla="*/ 7491984 w 7491984"/>
              <a:gd name="connsiteY1" fmla="*/ 3438210 h 6102823"/>
              <a:gd name="connsiteX2" fmla="*/ 5974580 w 7491984"/>
              <a:gd name="connsiteY2" fmla="*/ 6102823 h 6102823"/>
              <a:gd name="connsiteX3" fmla="*/ 5206324 w 7491984"/>
              <a:gd name="connsiteY3" fmla="*/ 6102823 h 6102823"/>
              <a:gd name="connsiteX4" fmla="*/ 6575192 w 7491984"/>
              <a:gd name="connsiteY4" fmla="*/ 2170370 h 6102823"/>
              <a:gd name="connsiteX5" fmla="*/ 7368048 w 7491984"/>
              <a:gd name="connsiteY5" fmla="*/ 2170370 h 6102823"/>
              <a:gd name="connsiteX6" fmla="*/ 5127210 w 7491984"/>
              <a:gd name="connsiteY6" fmla="*/ 6102823 h 6102823"/>
              <a:gd name="connsiteX7" fmla="*/ 4334354 w 7491984"/>
              <a:gd name="connsiteY7" fmla="*/ 6102823 h 6102823"/>
              <a:gd name="connsiteX8" fmla="*/ 6251470 w 7491984"/>
              <a:gd name="connsiteY8" fmla="*/ 1203374 h 6102823"/>
              <a:gd name="connsiteX9" fmla="*/ 7040156 w 7491984"/>
              <a:gd name="connsiteY9" fmla="*/ 1203374 h 6102823"/>
              <a:gd name="connsiteX10" fmla="*/ 4247975 w 7491984"/>
              <a:gd name="connsiteY10" fmla="*/ 6102823 h 6102823"/>
              <a:gd name="connsiteX11" fmla="*/ 3459289 w 7491984"/>
              <a:gd name="connsiteY11" fmla="*/ 6102823 h 6102823"/>
              <a:gd name="connsiteX12" fmla="*/ 1517404 w 7491984"/>
              <a:gd name="connsiteY12" fmla="*/ 1203373 h 6102823"/>
              <a:gd name="connsiteX13" fmla="*/ 2285660 w 7491984"/>
              <a:gd name="connsiteY13" fmla="*/ 1203373 h 6102823"/>
              <a:gd name="connsiteX14" fmla="*/ 768256 w 7491984"/>
              <a:gd name="connsiteY14" fmla="*/ 3867986 h 6102823"/>
              <a:gd name="connsiteX15" fmla="*/ 0 w 7491984"/>
              <a:gd name="connsiteY15" fmla="*/ 3867986 h 6102823"/>
              <a:gd name="connsiteX16" fmla="*/ 2584055 w 7491984"/>
              <a:gd name="connsiteY16" fmla="*/ 838063 h 6102823"/>
              <a:gd name="connsiteX17" fmla="*/ 3376911 w 7491984"/>
              <a:gd name="connsiteY17" fmla="*/ 838063 h 6102823"/>
              <a:gd name="connsiteX18" fmla="*/ 1136073 w 7491984"/>
              <a:gd name="connsiteY18" fmla="*/ 4770516 h 6102823"/>
              <a:gd name="connsiteX19" fmla="*/ 343217 w 7491984"/>
              <a:gd name="connsiteY19" fmla="*/ 4770516 h 6102823"/>
              <a:gd name="connsiteX20" fmla="*/ 5522729 w 7491984"/>
              <a:gd name="connsiteY20" fmla="*/ 773597 h 6102823"/>
              <a:gd name="connsiteX21" fmla="*/ 6396016 w 7491984"/>
              <a:gd name="connsiteY21" fmla="*/ 773597 h 6102823"/>
              <a:gd name="connsiteX22" fmla="*/ 3369830 w 7491984"/>
              <a:gd name="connsiteY22" fmla="*/ 6102823 h 6102823"/>
              <a:gd name="connsiteX23" fmla="*/ 2496543 w 7491984"/>
              <a:gd name="connsiteY23" fmla="*/ 6102823 h 6102823"/>
              <a:gd name="connsiteX24" fmla="*/ 3697739 w 7491984"/>
              <a:gd name="connsiteY24" fmla="*/ 386798 h 6102823"/>
              <a:gd name="connsiteX25" fmla="*/ 4623635 w 7491984"/>
              <a:gd name="connsiteY25" fmla="*/ 386798 h 6102823"/>
              <a:gd name="connsiteX26" fmla="*/ 1415145 w 7491984"/>
              <a:gd name="connsiteY26" fmla="*/ 6102823 h 6102823"/>
              <a:gd name="connsiteX27" fmla="*/ 489249 w 7491984"/>
              <a:gd name="connsiteY27" fmla="*/ 6102823 h 6102823"/>
              <a:gd name="connsiteX28" fmla="*/ 4933238 w 7491984"/>
              <a:gd name="connsiteY28" fmla="*/ 0 h 6102823"/>
              <a:gd name="connsiteX29" fmla="*/ 5873453 w 7491984"/>
              <a:gd name="connsiteY29" fmla="*/ 0 h 6102823"/>
              <a:gd name="connsiteX30" fmla="*/ 2429358 w 7491984"/>
              <a:gd name="connsiteY30" fmla="*/ 6102823 h 6102823"/>
              <a:gd name="connsiteX31" fmla="*/ 1489143 w 7491984"/>
              <a:gd name="connsiteY31" fmla="*/ 6102823 h 6102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491984" h="6102823">
                <a:moveTo>
                  <a:pt x="6723728" y="3438210"/>
                </a:moveTo>
                <a:lnTo>
                  <a:pt x="7491984" y="3438210"/>
                </a:lnTo>
                <a:lnTo>
                  <a:pt x="5974580" y="6102823"/>
                </a:lnTo>
                <a:lnTo>
                  <a:pt x="5206324" y="6102823"/>
                </a:lnTo>
                <a:close/>
                <a:moveTo>
                  <a:pt x="6575192" y="2170370"/>
                </a:moveTo>
                <a:lnTo>
                  <a:pt x="7368048" y="2170370"/>
                </a:lnTo>
                <a:lnTo>
                  <a:pt x="5127210" y="6102823"/>
                </a:lnTo>
                <a:lnTo>
                  <a:pt x="4334354" y="6102823"/>
                </a:lnTo>
                <a:close/>
                <a:moveTo>
                  <a:pt x="6251470" y="1203374"/>
                </a:moveTo>
                <a:lnTo>
                  <a:pt x="7040156" y="1203374"/>
                </a:lnTo>
                <a:lnTo>
                  <a:pt x="4247975" y="6102823"/>
                </a:lnTo>
                <a:lnTo>
                  <a:pt x="3459289" y="6102823"/>
                </a:lnTo>
                <a:close/>
                <a:moveTo>
                  <a:pt x="1517404" y="1203373"/>
                </a:moveTo>
                <a:lnTo>
                  <a:pt x="2285660" y="1203373"/>
                </a:lnTo>
                <a:lnTo>
                  <a:pt x="768256" y="3867986"/>
                </a:lnTo>
                <a:lnTo>
                  <a:pt x="0" y="3867986"/>
                </a:lnTo>
                <a:close/>
                <a:moveTo>
                  <a:pt x="2584055" y="838063"/>
                </a:moveTo>
                <a:lnTo>
                  <a:pt x="3376911" y="838063"/>
                </a:lnTo>
                <a:lnTo>
                  <a:pt x="1136073" y="4770516"/>
                </a:lnTo>
                <a:lnTo>
                  <a:pt x="343217" y="4770516"/>
                </a:lnTo>
                <a:close/>
                <a:moveTo>
                  <a:pt x="5522729" y="773597"/>
                </a:moveTo>
                <a:lnTo>
                  <a:pt x="6396016" y="773597"/>
                </a:lnTo>
                <a:lnTo>
                  <a:pt x="3369830" y="6102823"/>
                </a:lnTo>
                <a:lnTo>
                  <a:pt x="2496543" y="6102823"/>
                </a:lnTo>
                <a:close/>
                <a:moveTo>
                  <a:pt x="3697739" y="386798"/>
                </a:moveTo>
                <a:lnTo>
                  <a:pt x="4623635" y="386798"/>
                </a:lnTo>
                <a:lnTo>
                  <a:pt x="1415145" y="6102823"/>
                </a:lnTo>
                <a:lnTo>
                  <a:pt x="489249" y="6102823"/>
                </a:lnTo>
                <a:close/>
                <a:moveTo>
                  <a:pt x="4933238" y="0"/>
                </a:moveTo>
                <a:lnTo>
                  <a:pt x="5873453" y="0"/>
                </a:lnTo>
                <a:lnTo>
                  <a:pt x="2429358" y="6102823"/>
                </a:lnTo>
                <a:lnTo>
                  <a:pt x="1489143" y="6102823"/>
                </a:lnTo>
                <a:close/>
              </a:path>
            </a:pathLst>
          </a:custGeom>
        </p:spPr>
        <p:txBody>
          <a:bodyPr wrap="square">
            <a:noAutofit/>
          </a:bodyPr>
          <a:lstStyle/>
          <a:p>
            <a:endParaRPr 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23_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370114" y="370114"/>
            <a:ext cx="7707086" cy="6117772"/>
          </a:xfrm>
          <a:custGeom>
            <a:avLst/>
            <a:gdLst>
              <a:gd name="connsiteX0" fmla="*/ 0 w 7707086"/>
              <a:gd name="connsiteY0" fmla="*/ 0 h 6117772"/>
              <a:gd name="connsiteX1" fmla="*/ 7707086 w 7707086"/>
              <a:gd name="connsiteY1" fmla="*/ 0 h 6117772"/>
              <a:gd name="connsiteX2" fmla="*/ 7707086 w 7707086"/>
              <a:gd name="connsiteY2" fmla="*/ 6117772 h 6117772"/>
              <a:gd name="connsiteX3" fmla="*/ 0 w 7707086"/>
              <a:gd name="connsiteY3" fmla="*/ 6117772 h 6117772"/>
            </a:gdLst>
            <a:ahLst/>
            <a:cxnLst>
              <a:cxn ang="0">
                <a:pos x="connsiteX0" y="connsiteY0"/>
              </a:cxn>
              <a:cxn ang="0">
                <a:pos x="connsiteX1" y="connsiteY1"/>
              </a:cxn>
              <a:cxn ang="0">
                <a:pos x="connsiteX2" y="connsiteY2"/>
              </a:cxn>
              <a:cxn ang="0">
                <a:pos x="connsiteX3" y="connsiteY3"/>
              </a:cxn>
            </a:cxnLst>
            <a:rect l="l" t="t" r="r" b="b"/>
            <a:pathLst>
              <a:path w="7707086" h="6117772">
                <a:moveTo>
                  <a:pt x="0" y="0"/>
                </a:moveTo>
                <a:lnTo>
                  <a:pt x="7707086" y="0"/>
                </a:lnTo>
                <a:lnTo>
                  <a:pt x="7707086" y="6117772"/>
                </a:lnTo>
                <a:lnTo>
                  <a:pt x="0" y="6117772"/>
                </a:lnTo>
                <a:close/>
              </a:path>
            </a:pathLst>
          </a:custGeom>
        </p:spPr>
        <p:txBody>
          <a:bodyPr wrap="square">
            <a:noAutofit/>
          </a:bodyPr>
          <a:lstStyle/>
          <a:p>
            <a:endParaRPr lang="en-US"/>
          </a:p>
        </p:txBody>
      </p:sp>
      <p:sp>
        <p:nvSpPr>
          <p:cNvPr id="11" name="Picture Placeholder 10"/>
          <p:cNvSpPr>
            <a:spLocks noGrp="1"/>
          </p:cNvSpPr>
          <p:nvPr>
            <p:ph type="pic" sz="quarter" idx="11"/>
          </p:nvPr>
        </p:nvSpPr>
        <p:spPr>
          <a:xfrm>
            <a:off x="5632703" y="0"/>
            <a:ext cx="5084064" cy="6858000"/>
          </a:xfrm>
          <a:custGeom>
            <a:avLst/>
            <a:gdLst>
              <a:gd name="connsiteX0" fmla="*/ 2368310 w 5084064"/>
              <a:gd name="connsiteY0" fmla="*/ 0 h 6858000"/>
              <a:gd name="connsiteX1" fmla="*/ 5084064 w 5084064"/>
              <a:gd name="connsiteY1" fmla="*/ 0 h 6858000"/>
              <a:gd name="connsiteX2" fmla="*/ 2715754 w 5084064"/>
              <a:gd name="connsiteY2" fmla="*/ 6858000 h 6858000"/>
              <a:gd name="connsiteX3" fmla="*/ 0 w 508406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084064" h="6858000">
                <a:moveTo>
                  <a:pt x="2368310" y="0"/>
                </a:moveTo>
                <a:lnTo>
                  <a:pt x="5084064" y="0"/>
                </a:lnTo>
                <a:lnTo>
                  <a:pt x="2715754" y="6858000"/>
                </a:lnTo>
                <a:lnTo>
                  <a:pt x="0" y="6858000"/>
                </a:lnTo>
                <a:close/>
              </a:path>
            </a:pathLst>
          </a:custGeom>
        </p:spPr>
        <p:txBody>
          <a:bodyPr wrap="square">
            <a:noAutofit/>
          </a:bodyPr>
          <a:lstStyle/>
          <a:p>
            <a:endParaRPr lang="en-US"/>
          </a:p>
        </p:txBody>
      </p:sp>
      <p:sp>
        <p:nvSpPr>
          <p:cNvPr id="14" name="Picture Placeholder 13"/>
          <p:cNvSpPr>
            <a:spLocks noGrp="1"/>
          </p:cNvSpPr>
          <p:nvPr>
            <p:ph type="pic" sz="quarter" idx="12"/>
          </p:nvPr>
        </p:nvSpPr>
        <p:spPr>
          <a:xfrm>
            <a:off x="8455152" y="-1"/>
            <a:ext cx="5084064" cy="6858000"/>
          </a:xfrm>
          <a:custGeom>
            <a:avLst/>
            <a:gdLst>
              <a:gd name="connsiteX0" fmla="*/ 2368310 w 5084064"/>
              <a:gd name="connsiteY0" fmla="*/ 0 h 6858000"/>
              <a:gd name="connsiteX1" fmla="*/ 5084064 w 5084064"/>
              <a:gd name="connsiteY1" fmla="*/ 0 h 6858000"/>
              <a:gd name="connsiteX2" fmla="*/ 2715754 w 5084064"/>
              <a:gd name="connsiteY2" fmla="*/ 6858000 h 6858000"/>
              <a:gd name="connsiteX3" fmla="*/ 0 w 508406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084064" h="6858000">
                <a:moveTo>
                  <a:pt x="2368310" y="0"/>
                </a:moveTo>
                <a:lnTo>
                  <a:pt x="5084064" y="0"/>
                </a:lnTo>
                <a:lnTo>
                  <a:pt x="2715754" y="6858000"/>
                </a:lnTo>
                <a:lnTo>
                  <a:pt x="0" y="6858000"/>
                </a:lnTo>
                <a:close/>
              </a:path>
            </a:pathLst>
          </a:custGeom>
        </p:spPr>
        <p:txBody>
          <a:bodyPr wrap="square">
            <a:noAutofit/>
          </a:bodyPr>
          <a:lstStyle/>
          <a:p>
            <a:endParaRPr 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25_Title Slide">
    <p:spTree>
      <p:nvGrpSpPr>
        <p:cNvPr id="1" name=""/>
        <p:cNvGrpSpPr/>
        <p:nvPr/>
      </p:nvGrpSpPr>
      <p:grpSpPr>
        <a:xfrm>
          <a:off x="0" y="0"/>
          <a:ext cx="0" cy="0"/>
          <a:chOff x="0" y="0"/>
          <a:chExt cx="0" cy="0"/>
        </a:xfrm>
      </p:grpSpPr>
      <p:sp>
        <p:nvSpPr>
          <p:cNvPr id="10" name="Picture Placeholder 9"/>
          <p:cNvSpPr>
            <a:spLocks noGrp="1"/>
          </p:cNvSpPr>
          <p:nvPr>
            <p:ph type="pic" sz="quarter" idx="10"/>
          </p:nvPr>
        </p:nvSpPr>
        <p:spPr>
          <a:xfrm>
            <a:off x="0" y="0"/>
            <a:ext cx="12192000" cy="6858000"/>
          </a:xfrm>
          <a:custGeom>
            <a:avLst/>
            <a:gdLst>
              <a:gd name="connsiteX0" fmla="*/ 0 w 6521173"/>
              <a:gd name="connsiteY0" fmla="*/ 0 h 6387152"/>
              <a:gd name="connsiteX1" fmla="*/ 6521173 w 6521173"/>
              <a:gd name="connsiteY1" fmla="*/ 0 h 6387152"/>
              <a:gd name="connsiteX2" fmla="*/ 6521173 w 6521173"/>
              <a:gd name="connsiteY2" fmla="*/ 6387152 h 6387152"/>
              <a:gd name="connsiteX3" fmla="*/ 0 w 6521173"/>
              <a:gd name="connsiteY3" fmla="*/ 6387152 h 6387152"/>
            </a:gdLst>
            <a:ahLst/>
            <a:cxnLst>
              <a:cxn ang="0">
                <a:pos x="connsiteX0" y="connsiteY0"/>
              </a:cxn>
              <a:cxn ang="0">
                <a:pos x="connsiteX1" y="connsiteY1"/>
              </a:cxn>
              <a:cxn ang="0">
                <a:pos x="connsiteX2" y="connsiteY2"/>
              </a:cxn>
              <a:cxn ang="0">
                <a:pos x="connsiteX3" y="connsiteY3"/>
              </a:cxn>
            </a:cxnLst>
            <a:rect l="l" t="t" r="r" b="b"/>
            <a:pathLst>
              <a:path w="6521173" h="6387152">
                <a:moveTo>
                  <a:pt x="0" y="0"/>
                </a:moveTo>
                <a:lnTo>
                  <a:pt x="6521173" y="0"/>
                </a:lnTo>
                <a:lnTo>
                  <a:pt x="6521173" y="6387152"/>
                </a:lnTo>
                <a:lnTo>
                  <a:pt x="0" y="6387152"/>
                </a:lnTo>
                <a:close/>
              </a:path>
            </a:pathLst>
          </a:custGeom>
        </p:spPr>
        <p:txBody>
          <a:bodyPr wrap="square">
            <a:noAutofit/>
          </a:bodyPr>
          <a:lstStyle/>
          <a:p>
            <a:endParaRPr 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1" y="-1"/>
            <a:ext cx="7961376" cy="6858000"/>
          </a:xfrm>
          <a:custGeom>
            <a:avLst/>
            <a:gdLst>
              <a:gd name="connsiteX0" fmla="*/ 0 w 7961376"/>
              <a:gd name="connsiteY0" fmla="*/ 128016 h 6858000"/>
              <a:gd name="connsiteX1" fmla="*/ 2322576 w 7961376"/>
              <a:gd name="connsiteY1" fmla="*/ 6858000 h 6858000"/>
              <a:gd name="connsiteX2" fmla="*/ 0 w 7961376"/>
              <a:gd name="connsiteY2" fmla="*/ 6858000 h 6858000"/>
              <a:gd name="connsiteX3" fmla="*/ 2877312 w 7961376"/>
              <a:gd name="connsiteY3" fmla="*/ 0 h 6858000"/>
              <a:gd name="connsiteX4" fmla="*/ 5593066 w 7961376"/>
              <a:gd name="connsiteY4" fmla="*/ 0 h 6858000"/>
              <a:gd name="connsiteX5" fmla="*/ 7961376 w 7961376"/>
              <a:gd name="connsiteY5" fmla="*/ 6858000 h 6858000"/>
              <a:gd name="connsiteX6" fmla="*/ 5245622 w 7961376"/>
              <a:gd name="connsiteY6" fmla="*/ 6858000 h 6858000"/>
              <a:gd name="connsiteX7" fmla="*/ 54864 w 7961376"/>
              <a:gd name="connsiteY7" fmla="*/ 0 h 6858000"/>
              <a:gd name="connsiteX8" fmla="*/ 2770618 w 7961376"/>
              <a:gd name="connsiteY8" fmla="*/ 0 h 6858000"/>
              <a:gd name="connsiteX9" fmla="*/ 5138928 w 7961376"/>
              <a:gd name="connsiteY9" fmla="*/ 6858000 h 6858000"/>
              <a:gd name="connsiteX10" fmla="*/ 2423174 w 7961376"/>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1376" h="6858000">
                <a:moveTo>
                  <a:pt x="0" y="128016"/>
                </a:moveTo>
                <a:lnTo>
                  <a:pt x="2322576" y="6858000"/>
                </a:lnTo>
                <a:lnTo>
                  <a:pt x="0" y="6858000"/>
                </a:lnTo>
                <a:close/>
                <a:moveTo>
                  <a:pt x="2877312" y="0"/>
                </a:moveTo>
                <a:lnTo>
                  <a:pt x="5593066" y="0"/>
                </a:lnTo>
                <a:lnTo>
                  <a:pt x="7961376" y="6858000"/>
                </a:lnTo>
                <a:lnTo>
                  <a:pt x="5245622" y="6858000"/>
                </a:lnTo>
                <a:close/>
                <a:moveTo>
                  <a:pt x="54864" y="0"/>
                </a:moveTo>
                <a:lnTo>
                  <a:pt x="2770618" y="0"/>
                </a:lnTo>
                <a:lnTo>
                  <a:pt x="5138928" y="6858000"/>
                </a:lnTo>
                <a:lnTo>
                  <a:pt x="2423174" y="6858000"/>
                </a:lnTo>
                <a:close/>
              </a:path>
            </a:pathLst>
          </a:custGeom>
        </p:spPr>
        <p:txBody>
          <a:bodyPr wrap="square">
            <a:noAutofit/>
          </a:bodyPr>
          <a:lstStyle/>
          <a:p>
            <a:endParaRPr 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26_Title 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5675375" y="-1"/>
            <a:ext cx="7491984" cy="6102824"/>
          </a:xfrm>
          <a:custGeom>
            <a:avLst/>
            <a:gdLst>
              <a:gd name="connsiteX0" fmla="*/ 6723728 w 7491984"/>
              <a:gd name="connsiteY0" fmla="*/ 2234837 h 6102824"/>
              <a:gd name="connsiteX1" fmla="*/ 7491984 w 7491984"/>
              <a:gd name="connsiteY1" fmla="*/ 2234837 h 6102824"/>
              <a:gd name="connsiteX2" fmla="*/ 5974580 w 7491984"/>
              <a:gd name="connsiteY2" fmla="*/ 4899450 h 6102824"/>
              <a:gd name="connsiteX3" fmla="*/ 5206324 w 7491984"/>
              <a:gd name="connsiteY3" fmla="*/ 4899450 h 6102824"/>
              <a:gd name="connsiteX4" fmla="*/ 6355911 w 7491984"/>
              <a:gd name="connsiteY4" fmla="*/ 1332307 h 6102824"/>
              <a:gd name="connsiteX5" fmla="*/ 7148767 w 7491984"/>
              <a:gd name="connsiteY5" fmla="*/ 1332307 h 6102824"/>
              <a:gd name="connsiteX6" fmla="*/ 4907929 w 7491984"/>
              <a:gd name="connsiteY6" fmla="*/ 5264760 h 6102824"/>
              <a:gd name="connsiteX7" fmla="*/ 4115073 w 7491984"/>
              <a:gd name="connsiteY7" fmla="*/ 5264760 h 6102824"/>
              <a:gd name="connsiteX8" fmla="*/ 5062628 w 7491984"/>
              <a:gd name="connsiteY8" fmla="*/ 1 h 6102824"/>
              <a:gd name="connsiteX9" fmla="*/ 6002843 w 7491984"/>
              <a:gd name="connsiteY9" fmla="*/ 1 h 6102824"/>
              <a:gd name="connsiteX10" fmla="*/ 2558747 w 7491984"/>
              <a:gd name="connsiteY10" fmla="*/ 6102824 h 6102824"/>
              <a:gd name="connsiteX11" fmla="*/ 1618532 w 7491984"/>
              <a:gd name="connsiteY11" fmla="*/ 6102824 h 6102824"/>
              <a:gd name="connsiteX12" fmla="*/ 4122156 w 7491984"/>
              <a:gd name="connsiteY12" fmla="*/ 1 h 6102824"/>
              <a:gd name="connsiteX13" fmla="*/ 4995443 w 7491984"/>
              <a:gd name="connsiteY13" fmla="*/ 1 h 6102824"/>
              <a:gd name="connsiteX14" fmla="*/ 1969256 w 7491984"/>
              <a:gd name="connsiteY14" fmla="*/ 5329227 h 6102824"/>
              <a:gd name="connsiteX15" fmla="*/ 1095969 w 7491984"/>
              <a:gd name="connsiteY15" fmla="*/ 5329227 h 6102824"/>
              <a:gd name="connsiteX16" fmla="*/ 3244009 w 7491984"/>
              <a:gd name="connsiteY16" fmla="*/ 1 h 6102824"/>
              <a:gd name="connsiteX17" fmla="*/ 4032695 w 7491984"/>
              <a:gd name="connsiteY17" fmla="*/ 1 h 6102824"/>
              <a:gd name="connsiteX18" fmla="*/ 1240514 w 7491984"/>
              <a:gd name="connsiteY18" fmla="*/ 4899450 h 6102824"/>
              <a:gd name="connsiteX19" fmla="*/ 451828 w 7491984"/>
              <a:gd name="connsiteY19" fmla="*/ 4899450 h 6102824"/>
              <a:gd name="connsiteX20" fmla="*/ 6076839 w 7491984"/>
              <a:gd name="connsiteY20" fmla="*/ 0 h 6102824"/>
              <a:gd name="connsiteX21" fmla="*/ 7002735 w 7491984"/>
              <a:gd name="connsiteY21" fmla="*/ 0 h 6102824"/>
              <a:gd name="connsiteX22" fmla="*/ 3794245 w 7491984"/>
              <a:gd name="connsiteY22" fmla="*/ 5716025 h 6102824"/>
              <a:gd name="connsiteX23" fmla="*/ 2868349 w 7491984"/>
              <a:gd name="connsiteY23" fmla="*/ 5716025 h 6102824"/>
              <a:gd name="connsiteX24" fmla="*/ 2364774 w 7491984"/>
              <a:gd name="connsiteY24" fmla="*/ 0 h 6102824"/>
              <a:gd name="connsiteX25" fmla="*/ 3157630 w 7491984"/>
              <a:gd name="connsiteY25" fmla="*/ 0 h 6102824"/>
              <a:gd name="connsiteX26" fmla="*/ 916792 w 7491984"/>
              <a:gd name="connsiteY26" fmla="*/ 3932453 h 6102824"/>
              <a:gd name="connsiteX27" fmla="*/ 123936 w 7491984"/>
              <a:gd name="connsiteY27" fmla="*/ 3932453 h 6102824"/>
              <a:gd name="connsiteX28" fmla="*/ 1517404 w 7491984"/>
              <a:gd name="connsiteY28" fmla="*/ 0 h 6102824"/>
              <a:gd name="connsiteX29" fmla="*/ 2285660 w 7491984"/>
              <a:gd name="connsiteY29" fmla="*/ 0 h 6102824"/>
              <a:gd name="connsiteX30" fmla="*/ 768256 w 7491984"/>
              <a:gd name="connsiteY30" fmla="*/ 2664613 h 6102824"/>
              <a:gd name="connsiteX31" fmla="*/ 0 w 7491984"/>
              <a:gd name="connsiteY31" fmla="*/ 2664613 h 6102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491984" h="6102824">
                <a:moveTo>
                  <a:pt x="6723728" y="2234837"/>
                </a:moveTo>
                <a:lnTo>
                  <a:pt x="7491984" y="2234837"/>
                </a:lnTo>
                <a:lnTo>
                  <a:pt x="5974580" y="4899450"/>
                </a:lnTo>
                <a:lnTo>
                  <a:pt x="5206324" y="4899450"/>
                </a:lnTo>
                <a:close/>
                <a:moveTo>
                  <a:pt x="6355911" y="1332307"/>
                </a:moveTo>
                <a:lnTo>
                  <a:pt x="7148767" y="1332307"/>
                </a:lnTo>
                <a:lnTo>
                  <a:pt x="4907929" y="5264760"/>
                </a:lnTo>
                <a:lnTo>
                  <a:pt x="4115073" y="5264760"/>
                </a:lnTo>
                <a:close/>
                <a:moveTo>
                  <a:pt x="5062628" y="1"/>
                </a:moveTo>
                <a:lnTo>
                  <a:pt x="6002843" y="1"/>
                </a:lnTo>
                <a:lnTo>
                  <a:pt x="2558747" y="6102824"/>
                </a:lnTo>
                <a:lnTo>
                  <a:pt x="1618532" y="6102824"/>
                </a:lnTo>
                <a:close/>
                <a:moveTo>
                  <a:pt x="4122156" y="1"/>
                </a:moveTo>
                <a:lnTo>
                  <a:pt x="4995443" y="1"/>
                </a:lnTo>
                <a:lnTo>
                  <a:pt x="1969256" y="5329227"/>
                </a:lnTo>
                <a:lnTo>
                  <a:pt x="1095969" y="5329227"/>
                </a:lnTo>
                <a:close/>
                <a:moveTo>
                  <a:pt x="3244009" y="1"/>
                </a:moveTo>
                <a:lnTo>
                  <a:pt x="4032695" y="1"/>
                </a:lnTo>
                <a:lnTo>
                  <a:pt x="1240514" y="4899450"/>
                </a:lnTo>
                <a:lnTo>
                  <a:pt x="451828" y="4899450"/>
                </a:lnTo>
                <a:close/>
                <a:moveTo>
                  <a:pt x="6076839" y="0"/>
                </a:moveTo>
                <a:lnTo>
                  <a:pt x="7002735" y="0"/>
                </a:lnTo>
                <a:lnTo>
                  <a:pt x="3794245" y="5716025"/>
                </a:lnTo>
                <a:lnTo>
                  <a:pt x="2868349" y="5716025"/>
                </a:lnTo>
                <a:close/>
                <a:moveTo>
                  <a:pt x="2364774" y="0"/>
                </a:moveTo>
                <a:lnTo>
                  <a:pt x="3157630" y="0"/>
                </a:lnTo>
                <a:lnTo>
                  <a:pt x="916792" y="3932453"/>
                </a:lnTo>
                <a:lnTo>
                  <a:pt x="123936" y="3932453"/>
                </a:lnTo>
                <a:close/>
                <a:moveTo>
                  <a:pt x="1517404" y="0"/>
                </a:moveTo>
                <a:lnTo>
                  <a:pt x="2285660" y="0"/>
                </a:lnTo>
                <a:lnTo>
                  <a:pt x="768256" y="2664613"/>
                </a:lnTo>
                <a:lnTo>
                  <a:pt x="0" y="2664613"/>
                </a:lnTo>
                <a:close/>
              </a:path>
            </a:pathLst>
          </a:custGeom>
        </p:spPr>
        <p:txBody>
          <a:bodyPr wrap="square">
            <a:noAutofit/>
          </a:bodyPr>
          <a:lstStyle/>
          <a:p>
            <a:endParaRPr 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43_Title Slide">
    <p:spTree>
      <p:nvGrpSpPr>
        <p:cNvPr id="1" name=""/>
        <p:cNvGrpSpPr/>
        <p:nvPr/>
      </p:nvGrpSpPr>
      <p:grpSpPr>
        <a:xfrm>
          <a:off x="0" y="0"/>
          <a:ext cx="0" cy="0"/>
          <a:chOff x="0" y="0"/>
          <a:chExt cx="0" cy="0"/>
        </a:xfrm>
      </p:grpSpPr>
      <p:sp>
        <p:nvSpPr>
          <p:cNvPr id="11" name="Picture Placeholder 10"/>
          <p:cNvSpPr>
            <a:spLocks noGrp="1"/>
          </p:cNvSpPr>
          <p:nvPr>
            <p:ph type="pic" sz="quarter" idx="10"/>
          </p:nvPr>
        </p:nvSpPr>
        <p:spPr>
          <a:xfrm>
            <a:off x="0" y="898814"/>
            <a:ext cx="12192000" cy="5060373"/>
          </a:xfrm>
          <a:custGeom>
            <a:avLst/>
            <a:gdLst>
              <a:gd name="connsiteX0" fmla="*/ 0 w 12192000"/>
              <a:gd name="connsiteY0" fmla="*/ 0 h 5060373"/>
              <a:gd name="connsiteX1" fmla="*/ 12192000 w 12192000"/>
              <a:gd name="connsiteY1" fmla="*/ 0 h 5060373"/>
              <a:gd name="connsiteX2" fmla="*/ 12192000 w 12192000"/>
              <a:gd name="connsiteY2" fmla="*/ 5060373 h 5060373"/>
              <a:gd name="connsiteX3" fmla="*/ 0 w 12192000"/>
              <a:gd name="connsiteY3" fmla="*/ 5060373 h 5060373"/>
            </a:gdLst>
            <a:ahLst/>
            <a:cxnLst>
              <a:cxn ang="0">
                <a:pos x="connsiteX0" y="connsiteY0"/>
              </a:cxn>
              <a:cxn ang="0">
                <a:pos x="connsiteX1" y="connsiteY1"/>
              </a:cxn>
              <a:cxn ang="0">
                <a:pos x="connsiteX2" y="connsiteY2"/>
              </a:cxn>
              <a:cxn ang="0">
                <a:pos x="connsiteX3" y="connsiteY3"/>
              </a:cxn>
            </a:cxnLst>
            <a:rect l="l" t="t" r="r" b="b"/>
            <a:pathLst>
              <a:path w="12192000" h="5060373">
                <a:moveTo>
                  <a:pt x="0" y="0"/>
                </a:moveTo>
                <a:lnTo>
                  <a:pt x="12192000" y="0"/>
                </a:lnTo>
                <a:lnTo>
                  <a:pt x="12192000" y="5060373"/>
                </a:lnTo>
                <a:lnTo>
                  <a:pt x="0" y="5060373"/>
                </a:lnTo>
                <a:close/>
              </a:path>
            </a:pathLst>
          </a:custGeom>
        </p:spPr>
        <p:txBody>
          <a:bodyPr wrap="square">
            <a:noAutofit/>
          </a:bodyPr>
          <a:lstStyle/>
          <a:p>
            <a:endParaRPr 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0" name="Picture Placeholder 9"/>
          <p:cNvSpPr>
            <a:spLocks noGrp="1"/>
          </p:cNvSpPr>
          <p:nvPr>
            <p:ph type="pic" sz="quarter" idx="10"/>
          </p:nvPr>
        </p:nvSpPr>
        <p:spPr>
          <a:xfrm>
            <a:off x="0" y="0"/>
            <a:ext cx="12192000" cy="4472061"/>
          </a:xfrm>
          <a:custGeom>
            <a:avLst/>
            <a:gdLst>
              <a:gd name="connsiteX0" fmla="*/ 0 w 12192000"/>
              <a:gd name="connsiteY0" fmla="*/ 0 h 4472061"/>
              <a:gd name="connsiteX1" fmla="*/ 12192000 w 12192000"/>
              <a:gd name="connsiteY1" fmla="*/ 0 h 4472061"/>
              <a:gd name="connsiteX2" fmla="*/ 12192000 w 12192000"/>
              <a:gd name="connsiteY2" fmla="*/ 3632646 h 4472061"/>
              <a:gd name="connsiteX3" fmla="*/ 0 w 12192000"/>
              <a:gd name="connsiteY3" fmla="*/ 4230327 h 4472061"/>
            </a:gdLst>
            <a:ahLst/>
            <a:cxnLst>
              <a:cxn ang="0">
                <a:pos x="connsiteX0" y="connsiteY0"/>
              </a:cxn>
              <a:cxn ang="0">
                <a:pos x="connsiteX1" y="connsiteY1"/>
              </a:cxn>
              <a:cxn ang="0">
                <a:pos x="connsiteX2" y="connsiteY2"/>
              </a:cxn>
              <a:cxn ang="0">
                <a:pos x="connsiteX3" y="connsiteY3"/>
              </a:cxn>
            </a:cxnLst>
            <a:rect l="l" t="t" r="r" b="b"/>
            <a:pathLst>
              <a:path w="12192000" h="4472061">
                <a:moveTo>
                  <a:pt x="0" y="0"/>
                </a:moveTo>
                <a:lnTo>
                  <a:pt x="12192000" y="0"/>
                </a:lnTo>
                <a:lnTo>
                  <a:pt x="12192000" y="3632646"/>
                </a:lnTo>
                <a:cubicBezTo>
                  <a:pt x="6096000" y="3632646"/>
                  <a:pt x="6096000" y="5016750"/>
                  <a:pt x="0" y="4230327"/>
                </a:cubicBezTo>
                <a:close/>
              </a:path>
            </a:pathLst>
          </a:custGeom>
        </p:spPr>
        <p:txBody>
          <a:bodyPr wrap="square">
            <a:noAutofit/>
          </a:bodyPr>
          <a:lstStyle/>
          <a:p>
            <a:endParaRPr 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4244536" y="729761"/>
            <a:ext cx="7947464" cy="5398477"/>
          </a:xfrm>
          <a:custGeom>
            <a:avLst/>
            <a:gdLst>
              <a:gd name="connsiteX0" fmla="*/ 0 w 7947464"/>
              <a:gd name="connsiteY0" fmla="*/ 0 h 5398477"/>
              <a:gd name="connsiteX1" fmla="*/ 7947464 w 7947464"/>
              <a:gd name="connsiteY1" fmla="*/ 0 h 5398477"/>
              <a:gd name="connsiteX2" fmla="*/ 7947464 w 7947464"/>
              <a:gd name="connsiteY2" fmla="*/ 5398477 h 5398477"/>
              <a:gd name="connsiteX3" fmla="*/ 0 w 7947464"/>
              <a:gd name="connsiteY3" fmla="*/ 5398477 h 5398477"/>
            </a:gdLst>
            <a:ahLst/>
            <a:cxnLst>
              <a:cxn ang="0">
                <a:pos x="connsiteX0" y="connsiteY0"/>
              </a:cxn>
              <a:cxn ang="0">
                <a:pos x="connsiteX1" y="connsiteY1"/>
              </a:cxn>
              <a:cxn ang="0">
                <a:pos x="connsiteX2" y="connsiteY2"/>
              </a:cxn>
              <a:cxn ang="0">
                <a:pos x="connsiteX3" y="connsiteY3"/>
              </a:cxn>
            </a:cxnLst>
            <a:rect l="l" t="t" r="r" b="b"/>
            <a:pathLst>
              <a:path w="7947464" h="5398477">
                <a:moveTo>
                  <a:pt x="0" y="0"/>
                </a:moveTo>
                <a:lnTo>
                  <a:pt x="7947464" y="0"/>
                </a:lnTo>
                <a:lnTo>
                  <a:pt x="7947464" y="5398477"/>
                </a:lnTo>
                <a:lnTo>
                  <a:pt x="0" y="5398477"/>
                </a:lnTo>
                <a:close/>
              </a:path>
            </a:pathLst>
          </a:custGeom>
        </p:spPr>
        <p:txBody>
          <a:bodyPr wrap="square">
            <a:noAutofit/>
          </a:bodyPr>
          <a:lstStyle/>
          <a:p>
            <a:endParaRPr 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44_Title Slide">
    <p:spTree>
      <p:nvGrpSpPr>
        <p:cNvPr id="1" name=""/>
        <p:cNvGrpSpPr/>
        <p:nvPr/>
      </p:nvGrpSpPr>
      <p:grpSpPr>
        <a:xfrm>
          <a:off x="0" y="0"/>
          <a:ext cx="0" cy="0"/>
          <a:chOff x="0" y="0"/>
          <a:chExt cx="0" cy="0"/>
        </a:xfrm>
      </p:grpSpPr>
      <p:sp>
        <p:nvSpPr>
          <p:cNvPr id="13" name="Picture Placeholder 12"/>
          <p:cNvSpPr>
            <a:spLocks noGrp="1"/>
          </p:cNvSpPr>
          <p:nvPr>
            <p:ph type="pic" sz="quarter" idx="10"/>
          </p:nvPr>
        </p:nvSpPr>
        <p:spPr>
          <a:xfrm>
            <a:off x="921327" y="688399"/>
            <a:ext cx="3449782" cy="5481204"/>
          </a:xfrm>
          <a:custGeom>
            <a:avLst/>
            <a:gdLst>
              <a:gd name="connsiteX0" fmla="*/ 0 w 3449782"/>
              <a:gd name="connsiteY0" fmla="*/ 0 h 5481204"/>
              <a:gd name="connsiteX1" fmla="*/ 3449782 w 3449782"/>
              <a:gd name="connsiteY1" fmla="*/ 0 h 5481204"/>
              <a:gd name="connsiteX2" fmla="*/ 3449782 w 3449782"/>
              <a:gd name="connsiteY2" fmla="*/ 5481204 h 5481204"/>
              <a:gd name="connsiteX3" fmla="*/ 0 w 3449782"/>
              <a:gd name="connsiteY3" fmla="*/ 5481204 h 5481204"/>
            </a:gdLst>
            <a:ahLst/>
            <a:cxnLst>
              <a:cxn ang="0">
                <a:pos x="connsiteX0" y="connsiteY0"/>
              </a:cxn>
              <a:cxn ang="0">
                <a:pos x="connsiteX1" y="connsiteY1"/>
              </a:cxn>
              <a:cxn ang="0">
                <a:pos x="connsiteX2" y="connsiteY2"/>
              </a:cxn>
              <a:cxn ang="0">
                <a:pos x="connsiteX3" y="connsiteY3"/>
              </a:cxn>
            </a:cxnLst>
            <a:rect l="l" t="t" r="r" b="b"/>
            <a:pathLst>
              <a:path w="3449782" h="5481204">
                <a:moveTo>
                  <a:pt x="0" y="0"/>
                </a:moveTo>
                <a:lnTo>
                  <a:pt x="3449782" y="0"/>
                </a:lnTo>
                <a:lnTo>
                  <a:pt x="3449782" y="5481204"/>
                </a:lnTo>
                <a:lnTo>
                  <a:pt x="0" y="5481204"/>
                </a:lnTo>
                <a:close/>
              </a:path>
            </a:pathLst>
          </a:custGeom>
        </p:spPr>
        <p:txBody>
          <a:bodyPr wrap="square">
            <a:noAutofit/>
          </a:bodyPr>
          <a:lstStyle/>
          <a:p>
            <a:endParaRPr lang="en-US"/>
          </a:p>
        </p:txBody>
      </p:sp>
      <p:sp>
        <p:nvSpPr>
          <p:cNvPr id="16" name="Picture Placeholder 15"/>
          <p:cNvSpPr>
            <a:spLocks noGrp="1"/>
          </p:cNvSpPr>
          <p:nvPr>
            <p:ph type="pic" sz="quarter" idx="11"/>
          </p:nvPr>
        </p:nvSpPr>
        <p:spPr>
          <a:xfrm>
            <a:off x="4371109" y="688398"/>
            <a:ext cx="3449782" cy="5481204"/>
          </a:xfrm>
          <a:custGeom>
            <a:avLst/>
            <a:gdLst>
              <a:gd name="connsiteX0" fmla="*/ 0 w 3449782"/>
              <a:gd name="connsiteY0" fmla="*/ 0 h 5481204"/>
              <a:gd name="connsiteX1" fmla="*/ 3449782 w 3449782"/>
              <a:gd name="connsiteY1" fmla="*/ 0 h 5481204"/>
              <a:gd name="connsiteX2" fmla="*/ 3449782 w 3449782"/>
              <a:gd name="connsiteY2" fmla="*/ 5481204 h 5481204"/>
              <a:gd name="connsiteX3" fmla="*/ 0 w 3449782"/>
              <a:gd name="connsiteY3" fmla="*/ 5481204 h 5481204"/>
            </a:gdLst>
            <a:ahLst/>
            <a:cxnLst>
              <a:cxn ang="0">
                <a:pos x="connsiteX0" y="connsiteY0"/>
              </a:cxn>
              <a:cxn ang="0">
                <a:pos x="connsiteX1" y="connsiteY1"/>
              </a:cxn>
              <a:cxn ang="0">
                <a:pos x="connsiteX2" y="connsiteY2"/>
              </a:cxn>
              <a:cxn ang="0">
                <a:pos x="connsiteX3" y="connsiteY3"/>
              </a:cxn>
            </a:cxnLst>
            <a:rect l="l" t="t" r="r" b="b"/>
            <a:pathLst>
              <a:path w="3449782" h="5481204">
                <a:moveTo>
                  <a:pt x="0" y="0"/>
                </a:moveTo>
                <a:lnTo>
                  <a:pt x="3449782" y="0"/>
                </a:lnTo>
                <a:lnTo>
                  <a:pt x="3449782" y="5481204"/>
                </a:lnTo>
                <a:lnTo>
                  <a:pt x="0" y="5481204"/>
                </a:lnTo>
                <a:close/>
              </a:path>
            </a:pathLst>
          </a:custGeom>
        </p:spPr>
        <p:txBody>
          <a:bodyPr wrap="square">
            <a:noAutofit/>
          </a:bodyPr>
          <a:lstStyle/>
          <a:p>
            <a:endParaRPr lang="en-US"/>
          </a:p>
        </p:txBody>
      </p:sp>
      <p:sp>
        <p:nvSpPr>
          <p:cNvPr id="19" name="Picture Placeholder 18"/>
          <p:cNvSpPr>
            <a:spLocks noGrp="1"/>
          </p:cNvSpPr>
          <p:nvPr>
            <p:ph type="pic" sz="quarter" idx="12"/>
          </p:nvPr>
        </p:nvSpPr>
        <p:spPr>
          <a:xfrm>
            <a:off x="7820889" y="688397"/>
            <a:ext cx="3449782" cy="5481204"/>
          </a:xfrm>
          <a:custGeom>
            <a:avLst/>
            <a:gdLst>
              <a:gd name="connsiteX0" fmla="*/ 0 w 3449782"/>
              <a:gd name="connsiteY0" fmla="*/ 0 h 5481204"/>
              <a:gd name="connsiteX1" fmla="*/ 3449782 w 3449782"/>
              <a:gd name="connsiteY1" fmla="*/ 0 h 5481204"/>
              <a:gd name="connsiteX2" fmla="*/ 3449782 w 3449782"/>
              <a:gd name="connsiteY2" fmla="*/ 5481204 h 5481204"/>
              <a:gd name="connsiteX3" fmla="*/ 0 w 3449782"/>
              <a:gd name="connsiteY3" fmla="*/ 5481204 h 5481204"/>
            </a:gdLst>
            <a:ahLst/>
            <a:cxnLst>
              <a:cxn ang="0">
                <a:pos x="connsiteX0" y="connsiteY0"/>
              </a:cxn>
              <a:cxn ang="0">
                <a:pos x="connsiteX1" y="connsiteY1"/>
              </a:cxn>
              <a:cxn ang="0">
                <a:pos x="connsiteX2" y="connsiteY2"/>
              </a:cxn>
              <a:cxn ang="0">
                <a:pos x="connsiteX3" y="connsiteY3"/>
              </a:cxn>
            </a:cxnLst>
            <a:rect l="l" t="t" r="r" b="b"/>
            <a:pathLst>
              <a:path w="3449782" h="5481204">
                <a:moveTo>
                  <a:pt x="0" y="0"/>
                </a:moveTo>
                <a:lnTo>
                  <a:pt x="3449782" y="0"/>
                </a:lnTo>
                <a:lnTo>
                  <a:pt x="3449782" y="5481204"/>
                </a:lnTo>
                <a:lnTo>
                  <a:pt x="0" y="5481204"/>
                </a:lnTo>
                <a:close/>
              </a:path>
            </a:pathLst>
          </a:custGeom>
        </p:spPr>
        <p:txBody>
          <a:bodyPr wrap="square">
            <a:noAutofit/>
          </a:bodyPr>
          <a:lstStyle/>
          <a:p>
            <a:endParaRPr 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71_Title Slide">
    <p:spTree>
      <p:nvGrpSpPr>
        <p:cNvPr id="1" name=""/>
        <p:cNvGrpSpPr/>
        <p:nvPr/>
      </p:nvGrpSpPr>
      <p:grpSpPr>
        <a:xfrm>
          <a:off x="0" y="0"/>
          <a:ext cx="0" cy="0"/>
          <a:chOff x="0" y="0"/>
          <a:chExt cx="0" cy="0"/>
        </a:xfrm>
      </p:grpSpPr>
      <p:sp>
        <p:nvSpPr>
          <p:cNvPr id="12" name="Picture Placeholder 11"/>
          <p:cNvSpPr>
            <a:spLocks noGrp="1"/>
          </p:cNvSpPr>
          <p:nvPr>
            <p:ph type="pic" sz="quarter" idx="10"/>
          </p:nvPr>
        </p:nvSpPr>
        <p:spPr>
          <a:xfrm>
            <a:off x="0" y="557783"/>
            <a:ext cx="4215661" cy="5742432"/>
          </a:xfrm>
          <a:custGeom>
            <a:avLst/>
            <a:gdLst>
              <a:gd name="connsiteX0" fmla="*/ 0 w 4215661"/>
              <a:gd name="connsiteY0" fmla="*/ 0 h 5742432"/>
              <a:gd name="connsiteX1" fmla="*/ 4215661 w 4215661"/>
              <a:gd name="connsiteY1" fmla="*/ 0 h 5742432"/>
              <a:gd name="connsiteX2" fmla="*/ 4215661 w 4215661"/>
              <a:gd name="connsiteY2" fmla="*/ 5742432 h 5742432"/>
              <a:gd name="connsiteX3" fmla="*/ 0 w 4215661"/>
              <a:gd name="connsiteY3" fmla="*/ 5742432 h 5742432"/>
            </a:gdLst>
            <a:ahLst/>
            <a:cxnLst>
              <a:cxn ang="0">
                <a:pos x="connsiteX0" y="connsiteY0"/>
              </a:cxn>
              <a:cxn ang="0">
                <a:pos x="connsiteX1" y="connsiteY1"/>
              </a:cxn>
              <a:cxn ang="0">
                <a:pos x="connsiteX2" y="connsiteY2"/>
              </a:cxn>
              <a:cxn ang="0">
                <a:pos x="connsiteX3" y="connsiteY3"/>
              </a:cxn>
            </a:cxnLst>
            <a:rect l="l" t="t" r="r" b="b"/>
            <a:pathLst>
              <a:path w="4215661" h="5742432">
                <a:moveTo>
                  <a:pt x="0" y="0"/>
                </a:moveTo>
                <a:lnTo>
                  <a:pt x="4215661" y="0"/>
                </a:lnTo>
                <a:lnTo>
                  <a:pt x="4215661" y="5742432"/>
                </a:lnTo>
                <a:lnTo>
                  <a:pt x="0" y="5742432"/>
                </a:lnTo>
                <a:close/>
              </a:path>
            </a:pathLst>
          </a:custGeom>
        </p:spPr>
        <p:txBody>
          <a:bodyPr wrap="square">
            <a:noAutofit/>
          </a:bodyPr>
          <a:lstStyle/>
          <a:p>
            <a:endParaRPr lang="en-US"/>
          </a:p>
        </p:txBody>
      </p:sp>
      <p:sp>
        <p:nvSpPr>
          <p:cNvPr id="15" name="Picture Placeholder 14"/>
          <p:cNvSpPr>
            <a:spLocks noGrp="1"/>
          </p:cNvSpPr>
          <p:nvPr>
            <p:ph type="pic" sz="quarter" idx="11"/>
          </p:nvPr>
        </p:nvSpPr>
        <p:spPr>
          <a:xfrm>
            <a:off x="4215661" y="557783"/>
            <a:ext cx="3988169" cy="2079520"/>
          </a:xfrm>
          <a:custGeom>
            <a:avLst/>
            <a:gdLst>
              <a:gd name="connsiteX0" fmla="*/ 0 w 3988169"/>
              <a:gd name="connsiteY0" fmla="*/ 0 h 2079520"/>
              <a:gd name="connsiteX1" fmla="*/ 3988169 w 3988169"/>
              <a:gd name="connsiteY1" fmla="*/ 0 h 2079520"/>
              <a:gd name="connsiteX2" fmla="*/ 3988169 w 3988169"/>
              <a:gd name="connsiteY2" fmla="*/ 2079520 h 2079520"/>
              <a:gd name="connsiteX3" fmla="*/ 0 w 3988169"/>
              <a:gd name="connsiteY3" fmla="*/ 2079520 h 2079520"/>
            </a:gdLst>
            <a:ahLst/>
            <a:cxnLst>
              <a:cxn ang="0">
                <a:pos x="connsiteX0" y="connsiteY0"/>
              </a:cxn>
              <a:cxn ang="0">
                <a:pos x="connsiteX1" y="connsiteY1"/>
              </a:cxn>
              <a:cxn ang="0">
                <a:pos x="connsiteX2" y="connsiteY2"/>
              </a:cxn>
              <a:cxn ang="0">
                <a:pos x="connsiteX3" y="connsiteY3"/>
              </a:cxn>
            </a:cxnLst>
            <a:rect l="l" t="t" r="r" b="b"/>
            <a:pathLst>
              <a:path w="3988169" h="2079520">
                <a:moveTo>
                  <a:pt x="0" y="0"/>
                </a:moveTo>
                <a:lnTo>
                  <a:pt x="3988169" y="0"/>
                </a:lnTo>
                <a:lnTo>
                  <a:pt x="3988169" y="2079520"/>
                </a:lnTo>
                <a:lnTo>
                  <a:pt x="0" y="2079520"/>
                </a:lnTo>
                <a:close/>
              </a:path>
            </a:pathLst>
          </a:custGeom>
        </p:spPr>
        <p:txBody>
          <a:bodyPr wrap="square">
            <a:noAutofit/>
          </a:bodyPr>
          <a:lstStyle/>
          <a:p>
            <a:endParaRPr lang="en-US"/>
          </a:p>
        </p:txBody>
      </p:sp>
      <p:sp>
        <p:nvSpPr>
          <p:cNvPr id="18" name="Picture Placeholder 17"/>
          <p:cNvSpPr>
            <a:spLocks noGrp="1"/>
          </p:cNvSpPr>
          <p:nvPr>
            <p:ph type="pic" sz="quarter" idx="12"/>
          </p:nvPr>
        </p:nvSpPr>
        <p:spPr>
          <a:xfrm>
            <a:off x="8203831" y="557784"/>
            <a:ext cx="3988169" cy="2079520"/>
          </a:xfrm>
          <a:custGeom>
            <a:avLst/>
            <a:gdLst>
              <a:gd name="connsiteX0" fmla="*/ 0 w 3988169"/>
              <a:gd name="connsiteY0" fmla="*/ 0 h 2079520"/>
              <a:gd name="connsiteX1" fmla="*/ 3988169 w 3988169"/>
              <a:gd name="connsiteY1" fmla="*/ 0 h 2079520"/>
              <a:gd name="connsiteX2" fmla="*/ 3988169 w 3988169"/>
              <a:gd name="connsiteY2" fmla="*/ 2079520 h 2079520"/>
              <a:gd name="connsiteX3" fmla="*/ 0 w 3988169"/>
              <a:gd name="connsiteY3" fmla="*/ 2079520 h 2079520"/>
            </a:gdLst>
            <a:ahLst/>
            <a:cxnLst>
              <a:cxn ang="0">
                <a:pos x="connsiteX0" y="connsiteY0"/>
              </a:cxn>
              <a:cxn ang="0">
                <a:pos x="connsiteX1" y="connsiteY1"/>
              </a:cxn>
              <a:cxn ang="0">
                <a:pos x="connsiteX2" y="connsiteY2"/>
              </a:cxn>
              <a:cxn ang="0">
                <a:pos x="connsiteX3" y="connsiteY3"/>
              </a:cxn>
            </a:cxnLst>
            <a:rect l="l" t="t" r="r" b="b"/>
            <a:pathLst>
              <a:path w="3988169" h="2079520">
                <a:moveTo>
                  <a:pt x="0" y="0"/>
                </a:moveTo>
                <a:lnTo>
                  <a:pt x="3988169" y="0"/>
                </a:lnTo>
                <a:lnTo>
                  <a:pt x="3988169" y="2079520"/>
                </a:lnTo>
                <a:lnTo>
                  <a:pt x="0" y="2079520"/>
                </a:lnTo>
                <a:close/>
              </a:path>
            </a:pathLst>
          </a:custGeom>
        </p:spPr>
        <p:txBody>
          <a:bodyPr wrap="square">
            <a:noAutofit/>
          </a:bodyPr>
          <a:lstStyle/>
          <a:p>
            <a:endParaRPr lang="en-US"/>
          </a:p>
        </p:txBody>
      </p:sp>
      <p:sp>
        <p:nvSpPr>
          <p:cNvPr id="21" name="Picture Placeholder 20"/>
          <p:cNvSpPr>
            <a:spLocks noGrp="1"/>
          </p:cNvSpPr>
          <p:nvPr>
            <p:ph type="pic" sz="quarter" idx="13"/>
          </p:nvPr>
        </p:nvSpPr>
        <p:spPr>
          <a:xfrm>
            <a:off x="4215661" y="4220695"/>
            <a:ext cx="3988169" cy="2079520"/>
          </a:xfrm>
          <a:custGeom>
            <a:avLst/>
            <a:gdLst>
              <a:gd name="connsiteX0" fmla="*/ 0 w 3988169"/>
              <a:gd name="connsiteY0" fmla="*/ 0 h 2079520"/>
              <a:gd name="connsiteX1" fmla="*/ 3988169 w 3988169"/>
              <a:gd name="connsiteY1" fmla="*/ 0 h 2079520"/>
              <a:gd name="connsiteX2" fmla="*/ 3988169 w 3988169"/>
              <a:gd name="connsiteY2" fmla="*/ 2079520 h 2079520"/>
              <a:gd name="connsiteX3" fmla="*/ 0 w 3988169"/>
              <a:gd name="connsiteY3" fmla="*/ 2079520 h 2079520"/>
            </a:gdLst>
            <a:ahLst/>
            <a:cxnLst>
              <a:cxn ang="0">
                <a:pos x="connsiteX0" y="connsiteY0"/>
              </a:cxn>
              <a:cxn ang="0">
                <a:pos x="connsiteX1" y="connsiteY1"/>
              </a:cxn>
              <a:cxn ang="0">
                <a:pos x="connsiteX2" y="connsiteY2"/>
              </a:cxn>
              <a:cxn ang="0">
                <a:pos x="connsiteX3" y="connsiteY3"/>
              </a:cxn>
            </a:cxnLst>
            <a:rect l="l" t="t" r="r" b="b"/>
            <a:pathLst>
              <a:path w="3988169" h="2079520">
                <a:moveTo>
                  <a:pt x="0" y="0"/>
                </a:moveTo>
                <a:lnTo>
                  <a:pt x="3988169" y="0"/>
                </a:lnTo>
                <a:lnTo>
                  <a:pt x="3988169" y="2079520"/>
                </a:lnTo>
                <a:lnTo>
                  <a:pt x="0" y="2079520"/>
                </a:lnTo>
                <a:close/>
              </a:path>
            </a:pathLst>
          </a:custGeom>
        </p:spPr>
        <p:txBody>
          <a:bodyPr wrap="square">
            <a:noAutofit/>
          </a:bodyPr>
          <a:lstStyle/>
          <a:p>
            <a:endParaRPr lang="en-US"/>
          </a:p>
        </p:txBody>
      </p:sp>
      <p:sp>
        <p:nvSpPr>
          <p:cNvPr id="25" name="Picture Placeholder 24"/>
          <p:cNvSpPr>
            <a:spLocks noGrp="1"/>
          </p:cNvSpPr>
          <p:nvPr>
            <p:ph type="pic" sz="quarter" idx="14"/>
          </p:nvPr>
        </p:nvSpPr>
        <p:spPr>
          <a:xfrm>
            <a:off x="8203831" y="4220696"/>
            <a:ext cx="3988169" cy="2079520"/>
          </a:xfrm>
          <a:custGeom>
            <a:avLst/>
            <a:gdLst>
              <a:gd name="connsiteX0" fmla="*/ 0 w 3988169"/>
              <a:gd name="connsiteY0" fmla="*/ 0 h 2079520"/>
              <a:gd name="connsiteX1" fmla="*/ 3988169 w 3988169"/>
              <a:gd name="connsiteY1" fmla="*/ 0 h 2079520"/>
              <a:gd name="connsiteX2" fmla="*/ 3988169 w 3988169"/>
              <a:gd name="connsiteY2" fmla="*/ 2079520 h 2079520"/>
              <a:gd name="connsiteX3" fmla="*/ 0 w 3988169"/>
              <a:gd name="connsiteY3" fmla="*/ 2079520 h 2079520"/>
            </a:gdLst>
            <a:ahLst/>
            <a:cxnLst>
              <a:cxn ang="0">
                <a:pos x="connsiteX0" y="connsiteY0"/>
              </a:cxn>
              <a:cxn ang="0">
                <a:pos x="connsiteX1" y="connsiteY1"/>
              </a:cxn>
              <a:cxn ang="0">
                <a:pos x="connsiteX2" y="connsiteY2"/>
              </a:cxn>
              <a:cxn ang="0">
                <a:pos x="connsiteX3" y="connsiteY3"/>
              </a:cxn>
            </a:cxnLst>
            <a:rect l="l" t="t" r="r" b="b"/>
            <a:pathLst>
              <a:path w="3988169" h="2079520">
                <a:moveTo>
                  <a:pt x="0" y="0"/>
                </a:moveTo>
                <a:lnTo>
                  <a:pt x="3988169" y="0"/>
                </a:lnTo>
                <a:lnTo>
                  <a:pt x="3988169" y="2079520"/>
                </a:lnTo>
                <a:lnTo>
                  <a:pt x="0" y="2079520"/>
                </a:lnTo>
                <a:close/>
              </a:path>
            </a:pathLst>
          </a:custGeom>
        </p:spPr>
        <p:txBody>
          <a:bodyPr wrap="square">
            <a:noAutofit/>
          </a:bodyPr>
          <a:lstStyle/>
          <a:p>
            <a:endParaRPr 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8" Type="http://schemas.openxmlformats.org/officeDocument/2006/relationships/theme" Target="../theme/theme2.xml"/><Relationship Id="rId37" Type="http://schemas.openxmlformats.org/officeDocument/2006/relationships/slideLayout" Target="../slideLayouts/slideLayout48.xml"/><Relationship Id="rId36" Type="http://schemas.openxmlformats.org/officeDocument/2006/relationships/slideLayout" Target="../slideLayouts/slideLayout47.xml"/><Relationship Id="rId35" Type="http://schemas.openxmlformats.org/officeDocument/2006/relationships/slideLayout" Target="../slideLayouts/slideLayout46.xml"/><Relationship Id="rId34" Type="http://schemas.openxmlformats.org/officeDocument/2006/relationships/slideLayout" Target="../slideLayouts/slideLayout45.xml"/><Relationship Id="rId33" Type="http://schemas.openxmlformats.org/officeDocument/2006/relationships/slideLayout" Target="../slideLayouts/slideLayout44.xml"/><Relationship Id="rId32" Type="http://schemas.openxmlformats.org/officeDocument/2006/relationships/slideLayout" Target="../slideLayouts/slideLayout43.xml"/><Relationship Id="rId31" Type="http://schemas.openxmlformats.org/officeDocument/2006/relationships/slideLayout" Target="../slideLayouts/slideLayout42.xml"/><Relationship Id="rId30" Type="http://schemas.openxmlformats.org/officeDocument/2006/relationships/slideLayout" Target="../slideLayouts/slideLayout41.xml"/><Relationship Id="rId3" Type="http://schemas.openxmlformats.org/officeDocument/2006/relationships/slideLayout" Target="../slideLayouts/slideLayout14.xml"/><Relationship Id="rId29" Type="http://schemas.openxmlformats.org/officeDocument/2006/relationships/slideLayout" Target="../slideLayouts/slideLayout40.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0" Type="http://schemas.openxmlformats.org/officeDocument/2006/relationships/slideLayout" Target="../slideLayouts/slideLayout31.xml"/><Relationship Id="rId2" Type="http://schemas.openxmlformats.org/officeDocument/2006/relationships/slideLayout" Target="../slideLayouts/slideLayout13.xml"/><Relationship Id="rId19" Type="http://schemas.openxmlformats.org/officeDocument/2006/relationships/slideLayout" Target="../slideLayouts/slideLayout30.xml"/><Relationship Id="rId18" Type="http://schemas.openxmlformats.org/officeDocument/2006/relationships/slideLayout" Target="../slideLayouts/slideLayout29.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57.xml"/><Relationship Id="rId8" Type="http://schemas.openxmlformats.org/officeDocument/2006/relationships/slideLayout" Target="../slideLayouts/slideLayout56.xml"/><Relationship Id="rId7" Type="http://schemas.openxmlformats.org/officeDocument/2006/relationships/slideLayout" Target="../slideLayouts/slideLayout55.xml"/><Relationship Id="rId6" Type="http://schemas.openxmlformats.org/officeDocument/2006/relationships/slideLayout" Target="../slideLayouts/slideLayout54.xml"/><Relationship Id="rId5" Type="http://schemas.openxmlformats.org/officeDocument/2006/relationships/slideLayout" Target="../slideLayouts/slideLayout53.xml"/><Relationship Id="rId4" Type="http://schemas.openxmlformats.org/officeDocument/2006/relationships/slideLayout" Target="../slideLayouts/slideLayout52.xml"/><Relationship Id="rId3" Type="http://schemas.openxmlformats.org/officeDocument/2006/relationships/slideLayout" Target="../slideLayouts/slideLayout51.xml"/><Relationship Id="rId26" Type="http://schemas.openxmlformats.org/officeDocument/2006/relationships/theme" Target="../theme/theme3.xml"/><Relationship Id="rId25" Type="http://schemas.openxmlformats.org/officeDocument/2006/relationships/slideLayout" Target="../slideLayouts/slideLayout73.xml"/><Relationship Id="rId24" Type="http://schemas.openxmlformats.org/officeDocument/2006/relationships/slideLayout" Target="../slideLayouts/slideLayout72.xml"/><Relationship Id="rId23" Type="http://schemas.openxmlformats.org/officeDocument/2006/relationships/slideLayout" Target="../slideLayouts/slideLayout71.xml"/><Relationship Id="rId22" Type="http://schemas.openxmlformats.org/officeDocument/2006/relationships/slideLayout" Target="../slideLayouts/slideLayout70.xml"/><Relationship Id="rId21" Type="http://schemas.openxmlformats.org/officeDocument/2006/relationships/slideLayout" Target="../slideLayouts/slideLayout69.xml"/><Relationship Id="rId20" Type="http://schemas.openxmlformats.org/officeDocument/2006/relationships/slideLayout" Target="../slideLayouts/slideLayout68.xml"/><Relationship Id="rId2" Type="http://schemas.openxmlformats.org/officeDocument/2006/relationships/slideLayout" Target="../slideLayouts/slideLayout50.xml"/><Relationship Id="rId19" Type="http://schemas.openxmlformats.org/officeDocument/2006/relationships/slideLayout" Target="../slideLayouts/slideLayout67.xml"/><Relationship Id="rId18" Type="http://schemas.openxmlformats.org/officeDocument/2006/relationships/slideLayout" Target="../slideLayouts/slideLayout66.xml"/><Relationship Id="rId17" Type="http://schemas.openxmlformats.org/officeDocument/2006/relationships/slideLayout" Target="../slideLayouts/slideLayout65.xml"/><Relationship Id="rId16" Type="http://schemas.openxmlformats.org/officeDocument/2006/relationships/slideLayout" Target="../slideLayouts/slideLayout64.xml"/><Relationship Id="rId15" Type="http://schemas.openxmlformats.org/officeDocument/2006/relationships/slideLayout" Target="../slideLayouts/slideLayout63.xml"/><Relationship Id="rId14" Type="http://schemas.openxmlformats.org/officeDocument/2006/relationships/slideLayout" Target="../slideLayouts/slideLayout62.xml"/><Relationship Id="rId13" Type="http://schemas.openxmlformats.org/officeDocument/2006/relationships/slideLayout" Target="../slideLayouts/slideLayout61.xml"/><Relationship Id="rId12" Type="http://schemas.openxmlformats.org/officeDocument/2006/relationships/slideLayout" Target="../slideLayouts/slideLayout60.xml"/><Relationship Id="rId11" Type="http://schemas.openxmlformats.org/officeDocument/2006/relationships/slideLayout" Target="../slideLayouts/slideLayout59.xml"/><Relationship Id="rId10" Type="http://schemas.openxmlformats.org/officeDocument/2006/relationships/slideLayout" Target="../slideLayouts/slideLayout58.xml"/><Relationship Id="rId1"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箭头: 五边形 10"/>
          <p:cNvSpPr/>
          <p:nvPr userDrawn="1"/>
        </p:nvSpPr>
        <p:spPr>
          <a:xfrm flipH="1">
            <a:off x="10515600" y="-20947"/>
            <a:ext cx="1007164" cy="500292"/>
          </a:xfrm>
          <a:custGeom>
            <a:avLst/>
            <a:gdLst>
              <a:gd name="connsiteX0" fmla="*/ 0 w 3424596"/>
              <a:gd name="connsiteY0" fmla="*/ 0 h 622263"/>
              <a:gd name="connsiteX1" fmla="*/ 3113465 w 3424596"/>
              <a:gd name="connsiteY1" fmla="*/ 0 h 622263"/>
              <a:gd name="connsiteX2" fmla="*/ 3424596 w 3424596"/>
              <a:gd name="connsiteY2" fmla="*/ 311132 h 622263"/>
              <a:gd name="connsiteX3" fmla="*/ 3113465 w 3424596"/>
              <a:gd name="connsiteY3" fmla="*/ 622263 h 622263"/>
              <a:gd name="connsiteX4" fmla="*/ 0 w 3424596"/>
              <a:gd name="connsiteY4" fmla="*/ 622263 h 622263"/>
              <a:gd name="connsiteX5" fmla="*/ 0 w 3424596"/>
              <a:gd name="connsiteY5" fmla="*/ 0 h 622263"/>
              <a:gd name="connsiteX0-1" fmla="*/ 0 w 3113465"/>
              <a:gd name="connsiteY0-2" fmla="*/ 0 h 622263"/>
              <a:gd name="connsiteX1-3" fmla="*/ 3113465 w 3113465"/>
              <a:gd name="connsiteY1-4" fmla="*/ 0 h 622263"/>
              <a:gd name="connsiteX2-5" fmla="*/ 3113465 w 3113465"/>
              <a:gd name="connsiteY2-6" fmla="*/ 622263 h 622263"/>
              <a:gd name="connsiteX3-7" fmla="*/ 0 w 3113465"/>
              <a:gd name="connsiteY3-8" fmla="*/ 622263 h 622263"/>
              <a:gd name="connsiteX4-9" fmla="*/ 0 w 3113465"/>
              <a:gd name="connsiteY4-10" fmla="*/ 0 h 622263"/>
              <a:gd name="connsiteX0-11" fmla="*/ 0 w 3113465"/>
              <a:gd name="connsiteY0-12" fmla="*/ 0 h 622263"/>
              <a:gd name="connsiteX1-13" fmla="*/ 3113465 w 3113465"/>
              <a:gd name="connsiteY1-14" fmla="*/ 0 h 622263"/>
              <a:gd name="connsiteX2-15" fmla="*/ 2722526 w 3113465"/>
              <a:gd name="connsiteY2-16" fmla="*/ 602385 h 622263"/>
              <a:gd name="connsiteX3-17" fmla="*/ 0 w 3113465"/>
              <a:gd name="connsiteY3-18" fmla="*/ 622263 h 622263"/>
              <a:gd name="connsiteX4-19" fmla="*/ 0 w 3113465"/>
              <a:gd name="connsiteY4-20" fmla="*/ 0 h 622263"/>
              <a:gd name="connsiteX0-21" fmla="*/ 0 w 3113465"/>
              <a:gd name="connsiteY0-22" fmla="*/ 0 h 622263"/>
              <a:gd name="connsiteX1-23" fmla="*/ 3113465 w 3113465"/>
              <a:gd name="connsiteY1-24" fmla="*/ 0 h 622263"/>
              <a:gd name="connsiteX2-25" fmla="*/ 3003092 w 3113465"/>
              <a:gd name="connsiteY2-26" fmla="*/ 609012 h 622263"/>
              <a:gd name="connsiteX3-27" fmla="*/ 0 w 3113465"/>
              <a:gd name="connsiteY3-28" fmla="*/ 622263 h 622263"/>
              <a:gd name="connsiteX4-29" fmla="*/ 0 w 3113465"/>
              <a:gd name="connsiteY4-30" fmla="*/ 0 h 622263"/>
              <a:gd name="connsiteX0-31" fmla="*/ 0 w 3113465"/>
              <a:gd name="connsiteY0-32" fmla="*/ 0 h 622263"/>
              <a:gd name="connsiteX1-33" fmla="*/ 3113465 w 3113465"/>
              <a:gd name="connsiteY1-34" fmla="*/ 0 h 622263"/>
              <a:gd name="connsiteX2-35" fmla="*/ 1737847 w 3113465"/>
              <a:gd name="connsiteY2-36" fmla="*/ 595759 h 622263"/>
              <a:gd name="connsiteX3-37" fmla="*/ 0 w 3113465"/>
              <a:gd name="connsiteY3-38" fmla="*/ 622263 h 622263"/>
              <a:gd name="connsiteX4-39" fmla="*/ 0 w 3113465"/>
              <a:gd name="connsiteY4-40" fmla="*/ 0 h 622263"/>
              <a:gd name="connsiteX0-41" fmla="*/ 0 w 3113465"/>
              <a:gd name="connsiteY0-42" fmla="*/ 0 h 622263"/>
              <a:gd name="connsiteX1-43" fmla="*/ 3113465 w 3113465"/>
              <a:gd name="connsiteY1-44" fmla="*/ 0 h 622263"/>
              <a:gd name="connsiteX2-45" fmla="*/ 1750734 w 3113465"/>
              <a:gd name="connsiteY2-46" fmla="*/ 619095 h 622263"/>
              <a:gd name="connsiteX3-47" fmla="*/ 0 w 3113465"/>
              <a:gd name="connsiteY3-48" fmla="*/ 622263 h 622263"/>
              <a:gd name="connsiteX4-49" fmla="*/ 0 w 3113465"/>
              <a:gd name="connsiteY4-50" fmla="*/ 0 h 62226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113465" h="622263">
                <a:moveTo>
                  <a:pt x="0" y="0"/>
                </a:moveTo>
                <a:lnTo>
                  <a:pt x="3113465" y="0"/>
                </a:lnTo>
                <a:lnTo>
                  <a:pt x="1750734" y="619095"/>
                </a:lnTo>
                <a:lnTo>
                  <a:pt x="0" y="622263"/>
                </a:lnTo>
                <a:lnTo>
                  <a:pt x="0" y="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箭头: 五边形 10"/>
          <p:cNvSpPr/>
          <p:nvPr userDrawn="1"/>
        </p:nvSpPr>
        <p:spPr>
          <a:xfrm flipH="1">
            <a:off x="10742295" y="-20947"/>
            <a:ext cx="1449704" cy="720117"/>
          </a:xfrm>
          <a:custGeom>
            <a:avLst/>
            <a:gdLst>
              <a:gd name="connsiteX0" fmla="*/ 0 w 3424596"/>
              <a:gd name="connsiteY0" fmla="*/ 0 h 622263"/>
              <a:gd name="connsiteX1" fmla="*/ 3113465 w 3424596"/>
              <a:gd name="connsiteY1" fmla="*/ 0 h 622263"/>
              <a:gd name="connsiteX2" fmla="*/ 3424596 w 3424596"/>
              <a:gd name="connsiteY2" fmla="*/ 311132 h 622263"/>
              <a:gd name="connsiteX3" fmla="*/ 3113465 w 3424596"/>
              <a:gd name="connsiteY3" fmla="*/ 622263 h 622263"/>
              <a:gd name="connsiteX4" fmla="*/ 0 w 3424596"/>
              <a:gd name="connsiteY4" fmla="*/ 622263 h 622263"/>
              <a:gd name="connsiteX5" fmla="*/ 0 w 3424596"/>
              <a:gd name="connsiteY5" fmla="*/ 0 h 622263"/>
              <a:gd name="connsiteX0-1" fmla="*/ 0 w 3113465"/>
              <a:gd name="connsiteY0-2" fmla="*/ 0 h 622263"/>
              <a:gd name="connsiteX1-3" fmla="*/ 3113465 w 3113465"/>
              <a:gd name="connsiteY1-4" fmla="*/ 0 h 622263"/>
              <a:gd name="connsiteX2-5" fmla="*/ 3113465 w 3113465"/>
              <a:gd name="connsiteY2-6" fmla="*/ 622263 h 622263"/>
              <a:gd name="connsiteX3-7" fmla="*/ 0 w 3113465"/>
              <a:gd name="connsiteY3-8" fmla="*/ 622263 h 622263"/>
              <a:gd name="connsiteX4-9" fmla="*/ 0 w 3113465"/>
              <a:gd name="connsiteY4-10" fmla="*/ 0 h 622263"/>
              <a:gd name="connsiteX0-11" fmla="*/ 0 w 3113465"/>
              <a:gd name="connsiteY0-12" fmla="*/ 0 h 622263"/>
              <a:gd name="connsiteX1-13" fmla="*/ 3113465 w 3113465"/>
              <a:gd name="connsiteY1-14" fmla="*/ 0 h 622263"/>
              <a:gd name="connsiteX2-15" fmla="*/ 2722526 w 3113465"/>
              <a:gd name="connsiteY2-16" fmla="*/ 602385 h 622263"/>
              <a:gd name="connsiteX3-17" fmla="*/ 0 w 3113465"/>
              <a:gd name="connsiteY3-18" fmla="*/ 622263 h 622263"/>
              <a:gd name="connsiteX4-19" fmla="*/ 0 w 3113465"/>
              <a:gd name="connsiteY4-20" fmla="*/ 0 h 622263"/>
              <a:gd name="connsiteX0-21" fmla="*/ 0 w 3113465"/>
              <a:gd name="connsiteY0-22" fmla="*/ 0 h 622263"/>
              <a:gd name="connsiteX1-23" fmla="*/ 3113465 w 3113465"/>
              <a:gd name="connsiteY1-24" fmla="*/ 0 h 622263"/>
              <a:gd name="connsiteX2-25" fmla="*/ 3003092 w 3113465"/>
              <a:gd name="connsiteY2-26" fmla="*/ 609012 h 622263"/>
              <a:gd name="connsiteX3-27" fmla="*/ 0 w 3113465"/>
              <a:gd name="connsiteY3-28" fmla="*/ 622263 h 622263"/>
              <a:gd name="connsiteX4-29" fmla="*/ 0 w 3113465"/>
              <a:gd name="connsiteY4-30" fmla="*/ 0 h 622263"/>
              <a:gd name="connsiteX0-31" fmla="*/ 0 w 3113465"/>
              <a:gd name="connsiteY0-32" fmla="*/ 0 h 622263"/>
              <a:gd name="connsiteX1-33" fmla="*/ 3113465 w 3113465"/>
              <a:gd name="connsiteY1-34" fmla="*/ 0 h 622263"/>
              <a:gd name="connsiteX2-35" fmla="*/ 1737847 w 3113465"/>
              <a:gd name="connsiteY2-36" fmla="*/ 595759 h 622263"/>
              <a:gd name="connsiteX3-37" fmla="*/ 0 w 3113465"/>
              <a:gd name="connsiteY3-38" fmla="*/ 622263 h 622263"/>
              <a:gd name="connsiteX4-39" fmla="*/ 0 w 3113465"/>
              <a:gd name="connsiteY4-40" fmla="*/ 0 h 622263"/>
              <a:gd name="connsiteX0-41" fmla="*/ 0 w 3113465"/>
              <a:gd name="connsiteY0-42" fmla="*/ 0 h 622263"/>
              <a:gd name="connsiteX1-43" fmla="*/ 3113465 w 3113465"/>
              <a:gd name="connsiteY1-44" fmla="*/ 0 h 622263"/>
              <a:gd name="connsiteX2-45" fmla="*/ 1750734 w 3113465"/>
              <a:gd name="connsiteY2-46" fmla="*/ 619095 h 622263"/>
              <a:gd name="connsiteX3-47" fmla="*/ 0 w 3113465"/>
              <a:gd name="connsiteY3-48" fmla="*/ 622263 h 622263"/>
              <a:gd name="connsiteX4-49" fmla="*/ 0 w 3113465"/>
              <a:gd name="connsiteY4-50" fmla="*/ 0 h 62226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113465" h="622263">
                <a:moveTo>
                  <a:pt x="0" y="0"/>
                </a:moveTo>
                <a:lnTo>
                  <a:pt x="3113465" y="0"/>
                </a:lnTo>
                <a:lnTo>
                  <a:pt x="1750734" y="619095"/>
                </a:lnTo>
                <a:lnTo>
                  <a:pt x="0" y="622263"/>
                </a:lnTo>
                <a:lnTo>
                  <a:pt x="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15"/>
          <p:cNvSpPr txBox="1"/>
          <p:nvPr userDrawn="1"/>
        </p:nvSpPr>
        <p:spPr>
          <a:xfrm>
            <a:off x="11242034" y="250999"/>
            <a:ext cx="880369" cy="307777"/>
          </a:xfrm>
          <a:prstGeom prst="rect">
            <a:avLst/>
          </a:prstGeom>
          <a:noFill/>
        </p:spPr>
        <p:txBody>
          <a:bodyPr wrap="none" rtlCol="0">
            <a:spAutoFit/>
          </a:bodyPr>
          <a:lstStyle/>
          <a:p>
            <a:r>
              <a:rPr lang="en-US" altLang="zh-CN" sz="1400" dirty="0">
                <a:solidFill>
                  <a:schemeClr val="bg1"/>
                </a:solidFill>
                <a:latin typeface="Calibri" panose="020F0502020204030204"/>
                <a:ea typeface="宋体" panose="02010600030101010101" pitchFamily="2" charset="-122"/>
              </a:rPr>
              <a:t>—  </a:t>
            </a:r>
            <a:fld id="{2EEF1883-7A0E-4F66-9932-E581691AD397}" type="slidenum">
              <a:rPr lang="zh-CN" altLang="en-US" sz="1400" smtClean="0">
                <a:solidFill>
                  <a:schemeClr val="bg1"/>
                </a:solidFill>
                <a:latin typeface="Calibri" panose="020F0502020204030204"/>
                <a:ea typeface="宋体" panose="02010600030101010101" pitchFamily="2" charset="-122"/>
              </a:rPr>
            </a:fld>
            <a:r>
              <a:rPr lang="zh-CN" altLang="en-US" sz="1400" dirty="0">
                <a:solidFill>
                  <a:schemeClr val="bg1"/>
                </a:solidFill>
                <a:latin typeface="Calibri" panose="020F0502020204030204"/>
                <a:ea typeface="宋体" panose="02010600030101010101" pitchFamily="2" charset="-122"/>
              </a:rPr>
              <a:t> </a:t>
            </a:r>
            <a:r>
              <a:rPr lang="en-US" altLang="zh-CN" sz="1400" dirty="0">
                <a:solidFill>
                  <a:schemeClr val="bg1"/>
                </a:solidFill>
                <a:latin typeface="Calibri" panose="020F0502020204030204"/>
                <a:ea typeface="宋体" panose="02010600030101010101" pitchFamily="2" charset="-122"/>
              </a:rPr>
              <a:t>—</a:t>
            </a:r>
            <a:r>
              <a:rPr lang="zh-CN" altLang="en-US" sz="1400" dirty="0">
                <a:solidFill>
                  <a:schemeClr val="bg1"/>
                </a:solidFill>
                <a:latin typeface="Calibri" panose="020F0502020204030204"/>
                <a:ea typeface="宋体" panose="02010600030101010101" pitchFamily="2" charset="-122"/>
              </a:rPr>
              <a:t> </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 name="任意多边形: 形状 9"/>
          <p:cNvSpPr/>
          <p:nvPr userDrawn="1"/>
        </p:nvSpPr>
        <p:spPr>
          <a:xfrm>
            <a:off x="0" y="652274"/>
            <a:ext cx="11224590" cy="45719"/>
          </a:xfrm>
          <a:custGeom>
            <a:avLst/>
            <a:gdLst>
              <a:gd name="connsiteX0" fmla="*/ 0 w 11224590"/>
              <a:gd name="connsiteY0" fmla="*/ 0 h 45719"/>
              <a:gd name="connsiteX1" fmla="*/ 11185326 w 11224590"/>
              <a:gd name="connsiteY1" fmla="*/ 0 h 45719"/>
              <a:gd name="connsiteX2" fmla="*/ 11224590 w 11224590"/>
              <a:gd name="connsiteY2" fmla="*/ 45719 h 45719"/>
              <a:gd name="connsiteX3" fmla="*/ 0 w 11224590"/>
              <a:gd name="connsiteY3" fmla="*/ 45719 h 45719"/>
            </a:gdLst>
            <a:ahLst/>
            <a:cxnLst>
              <a:cxn ang="0">
                <a:pos x="connsiteX0" y="connsiteY0"/>
              </a:cxn>
              <a:cxn ang="0">
                <a:pos x="connsiteX1" y="connsiteY1"/>
              </a:cxn>
              <a:cxn ang="0">
                <a:pos x="connsiteX2" y="connsiteY2"/>
              </a:cxn>
              <a:cxn ang="0">
                <a:pos x="connsiteX3" y="connsiteY3"/>
              </a:cxn>
            </a:cxnLst>
            <a:rect l="l" t="t" r="r" b="b"/>
            <a:pathLst>
              <a:path w="11224590" h="45719">
                <a:moveTo>
                  <a:pt x="0" y="0"/>
                </a:moveTo>
                <a:lnTo>
                  <a:pt x="11185326" y="0"/>
                </a:lnTo>
                <a:lnTo>
                  <a:pt x="11224590" y="45719"/>
                </a:lnTo>
                <a:lnTo>
                  <a:pt x="0" y="45719"/>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Lst>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 id="2147483717" r:id="rId19"/>
    <p:sldLayoutId id="2147483718" r:id="rId20"/>
    <p:sldLayoutId id="2147483719" r:id="rId21"/>
    <p:sldLayoutId id="2147483720" r:id="rId22"/>
    <p:sldLayoutId id="2147483721" r:id="rId23"/>
    <p:sldLayoutId id="2147483722" r:id="rId24"/>
    <p:sldLayoutId id="2147483723" r:id="rId25"/>
  </p:sldLayoutIdLst>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NULL" TargetMode="Externa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5.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8.xml"/><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jpeg"/><Relationship Id="rId1" Type="http://schemas.openxmlformats.org/officeDocument/2006/relationships/image" Target="../media/image3.jpeg"/></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8.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chart" Target="../charts/char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8.xml"/><Relationship Id="rId1" Type="http://schemas.openxmlformats.org/officeDocument/2006/relationships/image" Target="../media/image1.jpeg"/></Relationships>
</file>

<file path=ppt/slides/_rels/slide18.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18.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8.xml"/><Relationship Id="rId1" Type="http://schemas.openxmlformats.org/officeDocument/2006/relationships/image" Target="../media/image1.jpe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8.xml"/><Relationship Id="rId1" Type="http://schemas.openxmlformats.org/officeDocument/2006/relationships/image" Target="../media/image1.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6.jpeg"/><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5975350"/>
          </a:xfrm>
          <a:prstGeom prst="rect">
            <a:avLst/>
          </a:prstGeom>
        </p:spPr>
      </p:pic>
      <p:sp>
        <p:nvSpPr>
          <p:cNvPr id="6" name="矩形 5"/>
          <p:cNvSpPr/>
          <p:nvPr/>
        </p:nvSpPr>
        <p:spPr>
          <a:xfrm>
            <a:off x="0" y="4152900"/>
            <a:ext cx="12192000" cy="27051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37"/>
          <p:cNvSpPr>
            <a:spLocks noChangeArrowheads="1"/>
          </p:cNvSpPr>
          <p:nvPr/>
        </p:nvSpPr>
        <p:spPr bwMode="auto">
          <a:xfrm>
            <a:off x="1968866" y="4475686"/>
            <a:ext cx="8787670" cy="992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0" fontAlgn="ctr" hangingPunct="0">
              <a:spcBef>
                <a:spcPct val="0"/>
              </a:spcBef>
              <a:buNone/>
            </a:pPr>
            <a:r>
              <a:rPr lang="zh-CN" altLang="en-US" sz="6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年终工作总结暨明年计划</a:t>
            </a:r>
            <a:endParaRPr lang="zh-CN" altLang="en-US" sz="6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 name="文本框 7"/>
          <p:cNvSpPr txBox="1"/>
          <p:nvPr/>
        </p:nvSpPr>
        <p:spPr>
          <a:xfrm>
            <a:off x="2867223" y="5513685"/>
            <a:ext cx="6676828" cy="461665"/>
          </a:xfrm>
          <a:prstGeom prst="rect">
            <a:avLst/>
          </a:prstGeom>
          <a:noFill/>
        </p:spPr>
        <p:txBody>
          <a:bodyPr wrap="none" rtlCol="0">
            <a:spAutoFit/>
          </a:bodyPr>
          <a:lstStyle/>
          <a:p>
            <a:pPr fontAlgn="base">
              <a:spcBef>
                <a:spcPct val="0"/>
              </a:spcBef>
              <a:spcAft>
                <a:spcPct val="0"/>
              </a:spcAft>
              <a:buFont typeface="Arial" panose="020B0604020202020204" pitchFamily="34" charset="0"/>
              <a:buNone/>
            </a:pPr>
            <a:r>
              <a:rPr lang="zh-CN" altLang="en-US" sz="24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rPr>
              <a:t>简洁实用</a:t>
            </a:r>
            <a:r>
              <a:rPr lang="en-US" altLang="zh-CN" sz="24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rPr>
              <a:t>·</a:t>
            </a:r>
            <a:r>
              <a:rPr lang="zh-CN" altLang="en-US" sz="24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rPr>
              <a:t>适用于年终总结</a:t>
            </a:r>
            <a:r>
              <a:rPr lang="en-US" altLang="zh-CN" sz="24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rPr>
              <a:t>/</a:t>
            </a:r>
            <a:r>
              <a:rPr lang="zh-CN" altLang="en-US" sz="24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rPr>
              <a:t>述职报告</a:t>
            </a:r>
            <a:r>
              <a:rPr lang="en-US" altLang="zh-CN" sz="24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rPr>
              <a:t>/</a:t>
            </a:r>
            <a:r>
              <a:rPr lang="zh-CN" altLang="en-US" sz="24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rPr>
              <a:t>工作汇报等</a:t>
            </a:r>
            <a:endParaRPr lang="zh-CN" altLang="en-US" sz="24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endParaRPr>
          </a:p>
        </p:txBody>
      </p:sp>
      <p:sp>
        <p:nvSpPr>
          <p:cNvPr id="9" name="矩形 8"/>
          <p:cNvSpPr/>
          <p:nvPr/>
        </p:nvSpPr>
        <p:spPr>
          <a:xfrm>
            <a:off x="4194272" y="6132881"/>
            <a:ext cx="1920003" cy="337185"/>
          </a:xfrm>
          <a:prstGeom prst="rect">
            <a:avLst/>
          </a:prstGeom>
          <a:solidFill>
            <a:schemeClr val="bg1"/>
          </a:solidFill>
          <a:ln w="15875">
            <a:solidFill>
              <a:schemeClr val="bg1"/>
            </a:solidFill>
          </a:ln>
        </p:spPr>
        <p:txBody>
          <a:bodyPr wrap="square">
            <a:spAutoFit/>
          </a:bodyPr>
          <a:lstStyle/>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汇报</a:t>
            </a: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人：</a:t>
            </a:r>
            <a:r>
              <a:rPr lang="en-US" altLang="zh-CN" sz="1600">
                <a:solidFill>
                  <a:schemeClr val="tx1">
                    <a:lumMod val="75000"/>
                    <a:lumOff val="25000"/>
                  </a:schemeClr>
                </a:solidFill>
                <a:latin typeface="微软雅黑" panose="020B0503020204020204" pitchFamily="34" charset="-122"/>
                <a:ea typeface="微软雅黑" panose="020B0503020204020204" pitchFamily="34" charset="-122"/>
              </a:rPr>
              <a:t> </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6238920" y="6132881"/>
            <a:ext cx="1920003" cy="338554"/>
          </a:xfrm>
          <a:prstGeom prst="rect">
            <a:avLst/>
          </a:prstGeom>
          <a:solidFill>
            <a:schemeClr val="bg1"/>
          </a:solidFill>
          <a:ln w="15875">
            <a:solidFill>
              <a:schemeClr val="bg1"/>
            </a:solidFill>
          </a:ln>
        </p:spPr>
        <p:txBody>
          <a:bodyPr wrap="square">
            <a:spAutoFit/>
          </a:bodyPr>
          <a:lstStyle/>
          <a:p>
            <a:pPr algn="ct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职务：销售经理</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11" name="Melanie C - First Day Of My Life">
            <a:hlinkClick r:id="" action="ppaction://media"/>
          </p:cNvPr>
          <p:cNvPicPr>
            <a:picLocks noChangeAspect="1"/>
          </p:cNvPicPr>
          <p:nvPr>
            <a:audioFile r:link="rId2"/>
            <p:extLst>
              <p:ext uri="{DAA4B4D4-6D71-4841-9C94-3DE7FCFB9230}">
                <p14:media xmlns:p14="http://schemas.microsoft.com/office/powerpoint/2010/main" r:embed="rId3">
                  <p14:trim st="82344.000000"/>
                </p14:media>
              </p:ext>
            </p:extLst>
          </p:nvPr>
        </p:nvPicPr>
        <p:blipFill>
          <a:blip r:embed="rId4"/>
          <a:stretch>
            <a:fillRect/>
          </a:stretch>
        </p:blipFill>
        <p:spPr>
          <a:xfrm>
            <a:off x="10324593" y="7165608"/>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1"/>
                                        </p:tgtEl>
                                      </p:cBhvr>
                                    </p:cmd>
                                  </p:childTnLst>
                                </p:cTn>
                              </p:par>
                            </p:childTnLst>
                          </p:cTn>
                        </p:par>
                        <p:par>
                          <p:cTn id="7" fill="hold">
                            <p:stCondLst>
                              <p:cond delay="0"/>
                            </p:stCondLst>
                            <p:childTnLst>
                              <p:par>
                                <p:cTn id="8" presetID="22" presetClass="entr" presetSubtype="8" fill="hold"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right)">
                                      <p:cBhvr>
                                        <p:cTn id="13" dur="500"/>
                                        <p:tgtEl>
                                          <p:spTgt spid="6"/>
                                        </p:tgtEl>
                                      </p:cBhvr>
                                    </p:animEffect>
                                  </p:childTnLst>
                                </p:cTn>
                              </p:par>
                            </p:childTnLst>
                          </p:cTn>
                        </p:par>
                        <p:par>
                          <p:cTn id="14" fill="hold">
                            <p:stCondLst>
                              <p:cond delay="500"/>
                            </p:stCondLst>
                            <p:childTnLst>
                              <p:par>
                                <p:cTn id="15" presetID="38" presetClass="entr" presetSubtype="0" accel="50000" fill="hold" grpId="0" nodeType="afterEffect">
                                  <p:stCondLst>
                                    <p:cond delay="0"/>
                                  </p:stCondLst>
                                  <p:iterate type="lt">
                                    <p:tmPct val="50000"/>
                                  </p:iterate>
                                  <p:childTnLst>
                                    <p:set>
                                      <p:cBhvr>
                                        <p:cTn id="16" dur="1" fill="hold">
                                          <p:stCondLst>
                                            <p:cond delay="0"/>
                                          </p:stCondLst>
                                        </p:cTn>
                                        <p:tgtEl>
                                          <p:spTgt spid="7"/>
                                        </p:tgtEl>
                                        <p:attrNameLst>
                                          <p:attrName>style.visibility</p:attrName>
                                        </p:attrNameLst>
                                      </p:cBhvr>
                                      <p:to>
                                        <p:strVal val="visible"/>
                                      </p:to>
                                    </p:set>
                                    <p:set>
                                      <p:cBhvr>
                                        <p:cTn id="17" dur="227" fill="hold">
                                          <p:stCondLst>
                                            <p:cond delay="0"/>
                                          </p:stCondLst>
                                        </p:cTn>
                                        <p:tgtEl>
                                          <p:spTgt spid="7"/>
                                        </p:tgtEl>
                                        <p:attrNameLst>
                                          <p:attrName>style.rotation</p:attrName>
                                        </p:attrNameLst>
                                      </p:cBhvr>
                                      <p:to>
                                        <p:strVal val="-45.0"/>
                                      </p:to>
                                    </p:set>
                                    <p:anim calcmode="lin" valueType="num">
                                      <p:cBhvr>
                                        <p:cTn id="18" dur="227" fill="hold">
                                          <p:stCondLst>
                                            <p:cond delay="227"/>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19" dur="227"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20" dur="78" decel="50000" autoRev="1" fill="hold">
                                          <p:stCondLst>
                                            <p:cond delay="227"/>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21" dur="68" fill="hold">
                                          <p:stCondLst>
                                            <p:cond delay="432"/>
                                          </p:stCondLst>
                                        </p:cTn>
                                        <p:tgtEl>
                                          <p:spTgt spid="7"/>
                                        </p:tgtEl>
                                        <p:attrNameLst>
                                          <p:attrName>ppt_y</p:attrName>
                                        </p:attrNameLst>
                                      </p:cBhvr>
                                      <p:tavLst>
                                        <p:tav tm="0">
                                          <p:val>
                                            <p:strVal val="#ppt_y-(0.354*#ppt_w-0.172*#ppt_h)"/>
                                          </p:val>
                                        </p:tav>
                                        <p:tav tm="100000">
                                          <p:val>
                                            <p:strVal val="#ppt_y"/>
                                          </p:val>
                                        </p:tav>
                                      </p:tavLst>
                                    </p:anim>
                                  </p:childTnLst>
                                </p:cTn>
                              </p:par>
                            </p:childTnLst>
                          </p:cTn>
                        </p:par>
                        <p:par>
                          <p:cTn id="22" fill="hold">
                            <p:stCondLst>
                              <p:cond delay="3500"/>
                            </p:stCondLst>
                            <p:childTnLst>
                              <p:par>
                                <p:cTn id="23" presetID="10"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par>
                          <p:cTn id="26" fill="hold">
                            <p:stCondLst>
                              <p:cond delay="4000"/>
                            </p:stCondLst>
                            <p:childTnLst>
                              <p:par>
                                <p:cTn id="27" presetID="53" presetClass="entr" presetSubtype="16"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fill="hold"/>
                                        <p:tgtEl>
                                          <p:spTgt spid="9"/>
                                        </p:tgtEl>
                                        <p:attrNameLst>
                                          <p:attrName>ppt_w</p:attrName>
                                        </p:attrNameLst>
                                      </p:cBhvr>
                                      <p:tavLst>
                                        <p:tav tm="0">
                                          <p:val>
                                            <p:fltVal val="0"/>
                                          </p:val>
                                        </p:tav>
                                        <p:tav tm="100000">
                                          <p:val>
                                            <p:strVal val="#ppt_w"/>
                                          </p:val>
                                        </p:tav>
                                      </p:tavLst>
                                    </p:anim>
                                    <p:anim calcmode="lin" valueType="num">
                                      <p:cBhvr>
                                        <p:cTn id="30" dur="500" fill="hold"/>
                                        <p:tgtEl>
                                          <p:spTgt spid="9"/>
                                        </p:tgtEl>
                                        <p:attrNameLst>
                                          <p:attrName>ppt_h</p:attrName>
                                        </p:attrNameLst>
                                      </p:cBhvr>
                                      <p:tavLst>
                                        <p:tav tm="0">
                                          <p:val>
                                            <p:fltVal val="0"/>
                                          </p:val>
                                        </p:tav>
                                        <p:tav tm="100000">
                                          <p:val>
                                            <p:strVal val="#ppt_h"/>
                                          </p:val>
                                        </p:tav>
                                      </p:tavLst>
                                    </p:anim>
                                    <p:animEffect transition="in" filter="fade">
                                      <p:cBhvr>
                                        <p:cTn id="31" dur="500"/>
                                        <p:tgtEl>
                                          <p:spTgt spid="9"/>
                                        </p:tgtEl>
                                      </p:cBhvr>
                                    </p:animEffect>
                                  </p:childTnLst>
                                </p:cTn>
                              </p:par>
                            </p:childTnLst>
                          </p:cTn>
                        </p:par>
                        <p:par>
                          <p:cTn id="32" fill="hold">
                            <p:stCondLst>
                              <p:cond delay="4500"/>
                            </p:stCondLst>
                            <p:childTnLst>
                              <p:par>
                                <p:cTn id="33" presetID="53" presetClass="entr" presetSubtype="16"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8" repeatCount="indefinite" fill="hold" display="0">
                  <p:stCondLst>
                    <p:cond delay="indefinite"/>
                  </p:stCondLst>
                  <p:endCondLst>
                    <p:cond evt="onStopAudio" delay="0">
                      <p:tgtEl>
                        <p:sldTgt/>
                      </p:tgtEl>
                    </p:cond>
                  </p:endCondLst>
                </p:cTn>
                <p:tgtEl>
                  <p:spTgt spid="11"/>
                </p:tgtEl>
              </p:cMediaNode>
            </p:audio>
          </p:childTnLst>
        </p:cTn>
      </p:par>
    </p:tnLst>
    <p:bldLst>
      <p:bldP spid="6" grpId="0" animBg="1"/>
      <p:bldP spid="7" grpId="0"/>
      <p:bldP spid="8" grpId="0"/>
      <p:bldP spid="9" grpId="0" bldLvl="0" animBg="1"/>
      <p:bldP spid="10" grpId="0" animBg="1"/>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9"/>
          <p:cNvSpPr txBox="1"/>
          <p:nvPr/>
        </p:nvSpPr>
        <p:spPr>
          <a:xfrm>
            <a:off x="6599500" y="2274438"/>
            <a:ext cx="4957500" cy="3107690"/>
          </a:xfrm>
          <a:prstGeom prst="rect">
            <a:avLst/>
          </a:prstGeom>
          <a:noFill/>
        </p:spPr>
        <p:txBody>
          <a:bodyPr wrap="square" lIns="91440" tIns="45720" rIns="91440" bIns="45720" rtlCol="0">
            <a:spAutoFit/>
          </a:bodyPr>
          <a:lstStyle/>
          <a:p>
            <a:pPr defTabSz="1219200" eaLnBrk="0" hangingPunct="0">
              <a:lnSpc>
                <a:spcPct val="200000"/>
              </a:lnSpc>
            </a:pPr>
            <a:r>
              <a:rPr lang="zh-CN" altLang="en-US" sz="1400" i="1"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岁月流转，时光飞逝，转眼间</a:t>
            </a:r>
            <a:r>
              <a:rPr lang="en-US" altLang="zh-CN" sz="1400" i="1"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2021</a:t>
            </a:r>
            <a:r>
              <a:rPr lang="zh-CN" altLang="en-US" sz="1400" i="1"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年的工作又接近年尾。回首过去一年的工作，经过全体领导及员工的共同努力，公司经营业绩保持良好，行业地位、社会形象日渐提升，各项工作全面发展。新起点、新希望。站在</a:t>
            </a:r>
            <a:r>
              <a:rPr lang="en-US" altLang="zh-CN" sz="1400" i="1"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2021</a:t>
            </a:r>
            <a:r>
              <a:rPr lang="zh-CN" altLang="en-US" sz="1400" i="1"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年的</a:t>
            </a:r>
            <a:r>
              <a:rPr lang="zh-CN" altLang="en-US" sz="1400" i="1"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终点，我们将继承和发扬过去工作中存在的优点，汲取经验，摒弃不足，满怀信心，以更清醒的头脑、更旺盛的斗志、更奋发的姿态和更充沛的干劲，向我们的既定目标进发！</a:t>
            </a:r>
            <a:endParaRPr lang="zh-CN" altLang="en-US" sz="1400" i="1"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7" name="图片 6"/>
          <p:cNvPicPr>
            <a:picLocks noChangeAspect="1"/>
          </p:cNvPicPr>
          <p:nvPr/>
        </p:nvPicPr>
        <p:blipFill rotWithShape="1">
          <a:blip r:embed="rId1">
            <a:extLst>
              <a:ext uri="{28A0092B-C50C-407E-A947-70E740481C1C}">
                <a14:useLocalDpi xmlns:a14="http://schemas.microsoft.com/office/drawing/2010/main" val="0"/>
              </a:ext>
            </a:extLst>
          </a:blip>
          <a:srcRect l="52387" t="21" r="4615" b="1462"/>
          <a:stretch>
            <a:fillRect/>
          </a:stretch>
        </p:blipFill>
        <p:spPr>
          <a:xfrm>
            <a:off x="-1" y="0"/>
            <a:ext cx="6096001" cy="6858000"/>
          </a:xfrm>
          <a:prstGeom prst="rect">
            <a:avLst/>
          </a:prstGeom>
        </p:spPr>
      </p:pic>
      <p:sp>
        <p:nvSpPr>
          <p:cNvPr id="5" name="文本框 4"/>
          <p:cNvSpPr txBox="1"/>
          <p:nvPr/>
        </p:nvSpPr>
        <p:spPr>
          <a:xfrm>
            <a:off x="8157666" y="361462"/>
            <a:ext cx="784820" cy="1486308"/>
          </a:xfrm>
          <a:prstGeom prst="rect">
            <a:avLst/>
          </a:prstGeom>
          <a:noFill/>
        </p:spPr>
        <p:txBody>
          <a:bodyPr wrap="none" rtlCol="0">
            <a:prstTxWarp prst="textPlain">
              <a:avLst/>
            </a:prstTxWarp>
            <a:spAutoFit/>
          </a:bodyPr>
          <a:lstStyle/>
          <a:p>
            <a:pPr defTabSz="914400"/>
            <a:r>
              <a:rPr lang="zh-CN" altLang="en-US" sz="1350" b="1" i="1" dirty="0">
                <a:solidFill>
                  <a:srgbClr val="C00000"/>
                </a:solidFill>
                <a:latin typeface="Impact" panose="020B0806030902050204" pitchFamily="34" charset="0"/>
                <a:ea typeface="微软雅黑" panose="020B0503020204020204" pitchFamily="34" charset="-122"/>
              </a:rPr>
              <a:t>序</a:t>
            </a:r>
            <a:endParaRPr lang="zh-CN" altLang="en-US" sz="1350" b="1" i="1" dirty="0">
              <a:solidFill>
                <a:srgbClr val="C00000"/>
              </a:solidFill>
              <a:latin typeface="Impact" panose="020B0806030902050204" pitchFamily="34" charset="0"/>
              <a:ea typeface="微软雅黑" panose="020B0503020204020204" pitchFamily="34" charset="-122"/>
            </a:endParaRPr>
          </a:p>
        </p:txBody>
      </p:sp>
      <p:sp>
        <p:nvSpPr>
          <p:cNvPr id="6" name="文本框 5"/>
          <p:cNvSpPr txBox="1"/>
          <p:nvPr/>
        </p:nvSpPr>
        <p:spPr>
          <a:xfrm>
            <a:off x="8955253" y="365995"/>
            <a:ext cx="784820" cy="1486308"/>
          </a:xfrm>
          <a:prstGeom prst="rect">
            <a:avLst/>
          </a:prstGeom>
          <a:noFill/>
        </p:spPr>
        <p:txBody>
          <a:bodyPr wrap="none" rtlCol="0">
            <a:prstTxWarp prst="textPlain">
              <a:avLst/>
            </a:prstTxWarp>
            <a:spAutoFit/>
          </a:bodyPr>
          <a:lstStyle/>
          <a:p>
            <a:pPr defTabSz="914400"/>
            <a:r>
              <a:rPr lang="zh-CN" altLang="en-US" sz="1350" b="1" i="1" dirty="0">
                <a:solidFill>
                  <a:srgbClr val="C00000"/>
                </a:solidFill>
                <a:latin typeface="Impact" panose="020B0806030902050204" pitchFamily="34" charset="0"/>
                <a:ea typeface="微软雅黑" panose="020B0503020204020204" pitchFamily="34" charset="-122"/>
              </a:rPr>
              <a:t>言</a:t>
            </a:r>
            <a:endParaRPr lang="zh-CN" altLang="en-US" sz="1350" b="1" i="1" dirty="0">
              <a:solidFill>
                <a:srgbClr val="C00000"/>
              </a:solidFill>
              <a:latin typeface="Impact" panose="020B0806030902050204" pitchFamily="34" charset="0"/>
              <a:ea typeface="微软雅黑" panose="020B0503020204020204" pitchFamily="34" charset="-122"/>
            </a:endParaRPr>
          </a:p>
        </p:txBody>
      </p:sp>
      <p:sp>
        <p:nvSpPr>
          <p:cNvPr id="8" name="Freeform 60"/>
          <p:cNvSpPr/>
          <p:nvPr/>
        </p:nvSpPr>
        <p:spPr bwMode="auto">
          <a:xfrm>
            <a:off x="10261014" y="873276"/>
            <a:ext cx="646113" cy="646113"/>
          </a:xfrm>
          <a:custGeom>
            <a:avLst/>
            <a:gdLst>
              <a:gd name="T0" fmla="*/ 407 w 407"/>
              <a:gd name="T1" fmla="*/ 203 h 407"/>
              <a:gd name="T2" fmla="*/ 203 w 407"/>
              <a:gd name="T3" fmla="*/ 407 h 407"/>
              <a:gd name="T4" fmla="*/ 0 w 407"/>
              <a:gd name="T5" fmla="*/ 203 h 407"/>
              <a:gd name="T6" fmla="*/ 203 w 407"/>
              <a:gd name="T7" fmla="*/ 0 h 407"/>
              <a:gd name="T8" fmla="*/ 407 w 407"/>
              <a:gd name="T9" fmla="*/ 203 h 407"/>
            </a:gdLst>
            <a:ahLst/>
            <a:cxnLst>
              <a:cxn ang="0">
                <a:pos x="T0" y="T1"/>
              </a:cxn>
              <a:cxn ang="0">
                <a:pos x="T2" y="T3"/>
              </a:cxn>
              <a:cxn ang="0">
                <a:pos x="T4" y="T5"/>
              </a:cxn>
              <a:cxn ang="0">
                <a:pos x="T6" y="T7"/>
              </a:cxn>
              <a:cxn ang="0">
                <a:pos x="T8" y="T9"/>
              </a:cxn>
            </a:cxnLst>
            <a:rect l="0" t="0" r="r" b="b"/>
            <a:pathLst>
              <a:path w="407" h="407">
                <a:moveTo>
                  <a:pt x="407" y="203"/>
                </a:moveTo>
                <a:lnTo>
                  <a:pt x="203" y="407"/>
                </a:lnTo>
                <a:lnTo>
                  <a:pt x="0" y="203"/>
                </a:lnTo>
                <a:lnTo>
                  <a:pt x="203" y="0"/>
                </a:lnTo>
                <a:lnTo>
                  <a:pt x="407" y="203"/>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9" name="Freeform 74"/>
          <p:cNvSpPr/>
          <p:nvPr/>
        </p:nvSpPr>
        <p:spPr bwMode="auto">
          <a:xfrm>
            <a:off x="10767978" y="394304"/>
            <a:ext cx="1030288" cy="1028700"/>
          </a:xfrm>
          <a:custGeom>
            <a:avLst/>
            <a:gdLst>
              <a:gd name="T0" fmla="*/ 649 w 649"/>
              <a:gd name="T1" fmla="*/ 324 h 648"/>
              <a:gd name="T2" fmla="*/ 325 w 649"/>
              <a:gd name="T3" fmla="*/ 648 h 648"/>
              <a:gd name="T4" fmla="*/ 0 w 649"/>
              <a:gd name="T5" fmla="*/ 324 h 648"/>
              <a:gd name="T6" fmla="*/ 325 w 649"/>
              <a:gd name="T7" fmla="*/ 0 h 648"/>
              <a:gd name="T8" fmla="*/ 649 w 649"/>
              <a:gd name="T9" fmla="*/ 324 h 648"/>
            </a:gdLst>
            <a:ahLst/>
            <a:cxnLst>
              <a:cxn ang="0">
                <a:pos x="T0" y="T1"/>
              </a:cxn>
              <a:cxn ang="0">
                <a:pos x="T2" y="T3"/>
              </a:cxn>
              <a:cxn ang="0">
                <a:pos x="T4" y="T5"/>
              </a:cxn>
              <a:cxn ang="0">
                <a:pos x="T6" y="T7"/>
              </a:cxn>
              <a:cxn ang="0">
                <a:pos x="T8" y="T9"/>
              </a:cxn>
            </a:cxnLst>
            <a:rect l="0" t="0" r="r" b="b"/>
            <a:pathLst>
              <a:path w="649" h="648">
                <a:moveTo>
                  <a:pt x="649" y="324"/>
                </a:moveTo>
                <a:lnTo>
                  <a:pt x="325" y="648"/>
                </a:lnTo>
                <a:lnTo>
                  <a:pt x="0" y="324"/>
                </a:lnTo>
                <a:lnTo>
                  <a:pt x="325" y="0"/>
                </a:lnTo>
                <a:lnTo>
                  <a:pt x="649" y="324"/>
                </a:lnTo>
                <a:close/>
              </a:path>
            </a:pathLst>
          </a:custGeom>
          <a:solidFill>
            <a:srgbClr val="C00000">
              <a:alpha val="66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0" name="Freeform 74"/>
          <p:cNvSpPr/>
          <p:nvPr/>
        </p:nvSpPr>
        <p:spPr bwMode="auto">
          <a:xfrm>
            <a:off x="7608519" y="6192575"/>
            <a:ext cx="1735506" cy="1732831"/>
          </a:xfrm>
          <a:custGeom>
            <a:avLst/>
            <a:gdLst>
              <a:gd name="T0" fmla="*/ 649 w 649"/>
              <a:gd name="T1" fmla="*/ 324 h 648"/>
              <a:gd name="T2" fmla="*/ 325 w 649"/>
              <a:gd name="T3" fmla="*/ 648 h 648"/>
              <a:gd name="T4" fmla="*/ 0 w 649"/>
              <a:gd name="T5" fmla="*/ 324 h 648"/>
              <a:gd name="T6" fmla="*/ 325 w 649"/>
              <a:gd name="T7" fmla="*/ 0 h 648"/>
              <a:gd name="T8" fmla="*/ 649 w 649"/>
              <a:gd name="T9" fmla="*/ 324 h 648"/>
            </a:gdLst>
            <a:ahLst/>
            <a:cxnLst>
              <a:cxn ang="0">
                <a:pos x="T0" y="T1"/>
              </a:cxn>
              <a:cxn ang="0">
                <a:pos x="T2" y="T3"/>
              </a:cxn>
              <a:cxn ang="0">
                <a:pos x="T4" y="T5"/>
              </a:cxn>
              <a:cxn ang="0">
                <a:pos x="T6" y="T7"/>
              </a:cxn>
              <a:cxn ang="0">
                <a:pos x="T8" y="T9"/>
              </a:cxn>
            </a:cxnLst>
            <a:rect l="0" t="0" r="r" b="b"/>
            <a:pathLst>
              <a:path w="649" h="648">
                <a:moveTo>
                  <a:pt x="649" y="324"/>
                </a:moveTo>
                <a:lnTo>
                  <a:pt x="325" y="648"/>
                </a:lnTo>
                <a:lnTo>
                  <a:pt x="0" y="324"/>
                </a:lnTo>
                <a:lnTo>
                  <a:pt x="325" y="0"/>
                </a:lnTo>
                <a:lnTo>
                  <a:pt x="649" y="324"/>
                </a:lnTo>
                <a:close/>
              </a:path>
            </a:pathLst>
          </a:custGeom>
          <a:solidFill>
            <a:srgbClr val="C0000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1" name="矩形 10"/>
          <p:cNvSpPr/>
          <p:nvPr/>
        </p:nvSpPr>
        <p:spPr>
          <a:xfrm>
            <a:off x="241300" y="139700"/>
            <a:ext cx="5562600" cy="6502400"/>
          </a:xfrm>
          <a:prstGeom prst="rect">
            <a:avLst/>
          </a:prstGeom>
          <a:noFill/>
          <a:ln w="76200">
            <a:solidFill>
              <a:srgbClr val="C00000">
                <a:alpha val="5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1" presetClass="entr" presetSubtype="1"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heel(1)">
                                      <p:cBhvr>
                                        <p:cTn id="13" dur="2000"/>
                                        <p:tgtEl>
                                          <p:spTgt spid="11"/>
                                        </p:tgtEl>
                                      </p:cBhvr>
                                    </p:animEffect>
                                  </p:childTnLst>
                                </p:cTn>
                              </p:par>
                              <p:par>
                                <p:cTn id="14" presetID="2" presetClass="entr" presetSubtype="2" decel="10000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1500" fill="hold"/>
                                        <p:tgtEl>
                                          <p:spTgt spid="5"/>
                                        </p:tgtEl>
                                        <p:attrNameLst>
                                          <p:attrName>ppt_x</p:attrName>
                                        </p:attrNameLst>
                                      </p:cBhvr>
                                      <p:tavLst>
                                        <p:tav tm="0">
                                          <p:val>
                                            <p:strVal val="1+#ppt_w/2"/>
                                          </p:val>
                                        </p:tav>
                                        <p:tav tm="100000">
                                          <p:val>
                                            <p:strVal val="#ppt_x"/>
                                          </p:val>
                                        </p:tav>
                                      </p:tavLst>
                                    </p:anim>
                                    <p:anim calcmode="lin" valueType="num">
                                      <p:cBhvr additive="base">
                                        <p:cTn id="17" dur="1500" fill="hold"/>
                                        <p:tgtEl>
                                          <p:spTgt spid="5"/>
                                        </p:tgtEl>
                                        <p:attrNameLst>
                                          <p:attrName>ppt_y</p:attrName>
                                        </p:attrNameLst>
                                      </p:cBhvr>
                                      <p:tavLst>
                                        <p:tav tm="0">
                                          <p:val>
                                            <p:strVal val="#ppt_y"/>
                                          </p:val>
                                        </p:tav>
                                        <p:tav tm="100000">
                                          <p:val>
                                            <p:strVal val="#ppt_y"/>
                                          </p:val>
                                        </p:tav>
                                      </p:tavLst>
                                    </p:anim>
                                  </p:childTnLst>
                                </p:cTn>
                              </p:par>
                              <p:par>
                                <p:cTn id="18" presetID="53" presetClass="entr" presetSubtype="16" fill="hold" grpId="1"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1500" fill="hold"/>
                                        <p:tgtEl>
                                          <p:spTgt spid="5"/>
                                        </p:tgtEl>
                                        <p:attrNameLst>
                                          <p:attrName>ppt_w</p:attrName>
                                        </p:attrNameLst>
                                      </p:cBhvr>
                                      <p:tavLst>
                                        <p:tav tm="0">
                                          <p:val>
                                            <p:fltVal val="0"/>
                                          </p:val>
                                        </p:tav>
                                        <p:tav tm="100000">
                                          <p:val>
                                            <p:strVal val="#ppt_w"/>
                                          </p:val>
                                        </p:tav>
                                      </p:tavLst>
                                    </p:anim>
                                    <p:anim calcmode="lin" valueType="num">
                                      <p:cBhvr>
                                        <p:cTn id="21" dur="1500" fill="hold"/>
                                        <p:tgtEl>
                                          <p:spTgt spid="5"/>
                                        </p:tgtEl>
                                        <p:attrNameLst>
                                          <p:attrName>ppt_h</p:attrName>
                                        </p:attrNameLst>
                                      </p:cBhvr>
                                      <p:tavLst>
                                        <p:tav tm="0">
                                          <p:val>
                                            <p:fltVal val="0"/>
                                          </p:val>
                                        </p:tav>
                                        <p:tav tm="100000">
                                          <p:val>
                                            <p:strVal val="#ppt_h"/>
                                          </p:val>
                                        </p:tav>
                                      </p:tavLst>
                                    </p:anim>
                                    <p:animEffect transition="in" filter="fade">
                                      <p:cBhvr>
                                        <p:cTn id="22" dur="1500"/>
                                        <p:tgtEl>
                                          <p:spTgt spid="5"/>
                                        </p:tgtEl>
                                      </p:cBhvr>
                                    </p:animEffect>
                                  </p:childTnLst>
                                </p:cTn>
                              </p:par>
                              <p:par>
                                <p:cTn id="23" presetID="2" presetClass="entr" presetSubtype="2" decel="100000" fill="hold" grpId="0" nodeType="withEffect">
                                  <p:stCondLst>
                                    <p:cond delay="20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1500" fill="hold"/>
                                        <p:tgtEl>
                                          <p:spTgt spid="6"/>
                                        </p:tgtEl>
                                        <p:attrNameLst>
                                          <p:attrName>ppt_x</p:attrName>
                                        </p:attrNameLst>
                                      </p:cBhvr>
                                      <p:tavLst>
                                        <p:tav tm="0">
                                          <p:val>
                                            <p:strVal val="1+#ppt_w/2"/>
                                          </p:val>
                                        </p:tav>
                                        <p:tav tm="100000">
                                          <p:val>
                                            <p:strVal val="#ppt_x"/>
                                          </p:val>
                                        </p:tav>
                                      </p:tavLst>
                                    </p:anim>
                                    <p:anim calcmode="lin" valueType="num">
                                      <p:cBhvr additive="base">
                                        <p:cTn id="26" dur="1500" fill="hold"/>
                                        <p:tgtEl>
                                          <p:spTgt spid="6"/>
                                        </p:tgtEl>
                                        <p:attrNameLst>
                                          <p:attrName>ppt_y</p:attrName>
                                        </p:attrNameLst>
                                      </p:cBhvr>
                                      <p:tavLst>
                                        <p:tav tm="0">
                                          <p:val>
                                            <p:strVal val="#ppt_y"/>
                                          </p:val>
                                        </p:tav>
                                        <p:tav tm="100000">
                                          <p:val>
                                            <p:strVal val="#ppt_y"/>
                                          </p:val>
                                        </p:tav>
                                      </p:tavLst>
                                    </p:anim>
                                  </p:childTnLst>
                                </p:cTn>
                              </p:par>
                              <p:par>
                                <p:cTn id="27" presetID="53" presetClass="entr" presetSubtype="16" fill="hold" grpId="1" nodeType="withEffect">
                                  <p:stCondLst>
                                    <p:cond delay="200"/>
                                  </p:stCondLst>
                                  <p:childTnLst>
                                    <p:set>
                                      <p:cBhvr>
                                        <p:cTn id="28" dur="1" fill="hold">
                                          <p:stCondLst>
                                            <p:cond delay="0"/>
                                          </p:stCondLst>
                                        </p:cTn>
                                        <p:tgtEl>
                                          <p:spTgt spid="6"/>
                                        </p:tgtEl>
                                        <p:attrNameLst>
                                          <p:attrName>style.visibility</p:attrName>
                                        </p:attrNameLst>
                                      </p:cBhvr>
                                      <p:to>
                                        <p:strVal val="visible"/>
                                      </p:to>
                                    </p:set>
                                    <p:anim calcmode="lin" valueType="num">
                                      <p:cBhvr>
                                        <p:cTn id="29" dur="1500" fill="hold"/>
                                        <p:tgtEl>
                                          <p:spTgt spid="6"/>
                                        </p:tgtEl>
                                        <p:attrNameLst>
                                          <p:attrName>ppt_w</p:attrName>
                                        </p:attrNameLst>
                                      </p:cBhvr>
                                      <p:tavLst>
                                        <p:tav tm="0">
                                          <p:val>
                                            <p:fltVal val="0"/>
                                          </p:val>
                                        </p:tav>
                                        <p:tav tm="100000">
                                          <p:val>
                                            <p:strVal val="#ppt_w"/>
                                          </p:val>
                                        </p:tav>
                                      </p:tavLst>
                                    </p:anim>
                                    <p:anim calcmode="lin" valueType="num">
                                      <p:cBhvr>
                                        <p:cTn id="30" dur="1500" fill="hold"/>
                                        <p:tgtEl>
                                          <p:spTgt spid="6"/>
                                        </p:tgtEl>
                                        <p:attrNameLst>
                                          <p:attrName>ppt_h</p:attrName>
                                        </p:attrNameLst>
                                      </p:cBhvr>
                                      <p:tavLst>
                                        <p:tav tm="0">
                                          <p:val>
                                            <p:fltVal val="0"/>
                                          </p:val>
                                        </p:tav>
                                        <p:tav tm="100000">
                                          <p:val>
                                            <p:strVal val="#ppt_h"/>
                                          </p:val>
                                        </p:tav>
                                      </p:tavLst>
                                    </p:anim>
                                    <p:animEffect transition="in" filter="fade">
                                      <p:cBhvr>
                                        <p:cTn id="31" dur="1500"/>
                                        <p:tgtEl>
                                          <p:spTgt spid="6"/>
                                        </p:tgtEl>
                                      </p:cBhvr>
                                    </p:animEffect>
                                  </p:childTnLst>
                                </p:cTn>
                              </p:par>
                            </p:childTnLst>
                          </p:cTn>
                        </p:par>
                        <p:par>
                          <p:cTn id="32" fill="hold">
                            <p:stCondLst>
                              <p:cond delay="2500"/>
                            </p:stCondLst>
                            <p:childTnLst>
                              <p:par>
                                <p:cTn id="33" presetID="22" presetClass="entr" presetSubtype="1"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up)">
                                      <p:cBhvr>
                                        <p:cTn id="35" dur="1842"/>
                                        <p:tgtEl>
                                          <p:spTgt spid="4"/>
                                        </p:tgtEl>
                                      </p:cBhvr>
                                    </p:animEffect>
                                  </p:childTnLst>
                                </p:cTn>
                              </p:par>
                            </p:childTnLst>
                          </p:cTn>
                        </p:par>
                        <p:par>
                          <p:cTn id="36" fill="hold">
                            <p:stCondLst>
                              <p:cond delay="4500"/>
                            </p:stCondLst>
                            <p:childTnLst>
                              <p:par>
                                <p:cTn id="37" presetID="31" presetClass="entr" presetSubtype="0"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1000" fill="hold"/>
                                        <p:tgtEl>
                                          <p:spTgt spid="9"/>
                                        </p:tgtEl>
                                        <p:attrNameLst>
                                          <p:attrName>ppt_w</p:attrName>
                                        </p:attrNameLst>
                                      </p:cBhvr>
                                      <p:tavLst>
                                        <p:tav tm="0">
                                          <p:val>
                                            <p:fltVal val="0"/>
                                          </p:val>
                                        </p:tav>
                                        <p:tav tm="100000">
                                          <p:val>
                                            <p:strVal val="#ppt_w"/>
                                          </p:val>
                                        </p:tav>
                                      </p:tavLst>
                                    </p:anim>
                                    <p:anim calcmode="lin" valueType="num">
                                      <p:cBhvr>
                                        <p:cTn id="40" dur="1000" fill="hold"/>
                                        <p:tgtEl>
                                          <p:spTgt spid="9"/>
                                        </p:tgtEl>
                                        <p:attrNameLst>
                                          <p:attrName>ppt_h</p:attrName>
                                        </p:attrNameLst>
                                      </p:cBhvr>
                                      <p:tavLst>
                                        <p:tav tm="0">
                                          <p:val>
                                            <p:fltVal val="0"/>
                                          </p:val>
                                        </p:tav>
                                        <p:tav tm="100000">
                                          <p:val>
                                            <p:strVal val="#ppt_h"/>
                                          </p:val>
                                        </p:tav>
                                      </p:tavLst>
                                    </p:anim>
                                    <p:anim calcmode="lin" valueType="num">
                                      <p:cBhvr>
                                        <p:cTn id="41" dur="1000" fill="hold"/>
                                        <p:tgtEl>
                                          <p:spTgt spid="9"/>
                                        </p:tgtEl>
                                        <p:attrNameLst>
                                          <p:attrName>style.rotation</p:attrName>
                                        </p:attrNameLst>
                                      </p:cBhvr>
                                      <p:tavLst>
                                        <p:tav tm="0">
                                          <p:val>
                                            <p:fltVal val="90"/>
                                          </p:val>
                                        </p:tav>
                                        <p:tav tm="100000">
                                          <p:val>
                                            <p:fltVal val="0"/>
                                          </p:val>
                                        </p:tav>
                                      </p:tavLst>
                                    </p:anim>
                                    <p:animEffect transition="in" filter="fade">
                                      <p:cBhvr>
                                        <p:cTn id="42" dur="1000"/>
                                        <p:tgtEl>
                                          <p:spTgt spid="9"/>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p:cTn id="45" dur="1000" fill="hold"/>
                                        <p:tgtEl>
                                          <p:spTgt spid="8"/>
                                        </p:tgtEl>
                                        <p:attrNameLst>
                                          <p:attrName>ppt_w</p:attrName>
                                        </p:attrNameLst>
                                      </p:cBhvr>
                                      <p:tavLst>
                                        <p:tav tm="0">
                                          <p:val>
                                            <p:fltVal val="0"/>
                                          </p:val>
                                        </p:tav>
                                        <p:tav tm="100000">
                                          <p:val>
                                            <p:strVal val="#ppt_w"/>
                                          </p:val>
                                        </p:tav>
                                      </p:tavLst>
                                    </p:anim>
                                    <p:anim calcmode="lin" valueType="num">
                                      <p:cBhvr>
                                        <p:cTn id="46" dur="1000" fill="hold"/>
                                        <p:tgtEl>
                                          <p:spTgt spid="8"/>
                                        </p:tgtEl>
                                        <p:attrNameLst>
                                          <p:attrName>ppt_h</p:attrName>
                                        </p:attrNameLst>
                                      </p:cBhvr>
                                      <p:tavLst>
                                        <p:tav tm="0">
                                          <p:val>
                                            <p:fltVal val="0"/>
                                          </p:val>
                                        </p:tav>
                                        <p:tav tm="100000">
                                          <p:val>
                                            <p:strVal val="#ppt_h"/>
                                          </p:val>
                                        </p:tav>
                                      </p:tavLst>
                                    </p:anim>
                                    <p:anim calcmode="lin" valueType="num">
                                      <p:cBhvr>
                                        <p:cTn id="47" dur="1000" fill="hold"/>
                                        <p:tgtEl>
                                          <p:spTgt spid="8"/>
                                        </p:tgtEl>
                                        <p:attrNameLst>
                                          <p:attrName>style.rotation</p:attrName>
                                        </p:attrNameLst>
                                      </p:cBhvr>
                                      <p:tavLst>
                                        <p:tav tm="0">
                                          <p:val>
                                            <p:fltVal val="90"/>
                                          </p:val>
                                        </p:tav>
                                        <p:tav tm="100000">
                                          <p:val>
                                            <p:fltVal val="0"/>
                                          </p:val>
                                        </p:tav>
                                      </p:tavLst>
                                    </p:anim>
                                    <p:animEffect transition="in" filter="fade">
                                      <p:cBhvr>
                                        <p:cTn id="48" dur="1000"/>
                                        <p:tgtEl>
                                          <p:spTgt spid="8"/>
                                        </p:tgtEl>
                                      </p:cBhvr>
                                    </p:animEffect>
                                  </p:childTnLst>
                                </p:cTn>
                              </p:par>
                            </p:childTnLst>
                          </p:cTn>
                        </p:par>
                        <p:par>
                          <p:cTn id="49" fill="hold">
                            <p:stCondLst>
                              <p:cond delay="5500"/>
                            </p:stCondLst>
                            <p:childTnLst>
                              <p:par>
                                <p:cTn id="50" presetID="31" presetClass="entr" presetSubtype="0" fill="hold" grpId="0" nodeType="after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p:cTn id="52" dur="1000" fill="hold"/>
                                        <p:tgtEl>
                                          <p:spTgt spid="10"/>
                                        </p:tgtEl>
                                        <p:attrNameLst>
                                          <p:attrName>ppt_w</p:attrName>
                                        </p:attrNameLst>
                                      </p:cBhvr>
                                      <p:tavLst>
                                        <p:tav tm="0">
                                          <p:val>
                                            <p:fltVal val="0"/>
                                          </p:val>
                                        </p:tav>
                                        <p:tav tm="100000">
                                          <p:val>
                                            <p:strVal val="#ppt_w"/>
                                          </p:val>
                                        </p:tav>
                                      </p:tavLst>
                                    </p:anim>
                                    <p:anim calcmode="lin" valueType="num">
                                      <p:cBhvr>
                                        <p:cTn id="53" dur="1000" fill="hold"/>
                                        <p:tgtEl>
                                          <p:spTgt spid="10"/>
                                        </p:tgtEl>
                                        <p:attrNameLst>
                                          <p:attrName>ppt_h</p:attrName>
                                        </p:attrNameLst>
                                      </p:cBhvr>
                                      <p:tavLst>
                                        <p:tav tm="0">
                                          <p:val>
                                            <p:fltVal val="0"/>
                                          </p:val>
                                        </p:tav>
                                        <p:tav tm="100000">
                                          <p:val>
                                            <p:strVal val="#ppt_h"/>
                                          </p:val>
                                        </p:tav>
                                      </p:tavLst>
                                    </p:anim>
                                    <p:anim calcmode="lin" valueType="num">
                                      <p:cBhvr>
                                        <p:cTn id="54" dur="1000" fill="hold"/>
                                        <p:tgtEl>
                                          <p:spTgt spid="10"/>
                                        </p:tgtEl>
                                        <p:attrNameLst>
                                          <p:attrName>style.rotation</p:attrName>
                                        </p:attrNameLst>
                                      </p:cBhvr>
                                      <p:tavLst>
                                        <p:tav tm="0">
                                          <p:val>
                                            <p:fltVal val="90"/>
                                          </p:val>
                                        </p:tav>
                                        <p:tav tm="100000">
                                          <p:val>
                                            <p:fltVal val="0"/>
                                          </p:val>
                                        </p:tav>
                                      </p:tavLst>
                                    </p:anim>
                                    <p:animEffect transition="in" filter="fade">
                                      <p:cBhvr>
                                        <p:cTn id="55"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5" grpId="1"/>
      <p:bldP spid="6" grpId="0"/>
      <p:bldP spid="6" grpId="1"/>
      <p:bldP spid="8" grpId="0" animBg="1"/>
      <p:bldP spid="9" grpId="0" animBg="1"/>
      <p:bldP spid="10" grpId="0" animBg="1"/>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Triangle"/>
          <p:cNvSpPr/>
          <p:nvPr/>
        </p:nvSpPr>
        <p:spPr>
          <a:xfrm rot="10800000">
            <a:off x="11236456" y="5202982"/>
            <a:ext cx="955544" cy="165501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0"/>
                </a:lnTo>
                <a:lnTo>
                  <a:pt x="0" y="0"/>
                </a:lnTo>
                <a:close/>
              </a:path>
            </a:pathLst>
          </a:custGeom>
          <a:solidFill>
            <a:srgbClr val="C00000"/>
          </a:solidFill>
          <a:ln w="12700">
            <a:miter lim="400000"/>
          </a:ln>
        </p:spPr>
        <p:txBody>
          <a:bodyPr lIns="25400" tIns="25400" rIns="25400" bIns="2540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600" b="0" i="0" u="none" strike="noStrike" kern="1200" cap="none" spc="0" normalizeH="0" baseline="0" noProof="0">
              <a:ln>
                <a:noFill/>
              </a:ln>
              <a:solidFill>
                <a:srgbClr val="323232">
                  <a:lumMod val="75000"/>
                  <a:lumOff val="25000"/>
                </a:srgbClr>
              </a:solidFill>
              <a:effectLst/>
              <a:uLnTx/>
              <a:uFillTx/>
              <a:latin typeface="Calibri" panose="020F0502020204030204"/>
              <a:ea typeface="+mn-ea"/>
              <a:cs typeface="+mn-cs"/>
            </a:endParaRPr>
          </a:p>
        </p:txBody>
      </p:sp>
      <p:pic>
        <p:nvPicPr>
          <p:cNvPr id="6" name="图片占位符 5"/>
          <p:cNvPicPr>
            <a:picLocks noGrp="1" noChangeAspect="1"/>
          </p:cNvPicPr>
          <p:nvPr>
            <p:ph type="pic" sz="quarter" idx="15"/>
          </p:nvPr>
        </p:nvPicPr>
        <p:blipFill>
          <a:blip r:embed="rId1">
            <a:extLst>
              <a:ext uri="{28A0092B-C50C-407E-A947-70E740481C1C}">
                <a14:useLocalDpi xmlns:a14="http://schemas.microsoft.com/office/drawing/2010/main" val="0"/>
              </a:ext>
            </a:extLst>
          </a:blip>
          <a:srcRect l="25495" r="25495"/>
          <a:stretch>
            <a:fillRect/>
          </a:stretch>
        </p:blipFill>
        <p:spPr>
          <a:xfrm>
            <a:off x="613228" y="787400"/>
            <a:ext cx="4978400" cy="4978400"/>
          </a:xfrm>
        </p:spPr>
      </p:pic>
      <p:sp>
        <p:nvSpPr>
          <p:cNvPr id="7" name="矩形 6"/>
          <p:cNvSpPr/>
          <p:nvPr/>
        </p:nvSpPr>
        <p:spPr>
          <a:xfrm>
            <a:off x="1587500" y="1752600"/>
            <a:ext cx="2997200" cy="3035300"/>
          </a:xfrm>
          <a:prstGeom prst="rect">
            <a:avLst/>
          </a:prstGeom>
          <a:solidFill>
            <a:srgbClr val="C00000">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7"/>
          <p:cNvSpPr txBox="1"/>
          <p:nvPr/>
        </p:nvSpPr>
        <p:spPr>
          <a:xfrm>
            <a:off x="1940293" y="3329483"/>
            <a:ext cx="2268888" cy="646247"/>
          </a:xfrm>
          <a:prstGeom prst="rect">
            <a:avLst/>
          </a:prstGeom>
          <a:noFill/>
        </p:spPr>
        <p:txBody>
          <a:bodyPr wrap="square" lIns="0" tIns="0" rIns="0" bIns="0" anchor="b" anchorCtr="0">
            <a:normAutofit/>
          </a:bodyPr>
          <a:lstStyle/>
          <a:p>
            <a:pPr algn="ctr" defTabSz="1219200"/>
            <a:r>
              <a:rPr lang="en-US" altLang="zh-CN" sz="2400" kern="0" dirty="0">
                <a:solidFill>
                  <a:schemeClr val="bg1"/>
                </a:solidFill>
                <a:latin typeface="微软雅黑" panose="020B0503020204020204" pitchFamily="34" charset="-122"/>
                <a:ea typeface="微软雅黑" panose="020B0503020204020204" pitchFamily="34" charset="-122"/>
              </a:rPr>
              <a:t>Contents</a:t>
            </a:r>
            <a:endParaRPr lang="en-US" altLang="zh-CN" sz="2400" kern="0" dirty="0">
              <a:solidFill>
                <a:schemeClr val="bg1"/>
              </a:solidFill>
              <a:latin typeface="微软雅黑" panose="020B0503020204020204" pitchFamily="34" charset="-122"/>
              <a:ea typeface="微软雅黑" panose="020B0503020204020204" pitchFamily="34" charset="-122"/>
            </a:endParaRPr>
          </a:p>
        </p:txBody>
      </p:sp>
      <p:sp>
        <p:nvSpPr>
          <p:cNvPr id="16" name="Rectangle 9"/>
          <p:cNvSpPr/>
          <p:nvPr/>
        </p:nvSpPr>
        <p:spPr>
          <a:xfrm>
            <a:off x="1961536" y="2562389"/>
            <a:ext cx="2268888" cy="1163722"/>
          </a:xfrm>
          <a:prstGeom prst="rect">
            <a:avLst/>
          </a:prstGeom>
        </p:spPr>
        <p:txBody>
          <a:bodyPr wrap="square">
            <a:normAutofit/>
          </a:bodyPr>
          <a:lstStyle/>
          <a:p>
            <a:pPr algn="ctr" defTabSz="1219200"/>
            <a:r>
              <a:rPr lang="zh-CN" altLang="en-US" sz="5335" b="1" kern="0" dirty="0">
                <a:solidFill>
                  <a:schemeClr val="bg1"/>
                </a:solidFill>
                <a:latin typeface="微软雅黑" panose="020B0503020204020204" pitchFamily="34" charset="-122"/>
                <a:ea typeface="微软雅黑" panose="020B0503020204020204" pitchFamily="34" charset="-122"/>
              </a:rPr>
              <a:t>目录</a:t>
            </a:r>
            <a:endParaRPr lang="zh-CN" altLang="en-US" sz="5335" b="1" kern="0" dirty="0">
              <a:solidFill>
                <a:schemeClr val="bg1"/>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7340083" y="4277393"/>
            <a:ext cx="4081904" cy="584775"/>
          </a:xfrm>
          <a:prstGeom prst="rect">
            <a:avLst/>
          </a:prstGeom>
          <a:noFill/>
        </p:spPr>
        <p:txBody>
          <a:bodyPr wrap="square" rtlCol="0">
            <a:spAutoFit/>
            <a:scene3d>
              <a:camera prst="orthographicFront"/>
              <a:lightRig rig="threePt" dir="t"/>
            </a:scene3d>
            <a:sp3d contourW="12700"/>
          </a:bodyPr>
          <a:lstStyle/>
          <a:p>
            <a:pPr defTabSz="609600"/>
            <a:r>
              <a:rPr lang="zh-CN" altLang="en-US" sz="3200" b="1" i="1" spc="400">
                <a:solidFill>
                  <a:schemeClr val="bg1">
                    <a:lumMod val="25000"/>
                  </a:schemeClr>
                </a:solidFill>
                <a:latin typeface="Century Gothic" panose="020B0502020202020204" pitchFamily="34" charset="0"/>
                <a:ea typeface="微软雅黑" panose="020B0503020204020204" pitchFamily="34" charset="-122"/>
              </a:rPr>
              <a:t>明年</a:t>
            </a:r>
            <a:r>
              <a:rPr lang="zh-CN" altLang="en-US" sz="3200" b="1" i="1" spc="400" dirty="0">
                <a:solidFill>
                  <a:schemeClr val="bg1">
                    <a:lumMod val="25000"/>
                  </a:schemeClr>
                </a:solidFill>
                <a:latin typeface="Century Gothic" panose="020B0502020202020204" pitchFamily="34" charset="0"/>
                <a:ea typeface="微软雅黑" panose="020B0503020204020204" pitchFamily="34" charset="-122"/>
              </a:rPr>
              <a:t>工作计划</a:t>
            </a:r>
            <a:endParaRPr lang="zh-CN" altLang="en-US" sz="3200" b="1" i="1" spc="400" dirty="0">
              <a:solidFill>
                <a:schemeClr val="bg1">
                  <a:lumMod val="25000"/>
                </a:schemeClr>
              </a:solidFill>
              <a:latin typeface="Century Gothic" panose="020B0502020202020204" pitchFamily="34" charset="0"/>
              <a:ea typeface="微软雅黑" panose="020B0503020204020204" pitchFamily="34" charset="-122"/>
            </a:endParaRPr>
          </a:p>
        </p:txBody>
      </p:sp>
      <p:sp>
        <p:nvSpPr>
          <p:cNvPr id="20" name="文本框 19"/>
          <p:cNvSpPr txBox="1"/>
          <p:nvPr/>
        </p:nvSpPr>
        <p:spPr>
          <a:xfrm>
            <a:off x="6571020" y="1462696"/>
            <a:ext cx="936997" cy="584775"/>
          </a:xfrm>
          <a:prstGeom prst="rect">
            <a:avLst/>
          </a:prstGeom>
          <a:noFill/>
        </p:spPr>
        <p:txBody>
          <a:bodyPr wrap="square" rtlCol="0">
            <a:spAutoFit/>
            <a:scene3d>
              <a:camera prst="orthographicFront"/>
              <a:lightRig rig="threePt" dir="t"/>
            </a:scene3d>
            <a:sp3d contourW="12700"/>
          </a:bodyPr>
          <a:lstStyle/>
          <a:p>
            <a:pPr defTabSz="609600"/>
            <a:r>
              <a:rPr lang="en-US" altLang="zh-CN" sz="3200" b="1" i="1" dirty="0">
                <a:solidFill>
                  <a:schemeClr val="bg1">
                    <a:lumMod val="25000"/>
                  </a:schemeClr>
                </a:solidFill>
                <a:latin typeface="Century Gothic" panose="020B0502020202020204" pitchFamily="34" charset="0"/>
                <a:ea typeface="微软雅黑" panose="020B0503020204020204" pitchFamily="34" charset="-122"/>
              </a:rPr>
              <a:t>01.</a:t>
            </a:r>
            <a:endParaRPr lang="zh-CN" altLang="en-US" sz="3200" b="1" i="1" dirty="0">
              <a:solidFill>
                <a:schemeClr val="bg1">
                  <a:lumMod val="25000"/>
                </a:schemeClr>
              </a:solidFill>
              <a:latin typeface="Century Gothic" panose="020B0502020202020204" pitchFamily="34" charset="0"/>
              <a:ea typeface="微软雅黑" panose="020B0503020204020204" pitchFamily="34" charset="-122"/>
            </a:endParaRPr>
          </a:p>
        </p:txBody>
      </p:sp>
      <p:sp>
        <p:nvSpPr>
          <p:cNvPr id="21" name="文本框 20"/>
          <p:cNvSpPr txBox="1"/>
          <p:nvPr/>
        </p:nvSpPr>
        <p:spPr>
          <a:xfrm>
            <a:off x="7345203" y="1460212"/>
            <a:ext cx="4081904" cy="584775"/>
          </a:xfrm>
          <a:prstGeom prst="rect">
            <a:avLst/>
          </a:prstGeom>
          <a:noFill/>
        </p:spPr>
        <p:txBody>
          <a:bodyPr wrap="square" rtlCol="0">
            <a:spAutoFit/>
            <a:scene3d>
              <a:camera prst="orthographicFront"/>
              <a:lightRig rig="threePt" dir="t"/>
            </a:scene3d>
            <a:sp3d contourW="12700"/>
          </a:bodyPr>
          <a:lstStyle/>
          <a:p>
            <a:pPr defTabSz="609600"/>
            <a:r>
              <a:rPr lang="zh-CN" altLang="en-US" sz="3200" b="1" i="1" spc="400">
                <a:solidFill>
                  <a:schemeClr val="bg1">
                    <a:lumMod val="25000"/>
                  </a:schemeClr>
                </a:solidFill>
                <a:latin typeface="Century Gothic" panose="020B0502020202020204" pitchFamily="34" charset="0"/>
                <a:ea typeface="微软雅黑" panose="020B0503020204020204" pitchFamily="34" charset="-122"/>
              </a:rPr>
              <a:t>年度工作概述</a:t>
            </a:r>
            <a:endParaRPr lang="zh-CN" altLang="en-US" sz="3200" b="1" i="1" spc="400" dirty="0">
              <a:solidFill>
                <a:schemeClr val="bg1">
                  <a:lumMod val="25000"/>
                </a:schemeClr>
              </a:solidFill>
              <a:latin typeface="Century Gothic" panose="020B0502020202020204" pitchFamily="34" charset="0"/>
              <a:ea typeface="微软雅黑" panose="020B0503020204020204" pitchFamily="34" charset="-122"/>
            </a:endParaRPr>
          </a:p>
        </p:txBody>
      </p:sp>
      <p:sp>
        <p:nvSpPr>
          <p:cNvPr id="24" name="文本框 23"/>
          <p:cNvSpPr txBox="1"/>
          <p:nvPr/>
        </p:nvSpPr>
        <p:spPr>
          <a:xfrm>
            <a:off x="6571020" y="2149764"/>
            <a:ext cx="936997" cy="584775"/>
          </a:xfrm>
          <a:prstGeom prst="rect">
            <a:avLst/>
          </a:prstGeom>
          <a:noFill/>
        </p:spPr>
        <p:txBody>
          <a:bodyPr wrap="square" rtlCol="0">
            <a:spAutoFit/>
            <a:scene3d>
              <a:camera prst="orthographicFront"/>
              <a:lightRig rig="threePt" dir="t"/>
            </a:scene3d>
            <a:sp3d contourW="12700"/>
          </a:bodyPr>
          <a:lstStyle/>
          <a:p>
            <a:pPr defTabSz="609600"/>
            <a:r>
              <a:rPr lang="en-US" altLang="zh-CN" sz="3200" b="1" i="1" dirty="0">
                <a:solidFill>
                  <a:schemeClr val="bg1">
                    <a:lumMod val="25000"/>
                  </a:schemeClr>
                </a:solidFill>
                <a:latin typeface="Century Gothic" panose="020B0502020202020204" pitchFamily="34" charset="0"/>
                <a:ea typeface="微软雅黑" panose="020B0503020204020204" pitchFamily="34" charset="-122"/>
              </a:rPr>
              <a:t>02.</a:t>
            </a:r>
            <a:endParaRPr lang="zh-CN" altLang="en-US" sz="3200" b="1" i="1" dirty="0">
              <a:solidFill>
                <a:schemeClr val="bg1">
                  <a:lumMod val="25000"/>
                </a:schemeClr>
              </a:solidFill>
              <a:latin typeface="Century Gothic" panose="020B0502020202020204" pitchFamily="34" charset="0"/>
              <a:ea typeface="微软雅黑" panose="020B0503020204020204" pitchFamily="34" charset="-122"/>
            </a:endParaRPr>
          </a:p>
        </p:txBody>
      </p:sp>
      <p:sp>
        <p:nvSpPr>
          <p:cNvPr id="26" name="文本框 25"/>
          <p:cNvSpPr txBox="1"/>
          <p:nvPr/>
        </p:nvSpPr>
        <p:spPr>
          <a:xfrm>
            <a:off x="7345203" y="2147280"/>
            <a:ext cx="4081904" cy="584775"/>
          </a:xfrm>
          <a:prstGeom prst="rect">
            <a:avLst/>
          </a:prstGeom>
          <a:noFill/>
        </p:spPr>
        <p:txBody>
          <a:bodyPr wrap="square" rtlCol="0">
            <a:spAutoFit/>
            <a:scene3d>
              <a:camera prst="orthographicFront"/>
              <a:lightRig rig="threePt" dir="t"/>
            </a:scene3d>
            <a:sp3d contourW="12700"/>
          </a:bodyPr>
          <a:lstStyle/>
          <a:p>
            <a:pPr defTabSz="609600"/>
            <a:r>
              <a:rPr lang="zh-CN" altLang="en-US" sz="3200" b="1" i="1" spc="400" dirty="0">
                <a:solidFill>
                  <a:schemeClr val="bg1">
                    <a:lumMod val="25000"/>
                  </a:schemeClr>
                </a:solidFill>
                <a:latin typeface="Century Gothic" panose="020B0502020202020204" pitchFamily="34" charset="0"/>
                <a:ea typeface="微软雅黑" panose="020B0503020204020204" pitchFamily="34" charset="-122"/>
              </a:rPr>
              <a:t>工作完成情况</a:t>
            </a:r>
            <a:endParaRPr lang="zh-CN" altLang="en-US" sz="3200" b="1" i="1" spc="400" dirty="0">
              <a:solidFill>
                <a:schemeClr val="bg1">
                  <a:lumMod val="25000"/>
                </a:schemeClr>
              </a:solidFill>
              <a:latin typeface="Century Gothic" panose="020B0502020202020204" pitchFamily="34" charset="0"/>
              <a:ea typeface="微软雅黑" panose="020B0503020204020204" pitchFamily="34" charset="-122"/>
            </a:endParaRPr>
          </a:p>
        </p:txBody>
      </p:sp>
      <p:sp>
        <p:nvSpPr>
          <p:cNvPr id="27" name="文本框 26"/>
          <p:cNvSpPr txBox="1"/>
          <p:nvPr/>
        </p:nvSpPr>
        <p:spPr>
          <a:xfrm>
            <a:off x="6571020" y="2846381"/>
            <a:ext cx="936997" cy="584775"/>
          </a:xfrm>
          <a:prstGeom prst="rect">
            <a:avLst/>
          </a:prstGeom>
          <a:noFill/>
        </p:spPr>
        <p:txBody>
          <a:bodyPr wrap="square" rtlCol="0">
            <a:spAutoFit/>
            <a:scene3d>
              <a:camera prst="orthographicFront"/>
              <a:lightRig rig="threePt" dir="t"/>
            </a:scene3d>
            <a:sp3d contourW="12700"/>
          </a:bodyPr>
          <a:lstStyle/>
          <a:p>
            <a:pPr defTabSz="609600"/>
            <a:r>
              <a:rPr lang="en-US" altLang="zh-CN" sz="3200" b="1" i="1" dirty="0">
                <a:solidFill>
                  <a:schemeClr val="bg1">
                    <a:lumMod val="25000"/>
                  </a:schemeClr>
                </a:solidFill>
                <a:latin typeface="Century Gothic" panose="020B0502020202020204" pitchFamily="34" charset="0"/>
                <a:ea typeface="微软雅黑" panose="020B0503020204020204" pitchFamily="34" charset="-122"/>
              </a:rPr>
              <a:t>03.</a:t>
            </a:r>
            <a:endParaRPr lang="zh-CN" altLang="en-US" sz="3200" b="1" i="1" dirty="0">
              <a:solidFill>
                <a:schemeClr val="bg1">
                  <a:lumMod val="25000"/>
                </a:schemeClr>
              </a:solidFill>
              <a:latin typeface="Century Gothic" panose="020B0502020202020204" pitchFamily="34" charset="0"/>
              <a:ea typeface="微软雅黑" panose="020B0503020204020204" pitchFamily="34" charset="-122"/>
            </a:endParaRPr>
          </a:p>
        </p:txBody>
      </p:sp>
      <p:sp>
        <p:nvSpPr>
          <p:cNvPr id="28" name="文本框 27"/>
          <p:cNvSpPr txBox="1"/>
          <p:nvPr/>
        </p:nvSpPr>
        <p:spPr>
          <a:xfrm>
            <a:off x="7345203" y="2843897"/>
            <a:ext cx="4081904" cy="584775"/>
          </a:xfrm>
          <a:prstGeom prst="rect">
            <a:avLst/>
          </a:prstGeom>
          <a:noFill/>
        </p:spPr>
        <p:txBody>
          <a:bodyPr wrap="square" rtlCol="0">
            <a:spAutoFit/>
            <a:scene3d>
              <a:camera prst="orthographicFront"/>
              <a:lightRig rig="threePt" dir="t"/>
            </a:scene3d>
            <a:sp3d contourW="12700"/>
          </a:bodyPr>
          <a:lstStyle/>
          <a:p>
            <a:pPr defTabSz="609600"/>
            <a:r>
              <a:rPr lang="zh-CN" altLang="en-US" sz="3200" b="1" i="1" spc="400" dirty="0">
                <a:solidFill>
                  <a:schemeClr val="bg1">
                    <a:lumMod val="25000"/>
                  </a:schemeClr>
                </a:solidFill>
                <a:latin typeface="Century Gothic" panose="020B0502020202020204" pitchFamily="34" charset="0"/>
                <a:ea typeface="微软雅黑" panose="020B0503020204020204" pitchFamily="34" charset="-122"/>
              </a:rPr>
              <a:t>项目成果展示</a:t>
            </a:r>
            <a:endParaRPr lang="zh-CN" altLang="en-US" sz="3200" b="1" i="1" spc="400" dirty="0">
              <a:solidFill>
                <a:schemeClr val="bg1">
                  <a:lumMod val="25000"/>
                </a:schemeClr>
              </a:solidFill>
              <a:latin typeface="Century Gothic" panose="020B0502020202020204" pitchFamily="34" charset="0"/>
              <a:ea typeface="微软雅黑" panose="020B0503020204020204" pitchFamily="34" charset="-122"/>
            </a:endParaRPr>
          </a:p>
        </p:txBody>
      </p:sp>
      <p:sp>
        <p:nvSpPr>
          <p:cNvPr id="29" name="文本框 28"/>
          <p:cNvSpPr txBox="1"/>
          <p:nvPr/>
        </p:nvSpPr>
        <p:spPr>
          <a:xfrm>
            <a:off x="6565900" y="3581956"/>
            <a:ext cx="936997" cy="584775"/>
          </a:xfrm>
          <a:prstGeom prst="rect">
            <a:avLst/>
          </a:prstGeom>
          <a:noFill/>
        </p:spPr>
        <p:txBody>
          <a:bodyPr wrap="square" rtlCol="0">
            <a:spAutoFit/>
            <a:scene3d>
              <a:camera prst="orthographicFront"/>
              <a:lightRig rig="threePt" dir="t"/>
            </a:scene3d>
            <a:sp3d contourW="12700"/>
          </a:bodyPr>
          <a:lstStyle/>
          <a:p>
            <a:pPr defTabSz="609600"/>
            <a:r>
              <a:rPr lang="en-US" altLang="zh-CN" sz="3200" b="1" i="1" dirty="0">
                <a:solidFill>
                  <a:schemeClr val="bg1">
                    <a:lumMod val="25000"/>
                  </a:schemeClr>
                </a:solidFill>
                <a:latin typeface="Century Gothic" panose="020B0502020202020204" pitchFamily="34" charset="0"/>
                <a:ea typeface="微软雅黑" panose="020B0503020204020204" pitchFamily="34" charset="-122"/>
              </a:rPr>
              <a:t>04.</a:t>
            </a:r>
            <a:endParaRPr lang="zh-CN" altLang="en-US" sz="3200" b="1" i="1" dirty="0">
              <a:solidFill>
                <a:schemeClr val="bg1">
                  <a:lumMod val="25000"/>
                </a:schemeClr>
              </a:solidFill>
              <a:latin typeface="Century Gothic" panose="020B0502020202020204" pitchFamily="34" charset="0"/>
              <a:ea typeface="微软雅黑" panose="020B0503020204020204" pitchFamily="34" charset="-122"/>
            </a:endParaRPr>
          </a:p>
        </p:txBody>
      </p:sp>
      <p:sp>
        <p:nvSpPr>
          <p:cNvPr id="30" name="文本框 29"/>
          <p:cNvSpPr txBox="1"/>
          <p:nvPr/>
        </p:nvSpPr>
        <p:spPr>
          <a:xfrm>
            <a:off x="7340083" y="3579472"/>
            <a:ext cx="4081904" cy="584775"/>
          </a:xfrm>
          <a:prstGeom prst="rect">
            <a:avLst/>
          </a:prstGeom>
          <a:noFill/>
        </p:spPr>
        <p:txBody>
          <a:bodyPr wrap="square" rtlCol="0">
            <a:spAutoFit/>
            <a:scene3d>
              <a:camera prst="orthographicFront"/>
              <a:lightRig rig="threePt" dir="t"/>
            </a:scene3d>
            <a:sp3d contourW="12700"/>
          </a:bodyPr>
          <a:lstStyle/>
          <a:p>
            <a:pPr defTabSz="609600"/>
            <a:r>
              <a:rPr lang="zh-CN" altLang="en-US" sz="3200" b="1" i="1" spc="400" dirty="0">
                <a:solidFill>
                  <a:schemeClr val="bg1">
                    <a:lumMod val="25000"/>
                  </a:schemeClr>
                </a:solidFill>
                <a:latin typeface="Century Gothic" panose="020B0502020202020204" pitchFamily="34" charset="0"/>
                <a:ea typeface="微软雅黑" panose="020B0503020204020204" pitchFamily="34" charset="-122"/>
              </a:rPr>
              <a:t>工作存在不足</a:t>
            </a:r>
            <a:endParaRPr lang="zh-CN" altLang="en-US" sz="3200" b="1" i="1" spc="400" dirty="0">
              <a:solidFill>
                <a:schemeClr val="bg1">
                  <a:lumMod val="25000"/>
                </a:schemeClr>
              </a:solidFill>
              <a:latin typeface="Century Gothic" panose="020B0502020202020204" pitchFamily="34" charset="0"/>
              <a:ea typeface="微软雅黑" panose="020B0503020204020204" pitchFamily="34" charset="-122"/>
            </a:endParaRPr>
          </a:p>
        </p:txBody>
      </p:sp>
      <p:sp>
        <p:nvSpPr>
          <p:cNvPr id="31" name="文本框 30"/>
          <p:cNvSpPr txBox="1"/>
          <p:nvPr/>
        </p:nvSpPr>
        <p:spPr>
          <a:xfrm>
            <a:off x="6565900" y="4279877"/>
            <a:ext cx="936997" cy="584775"/>
          </a:xfrm>
          <a:prstGeom prst="rect">
            <a:avLst/>
          </a:prstGeom>
          <a:noFill/>
        </p:spPr>
        <p:txBody>
          <a:bodyPr wrap="square" rtlCol="0">
            <a:spAutoFit/>
            <a:scene3d>
              <a:camera prst="orthographicFront"/>
              <a:lightRig rig="threePt" dir="t"/>
            </a:scene3d>
            <a:sp3d contourW="12700"/>
          </a:bodyPr>
          <a:lstStyle/>
          <a:p>
            <a:pPr defTabSz="609600"/>
            <a:r>
              <a:rPr lang="en-US" altLang="zh-CN" sz="3200" b="1" i="1" dirty="0">
                <a:solidFill>
                  <a:schemeClr val="bg1">
                    <a:lumMod val="25000"/>
                  </a:schemeClr>
                </a:solidFill>
                <a:latin typeface="Century Gothic" panose="020B0502020202020204" pitchFamily="34" charset="0"/>
                <a:ea typeface="微软雅黑" panose="020B0503020204020204" pitchFamily="34" charset="-122"/>
              </a:rPr>
              <a:t>05.</a:t>
            </a:r>
            <a:endParaRPr lang="zh-CN" altLang="en-US" sz="3200" b="1" i="1" dirty="0">
              <a:solidFill>
                <a:schemeClr val="bg1">
                  <a:lumMod val="25000"/>
                </a:schemeClr>
              </a:solidFill>
              <a:latin typeface="Century Gothic" panose="020B0502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par>
                          <p:cTn id="14" fill="hold">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16"/>
                                        </p:tgtEl>
                                        <p:attrNameLst>
                                          <p:attrName>ppt_y</p:attrName>
                                        </p:attrNameLst>
                                      </p:cBhvr>
                                      <p:tavLst>
                                        <p:tav tm="0">
                                          <p:val>
                                            <p:strVal val="#ppt_y"/>
                                          </p:val>
                                        </p:tav>
                                        <p:tav tm="100000">
                                          <p:val>
                                            <p:strVal val="#ppt_y"/>
                                          </p:val>
                                        </p:tav>
                                      </p:tavLst>
                                    </p:anim>
                                    <p:anim calcmode="lin" valueType="num">
                                      <p:cBhvr>
                                        <p:cTn id="1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16"/>
                                        </p:tgtEl>
                                      </p:cBhvr>
                                    </p:animEffect>
                                  </p:childTnLst>
                                </p:cTn>
                              </p:par>
                            </p:childTnLst>
                          </p:cTn>
                        </p:par>
                        <p:par>
                          <p:cTn id="22" fill="hold">
                            <p:stCondLst>
                              <p:cond delay="1549"/>
                            </p:stCondLst>
                            <p:childTnLst>
                              <p:par>
                                <p:cTn id="23" presetID="42"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000"/>
                                        <p:tgtEl>
                                          <p:spTgt spid="15"/>
                                        </p:tgtEl>
                                      </p:cBhvr>
                                    </p:animEffect>
                                    <p:anim calcmode="lin" valueType="num">
                                      <p:cBhvr>
                                        <p:cTn id="26" dur="1000" fill="hold"/>
                                        <p:tgtEl>
                                          <p:spTgt spid="15"/>
                                        </p:tgtEl>
                                        <p:attrNameLst>
                                          <p:attrName>ppt_x</p:attrName>
                                        </p:attrNameLst>
                                      </p:cBhvr>
                                      <p:tavLst>
                                        <p:tav tm="0">
                                          <p:val>
                                            <p:strVal val="#ppt_x"/>
                                          </p:val>
                                        </p:tav>
                                        <p:tav tm="100000">
                                          <p:val>
                                            <p:strVal val="#ppt_x"/>
                                          </p:val>
                                        </p:tav>
                                      </p:tavLst>
                                    </p:anim>
                                    <p:anim calcmode="lin" valueType="num">
                                      <p:cBhvr>
                                        <p:cTn id="27" dur="1000" fill="hold"/>
                                        <p:tgtEl>
                                          <p:spTgt spid="15"/>
                                        </p:tgtEl>
                                        <p:attrNameLst>
                                          <p:attrName>ppt_y</p:attrName>
                                        </p:attrNameLst>
                                      </p:cBhvr>
                                      <p:tavLst>
                                        <p:tav tm="0">
                                          <p:val>
                                            <p:strVal val="#ppt_y+.1"/>
                                          </p:val>
                                        </p:tav>
                                        <p:tav tm="100000">
                                          <p:val>
                                            <p:strVal val="#ppt_y"/>
                                          </p:val>
                                        </p:tav>
                                      </p:tavLst>
                                    </p:anim>
                                  </p:childTnLst>
                                </p:cTn>
                              </p:par>
                            </p:childTnLst>
                          </p:cTn>
                        </p:par>
                        <p:par>
                          <p:cTn id="28" fill="hold">
                            <p:stCondLst>
                              <p:cond delay="2549"/>
                            </p:stCondLst>
                            <p:childTnLst>
                              <p:par>
                                <p:cTn id="29" presetID="12" presetClass="entr" presetSubtype="8"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700"/>
                                        <p:tgtEl>
                                          <p:spTgt spid="20"/>
                                        </p:tgtEl>
                                        <p:attrNameLst>
                                          <p:attrName>ppt_x</p:attrName>
                                        </p:attrNameLst>
                                      </p:cBhvr>
                                      <p:tavLst>
                                        <p:tav tm="0">
                                          <p:val>
                                            <p:strVal val="#ppt_x-#ppt_w*1.125000"/>
                                          </p:val>
                                        </p:tav>
                                        <p:tav tm="100000">
                                          <p:val>
                                            <p:strVal val="#ppt_x"/>
                                          </p:val>
                                        </p:tav>
                                      </p:tavLst>
                                    </p:anim>
                                    <p:animEffect transition="in" filter="wipe(right)">
                                      <p:cBhvr>
                                        <p:cTn id="32" dur="700"/>
                                        <p:tgtEl>
                                          <p:spTgt spid="20"/>
                                        </p:tgtEl>
                                      </p:cBhvr>
                                    </p:animEffect>
                                  </p:childTnLst>
                                </p:cTn>
                              </p:par>
                              <p:par>
                                <p:cTn id="33" presetID="53" presetClass="entr" presetSubtype="16" fill="hold" grpId="1" nodeType="with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p:cTn id="35" dur="700" fill="hold"/>
                                        <p:tgtEl>
                                          <p:spTgt spid="20"/>
                                        </p:tgtEl>
                                        <p:attrNameLst>
                                          <p:attrName>ppt_w</p:attrName>
                                        </p:attrNameLst>
                                      </p:cBhvr>
                                      <p:tavLst>
                                        <p:tav tm="0">
                                          <p:val>
                                            <p:fltVal val="0"/>
                                          </p:val>
                                        </p:tav>
                                        <p:tav tm="100000">
                                          <p:val>
                                            <p:strVal val="#ppt_w"/>
                                          </p:val>
                                        </p:tav>
                                      </p:tavLst>
                                    </p:anim>
                                    <p:anim calcmode="lin" valueType="num">
                                      <p:cBhvr>
                                        <p:cTn id="36" dur="700" fill="hold"/>
                                        <p:tgtEl>
                                          <p:spTgt spid="20"/>
                                        </p:tgtEl>
                                        <p:attrNameLst>
                                          <p:attrName>ppt_h</p:attrName>
                                        </p:attrNameLst>
                                      </p:cBhvr>
                                      <p:tavLst>
                                        <p:tav tm="0">
                                          <p:val>
                                            <p:fltVal val="0"/>
                                          </p:val>
                                        </p:tav>
                                        <p:tav tm="100000">
                                          <p:val>
                                            <p:strVal val="#ppt_h"/>
                                          </p:val>
                                        </p:tav>
                                      </p:tavLst>
                                    </p:anim>
                                    <p:animEffect transition="in" filter="fade">
                                      <p:cBhvr>
                                        <p:cTn id="37" dur="700"/>
                                        <p:tgtEl>
                                          <p:spTgt spid="20"/>
                                        </p:tgtEl>
                                      </p:cBhvr>
                                    </p:animEffect>
                                  </p:childTnLst>
                                </p:cTn>
                              </p:par>
                            </p:childTnLst>
                          </p:cTn>
                        </p:par>
                        <p:par>
                          <p:cTn id="38" fill="hold">
                            <p:stCondLst>
                              <p:cond delay="3549"/>
                            </p:stCondLst>
                            <p:childTnLst>
                              <p:par>
                                <p:cTn id="39" presetID="22" presetClass="entr" presetSubtype="8"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1000"/>
                                        <p:tgtEl>
                                          <p:spTgt spid="21"/>
                                        </p:tgtEl>
                                      </p:cBhvr>
                                    </p:animEffect>
                                  </p:childTnLst>
                                </p:cTn>
                              </p:par>
                            </p:childTnLst>
                          </p:cTn>
                        </p:par>
                        <p:par>
                          <p:cTn id="42" fill="hold">
                            <p:stCondLst>
                              <p:cond delay="4549"/>
                            </p:stCondLst>
                            <p:childTnLst>
                              <p:par>
                                <p:cTn id="43" presetID="12" presetClass="entr" presetSubtype="8" fill="hold" grpId="0" nodeType="after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additive="base">
                                        <p:cTn id="45" dur="700"/>
                                        <p:tgtEl>
                                          <p:spTgt spid="24"/>
                                        </p:tgtEl>
                                        <p:attrNameLst>
                                          <p:attrName>ppt_x</p:attrName>
                                        </p:attrNameLst>
                                      </p:cBhvr>
                                      <p:tavLst>
                                        <p:tav tm="0">
                                          <p:val>
                                            <p:strVal val="#ppt_x-#ppt_w*1.125000"/>
                                          </p:val>
                                        </p:tav>
                                        <p:tav tm="100000">
                                          <p:val>
                                            <p:strVal val="#ppt_x"/>
                                          </p:val>
                                        </p:tav>
                                      </p:tavLst>
                                    </p:anim>
                                    <p:animEffect transition="in" filter="wipe(right)">
                                      <p:cBhvr>
                                        <p:cTn id="46" dur="700"/>
                                        <p:tgtEl>
                                          <p:spTgt spid="24"/>
                                        </p:tgtEl>
                                      </p:cBhvr>
                                    </p:animEffect>
                                  </p:childTnLst>
                                </p:cTn>
                              </p:par>
                              <p:par>
                                <p:cTn id="47" presetID="53" presetClass="entr" presetSubtype="16" fill="hold" grpId="1" nodeType="with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p:cTn id="49" dur="700" fill="hold"/>
                                        <p:tgtEl>
                                          <p:spTgt spid="24"/>
                                        </p:tgtEl>
                                        <p:attrNameLst>
                                          <p:attrName>ppt_w</p:attrName>
                                        </p:attrNameLst>
                                      </p:cBhvr>
                                      <p:tavLst>
                                        <p:tav tm="0">
                                          <p:val>
                                            <p:fltVal val="0"/>
                                          </p:val>
                                        </p:tav>
                                        <p:tav tm="100000">
                                          <p:val>
                                            <p:strVal val="#ppt_w"/>
                                          </p:val>
                                        </p:tav>
                                      </p:tavLst>
                                    </p:anim>
                                    <p:anim calcmode="lin" valueType="num">
                                      <p:cBhvr>
                                        <p:cTn id="50" dur="700" fill="hold"/>
                                        <p:tgtEl>
                                          <p:spTgt spid="24"/>
                                        </p:tgtEl>
                                        <p:attrNameLst>
                                          <p:attrName>ppt_h</p:attrName>
                                        </p:attrNameLst>
                                      </p:cBhvr>
                                      <p:tavLst>
                                        <p:tav tm="0">
                                          <p:val>
                                            <p:fltVal val="0"/>
                                          </p:val>
                                        </p:tav>
                                        <p:tav tm="100000">
                                          <p:val>
                                            <p:strVal val="#ppt_h"/>
                                          </p:val>
                                        </p:tav>
                                      </p:tavLst>
                                    </p:anim>
                                    <p:animEffect transition="in" filter="fade">
                                      <p:cBhvr>
                                        <p:cTn id="51" dur="700"/>
                                        <p:tgtEl>
                                          <p:spTgt spid="24"/>
                                        </p:tgtEl>
                                      </p:cBhvr>
                                    </p:animEffect>
                                  </p:childTnLst>
                                </p:cTn>
                              </p:par>
                            </p:childTnLst>
                          </p:cTn>
                        </p:par>
                        <p:par>
                          <p:cTn id="52" fill="hold">
                            <p:stCondLst>
                              <p:cond delay="5549"/>
                            </p:stCondLst>
                            <p:childTnLst>
                              <p:par>
                                <p:cTn id="53" presetID="22" presetClass="entr" presetSubtype="8" fill="hold" grpId="0"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wipe(left)">
                                      <p:cBhvr>
                                        <p:cTn id="55" dur="1000"/>
                                        <p:tgtEl>
                                          <p:spTgt spid="26"/>
                                        </p:tgtEl>
                                      </p:cBhvr>
                                    </p:animEffect>
                                  </p:childTnLst>
                                </p:cTn>
                              </p:par>
                            </p:childTnLst>
                          </p:cTn>
                        </p:par>
                        <p:par>
                          <p:cTn id="56" fill="hold">
                            <p:stCondLst>
                              <p:cond delay="6549"/>
                            </p:stCondLst>
                            <p:childTnLst>
                              <p:par>
                                <p:cTn id="57" presetID="12" presetClass="entr" presetSubtype="8"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additive="base">
                                        <p:cTn id="59" dur="700"/>
                                        <p:tgtEl>
                                          <p:spTgt spid="27"/>
                                        </p:tgtEl>
                                        <p:attrNameLst>
                                          <p:attrName>ppt_x</p:attrName>
                                        </p:attrNameLst>
                                      </p:cBhvr>
                                      <p:tavLst>
                                        <p:tav tm="0">
                                          <p:val>
                                            <p:strVal val="#ppt_x-#ppt_w*1.125000"/>
                                          </p:val>
                                        </p:tav>
                                        <p:tav tm="100000">
                                          <p:val>
                                            <p:strVal val="#ppt_x"/>
                                          </p:val>
                                        </p:tav>
                                      </p:tavLst>
                                    </p:anim>
                                    <p:animEffect transition="in" filter="wipe(right)">
                                      <p:cBhvr>
                                        <p:cTn id="60" dur="700"/>
                                        <p:tgtEl>
                                          <p:spTgt spid="27"/>
                                        </p:tgtEl>
                                      </p:cBhvr>
                                    </p:animEffect>
                                  </p:childTnLst>
                                </p:cTn>
                              </p:par>
                              <p:par>
                                <p:cTn id="61" presetID="53" presetClass="entr" presetSubtype="16" fill="hold" grpId="1" nodeType="withEffect">
                                  <p:stCondLst>
                                    <p:cond delay="0"/>
                                  </p:stCondLst>
                                  <p:childTnLst>
                                    <p:set>
                                      <p:cBhvr>
                                        <p:cTn id="62" dur="1" fill="hold">
                                          <p:stCondLst>
                                            <p:cond delay="0"/>
                                          </p:stCondLst>
                                        </p:cTn>
                                        <p:tgtEl>
                                          <p:spTgt spid="27"/>
                                        </p:tgtEl>
                                        <p:attrNameLst>
                                          <p:attrName>style.visibility</p:attrName>
                                        </p:attrNameLst>
                                      </p:cBhvr>
                                      <p:to>
                                        <p:strVal val="visible"/>
                                      </p:to>
                                    </p:set>
                                    <p:anim calcmode="lin" valueType="num">
                                      <p:cBhvr>
                                        <p:cTn id="63" dur="700" fill="hold"/>
                                        <p:tgtEl>
                                          <p:spTgt spid="27"/>
                                        </p:tgtEl>
                                        <p:attrNameLst>
                                          <p:attrName>ppt_w</p:attrName>
                                        </p:attrNameLst>
                                      </p:cBhvr>
                                      <p:tavLst>
                                        <p:tav tm="0">
                                          <p:val>
                                            <p:fltVal val="0"/>
                                          </p:val>
                                        </p:tav>
                                        <p:tav tm="100000">
                                          <p:val>
                                            <p:strVal val="#ppt_w"/>
                                          </p:val>
                                        </p:tav>
                                      </p:tavLst>
                                    </p:anim>
                                    <p:anim calcmode="lin" valueType="num">
                                      <p:cBhvr>
                                        <p:cTn id="64" dur="700" fill="hold"/>
                                        <p:tgtEl>
                                          <p:spTgt spid="27"/>
                                        </p:tgtEl>
                                        <p:attrNameLst>
                                          <p:attrName>ppt_h</p:attrName>
                                        </p:attrNameLst>
                                      </p:cBhvr>
                                      <p:tavLst>
                                        <p:tav tm="0">
                                          <p:val>
                                            <p:fltVal val="0"/>
                                          </p:val>
                                        </p:tav>
                                        <p:tav tm="100000">
                                          <p:val>
                                            <p:strVal val="#ppt_h"/>
                                          </p:val>
                                        </p:tav>
                                      </p:tavLst>
                                    </p:anim>
                                    <p:animEffect transition="in" filter="fade">
                                      <p:cBhvr>
                                        <p:cTn id="65" dur="700"/>
                                        <p:tgtEl>
                                          <p:spTgt spid="27"/>
                                        </p:tgtEl>
                                      </p:cBhvr>
                                    </p:animEffect>
                                  </p:childTnLst>
                                </p:cTn>
                              </p:par>
                            </p:childTnLst>
                          </p:cTn>
                        </p:par>
                        <p:par>
                          <p:cTn id="66" fill="hold">
                            <p:stCondLst>
                              <p:cond delay="7549"/>
                            </p:stCondLst>
                            <p:childTnLst>
                              <p:par>
                                <p:cTn id="67" presetID="22" presetClass="entr" presetSubtype="8" fill="hold" grpId="0" nodeType="afterEffect">
                                  <p:stCondLst>
                                    <p:cond delay="0"/>
                                  </p:stCondLst>
                                  <p:childTnLst>
                                    <p:set>
                                      <p:cBhvr>
                                        <p:cTn id="68" dur="1" fill="hold">
                                          <p:stCondLst>
                                            <p:cond delay="0"/>
                                          </p:stCondLst>
                                        </p:cTn>
                                        <p:tgtEl>
                                          <p:spTgt spid="28"/>
                                        </p:tgtEl>
                                        <p:attrNameLst>
                                          <p:attrName>style.visibility</p:attrName>
                                        </p:attrNameLst>
                                      </p:cBhvr>
                                      <p:to>
                                        <p:strVal val="visible"/>
                                      </p:to>
                                    </p:set>
                                    <p:animEffect transition="in" filter="wipe(left)">
                                      <p:cBhvr>
                                        <p:cTn id="69" dur="1000"/>
                                        <p:tgtEl>
                                          <p:spTgt spid="28"/>
                                        </p:tgtEl>
                                      </p:cBhvr>
                                    </p:animEffect>
                                  </p:childTnLst>
                                </p:cTn>
                              </p:par>
                            </p:childTnLst>
                          </p:cTn>
                        </p:par>
                        <p:par>
                          <p:cTn id="70" fill="hold">
                            <p:stCondLst>
                              <p:cond delay="8549"/>
                            </p:stCondLst>
                            <p:childTnLst>
                              <p:par>
                                <p:cTn id="71" presetID="12" presetClass="entr" presetSubtype="8" fill="hold" grpId="0" nodeType="afterEffect">
                                  <p:stCondLst>
                                    <p:cond delay="0"/>
                                  </p:stCondLst>
                                  <p:childTnLst>
                                    <p:set>
                                      <p:cBhvr>
                                        <p:cTn id="72" dur="1" fill="hold">
                                          <p:stCondLst>
                                            <p:cond delay="0"/>
                                          </p:stCondLst>
                                        </p:cTn>
                                        <p:tgtEl>
                                          <p:spTgt spid="29"/>
                                        </p:tgtEl>
                                        <p:attrNameLst>
                                          <p:attrName>style.visibility</p:attrName>
                                        </p:attrNameLst>
                                      </p:cBhvr>
                                      <p:to>
                                        <p:strVal val="visible"/>
                                      </p:to>
                                    </p:set>
                                    <p:anim calcmode="lin" valueType="num">
                                      <p:cBhvr additive="base">
                                        <p:cTn id="73" dur="700"/>
                                        <p:tgtEl>
                                          <p:spTgt spid="29"/>
                                        </p:tgtEl>
                                        <p:attrNameLst>
                                          <p:attrName>ppt_x</p:attrName>
                                        </p:attrNameLst>
                                      </p:cBhvr>
                                      <p:tavLst>
                                        <p:tav tm="0">
                                          <p:val>
                                            <p:strVal val="#ppt_x-#ppt_w*1.125000"/>
                                          </p:val>
                                        </p:tav>
                                        <p:tav tm="100000">
                                          <p:val>
                                            <p:strVal val="#ppt_x"/>
                                          </p:val>
                                        </p:tav>
                                      </p:tavLst>
                                    </p:anim>
                                    <p:animEffect transition="in" filter="wipe(right)">
                                      <p:cBhvr>
                                        <p:cTn id="74" dur="700"/>
                                        <p:tgtEl>
                                          <p:spTgt spid="29"/>
                                        </p:tgtEl>
                                      </p:cBhvr>
                                    </p:animEffect>
                                  </p:childTnLst>
                                </p:cTn>
                              </p:par>
                              <p:par>
                                <p:cTn id="75" presetID="53" presetClass="entr" presetSubtype="16" fill="hold" grpId="1" nodeType="withEffect">
                                  <p:stCondLst>
                                    <p:cond delay="0"/>
                                  </p:stCondLst>
                                  <p:childTnLst>
                                    <p:set>
                                      <p:cBhvr>
                                        <p:cTn id="76" dur="1" fill="hold">
                                          <p:stCondLst>
                                            <p:cond delay="0"/>
                                          </p:stCondLst>
                                        </p:cTn>
                                        <p:tgtEl>
                                          <p:spTgt spid="29"/>
                                        </p:tgtEl>
                                        <p:attrNameLst>
                                          <p:attrName>style.visibility</p:attrName>
                                        </p:attrNameLst>
                                      </p:cBhvr>
                                      <p:to>
                                        <p:strVal val="visible"/>
                                      </p:to>
                                    </p:set>
                                    <p:anim calcmode="lin" valueType="num">
                                      <p:cBhvr>
                                        <p:cTn id="77" dur="700" fill="hold"/>
                                        <p:tgtEl>
                                          <p:spTgt spid="29"/>
                                        </p:tgtEl>
                                        <p:attrNameLst>
                                          <p:attrName>ppt_w</p:attrName>
                                        </p:attrNameLst>
                                      </p:cBhvr>
                                      <p:tavLst>
                                        <p:tav tm="0">
                                          <p:val>
                                            <p:fltVal val="0"/>
                                          </p:val>
                                        </p:tav>
                                        <p:tav tm="100000">
                                          <p:val>
                                            <p:strVal val="#ppt_w"/>
                                          </p:val>
                                        </p:tav>
                                      </p:tavLst>
                                    </p:anim>
                                    <p:anim calcmode="lin" valueType="num">
                                      <p:cBhvr>
                                        <p:cTn id="78" dur="700" fill="hold"/>
                                        <p:tgtEl>
                                          <p:spTgt spid="29"/>
                                        </p:tgtEl>
                                        <p:attrNameLst>
                                          <p:attrName>ppt_h</p:attrName>
                                        </p:attrNameLst>
                                      </p:cBhvr>
                                      <p:tavLst>
                                        <p:tav tm="0">
                                          <p:val>
                                            <p:fltVal val="0"/>
                                          </p:val>
                                        </p:tav>
                                        <p:tav tm="100000">
                                          <p:val>
                                            <p:strVal val="#ppt_h"/>
                                          </p:val>
                                        </p:tav>
                                      </p:tavLst>
                                    </p:anim>
                                    <p:animEffect transition="in" filter="fade">
                                      <p:cBhvr>
                                        <p:cTn id="79" dur="700"/>
                                        <p:tgtEl>
                                          <p:spTgt spid="29"/>
                                        </p:tgtEl>
                                      </p:cBhvr>
                                    </p:animEffect>
                                  </p:childTnLst>
                                </p:cTn>
                              </p:par>
                            </p:childTnLst>
                          </p:cTn>
                        </p:par>
                        <p:par>
                          <p:cTn id="80" fill="hold">
                            <p:stCondLst>
                              <p:cond delay="9549"/>
                            </p:stCondLst>
                            <p:childTnLst>
                              <p:par>
                                <p:cTn id="81" presetID="22" presetClass="entr" presetSubtype="8" fill="hold" grpId="0" nodeType="after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wipe(left)">
                                      <p:cBhvr>
                                        <p:cTn id="83" dur="1000"/>
                                        <p:tgtEl>
                                          <p:spTgt spid="30"/>
                                        </p:tgtEl>
                                      </p:cBhvr>
                                    </p:animEffect>
                                  </p:childTnLst>
                                </p:cTn>
                              </p:par>
                            </p:childTnLst>
                          </p:cTn>
                        </p:par>
                        <p:par>
                          <p:cTn id="84" fill="hold">
                            <p:stCondLst>
                              <p:cond delay="10549"/>
                            </p:stCondLst>
                            <p:childTnLst>
                              <p:par>
                                <p:cTn id="85" presetID="12" presetClass="entr" presetSubtype="8" fill="hold" grpId="0" nodeType="afterEffect">
                                  <p:stCondLst>
                                    <p:cond delay="0"/>
                                  </p:stCondLst>
                                  <p:childTnLst>
                                    <p:set>
                                      <p:cBhvr>
                                        <p:cTn id="86" dur="1" fill="hold">
                                          <p:stCondLst>
                                            <p:cond delay="0"/>
                                          </p:stCondLst>
                                        </p:cTn>
                                        <p:tgtEl>
                                          <p:spTgt spid="31"/>
                                        </p:tgtEl>
                                        <p:attrNameLst>
                                          <p:attrName>style.visibility</p:attrName>
                                        </p:attrNameLst>
                                      </p:cBhvr>
                                      <p:to>
                                        <p:strVal val="visible"/>
                                      </p:to>
                                    </p:set>
                                    <p:anim calcmode="lin" valueType="num">
                                      <p:cBhvr additive="base">
                                        <p:cTn id="87" dur="700"/>
                                        <p:tgtEl>
                                          <p:spTgt spid="31"/>
                                        </p:tgtEl>
                                        <p:attrNameLst>
                                          <p:attrName>ppt_x</p:attrName>
                                        </p:attrNameLst>
                                      </p:cBhvr>
                                      <p:tavLst>
                                        <p:tav tm="0">
                                          <p:val>
                                            <p:strVal val="#ppt_x-#ppt_w*1.125000"/>
                                          </p:val>
                                        </p:tav>
                                        <p:tav tm="100000">
                                          <p:val>
                                            <p:strVal val="#ppt_x"/>
                                          </p:val>
                                        </p:tav>
                                      </p:tavLst>
                                    </p:anim>
                                    <p:animEffect transition="in" filter="wipe(right)">
                                      <p:cBhvr>
                                        <p:cTn id="88" dur="700"/>
                                        <p:tgtEl>
                                          <p:spTgt spid="31"/>
                                        </p:tgtEl>
                                      </p:cBhvr>
                                    </p:animEffect>
                                  </p:childTnLst>
                                </p:cTn>
                              </p:par>
                              <p:par>
                                <p:cTn id="89" presetID="53" presetClass="entr" presetSubtype="16" fill="hold" grpId="1" nodeType="withEffect">
                                  <p:stCondLst>
                                    <p:cond delay="0"/>
                                  </p:stCondLst>
                                  <p:childTnLst>
                                    <p:set>
                                      <p:cBhvr>
                                        <p:cTn id="90" dur="1" fill="hold">
                                          <p:stCondLst>
                                            <p:cond delay="0"/>
                                          </p:stCondLst>
                                        </p:cTn>
                                        <p:tgtEl>
                                          <p:spTgt spid="31"/>
                                        </p:tgtEl>
                                        <p:attrNameLst>
                                          <p:attrName>style.visibility</p:attrName>
                                        </p:attrNameLst>
                                      </p:cBhvr>
                                      <p:to>
                                        <p:strVal val="visible"/>
                                      </p:to>
                                    </p:set>
                                    <p:anim calcmode="lin" valueType="num">
                                      <p:cBhvr>
                                        <p:cTn id="91" dur="700" fill="hold"/>
                                        <p:tgtEl>
                                          <p:spTgt spid="31"/>
                                        </p:tgtEl>
                                        <p:attrNameLst>
                                          <p:attrName>ppt_w</p:attrName>
                                        </p:attrNameLst>
                                      </p:cBhvr>
                                      <p:tavLst>
                                        <p:tav tm="0">
                                          <p:val>
                                            <p:fltVal val="0"/>
                                          </p:val>
                                        </p:tav>
                                        <p:tav tm="100000">
                                          <p:val>
                                            <p:strVal val="#ppt_w"/>
                                          </p:val>
                                        </p:tav>
                                      </p:tavLst>
                                    </p:anim>
                                    <p:anim calcmode="lin" valueType="num">
                                      <p:cBhvr>
                                        <p:cTn id="92" dur="700" fill="hold"/>
                                        <p:tgtEl>
                                          <p:spTgt spid="31"/>
                                        </p:tgtEl>
                                        <p:attrNameLst>
                                          <p:attrName>ppt_h</p:attrName>
                                        </p:attrNameLst>
                                      </p:cBhvr>
                                      <p:tavLst>
                                        <p:tav tm="0">
                                          <p:val>
                                            <p:fltVal val="0"/>
                                          </p:val>
                                        </p:tav>
                                        <p:tav tm="100000">
                                          <p:val>
                                            <p:strVal val="#ppt_h"/>
                                          </p:val>
                                        </p:tav>
                                      </p:tavLst>
                                    </p:anim>
                                    <p:animEffect transition="in" filter="fade">
                                      <p:cBhvr>
                                        <p:cTn id="93" dur="700"/>
                                        <p:tgtEl>
                                          <p:spTgt spid="31"/>
                                        </p:tgtEl>
                                      </p:cBhvr>
                                    </p:animEffect>
                                  </p:childTnLst>
                                </p:cTn>
                              </p:par>
                            </p:childTnLst>
                          </p:cTn>
                        </p:par>
                        <p:par>
                          <p:cTn id="94" fill="hold">
                            <p:stCondLst>
                              <p:cond delay="11549"/>
                            </p:stCondLst>
                            <p:childTnLst>
                              <p:par>
                                <p:cTn id="95" presetID="22" presetClass="entr" presetSubtype="8" fill="hold" grpId="0" nodeType="afterEffect">
                                  <p:stCondLst>
                                    <p:cond delay="0"/>
                                  </p:stCondLst>
                                  <p:childTnLst>
                                    <p:set>
                                      <p:cBhvr>
                                        <p:cTn id="96" dur="1" fill="hold">
                                          <p:stCondLst>
                                            <p:cond delay="0"/>
                                          </p:stCondLst>
                                        </p:cTn>
                                        <p:tgtEl>
                                          <p:spTgt spid="17"/>
                                        </p:tgtEl>
                                        <p:attrNameLst>
                                          <p:attrName>style.visibility</p:attrName>
                                        </p:attrNameLst>
                                      </p:cBhvr>
                                      <p:to>
                                        <p:strVal val="visible"/>
                                      </p:to>
                                    </p:set>
                                    <p:animEffect transition="in" filter="wipe(left)">
                                      <p:cBhvr>
                                        <p:cTn id="97"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5" grpId="0"/>
      <p:bldP spid="16" grpId="0"/>
      <p:bldP spid="17" grpId="0"/>
      <p:bldP spid="20" grpId="0"/>
      <p:bldP spid="20" grpId="1"/>
      <p:bldP spid="21" grpId="0"/>
      <p:bldP spid="24" grpId="0"/>
      <p:bldP spid="24" grpId="1"/>
      <p:bldP spid="26" grpId="0"/>
      <p:bldP spid="27" grpId="0"/>
      <p:bldP spid="27" grpId="1"/>
      <p:bldP spid="28" grpId="0"/>
      <p:bldP spid="29" grpId="0"/>
      <p:bldP spid="29" grpId="1"/>
      <p:bldP spid="30" grpId="0"/>
      <p:bldP spid="31" grpId="0"/>
      <p:bldP spid="31"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l="19917" r="19917"/>
          <a:stretch>
            <a:fillRect/>
          </a:stretch>
        </p:blipFill>
        <p:spPr>
          <a:xfrm>
            <a:off x="6587556" y="0"/>
            <a:ext cx="6452153" cy="5255798"/>
          </a:xfrm>
        </p:spPr>
      </p:pic>
      <p:sp>
        <p:nvSpPr>
          <p:cNvPr id="36" name="文本框 35"/>
          <p:cNvSpPr txBox="1"/>
          <p:nvPr/>
        </p:nvSpPr>
        <p:spPr>
          <a:xfrm>
            <a:off x="-143665" y="3099938"/>
            <a:ext cx="7292461" cy="1200329"/>
          </a:xfrm>
          <a:prstGeom prst="rect">
            <a:avLst/>
          </a:prstGeom>
          <a:noFill/>
        </p:spPr>
        <p:txBody>
          <a:bodyPr wrap="square" rtlCol="0">
            <a:spAutoFit/>
            <a:scene3d>
              <a:camera prst="orthographicFront"/>
              <a:lightRig rig="threePt" dir="t"/>
            </a:scene3d>
            <a:sp3d contourW="12700"/>
          </a:bodyPr>
          <a:lstStyle/>
          <a:p>
            <a:pPr algn="ctr" defTabSz="609600"/>
            <a:r>
              <a:rPr lang="zh-CN" altLang="en-US" sz="7200" b="1" i="1">
                <a:solidFill>
                  <a:schemeClr val="tx1">
                    <a:lumMod val="85000"/>
                    <a:lumOff val="15000"/>
                  </a:schemeClr>
                </a:solidFill>
                <a:latin typeface="Century Gothic" panose="020B0502020202020204" pitchFamily="34" charset="0"/>
                <a:ea typeface="微软雅黑" panose="020B0503020204020204" pitchFamily="34" charset="-122"/>
              </a:rPr>
              <a:t>年度</a:t>
            </a:r>
            <a:r>
              <a:rPr lang="zh-CN" altLang="en-US" sz="7200" b="1" i="1">
                <a:solidFill>
                  <a:srgbClr val="C00000"/>
                </a:solidFill>
                <a:latin typeface="Century Gothic" panose="020B0502020202020204" pitchFamily="34" charset="0"/>
                <a:ea typeface="微软雅黑" panose="020B0503020204020204" pitchFamily="34" charset="-122"/>
              </a:rPr>
              <a:t>工作概述</a:t>
            </a:r>
            <a:endParaRPr lang="zh-CN" altLang="en-US" sz="7200" b="1" i="1" dirty="0">
              <a:solidFill>
                <a:srgbClr val="C00000"/>
              </a:solidFill>
              <a:latin typeface="Century Gothic" panose="020B0502020202020204" pitchFamily="34" charset="0"/>
              <a:ea typeface="微软雅黑" panose="020B0503020204020204" pitchFamily="34" charset="-122"/>
            </a:endParaRPr>
          </a:p>
        </p:txBody>
      </p:sp>
      <p:sp>
        <p:nvSpPr>
          <p:cNvPr id="37" name="文本框 36"/>
          <p:cNvSpPr txBox="1"/>
          <p:nvPr/>
        </p:nvSpPr>
        <p:spPr>
          <a:xfrm>
            <a:off x="1843867" y="2107750"/>
            <a:ext cx="3576197" cy="913007"/>
          </a:xfrm>
          <a:prstGeom prst="rect">
            <a:avLst/>
          </a:prstGeom>
          <a:noFill/>
        </p:spPr>
        <p:txBody>
          <a:bodyPr wrap="square" rtlCol="0">
            <a:spAutoFit/>
            <a:scene3d>
              <a:camera prst="orthographicFront"/>
              <a:lightRig rig="threePt" dir="t"/>
            </a:scene3d>
            <a:sp3d extrusionH="19050"/>
          </a:bodyPr>
          <a:lstStyle/>
          <a:p>
            <a:pPr algn="ctr" defTabSz="914400"/>
            <a:r>
              <a:rPr lang="en-US" altLang="zh-CN" sz="5335" b="1" i="1" dirty="0">
                <a:solidFill>
                  <a:srgbClr val="C00000"/>
                </a:solidFill>
                <a:latin typeface="Century Gothic" panose="020B0502020202020204" pitchFamily="34" charset="0"/>
                <a:ea typeface="微软雅黑" panose="020B0503020204020204" pitchFamily="34" charset="-122"/>
              </a:rPr>
              <a:t>PART 01</a:t>
            </a:r>
            <a:endParaRPr lang="zh-CN" altLang="en-US" sz="5335" b="1" i="1" dirty="0">
              <a:solidFill>
                <a:srgbClr val="C00000"/>
              </a:solidFill>
              <a:latin typeface="Century Gothic" panose="020B0502020202020204" pitchFamily="34" charset="0"/>
              <a:ea typeface="微软雅黑" panose="020B0503020204020204" pitchFamily="34" charset="-122"/>
            </a:endParaRPr>
          </a:p>
        </p:txBody>
      </p:sp>
      <p:sp>
        <p:nvSpPr>
          <p:cNvPr id="38" name="文本框 37"/>
          <p:cNvSpPr txBox="1"/>
          <p:nvPr/>
        </p:nvSpPr>
        <p:spPr>
          <a:xfrm>
            <a:off x="744232" y="4223759"/>
            <a:ext cx="5596581" cy="502766"/>
          </a:xfrm>
          <a:prstGeom prst="rect">
            <a:avLst/>
          </a:prstGeom>
          <a:noFill/>
        </p:spPr>
        <p:txBody>
          <a:bodyPr wrap="square" rtlCol="0">
            <a:spAutoFit/>
          </a:bodyPr>
          <a:lstStyle/>
          <a:p>
            <a:pPr algn="ctr" defTabSz="914400"/>
            <a:r>
              <a:rPr lang="en-US" altLang="zh-CN" sz="2665" i="1" dirty="0">
                <a:solidFill>
                  <a:schemeClr val="tx1">
                    <a:lumMod val="75000"/>
                    <a:lumOff val="25000"/>
                  </a:schemeClr>
                </a:solidFill>
                <a:latin typeface="Century Gothic" panose="020B0502020202020204" pitchFamily="34" charset="0"/>
                <a:ea typeface="微软雅黑" panose="020B0503020204020204" pitchFamily="34" charset="-122"/>
              </a:rPr>
              <a:t>Summary of work for a year</a:t>
            </a:r>
            <a:endParaRPr lang="en-US" altLang="zh-CN" sz="2665" i="1" dirty="0">
              <a:solidFill>
                <a:schemeClr val="tx1">
                  <a:lumMod val="75000"/>
                  <a:lumOff val="25000"/>
                </a:schemeClr>
              </a:solidFill>
              <a:latin typeface="Century Gothic" panose="020B0502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1700"/>
                                        <p:tgtEl>
                                          <p:spTgt spid="36"/>
                                        </p:tgtEl>
                                        <p:attrNameLst>
                                          <p:attrName>ppt_x</p:attrName>
                                        </p:attrNameLst>
                                      </p:cBhvr>
                                      <p:tavLst>
                                        <p:tav tm="0">
                                          <p:val>
                                            <p:strVal val="#ppt_x-#ppt_w*1.125000"/>
                                          </p:val>
                                        </p:tav>
                                        <p:tav tm="100000">
                                          <p:val>
                                            <p:strVal val="#ppt_x"/>
                                          </p:val>
                                        </p:tav>
                                      </p:tavLst>
                                    </p:anim>
                                    <p:animEffect transition="in" filter="wipe(right)">
                                      <p:cBhvr>
                                        <p:cTn id="8" dur="1700"/>
                                        <p:tgtEl>
                                          <p:spTgt spid="36"/>
                                        </p:tgtEl>
                                      </p:cBhvr>
                                    </p:animEffect>
                                  </p:childTnLst>
                                </p:cTn>
                              </p:par>
                              <p:par>
                                <p:cTn id="9" presetID="53" presetClass="entr" presetSubtype="16" fill="hold" grpId="1"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p:cTn id="11" dur="1700" fill="hold"/>
                                        <p:tgtEl>
                                          <p:spTgt spid="36"/>
                                        </p:tgtEl>
                                        <p:attrNameLst>
                                          <p:attrName>ppt_w</p:attrName>
                                        </p:attrNameLst>
                                      </p:cBhvr>
                                      <p:tavLst>
                                        <p:tav tm="0">
                                          <p:val>
                                            <p:fltVal val="0"/>
                                          </p:val>
                                        </p:tav>
                                        <p:tav tm="100000">
                                          <p:val>
                                            <p:strVal val="#ppt_w"/>
                                          </p:val>
                                        </p:tav>
                                      </p:tavLst>
                                    </p:anim>
                                    <p:anim calcmode="lin" valueType="num">
                                      <p:cBhvr>
                                        <p:cTn id="12" dur="1700" fill="hold"/>
                                        <p:tgtEl>
                                          <p:spTgt spid="36"/>
                                        </p:tgtEl>
                                        <p:attrNameLst>
                                          <p:attrName>ppt_h</p:attrName>
                                        </p:attrNameLst>
                                      </p:cBhvr>
                                      <p:tavLst>
                                        <p:tav tm="0">
                                          <p:val>
                                            <p:fltVal val="0"/>
                                          </p:val>
                                        </p:tav>
                                        <p:tav tm="100000">
                                          <p:val>
                                            <p:strVal val="#ppt_h"/>
                                          </p:val>
                                        </p:tav>
                                      </p:tavLst>
                                    </p:anim>
                                    <p:animEffect transition="in" filter="fade">
                                      <p:cBhvr>
                                        <p:cTn id="13" dur="1700"/>
                                        <p:tgtEl>
                                          <p:spTgt spid="36"/>
                                        </p:tgtEl>
                                      </p:cBhvr>
                                    </p:animEffect>
                                  </p:childTnLst>
                                </p:cTn>
                              </p:par>
                            </p:childTnLst>
                          </p:cTn>
                        </p:par>
                        <p:par>
                          <p:cTn id="14" fill="hold">
                            <p:stCondLst>
                              <p:cond delay="2000"/>
                            </p:stCondLst>
                            <p:childTnLst>
                              <p:par>
                                <p:cTn id="15" presetID="2" presetClass="entr" presetSubtype="2" decel="100000" fill="hold" grpId="0" nodeType="afterEffect">
                                  <p:stCondLst>
                                    <p:cond delay="0"/>
                                  </p:stCondLst>
                                  <p:iterate type="lt">
                                    <p:tmPct val="10000"/>
                                  </p:iterate>
                                  <p:childTnLst>
                                    <p:set>
                                      <p:cBhvr>
                                        <p:cTn id="16" dur="1" fill="hold">
                                          <p:stCondLst>
                                            <p:cond delay="0"/>
                                          </p:stCondLst>
                                        </p:cTn>
                                        <p:tgtEl>
                                          <p:spTgt spid="37"/>
                                        </p:tgtEl>
                                        <p:attrNameLst>
                                          <p:attrName>style.visibility</p:attrName>
                                        </p:attrNameLst>
                                      </p:cBhvr>
                                      <p:to>
                                        <p:strVal val="visible"/>
                                      </p:to>
                                    </p:set>
                                    <p:anim calcmode="lin" valueType="num">
                                      <p:cBhvr additive="base">
                                        <p:cTn id="17" dur="500" fill="hold"/>
                                        <p:tgtEl>
                                          <p:spTgt spid="37"/>
                                        </p:tgtEl>
                                        <p:attrNameLst>
                                          <p:attrName>ppt_x</p:attrName>
                                        </p:attrNameLst>
                                      </p:cBhvr>
                                      <p:tavLst>
                                        <p:tav tm="0">
                                          <p:val>
                                            <p:strVal val="1+#ppt_w/2"/>
                                          </p:val>
                                        </p:tav>
                                        <p:tav tm="100000">
                                          <p:val>
                                            <p:strVal val="#ppt_x"/>
                                          </p:val>
                                        </p:tav>
                                      </p:tavLst>
                                    </p:anim>
                                    <p:anim calcmode="lin" valueType="num">
                                      <p:cBhvr additive="base">
                                        <p:cTn id="18" dur="500" fill="hold"/>
                                        <p:tgtEl>
                                          <p:spTgt spid="37"/>
                                        </p:tgtEl>
                                        <p:attrNameLst>
                                          <p:attrName>ppt_y</p:attrName>
                                        </p:attrNameLst>
                                      </p:cBhvr>
                                      <p:tavLst>
                                        <p:tav tm="0">
                                          <p:val>
                                            <p:strVal val="#ppt_y"/>
                                          </p:val>
                                        </p:tav>
                                        <p:tav tm="100000">
                                          <p:val>
                                            <p:strVal val="#ppt_y"/>
                                          </p:val>
                                        </p:tav>
                                      </p:tavLst>
                                    </p:anim>
                                  </p:childTnLst>
                                </p:cTn>
                              </p:par>
                              <p:par>
                                <p:cTn id="19" presetID="22" presetClass="entr" presetSubtype="8" fill="hold" grpId="0" nodeType="withEffect">
                                  <p:stCondLst>
                                    <p:cond delay="600"/>
                                  </p:stCondLst>
                                  <p:childTnLst>
                                    <p:set>
                                      <p:cBhvr>
                                        <p:cTn id="20" dur="1" fill="hold">
                                          <p:stCondLst>
                                            <p:cond delay="0"/>
                                          </p:stCondLst>
                                        </p:cTn>
                                        <p:tgtEl>
                                          <p:spTgt spid="38"/>
                                        </p:tgtEl>
                                        <p:attrNameLst>
                                          <p:attrName>style.visibility</p:attrName>
                                        </p:attrNameLst>
                                      </p:cBhvr>
                                      <p:to>
                                        <p:strVal val="visible"/>
                                      </p:to>
                                    </p:set>
                                    <p:animEffect transition="in" filter="wipe(left)">
                                      <p:cBhvr>
                                        <p:cTn id="21"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6" grpId="1"/>
      <p:bldP spid="37" grpId="0"/>
      <p:bldP spid="3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55869" y="88072"/>
            <a:ext cx="4721852" cy="584775"/>
            <a:chOff x="355869" y="88072"/>
            <a:chExt cx="4721852" cy="584775"/>
          </a:xfrm>
        </p:grpSpPr>
        <p:sp>
          <p:nvSpPr>
            <p:cNvPr id="8" name="矩形 7"/>
            <p:cNvSpPr/>
            <p:nvPr/>
          </p:nvSpPr>
          <p:spPr>
            <a:xfrm>
              <a:off x="355869" y="88072"/>
              <a:ext cx="2646878" cy="584775"/>
            </a:xfrm>
            <a:prstGeom prst="rect">
              <a:avLst/>
            </a:prstGeom>
          </p:spPr>
          <p:txBody>
            <a:bodyPr wrap="none">
              <a:spAutoFit/>
            </a:bodyPr>
            <a:lstStyle/>
            <a:p>
              <a:r>
                <a:rPr lang="zh-CN" altLang="en-US" sz="3200" b="1">
                  <a:solidFill>
                    <a:srgbClr val="C00000"/>
                  </a:solidFill>
                  <a:latin typeface="微软雅黑" panose="020B0503020204020204" pitchFamily="34" charset="-122"/>
                  <a:ea typeface="微软雅黑" panose="020B0503020204020204" pitchFamily="34" charset="-122"/>
                </a:rPr>
                <a:t>年度工作概述</a:t>
              </a:r>
              <a:endParaRPr lang="zh-CN" altLang="en-US" sz="3200" b="1" dirty="0">
                <a:solidFill>
                  <a:srgbClr val="C00000"/>
                </a:solidFill>
                <a:latin typeface="微软雅黑" panose="020B0503020204020204" pitchFamily="34" charset="-122"/>
                <a:ea typeface="微软雅黑" panose="020B0503020204020204" pitchFamily="34" charset="-122"/>
              </a:endParaRPr>
            </a:p>
          </p:txBody>
        </p:sp>
        <p:sp>
          <p:nvSpPr>
            <p:cNvPr id="9" name="矩形 8"/>
            <p:cNvSpPr/>
            <p:nvPr/>
          </p:nvSpPr>
          <p:spPr>
            <a:xfrm>
              <a:off x="2841211" y="258223"/>
              <a:ext cx="2236510" cy="400110"/>
            </a:xfrm>
            <a:prstGeom prst="rect">
              <a:avLst/>
            </a:prstGeom>
          </p:spPr>
          <p:txBody>
            <a:bodyPr wrap="none">
              <a:spAutoFit/>
            </a:bodyPr>
            <a:lstStyle/>
            <a:p>
              <a:pPr lvl="0"/>
              <a:r>
                <a:rPr lang="zh-CN" altLang="en-US" sz="2000">
                  <a:solidFill>
                    <a:prstClr val="black"/>
                  </a:solidFill>
                  <a:latin typeface="微软雅黑" panose="020B0503020204020204" pitchFamily="34" charset="-122"/>
                  <a:ea typeface="微软雅黑" panose="020B0503020204020204" pitchFamily="34" charset="-122"/>
                </a:rPr>
                <a:t>销售指标完成情况</a:t>
              </a:r>
              <a:endParaRPr lang="zh-CN" altLang="en-US" sz="2000" dirty="0">
                <a:solidFill>
                  <a:prstClr val="black"/>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213977" y="2105981"/>
            <a:ext cx="2717959" cy="3370155"/>
            <a:chOff x="1213977" y="2105981"/>
            <a:chExt cx="2717959" cy="3370155"/>
          </a:xfrm>
        </p:grpSpPr>
        <p:sp>
          <p:nvSpPr>
            <p:cNvPr id="6" name="空心弧 5"/>
            <p:cNvSpPr/>
            <p:nvPr/>
          </p:nvSpPr>
          <p:spPr bwMode="auto">
            <a:xfrm>
              <a:off x="1285898" y="2105981"/>
              <a:ext cx="2646038" cy="2646038"/>
            </a:xfrm>
            <a:prstGeom prst="blockArc">
              <a:avLst>
                <a:gd name="adj1" fmla="val 7814590"/>
                <a:gd name="adj2" fmla="val 3231143"/>
                <a:gd name="adj3" fmla="val 3651"/>
              </a:avLst>
            </a:prstGeom>
            <a:solidFill>
              <a:srgbClr val="C00000"/>
            </a:solidFill>
            <a:ln w="12700" cap="flat" cmpd="sng" algn="ctr">
              <a:solidFill>
                <a:srgbClr val="C00000"/>
              </a:solidFill>
              <a:prstDash val="solid"/>
              <a:round/>
              <a:headEnd type="none" w="med" len="med"/>
              <a:tailEnd type="none" w="med" len="med"/>
            </a:ln>
            <a:effectLst/>
          </p:spPr>
          <p:txBody>
            <a:bodyPr vert="horz" wrap="square" lIns="0" tIns="0" rIns="0" bIns="0" numCol="1" rtlCol="0" anchor="ctr" anchorCtr="0" compatLnSpc="1"/>
            <a:lstStyle/>
            <a:p>
              <a:pPr algn="ctr" defTabSz="913765" fontAlgn="base">
                <a:spcBef>
                  <a:spcPct val="0"/>
                </a:spcBef>
                <a:spcAft>
                  <a:spcPct val="0"/>
                </a:spcAft>
              </a:pP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1589168" y="3029415"/>
              <a:ext cx="1972590" cy="922401"/>
            </a:xfrm>
            <a:prstGeom prst="rect">
              <a:avLst/>
            </a:prstGeom>
          </p:spPr>
          <p:txBody>
            <a:bodyPr wrap="none">
              <a:spAutoFit/>
            </a:bodyPr>
            <a:lstStyle/>
            <a:p>
              <a:pPr algn="ctr" defTabSz="913765" fontAlgn="base">
                <a:spcBef>
                  <a:spcPct val="0"/>
                </a:spcBef>
                <a:spcAft>
                  <a:spcPct val="0"/>
                </a:spcAft>
              </a:pPr>
              <a:r>
                <a:rPr lang="en-US" altLang="zh-CN" sz="5395" dirty="0">
                  <a:solidFill>
                    <a:srgbClr val="C00000"/>
                  </a:solidFill>
                  <a:latin typeface="思源黑体 CN Medium" panose="020B0600000000000000" pitchFamily="34" charset="-122"/>
                  <a:ea typeface="思源黑体 CN Medium" panose="020B0600000000000000" pitchFamily="34" charset="-122"/>
                </a:rPr>
                <a:t>230.9</a:t>
              </a:r>
              <a:endParaRPr lang="zh-CN" altLang="en-US" sz="5395" dirty="0">
                <a:solidFill>
                  <a:srgbClr val="C00000"/>
                </a:solidFill>
                <a:latin typeface="思源黑体 CN Medium" panose="020B0600000000000000" pitchFamily="34" charset="-122"/>
                <a:ea typeface="思源黑体 CN Medium" panose="020B0600000000000000" pitchFamily="34" charset="-122"/>
              </a:endParaRPr>
            </a:p>
          </p:txBody>
        </p:sp>
        <p:sp>
          <p:nvSpPr>
            <p:cNvPr id="11" name="矩形 10"/>
            <p:cNvSpPr/>
            <p:nvPr/>
          </p:nvSpPr>
          <p:spPr>
            <a:xfrm>
              <a:off x="1749898" y="2629514"/>
              <a:ext cx="1772319" cy="399773"/>
            </a:xfrm>
            <a:prstGeom prst="rect">
              <a:avLst/>
            </a:prstGeom>
          </p:spPr>
          <p:txBody>
            <a:bodyPr wrap="none">
              <a:spAutoFit/>
            </a:bodyPr>
            <a:lstStyle/>
            <a:p>
              <a:pPr algn="ctr" defTabSz="913765" fontAlgn="base">
                <a:spcBef>
                  <a:spcPct val="0"/>
                </a:spcBef>
                <a:spcAft>
                  <a:spcPct val="0"/>
                </a:spcAft>
              </a:pPr>
              <a:r>
                <a:rPr lang="en-US" altLang="zh-CN" sz="2000" kern="10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Times New Roman" panose="02020603050405020304" pitchFamily="18" charset="0"/>
                </a:rPr>
                <a:t>1-10</a:t>
              </a:r>
              <a:r>
                <a:rPr lang="zh-CN" altLang="zh-CN" sz="2000" kern="10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Times New Roman" panose="02020603050405020304" pitchFamily="18" charset="0"/>
                </a:rPr>
                <a:t>月份</a:t>
              </a:r>
              <a:r>
                <a:rPr lang="zh-CN" altLang="en-US" sz="2000" kern="10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Times New Roman" panose="02020603050405020304" pitchFamily="18" charset="0"/>
                </a:rPr>
                <a:t>收入</a:t>
              </a:r>
              <a:endParaRPr lang="zh-CN" altLang="en-US" sz="2000" dirty="0">
                <a:solidFill>
                  <a:schemeClr val="tx1">
                    <a:lumMod val="75000"/>
                    <a:lumOff val="25000"/>
                  </a:schemeClr>
                </a:solidFill>
                <a:latin typeface="思源黑体 CN Medium" panose="020B0600000000000000" pitchFamily="34" charset="-122"/>
                <a:ea typeface="思源黑体 CN Medium" panose="020B0600000000000000" pitchFamily="34" charset="-122"/>
              </a:endParaRPr>
            </a:p>
          </p:txBody>
        </p:sp>
        <p:sp>
          <p:nvSpPr>
            <p:cNvPr id="12" name="矩形 11"/>
            <p:cNvSpPr/>
            <p:nvPr/>
          </p:nvSpPr>
          <p:spPr>
            <a:xfrm>
              <a:off x="2160836" y="3911750"/>
              <a:ext cx="697264" cy="399902"/>
            </a:xfrm>
            <a:prstGeom prst="rect">
              <a:avLst/>
            </a:prstGeom>
          </p:spPr>
          <p:txBody>
            <a:bodyPr wrap="none">
              <a:spAutoFit/>
            </a:bodyPr>
            <a:lstStyle/>
            <a:p>
              <a:pPr algn="ctr" defTabSz="913765" fontAlgn="base">
                <a:spcBef>
                  <a:spcPct val="0"/>
                </a:spcBef>
                <a:spcAft>
                  <a:spcPct val="0"/>
                </a:spcAft>
              </a:pPr>
              <a:r>
                <a:rPr lang="zh-CN" altLang="en-US" sz="2000">
                  <a:solidFill>
                    <a:schemeClr val="tx1">
                      <a:lumMod val="75000"/>
                      <a:lumOff val="25000"/>
                    </a:schemeClr>
                  </a:solidFill>
                  <a:latin typeface="思源黑体 CN Medium" panose="020B0600000000000000" pitchFamily="34" charset="-122"/>
                  <a:ea typeface="思源黑体 CN Medium" panose="020B0600000000000000" pitchFamily="34" charset="-122"/>
                </a:rPr>
                <a:t>万元</a:t>
              </a:r>
              <a:endParaRPr lang="zh-CN" altLang="en-US" sz="2000">
                <a:solidFill>
                  <a:schemeClr val="tx1">
                    <a:lumMod val="75000"/>
                    <a:lumOff val="25000"/>
                  </a:schemeClr>
                </a:solidFill>
                <a:latin typeface="思源黑体 CN Medium" panose="020B0600000000000000" pitchFamily="34" charset="-122"/>
                <a:ea typeface="思源黑体 CN Medium" panose="020B0600000000000000" pitchFamily="34" charset="-122"/>
              </a:endParaRPr>
            </a:p>
          </p:txBody>
        </p:sp>
        <p:sp>
          <p:nvSpPr>
            <p:cNvPr id="13" name="矩形 12"/>
            <p:cNvSpPr/>
            <p:nvPr/>
          </p:nvSpPr>
          <p:spPr>
            <a:xfrm>
              <a:off x="1213977" y="5076234"/>
              <a:ext cx="2678417" cy="399902"/>
            </a:xfrm>
            <a:prstGeom prst="rect">
              <a:avLst/>
            </a:prstGeom>
          </p:spPr>
          <p:txBody>
            <a:bodyPr wrap="square">
              <a:spAutoFit/>
            </a:bodyPr>
            <a:lstStyle/>
            <a:p>
              <a:pPr algn="ctr" defTabSz="913765" fontAlgn="base">
                <a:spcBef>
                  <a:spcPct val="0"/>
                </a:spcBef>
              </a:pPr>
              <a:r>
                <a:rPr lang="zh-CN" altLang="zh-CN" sz="2000" kern="100">
                  <a:solidFill>
                    <a:schemeClr val="tx1">
                      <a:lumMod val="75000"/>
                      <a:lumOff val="25000"/>
                    </a:schemeClr>
                  </a:solidFill>
                  <a:latin typeface="思源黑体 CN Medium" panose="020B0600000000000000" pitchFamily="34" charset="-122"/>
                  <a:ea typeface="思源黑体 CN Medium" panose="020B0600000000000000" pitchFamily="34" charset="-122"/>
                  <a:cs typeface="Times New Roman" panose="02020603050405020304" pitchFamily="18" charset="0"/>
                </a:rPr>
                <a:t>规模保持全省第</a:t>
              </a:r>
              <a:r>
                <a:rPr lang="en-US" altLang="zh-CN" sz="2000" kern="100">
                  <a:solidFill>
                    <a:schemeClr val="tx1">
                      <a:lumMod val="75000"/>
                      <a:lumOff val="25000"/>
                    </a:schemeClr>
                  </a:solidFill>
                  <a:latin typeface="思源黑体 CN Medium" panose="020B0600000000000000" pitchFamily="34" charset="-122"/>
                  <a:ea typeface="思源黑体 CN Medium" panose="020B0600000000000000" pitchFamily="34" charset="-122"/>
                  <a:cs typeface="Times New Roman" panose="02020603050405020304" pitchFamily="18" charset="0"/>
                </a:rPr>
                <a:t>3</a:t>
              </a:r>
              <a:r>
                <a:rPr lang="zh-CN" altLang="zh-CN" sz="2000" kern="100">
                  <a:solidFill>
                    <a:schemeClr val="tx1">
                      <a:lumMod val="75000"/>
                      <a:lumOff val="25000"/>
                    </a:schemeClr>
                  </a:solidFill>
                  <a:latin typeface="思源黑体 CN Medium" panose="020B0600000000000000" pitchFamily="34" charset="-122"/>
                  <a:ea typeface="思源黑体 CN Medium" panose="020B0600000000000000" pitchFamily="34" charset="-122"/>
                  <a:cs typeface="Times New Roman" panose="02020603050405020304" pitchFamily="18" charset="0"/>
                </a:rPr>
                <a:t>位</a:t>
              </a:r>
              <a:endParaRPr lang="zh-CN" altLang="en-US" sz="2000" kern="100">
                <a:solidFill>
                  <a:schemeClr val="tx1">
                    <a:lumMod val="75000"/>
                    <a:lumOff val="25000"/>
                  </a:schemeClr>
                </a:solidFill>
                <a:latin typeface="思源黑体 CN Medium" panose="020B0600000000000000" pitchFamily="34" charset="-122"/>
                <a:ea typeface="思源黑体 CN Medium" panose="020B0600000000000000" pitchFamily="34" charset="-122"/>
                <a:cs typeface="Times New Roman" panose="02020603050405020304" pitchFamily="18" charset="0"/>
              </a:endParaRPr>
            </a:p>
          </p:txBody>
        </p:sp>
      </p:grpSp>
      <p:grpSp>
        <p:nvGrpSpPr>
          <p:cNvPr id="14" name="组合 13"/>
          <p:cNvGrpSpPr/>
          <p:nvPr/>
        </p:nvGrpSpPr>
        <p:grpSpPr>
          <a:xfrm>
            <a:off x="4825042" y="2091397"/>
            <a:ext cx="2735284" cy="3384739"/>
            <a:chOff x="4825042" y="2091397"/>
            <a:chExt cx="2735284" cy="3384739"/>
          </a:xfrm>
        </p:grpSpPr>
        <p:sp>
          <p:nvSpPr>
            <p:cNvPr id="15" name="Pie 9"/>
            <p:cNvSpPr/>
            <p:nvPr/>
          </p:nvSpPr>
          <p:spPr>
            <a:xfrm>
              <a:off x="4825042" y="2091397"/>
              <a:ext cx="2679410" cy="2679404"/>
            </a:xfrm>
            <a:prstGeom prst="pie">
              <a:avLst>
                <a:gd name="adj1" fmla="val 17856898"/>
                <a:gd name="adj2" fmla="val 16224969"/>
              </a:avLst>
            </a:prstGeom>
            <a:solidFill>
              <a:srgbClr val="C00000"/>
            </a:solidFill>
            <a:ln w="12700" cap="flat" cmpd="sng" algn="ctr">
              <a:noFill/>
              <a:prstDash val="solid"/>
              <a:round/>
              <a:headEnd type="none" w="med" len="med"/>
              <a:tailEnd type="none" w="med" len="med"/>
            </a:ln>
            <a:effectLst/>
          </p:spPr>
          <p:txBody>
            <a:bodyPr vert="horz" wrap="square" lIns="0" tIns="0" rIns="0" bIns="0" numCol="1" rtlCol="0" anchor="ctr" anchorCtr="0" compatLnSpc="1"/>
            <a:lstStyle/>
            <a:p>
              <a:pPr algn="ctr" defTabSz="913765" fontAlgn="base">
                <a:spcBef>
                  <a:spcPct val="0"/>
                </a:spcBef>
                <a:spcAft>
                  <a:spcPct val="0"/>
                </a:spcAft>
              </a:pPr>
              <a:endParaRPr lang="en-US" sz="2000">
                <a:solidFill>
                  <a:srgbClr val="FFFFFF"/>
                </a:solidFill>
                <a:latin typeface="微软雅黑" panose="020B0503020204020204" pitchFamily="34" charset="-122"/>
                <a:ea typeface="微软雅黑" panose="020B0503020204020204" pitchFamily="34" charset="-122"/>
                <a:sym typeface="+mn-lt"/>
              </a:endParaRPr>
            </a:p>
          </p:txBody>
        </p:sp>
        <p:sp>
          <p:nvSpPr>
            <p:cNvPr id="16" name="Oval 1"/>
            <p:cNvSpPr/>
            <p:nvPr/>
          </p:nvSpPr>
          <p:spPr>
            <a:xfrm>
              <a:off x="5161148" y="2427500"/>
              <a:ext cx="2007197" cy="2007197"/>
            </a:xfrm>
            <a:prstGeom prst="ellipse">
              <a:avLst/>
            </a:prstGeom>
            <a:solidFill>
              <a:srgbClr val="433D3C"/>
            </a:solidFill>
            <a:ln w="12700" cap="flat" cmpd="sng" algn="ctr">
              <a:noFill/>
              <a:prstDash val="solid"/>
              <a:round/>
              <a:headEnd type="none" w="med" len="med"/>
              <a:tailEnd type="none" w="med" len="med"/>
            </a:ln>
            <a:effectLst/>
          </p:spPr>
          <p:txBody>
            <a:bodyPr vert="horz" wrap="square" lIns="0" tIns="0" rIns="0" bIns="0" numCol="1" rtlCol="0" anchor="ctr" anchorCtr="0" compatLnSpc="1"/>
            <a:lstStyle/>
            <a:p>
              <a:pPr algn="ctr" defTabSz="913765" fontAlgn="base">
                <a:spcBef>
                  <a:spcPct val="0"/>
                </a:spcBef>
                <a:spcAft>
                  <a:spcPct val="0"/>
                </a:spcAft>
              </a:pPr>
              <a:endParaRPr lang="en-US" sz="2000">
                <a:solidFill>
                  <a:srgbClr val="FFFFFF"/>
                </a:solidFill>
                <a:latin typeface="微软雅黑" panose="020B0503020204020204" pitchFamily="34" charset="-122"/>
                <a:ea typeface="微软雅黑" panose="020B0503020204020204" pitchFamily="34" charset="-122"/>
                <a:sym typeface="+mn-lt"/>
              </a:endParaRPr>
            </a:p>
          </p:txBody>
        </p:sp>
        <p:sp>
          <p:nvSpPr>
            <p:cNvPr id="17" name="TextBox 29"/>
            <p:cNvSpPr txBox="1"/>
            <p:nvPr/>
          </p:nvSpPr>
          <p:spPr>
            <a:xfrm>
              <a:off x="5258235" y="3103985"/>
              <a:ext cx="1855416" cy="1308050"/>
            </a:xfrm>
            <a:prstGeom prst="rect">
              <a:avLst/>
            </a:prstGeom>
            <a:noFill/>
          </p:spPr>
          <p:txBody>
            <a:bodyPr wrap="square" rtlCol="0">
              <a:spAutoFit/>
            </a:bodyPr>
            <a:lstStyle/>
            <a:p>
              <a:pPr algn="ctr" defTabSz="913765">
                <a:defRPr/>
              </a:pPr>
              <a:r>
                <a:rPr lang="en-US" sz="4400" dirty="0">
                  <a:solidFill>
                    <a:srgbClr val="FFFFFF"/>
                  </a:solidFill>
                  <a:latin typeface="微软雅黑 Light" panose="020B0502040204020203" pitchFamily="34" charset="-122"/>
                  <a:ea typeface="微软雅黑 Light" panose="020B0502040204020203" pitchFamily="34" charset="-122"/>
                  <a:cs typeface="+mn-ea"/>
                  <a:sym typeface="+mn-lt"/>
                </a:rPr>
                <a:t>92.88</a:t>
              </a:r>
              <a:endParaRPr lang="en-US" sz="4400" dirty="0">
                <a:solidFill>
                  <a:srgbClr val="FFFFFF"/>
                </a:solidFill>
                <a:latin typeface="微软雅黑 Light" panose="020B0502040204020203" pitchFamily="34" charset="-122"/>
                <a:ea typeface="微软雅黑 Light" panose="020B0502040204020203" pitchFamily="34" charset="-122"/>
                <a:cs typeface="+mn-ea"/>
                <a:sym typeface="+mn-lt"/>
              </a:endParaRPr>
            </a:p>
            <a:p>
              <a:pPr algn="ctr" defTabSz="913765">
                <a:defRPr/>
              </a:pPr>
              <a:r>
                <a:rPr lang="en-US" sz="3500" dirty="0">
                  <a:solidFill>
                    <a:srgbClr val="FFFFFF"/>
                  </a:solidFill>
                  <a:latin typeface="微软雅黑 Light" panose="020B0502040204020203" pitchFamily="34" charset="-122"/>
                  <a:ea typeface="微软雅黑 Light" panose="020B0502040204020203" pitchFamily="34" charset="-122"/>
                  <a:cs typeface="+mn-ea"/>
                  <a:sym typeface="+mn-lt"/>
                </a:rPr>
                <a:t>%</a:t>
              </a:r>
              <a:endParaRPr lang="en-US" sz="3500" dirty="0">
                <a:solidFill>
                  <a:srgbClr val="FFFFFF"/>
                </a:solidFill>
                <a:latin typeface="微软雅黑 Light" panose="020B0502040204020203" pitchFamily="34" charset="-122"/>
                <a:ea typeface="微软雅黑 Light" panose="020B0502040204020203" pitchFamily="34" charset="-122"/>
                <a:cs typeface="+mn-ea"/>
                <a:sym typeface="+mn-lt"/>
              </a:endParaRPr>
            </a:p>
          </p:txBody>
        </p:sp>
        <p:sp>
          <p:nvSpPr>
            <p:cNvPr id="18" name="矩形 17"/>
            <p:cNvSpPr/>
            <p:nvPr/>
          </p:nvSpPr>
          <p:spPr>
            <a:xfrm>
              <a:off x="5692273" y="2772069"/>
              <a:ext cx="953610" cy="399902"/>
            </a:xfrm>
            <a:prstGeom prst="rect">
              <a:avLst/>
            </a:prstGeom>
          </p:spPr>
          <p:txBody>
            <a:bodyPr wrap="none">
              <a:spAutoFit/>
            </a:bodyPr>
            <a:lstStyle/>
            <a:p>
              <a:pPr algn="ctr" defTabSz="913765" fontAlgn="base">
                <a:spcBef>
                  <a:spcPct val="0"/>
                </a:spcBef>
                <a:spcAft>
                  <a:spcPct val="0"/>
                </a:spcAft>
              </a:pPr>
              <a:r>
                <a:rPr lang="zh-CN" altLang="en-US" sz="2000" dirty="0">
                  <a:solidFill>
                    <a:srgbClr val="FFFFFF"/>
                  </a:solidFill>
                  <a:latin typeface="思源黑体 CN Medium" panose="020B0600000000000000" pitchFamily="34" charset="-122"/>
                  <a:ea typeface="思源黑体 CN Medium" panose="020B0600000000000000" pitchFamily="34" charset="-122"/>
                </a:rPr>
                <a:t>完成度</a:t>
              </a:r>
              <a:endParaRPr lang="zh-CN" altLang="en-US" sz="2000" dirty="0">
                <a:solidFill>
                  <a:srgbClr val="FFFFFF"/>
                </a:solidFill>
                <a:latin typeface="思源黑体 CN Medium" panose="020B0600000000000000" pitchFamily="34" charset="-122"/>
                <a:ea typeface="思源黑体 CN Medium" panose="020B0600000000000000" pitchFamily="34" charset="-122"/>
              </a:endParaRPr>
            </a:p>
          </p:txBody>
        </p:sp>
        <p:sp>
          <p:nvSpPr>
            <p:cNvPr id="19" name="矩形 18"/>
            <p:cNvSpPr/>
            <p:nvPr/>
          </p:nvSpPr>
          <p:spPr>
            <a:xfrm>
              <a:off x="4881909" y="5076234"/>
              <a:ext cx="2678417" cy="399902"/>
            </a:xfrm>
            <a:prstGeom prst="rect">
              <a:avLst/>
            </a:prstGeom>
          </p:spPr>
          <p:txBody>
            <a:bodyPr wrap="square">
              <a:spAutoFit/>
            </a:bodyPr>
            <a:lstStyle/>
            <a:p>
              <a:pPr algn="ctr" defTabSz="913765" fontAlgn="base">
                <a:spcBef>
                  <a:spcPct val="0"/>
                </a:spcBef>
                <a:tabLst>
                  <a:tab pos="1874520" algn="l"/>
                </a:tabLst>
              </a:pPr>
              <a:r>
                <a:rPr lang="zh-CN" altLang="en-US" sz="2000" kern="10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Times New Roman" panose="02020603050405020304" pitchFamily="18" charset="0"/>
                </a:rPr>
                <a:t>进度列全省第</a:t>
              </a:r>
              <a:r>
                <a:rPr lang="en-US" altLang="zh-CN" sz="2000" kern="10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Times New Roman" panose="02020603050405020304" pitchFamily="18" charset="0"/>
                </a:rPr>
                <a:t>4</a:t>
              </a:r>
              <a:r>
                <a:rPr lang="zh-CN" altLang="en-US" sz="2000" kern="10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Times New Roman" panose="02020603050405020304" pitchFamily="18" charset="0"/>
                </a:rPr>
                <a:t>位</a:t>
              </a:r>
              <a:endParaRPr lang="zh-CN" altLang="en-US" sz="2000" kern="10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Times New Roman" panose="02020603050405020304" pitchFamily="18" charset="0"/>
              </a:endParaRPr>
            </a:p>
          </p:txBody>
        </p:sp>
      </p:grpSp>
      <p:grpSp>
        <p:nvGrpSpPr>
          <p:cNvPr id="20" name="组合 19"/>
          <p:cNvGrpSpPr/>
          <p:nvPr/>
        </p:nvGrpSpPr>
        <p:grpSpPr>
          <a:xfrm>
            <a:off x="8441501" y="2105981"/>
            <a:ext cx="2678417" cy="3370155"/>
            <a:chOff x="8441501" y="2105981"/>
            <a:chExt cx="2678417" cy="3370155"/>
          </a:xfrm>
        </p:grpSpPr>
        <p:sp>
          <p:nvSpPr>
            <p:cNvPr id="21" name="空心弧 20"/>
            <p:cNvSpPr/>
            <p:nvPr/>
          </p:nvSpPr>
          <p:spPr bwMode="auto">
            <a:xfrm>
              <a:off x="8471429" y="2105981"/>
              <a:ext cx="2646038" cy="2646038"/>
            </a:xfrm>
            <a:prstGeom prst="blockArc">
              <a:avLst>
                <a:gd name="adj1" fmla="val 7814590"/>
                <a:gd name="adj2" fmla="val 3250869"/>
                <a:gd name="adj3" fmla="val 3283"/>
              </a:avLst>
            </a:prstGeom>
            <a:solidFill>
              <a:srgbClr val="C00000"/>
            </a:solidFill>
            <a:ln w="12700" cap="flat" cmpd="sng" algn="ctr">
              <a:solidFill>
                <a:srgbClr val="C00000"/>
              </a:solidFill>
              <a:prstDash val="solid"/>
              <a:round/>
              <a:headEnd type="none" w="med" len="med"/>
              <a:tailEnd type="none" w="med" len="med"/>
            </a:ln>
            <a:effectLst/>
          </p:spPr>
          <p:txBody>
            <a:bodyPr vert="horz" wrap="square" lIns="0" tIns="0" rIns="0" bIns="0" numCol="1" rtlCol="0" anchor="ctr" anchorCtr="0" compatLnSpc="1"/>
            <a:lstStyle/>
            <a:p>
              <a:pPr algn="ctr" defTabSz="913765" fontAlgn="base">
                <a:spcBef>
                  <a:spcPct val="0"/>
                </a:spcBef>
                <a:spcAft>
                  <a:spcPct val="0"/>
                </a:spcAft>
              </a:pPr>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9327938" y="2772070"/>
              <a:ext cx="905546" cy="1568074"/>
            </a:xfrm>
            <a:prstGeom prst="rect">
              <a:avLst/>
            </a:prstGeom>
          </p:spPr>
          <p:txBody>
            <a:bodyPr wrap="none">
              <a:spAutoFit/>
            </a:bodyPr>
            <a:lstStyle/>
            <a:p>
              <a:pPr algn="ctr" defTabSz="913765" fontAlgn="base">
                <a:spcBef>
                  <a:spcPct val="0"/>
                </a:spcBef>
                <a:spcAft>
                  <a:spcPct val="0"/>
                </a:spcAft>
              </a:pPr>
              <a:r>
                <a:rPr lang="en-US" altLang="zh-CN" sz="9595" dirty="0">
                  <a:solidFill>
                    <a:srgbClr val="C00000"/>
                  </a:solidFill>
                  <a:latin typeface="思源黑体 CN Medium" panose="020B0600000000000000" pitchFamily="34" charset="-122"/>
                  <a:ea typeface="思源黑体 CN Medium" panose="020B0600000000000000" pitchFamily="34" charset="-122"/>
                </a:rPr>
                <a:t>6</a:t>
              </a:r>
              <a:endParaRPr lang="zh-CN" altLang="en-US" sz="9595" dirty="0">
                <a:solidFill>
                  <a:srgbClr val="C00000"/>
                </a:solidFill>
                <a:latin typeface="思源黑体 CN Medium" panose="020B0600000000000000" pitchFamily="34" charset="-122"/>
                <a:ea typeface="思源黑体 CN Medium" panose="020B0600000000000000" pitchFamily="34" charset="-122"/>
              </a:endParaRPr>
            </a:p>
          </p:txBody>
        </p:sp>
        <p:sp>
          <p:nvSpPr>
            <p:cNvPr id="23" name="矩形 22"/>
            <p:cNvSpPr/>
            <p:nvPr/>
          </p:nvSpPr>
          <p:spPr>
            <a:xfrm>
              <a:off x="9175734" y="2448137"/>
              <a:ext cx="1209958" cy="399902"/>
            </a:xfrm>
            <a:prstGeom prst="rect">
              <a:avLst/>
            </a:prstGeom>
          </p:spPr>
          <p:txBody>
            <a:bodyPr wrap="none">
              <a:spAutoFit/>
            </a:bodyPr>
            <a:lstStyle/>
            <a:p>
              <a:pPr algn="ctr" defTabSz="913765" fontAlgn="base">
                <a:spcBef>
                  <a:spcPct val="0"/>
                </a:spcBef>
                <a:spcAft>
                  <a:spcPct val="0"/>
                </a:spcAft>
              </a:pPr>
              <a:r>
                <a:rPr lang="zh-CN" altLang="en-US" sz="2000" dirty="0">
                  <a:solidFill>
                    <a:schemeClr val="tx1">
                      <a:lumMod val="75000"/>
                      <a:lumOff val="25000"/>
                    </a:schemeClr>
                  </a:solidFill>
                  <a:latin typeface="思源黑体 CN Medium" panose="020B0600000000000000" pitchFamily="34" charset="-122"/>
                  <a:ea typeface="思源黑体 CN Medium" panose="020B0600000000000000" pitchFamily="34" charset="-122"/>
                </a:rPr>
                <a:t>增幅排名</a:t>
              </a:r>
              <a:endParaRPr lang="zh-CN" altLang="en-US" sz="2000" dirty="0">
                <a:solidFill>
                  <a:schemeClr val="tx1">
                    <a:lumMod val="75000"/>
                    <a:lumOff val="25000"/>
                  </a:schemeClr>
                </a:solidFill>
                <a:latin typeface="思源黑体 CN Medium" panose="020B0600000000000000" pitchFamily="34" charset="-122"/>
                <a:ea typeface="思源黑体 CN Medium" panose="020B0600000000000000" pitchFamily="34" charset="-122"/>
              </a:endParaRPr>
            </a:p>
          </p:txBody>
        </p:sp>
        <p:sp>
          <p:nvSpPr>
            <p:cNvPr id="24" name="矩形 23"/>
            <p:cNvSpPr/>
            <p:nvPr/>
          </p:nvSpPr>
          <p:spPr>
            <a:xfrm>
              <a:off x="8441501" y="5076234"/>
              <a:ext cx="2678417" cy="399902"/>
            </a:xfrm>
            <a:prstGeom prst="rect">
              <a:avLst/>
            </a:prstGeom>
          </p:spPr>
          <p:txBody>
            <a:bodyPr wrap="square">
              <a:spAutoFit/>
            </a:bodyPr>
            <a:lstStyle/>
            <a:p>
              <a:pPr algn="ctr" defTabSz="913765" fontAlgn="base">
                <a:spcBef>
                  <a:spcPct val="0"/>
                </a:spcBef>
              </a:pPr>
              <a:r>
                <a:rPr lang="zh-CN" altLang="en-US" sz="2000" kern="100">
                  <a:solidFill>
                    <a:schemeClr val="tx1">
                      <a:lumMod val="75000"/>
                      <a:lumOff val="25000"/>
                    </a:schemeClr>
                  </a:solidFill>
                  <a:latin typeface="思源黑体 CN Medium" panose="020B0600000000000000" pitchFamily="34" charset="-122"/>
                  <a:ea typeface="思源黑体 CN Medium" panose="020B0600000000000000" pitchFamily="34" charset="-122"/>
                  <a:cs typeface="Times New Roman" panose="02020603050405020304" pitchFamily="18" charset="0"/>
                </a:rPr>
                <a:t>同比增幅</a:t>
              </a:r>
              <a:r>
                <a:rPr lang="en-US" altLang="zh-CN" sz="2000" kern="100">
                  <a:solidFill>
                    <a:schemeClr val="tx1">
                      <a:lumMod val="75000"/>
                      <a:lumOff val="25000"/>
                    </a:schemeClr>
                  </a:solidFill>
                  <a:latin typeface="思源黑体 CN Medium" panose="020B0600000000000000" pitchFamily="34" charset="-122"/>
                  <a:ea typeface="思源黑体 CN Medium" panose="020B0600000000000000" pitchFamily="34" charset="-122"/>
                  <a:cs typeface="Times New Roman" panose="02020603050405020304" pitchFamily="18" charset="0"/>
                </a:rPr>
                <a:t>17.43%</a:t>
              </a:r>
              <a:endParaRPr lang="zh-CN" altLang="en-US" sz="2000" kern="100">
                <a:solidFill>
                  <a:schemeClr val="tx1">
                    <a:lumMod val="75000"/>
                    <a:lumOff val="25000"/>
                  </a:schemeClr>
                </a:solidFill>
                <a:latin typeface="思源黑体 CN Medium" panose="020B0600000000000000" pitchFamily="34" charset="-122"/>
                <a:ea typeface="思源黑体 CN Medium" panose="020B0600000000000000" pitchFamily="34" charset="-122"/>
                <a:cs typeface="Times New Roman" panose="02020603050405020304" pitchFamily="18" charset="0"/>
              </a:endParaRPr>
            </a:p>
          </p:txBody>
        </p:sp>
        <p:sp>
          <p:nvSpPr>
            <p:cNvPr id="25" name="矩形 24"/>
            <p:cNvSpPr/>
            <p:nvPr/>
          </p:nvSpPr>
          <p:spPr>
            <a:xfrm>
              <a:off x="10111394" y="3537028"/>
              <a:ext cx="492188" cy="461425"/>
            </a:xfrm>
            <a:prstGeom prst="rect">
              <a:avLst/>
            </a:prstGeom>
          </p:spPr>
          <p:txBody>
            <a:bodyPr wrap="none">
              <a:spAutoFit/>
            </a:bodyPr>
            <a:lstStyle/>
            <a:p>
              <a:pPr algn="ctr" defTabSz="913765" fontAlgn="base">
                <a:spcBef>
                  <a:spcPct val="0"/>
                </a:spcBef>
                <a:spcAft>
                  <a:spcPct val="0"/>
                </a:spcAft>
              </a:pPr>
              <a:r>
                <a:rPr lang="zh-CN" altLang="en-US" sz="2400">
                  <a:solidFill>
                    <a:schemeClr val="tx1">
                      <a:lumMod val="75000"/>
                      <a:lumOff val="25000"/>
                    </a:schemeClr>
                  </a:solidFill>
                  <a:latin typeface="思源黑体 CN Medium" panose="020B0600000000000000" pitchFamily="34" charset="-122"/>
                  <a:ea typeface="思源黑体 CN Medium" panose="020B0600000000000000" pitchFamily="34" charset="-122"/>
                </a:rPr>
                <a:t>位</a:t>
              </a:r>
              <a:endParaRPr lang="zh-CN" altLang="en-US" sz="2400" dirty="0">
                <a:solidFill>
                  <a:schemeClr val="tx1">
                    <a:lumMod val="75000"/>
                    <a:lumOff val="25000"/>
                  </a:schemeClr>
                </a:solidFill>
                <a:latin typeface="思源黑体 CN Medium" panose="020B0600000000000000" pitchFamily="34" charset="-122"/>
                <a:ea typeface="思源黑体 CN Medium" panose="020B0600000000000000" pitchFamily="34" charset="-122"/>
              </a:endParaRPr>
            </a:p>
          </p:txBody>
        </p:sp>
        <p:sp>
          <p:nvSpPr>
            <p:cNvPr id="26" name="矩形 25"/>
            <p:cNvSpPr/>
            <p:nvPr/>
          </p:nvSpPr>
          <p:spPr>
            <a:xfrm>
              <a:off x="8940429" y="3537028"/>
              <a:ext cx="492188" cy="461425"/>
            </a:xfrm>
            <a:prstGeom prst="rect">
              <a:avLst/>
            </a:prstGeom>
          </p:spPr>
          <p:txBody>
            <a:bodyPr wrap="none">
              <a:spAutoFit/>
            </a:bodyPr>
            <a:lstStyle/>
            <a:p>
              <a:pPr algn="ctr" defTabSz="913765" fontAlgn="base">
                <a:spcBef>
                  <a:spcPct val="0"/>
                </a:spcBef>
                <a:spcAft>
                  <a:spcPct val="0"/>
                </a:spcAft>
              </a:pPr>
              <a:r>
                <a:rPr lang="zh-CN" altLang="en-US" sz="2400">
                  <a:solidFill>
                    <a:schemeClr val="tx1">
                      <a:lumMod val="75000"/>
                      <a:lumOff val="25000"/>
                    </a:schemeClr>
                  </a:solidFill>
                  <a:latin typeface="思源黑体 CN Medium" panose="020B0600000000000000" pitchFamily="34" charset="-122"/>
                  <a:ea typeface="思源黑体 CN Medium" panose="020B0600000000000000" pitchFamily="34" charset="-122"/>
                </a:rPr>
                <a:t>第</a:t>
              </a:r>
              <a:endParaRPr lang="zh-CN" altLang="en-US" sz="2400" dirty="0">
                <a:solidFill>
                  <a:schemeClr val="tx1">
                    <a:lumMod val="75000"/>
                    <a:lumOff val="25000"/>
                  </a:schemeClr>
                </a:solidFill>
                <a:latin typeface="思源黑体 CN Medium" panose="020B0600000000000000" pitchFamily="34" charset="-122"/>
                <a:ea typeface="思源黑体 CN Medium" panose="020B06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additive="base">
                                        <p:cTn id="16" dur="500" fill="hold"/>
                                        <p:tgtEl>
                                          <p:spTgt spid="20"/>
                                        </p:tgtEl>
                                        <p:attrNameLst>
                                          <p:attrName>ppt_x</p:attrName>
                                        </p:attrNameLst>
                                      </p:cBhvr>
                                      <p:tavLst>
                                        <p:tav tm="0">
                                          <p:val>
                                            <p:strVal val="1+#ppt_w/2"/>
                                          </p:val>
                                        </p:tav>
                                        <p:tav tm="100000">
                                          <p:val>
                                            <p:strVal val="#ppt_x"/>
                                          </p:val>
                                        </p:tav>
                                      </p:tavLst>
                                    </p:anim>
                                    <p:anim calcmode="lin" valueType="num">
                                      <p:cBhvr additive="base">
                                        <p:cTn id="17"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55869" y="88072"/>
            <a:ext cx="4208891" cy="584775"/>
            <a:chOff x="355869" y="88072"/>
            <a:chExt cx="4208891" cy="584775"/>
          </a:xfrm>
        </p:grpSpPr>
        <p:sp>
          <p:nvSpPr>
            <p:cNvPr id="8" name="矩形 7"/>
            <p:cNvSpPr/>
            <p:nvPr/>
          </p:nvSpPr>
          <p:spPr>
            <a:xfrm>
              <a:off x="355869" y="88072"/>
              <a:ext cx="2646878" cy="584775"/>
            </a:xfrm>
            <a:prstGeom prst="rect">
              <a:avLst/>
            </a:prstGeom>
          </p:spPr>
          <p:txBody>
            <a:bodyPr wrap="none">
              <a:spAutoFit/>
            </a:bodyPr>
            <a:lstStyle/>
            <a:p>
              <a:r>
                <a:rPr lang="zh-CN" altLang="en-US" sz="3200" b="1">
                  <a:solidFill>
                    <a:srgbClr val="C00000"/>
                  </a:solidFill>
                  <a:latin typeface="微软雅黑" panose="020B0503020204020204" pitchFamily="34" charset="-122"/>
                  <a:ea typeface="微软雅黑" panose="020B0503020204020204" pitchFamily="34" charset="-122"/>
                </a:rPr>
                <a:t>年度工作概述</a:t>
              </a:r>
              <a:endParaRPr lang="zh-CN" altLang="en-US" sz="3200" b="1" dirty="0">
                <a:solidFill>
                  <a:srgbClr val="C00000"/>
                </a:solidFill>
                <a:latin typeface="微软雅黑" panose="020B0503020204020204" pitchFamily="34" charset="-122"/>
                <a:ea typeface="微软雅黑" panose="020B0503020204020204" pitchFamily="34" charset="-122"/>
              </a:endParaRPr>
            </a:p>
          </p:txBody>
        </p:sp>
        <p:sp>
          <p:nvSpPr>
            <p:cNvPr id="9" name="矩形 8"/>
            <p:cNvSpPr/>
            <p:nvPr/>
          </p:nvSpPr>
          <p:spPr>
            <a:xfrm>
              <a:off x="2841211" y="258223"/>
              <a:ext cx="1723549" cy="400110"/>
            </a:xfrm>
            <a:prstGeom prst="rect">
              <a:avLst/>
            </a:prstGeom>
          </p:spPr>
          <p:txBody>
            <a:bodyPr wrap="none">
              <a:spAutoFit/>
            </a:bodyPr>
            <a:lstStyle/>
            <a:p>
              <a:pPr lvl="0"/>
              <a:r>
                <a:rPr lang="zh-CN" altLang="en-US" sz="2000">
                  <a:solidFill>
                    <a:prstClr val="black"/>
                  </a:solidFill>
                  <a:latin typeface="微软雅黑" panose="020B0503020204020204" pitchFamily="34" charset="-122"/>
                  <a:ea typeface="微软雅黑" panose="020B0503020204020204" pitchFamily="34" charset="-122"/>
                </a:rPr>
                <a:t>产品销售情况</a:t>
              </a:r>
              <a:endParaRPr lang="zh-CN" altLang="en-US" sz="2000" dirty="0">
                <a:solidFill>
                  <a:prstClr val="black"/>
                </a:solidFill>
                <a:latin typeface="微软雅黑" panose="020B0503020204020204" pitchFamily="34" charset="-122"/>
                <a:ea typeface="微软雅黑" panose="020B0503020204020204" pitchFamily="34" charset="-122"/>
              </a:endParaRPr>
            </a:p>
          </p:txBody>
        </p:sp>
      </p:grpSp>
      <p:graphicFrame>
        <p:nvGraphicFramePr>
          <p:cNvPr id="5" name="表格 4"/>
          <p:cNvGraphicFramePr>
            <a:graphicFrameLocks noGrp="1"/>
          </p:cNvGraphicFramePr>
          <p:nvPr/>
        </p:nvGraphicFramePr>
        <p:xfrm>
          <a:off x="623888" y="1025525"/>
          <a:ext cx="11006650" cy="5283200"/>
        </p:xfrm>
        <a:graphic>
          <a:graphicData uri="http://schemas.openxmlformats.org/drawingml/2006/table">
            <a:tbl>
              <a:tblPr/>
              <a:tblGrid>
                <a:gridCol w="2197105"/>
                <a:gridCol w="1204183"/>
                <a:gridCol w="1330938"/>
                <a:gridCol w="1330938"/>
                <a:gridCol w="1204183"/>
                <a:gridCol w="1330938"/>
                <a:gridCol w="1330938"/>
                <a:gridCol w="1077427"/>
              </a:tblGrid>
              <a:tr h="406400">
                <a:tc rowSpan="2">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zh-CN" altLang="en-US" sz="16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rPr>
                        <a:t>系列</a:t>
                      </a:r>
                      <a:endParaRPr lang="zh-CN" altLang="en-US" sz="16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txBody>
                  <a:tcPr marL="94636" marR="94636" marT="47318" marB="47318"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rowSpan="2">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zh-CN" altLang="en-US" sz="1600" b="0" i="0" u="none" strike="noStrike">
                          <a:solidFill>
                            <a:schemeClr val="bg1"/>
                          </a:solidFill>
                          <a:latin typeface="Arial" panose="020B0604020202020204" pitchFamily="34" charset="0"/>
                          <a:ea typeface="微软雅黑" panose="020B0503020204020204" pitchFamily="34" charset="-122"/>
                          <a:sym typeface="Arial" panose="020B0604020202020204" pitchFamily="34" charset="0"/>
                        </a:rPr>
                        <a:t>料饼区分</a:t>
                      </a:r>
                      <a:endParaRPr lang="zh-CN" altLang="en-US" sz="1600" b="0" i="0" u="none" strike="noStrike">
                        <a:solidFill>
                          <a:schemeClr val="bg1"/>
                        </a:solidFill>
                        <a:latin typeface="Arial" panose="020B0604020202020204" pitchFamily="34" charset="0"/>
                        <a:ea typeface="微软雅黑" panose="020B0503020204020204" pitchFamily="34" charset="-122"/>
                        <a:sym typeface="Arial" panose="020B0604020202020204" pitchFamily="34" charset="0"/>
                      </a:endParaRPr>
                    </a:p>
                  </a:txBody>
                  <a:tcPr marL="94636" marR="94636" marT="47318" marB="47318"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gridSpan="3">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zh-CN" altLang="en-US" sz="16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rPr>
                        <a:t>销量（</a:t>
                      </a:r>
                      <a:r>
                        <a:rPr lang="en-US" altLang="zh-CN" sz="16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zh-CN" altLang="en-US" sz="16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rPr>
                        <a:t>吨</a:t>
                      </a:r>
                      <a:r>
                        <a:rPr lang="en-US" sz="16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rPr>
                        <a:t>）</a:t>
                      </a:r>
                      <a:endParaRPr lang="en-US" sz="16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txBody>
                  <a:tcPr marL="94636" marR="94636" marT="47318" marB="47318"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hMerge="1">
                  <a:tcPr/>
                </a:tc>
                <a:tc hMerge="1">
                  <a:tcPr/>
                </a:tc>
                <a:tc gridSpan="3">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zh-CN" altLang="en-US" sz="16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rPr>
                        <a:t>销售额（</a:t>
                      </a:r>
                      <a:r>
                        <a:rPr lang="en-US" altLang="zh-CN" sz="16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zh-CN" altLang="en-US" sz="16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rPr>
                        <a:t>万元）</a:t>
                      </a:r>
                      <a:endParaRPr lang="zh-CN" altLang="en-US" sz="16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txBody>
                  <a:tcPr marL="94636" marR="94636" marT="47318" marB="47318"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hMerge="1">
                  <a:tcPr/>
                </a:tc>
                <a:tc hMerge="1">
                  <a:tcPr/>
                </a:tc>
              </a:tr>
              <a:tr h="406400">
                <a:tc vMerge="1">
                  <a:tcPr/>
                </a:tc>
                <a:tc vMerge="1">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rPr>
                        <a:t>2010</a:t>
                      </a:r>
                      <a:r>
                        <a:rPr lang="zh-CN" altLang="en-US" sz="16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rPr>
                        <a:t>年</a:t>
                      </a:r>
                      <a:endParaRPr lang="zh-CN" altLang="en-US" sz="16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solidFill>
                            <a:schemeClr val="bg1"/>
                          </a:solidFill>
                          <a:latin typeface="Arial" panose="020B0604020202020204" pitchFamily="34" charset="0"/>
                          <a:ea typeface="微软雅黑" panose="020B0503020204020204" pitchFamily="34" charset="-122"/>
                          <a:sym typeface="Arial" panose="020B0604020202020204" pitchFamily="34" charset="0"/>
                        </a:rPr>
                        <a:t>2011</a:t>
                      </a:r>
                      <a:r>
                        <a:rPr lang="zh-CN" altLang="en-US" sz="1600" b="0" i="0" u="none" strike="noStrike">
                          <a:solidFill>
                            <a:schemeClr val="bg1"/>
                          </a:solidFill>
                          <a:latin typeface="Arial" panose="020B0604020202020204" pitchFamily="34" charset="0"/>
                          <a:ea typeface="微软雅黑" panose="020B0503020204020204" pitchFamily="34" charset="-122"/>
                          <a:sym typeface="Arial" panose="020B0604020202020204" pitchFamily="34" charset="0"/>
                        </a:rPr>
                        <a:t>年</a:t>
                      </a:r>
                      <a:endParaRPr lang="zh-CN" altLang="en-US" sz="1600" b="0" i="0" u="none" strike="noStrike">
                        <a:solidFill>
                          <a:schemeClr val="bg1"/>
                        </a:solidFill>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zh-CN" altLang="en-US" sz="1600" b="0" i="0" u="none" strike="noStrike">
                          <a:solidFill>
                            <a:schemeClr val="bg1"/>
                          </a:solidFill>
                          <a:latin typeface="Arial" panose="020B0604020202020204" pitchFamily="34" charset="0"/>
                          <a:ea typeface="微软雅黑" panose="020B0503020204020204" pitchFamily="34" charset="-122"/>
                          <a:sym typeface="Arial" panose="020B0604020202020204" pitchFamily="34" charset="0"/>
                        </a:rPr>
                        <a:t>同比</a:t>
                      </a:r>
                      <a:endParaRPr lang="zh-CN" altLang="en-US" sz="1600" b="0" i="0" u="none" strike="noStrike">
                        <a:solidFill>
                          <a:schemeClr val="bg1"/>
                        </a:solidFill>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solidFill>
                            <a:schemeClr val="bg1"/>
                          </a:solidFill>
                          <a:latin typeface="Arial" panose="020B0604020202020204" pitchFamily="34" charset="0"/>
                          <a:ea typeface="微软雅黑" panose="020B0503020204020204" pitchFamily="34" charset="-122"/>
                          <a:sym typeface="Arial" panose="020B0604020202020204" pitchFamily="34" charset="0"/>
                        </a:rPr>
                        <a:t>2010</a:t>
                      </a:r>
                      <a:r>
                        <a:rPr lang="zh-CN" altLang="en-US" sz="1600" b="0" i="0" u="none" strike="noStrike">
                          <a:solidFill>
                            <a:schemeClr val="bg1"/>
                          </a:solidFill>
                          <a:latin typeface="Arial" panose="020B0604020202020204" pitchFamily="34" charset="0"/>
                          <a:ea typeface="微软雅黑" panose="020B0503020204020204" pitchFamily="34" charset="-122"/>
                          <a:sym typeface="Arial" panose="020B0604020202020204" pitchFamily="34" charset="0"/>
                        </a:rPr>
                        <a:t>年</a:t>
                      </a:r>
                      <a:endParaRPr lang="zh-CN" altLang="en-US" sz="1600" b="0" i="0" u="none" strike="noStrike">
                        <a:solidFill>
                          <a:schemeClr val="bg1"/>
                        </a:solidFill>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rPr>
                        <a:t>2011</a:t>
                      </a:r>
                      <a:r>
                        <a:rPr lang="zh-CN" altLang="en-US" sz="16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rPr>
                        <a:t>年</a:t>
                      </a:r>
                      <a:endParaRPr lang="zh-CN" altLang="en-US" sz="16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zh-CN" altLang="en-US" sz="16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rPr>
                        <a:t>同比</a:t>
                      </a:r>
                      <a:endParaRPr lang="zh-CN" altLang="en-US" sz="16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r>
              <a:tr h="406400">
                <a:tc rowSpan="2">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sz="1600" b="0" i="0" u="none" strike="noStrike">
                          <a:latin typeface="Arial" panose="020B0604020202020204" pitchFamily="34" charset="0"/>
                          <a:ea typeface="微软雅黑" panose="020B0503020204020204" pitchFamily="34" charset="-122"/>
                          <a:sym typeface="Arial" panose="020B0604020202020204" pitchFamily="34" charset="0"/>
                        </a:rPr>
                        <a:t>SP-100</a:t>
                      </a:r>
                      <a:r>
                        <a:rPr lang="zh-CN" altLang="en-US" sz="1600" b="0" i="0" u="none" strike="noStrike">
                          <a:latin typeface="Arial" panose="020B0604020202020204" pitchFamily="34" charset="0"/>
                          <a:ea typeface="微软雅黑" panose="020B0503020204020204" pitchFamily="34" charset="-122"/>
                          <a:sym typeface="Arial" panose="020B0604020202020204" pitchFamily="34" charset="0"/>
                        </a:rPr>
                        <a:t>系列</a:t>
                      </a:r>
                      <a:endParaRPr lang="zh-CN" altLang="en-US"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94636" marR="94636" marT="47318" marB="4731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zh-CN" altLang="en-US" sz="1600" b="0" i="0" u="none" strike="noStrike">
                          <a:latin typeface="Arial" panose="020B0604020202020204" pitchFamily="34" charset="0"/>
                          <a:ea typeface="微软雅黑" panose="020B0503020204020204" pitchFamily="34" charset="-122"/>
                          <a:sym typeface="Arial" panose="020B0604020202020204" pitchFamily="34" charset="0"/>
                        </a:rPr>
                        <a:t>大料饼</a:t>
                      </a:r>
                      <a:endParaRPr lang="zh-CN" altLang="en-US"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1,091.37 </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dirty="0">
                          <a:latin typeface="Arial" panose="020B0604020202020204" pitchFamily="34" charset="0"/>
                          <a:ea typeface="微软雅黑" panose="020B0503020204020204" pitchFamily="34" charset="-122"/>
                          <a:sym typeface="Arial" panose="020B0604020202020204" pitchFamily="34" charset="0"/>
                        </a:rPr>
                        <a:t>1,224.10 </a:t>
                      </a:r>
                      <a:endParaRPr lang="en-US" altLang="zh-CN" sz="1600" b="0" i="0" u="none" strike="noStrike" dirty="0">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112.16%</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dirty="0">
                          <a:latin typeface="Arial" panose="020B0604020202020204" pitchFamily="34" charset="0"/>
                          <a:ea typeface="微软雅黑" panose="020B0503020204020204" pitchFamily="34" charset="-122"/>
                          <a:sym typeface="Arial" panose="020B0604020202020204" pitchFamily="34" charset="0"/>
                        </a:rPr>
                        <a:t>2,126.20 </a:t>
                      </a:r>
                      <a:endParaRPr lang="en-US" altLang="zh-CN" sz="1600" b="0" i="0" u="none" strike="noStrike" dirty="0">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2,396.54 </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112.71%</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406400">
                <a:tc vMerge="1">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zh-CN" altLang="en-US" sz="1600" b="0" i="0" u="none" strike="noStrike">
                          <a:latin typeface="Arial" panose="020B0604020202020204" pitchFamily="34" charset="0"/>
                          <a:ea typeface="微软雅黑" panose="020B0503020204020204" pitchFamily="34" charset="-122"/>
                          <a:sym typeface="Arial" panose="020B0604020202020204" pitchFamily="34" charset="0"/>
                        </a:rPr>
                        <a:t>小料饼</a:t>
                      </a:r>
                      <a:endParaRPr lang="zh-CN" altLang="en-US"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5.50 </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16.90 </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307.27%</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15.10 </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44.29 </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293.31%</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406400">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sz="1600" b="0" i="0" u="none" strike="noStrike">
                          <a:latin typeface="Arial" panose="020B0604020202020204" pitchFamily="34" charset="0"/>
                          <a:ea typeface="微软雅黑" panose="020B0503020204020204" pitchFamily="34" charset="-122"/>
                          <a:sym typeface="Arial" panose="020B0604020202020204" pitchFamily="34" charset="0"/>
                        </a:rPr>
                        <a:t>SP-200</a:t>
                      </a:r>
                      <a:r>
                        <a:rPr lang="zh-CN" altLang="en-US" sz="1600" b="0" i="0" u="none" strike="noStrike">
                          <a:latin typeface="Arial" panose="020B0604020202020204" pitchFamily="34" charset="0"/>
                          <a:ea typeface="微软雅黑" panose="020B0503020204020204" pitchFamily="34" charset="-122"/>
                          <a:sym typeface="Arial" panose="020B0604020202020204" pitchFamily="34" charset="0"/>
                        </a:rPr>
                        <a:t>系列</a:t>
                      </a:r>
                      <a:endParaRPr lang="zh-CN" altLang="en-US"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zh-CN" altLang="en-US" sz="1600" b="0" i="0" u="none" strike="noStrike">
                          <a:latin typeface="Arial" panose="020B0604020202020204" pitchFamily="34" charset="0"/>
                          <a:ea typeface="微软雅黑" panose="020B0503020204020204" pitchFamily="34" charset="-122"/>
                          <a:sym typeface="Arial" panose="020B0604020202020204" pitchFamily="34" charset="0"/>
                        </a:rPr>
                        <a:t>大料饼</a:t>
                      </a:r>
                      <a:endParaRPr lang="zh-CN" altLang="en-US"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dirty="0">
                          <a:latin typeface="Arial" panose="020B0604020202020204" pitchFamily="34" charset="0"/>
                          <a:ea typeface="微软雅黑" panose="020B0503020204020204" pitchFamily="34" charset="-122"/>
                          <a:sym typeface="Arial" panose="020B0604020202020204" pitchFamily="34" charset="0"/>
                        </a:rPr>
                        <a:t>0.00 </a:t>
                      </a:r>
                      <a:endParaRPr lang="en-US" altLang="zh-CN" sz="1600" b="0" i="0" u="none" strike="noStrike" dirty="0">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0.77 </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zh-CN" altLang="en-US" sz="1600" b="0" i="0" u="none" strike="noStrike">
                          <a:latin typeface="Arial" panose="020B0604020202020204" pitchFamily="34" charset="0"/>
                          <a:ea typeface="微软雅黑" panose="020B0503020204020204" pitchFamily="34" charset="-122"/>
                          <a:sym typeface="Arial" panose="020B0604020202020204" pitchFamily="34" charset="0"/>
                        </a:rPr>
                        <a:t>　</a:t>
                      </a:r>
                      <a:endParaRPr lang="zh-CN" altLang="en-US"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0.00 </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1.84 </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zh-CN" altLang="en-US" sz="1600" b="0" i="0" u="none" strike="noStrike">
                          <a:latin typeface="Arial" panose="020B0604020202020204" pitchFamily="34" charset="0"/>
                          <a:ea typeface="微软雅黑" panose="020B0503020204020204" pitchFamily="34" charset="-122"/>
                          <a:sym typeface="Arial" panose="020B0604020202020204" pitchFamily="34" charset="0"/>
                        </a:rPr>
                        <a:t>　</a:t>
                      </a:r>
                      <a:endParaRPr lang="zh-CN" altLang="en-US"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406400">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sz="1600" b="0" i="0" u="none" strike="noStrike">
                          <a:latin typeface="Arial" panose="020B0604020202020204" pitchFamily="34" charset="0"/>
                          <a:ea typeface="微软雅黑" panose="020B0503020204020204" pitchFamily="34" charset="-122"/>
                          <a:sym typeface="Arial" panose="020B0604020202020204" pitchFamily="34" charset="0"/>
                        </a:rPr>
                        <a:t>SP-300</a:t>
                      </a:r>
                      <a:r>
                        <a:rPr lang="zh-CN" altLang="en-US" sz="1600" b="0" i="0" u="none" strike="noStrike">
                          <a:latin typeface="Arial" panose="020B0604020202020204" pitchFamily="34" charset="0"/>
                          <a:ea typeface="微软雅黑" panose="020B0503020204020204" pitchFamily="34" charset="-122"/>
                          <a:sym typeface="Arial" panose="020B0604020202020204" pitchFamily="34" charset="0"/>
                        </a:rPr>
                        <a:t>系列</a:t>
                      </a:r>
                      <a:endParaRPr lang="zh-CN" altLang="en-US"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zh-CN" altLang="en-US" sz="1600" b="0" i="0" u="none" strike="noStrike">
                          <a:latin typeface="Arial" panose="020B0604020202020204" pitchFamily="34" charset="0"/>
                          <a:ea typeface="微软雅黑" panose="020B0503020204020204" pitchFamily="34" charset="-122"/>
                          <a:sym typeface="Arial" panose="020B0604020202020204" pitchFamily="34" charset="0"/>
                        </a:rPr>
                        <a:t>大料饼</a:t>
                      </a:r>
                      <a:endParaRPr lang="zh-CN" altLang="en-US"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7.07 </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0.74 </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10.40%</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21.18 </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2.21 </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10.41%</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406400">
                <a:tc rowSpan="2">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sz="1600" b="0" i="0" u="none" strike="noStrike">
                          <a:latin typeface="Arial" panose="020B0604020202020204" pitchFamily="34" charset="0"/>
                          <a:ea typeface="微软雅黑" panose="020B0503020204020204" pitchFamily="34" charset="-122"/>
                          <a:sym typeface="Arial" panose="020B0604020202020204" pitchFamily="34" charset="0"/>
                        </a:rPr>
                        <a:t>SP-460S/480</a:t>
                      </a:r>
                      <a:r>
                        <a:rPr lang="zh-CN" altLang="en-US" sz="1600" b="0" i="0" u="none" strike="noStrike">
                          <a:latin typeface="Arial" panose="020B0604020202020204" pitchFamily="34" charset="0"/>
                          <a:ea typeface="微软雅黑" panose="020B0503020204020204" pitchFamily="34" charset="-122"/>
                          <a:sym typeface="Arial" panose="020B0604020202020204" pitchFamily="34" charset="0"/>
                        </a:rPr>
                        <a:t>系列</a:t>
                      </a:r>
                      <a:endParaRPr lang="zh-CN" altLang="en-US"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94636" marR="94636" marT="47318" marB="4731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zh-CN" altLang="en-US" sz="1600" b="0" i="0" u="none" strike="noStrike">
                          <a:latin typeface="Arial" panose="020B0604020202020204" pitchFamily="34" charset="0"/>
                          <a:ea typeface="微软雅黑" panose="020B0503020204020204" pitchFamily="34" charset="-122"/>
                          <a:sym typeface="Arial" panose="020B0604020202020204" pitchFamily="34" charset="0"/>
                        </a:rPr>
                        <a:t>小料饼</a:t>
                      </a:r>
                      <a:endParaRPr lang="zh-CN" altLang="en-US"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24.86 </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91.28 </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367.18%</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101.89 </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373.17 </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366.26%</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406400">
                <a:tc vMerge="1">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zh-CN" altLang="en-US" sz="1600" b="0" i="0" u="none" strike="noStrike">
                          <a:latin typeface="Arial" panose="020B0604020202020204" pitchFamily="34" charset="0"/>
                          <a:ea typeface="微软雅黑" panose="020B0503020204020204" pitchFamily="34" charset="-122"/>
                          <a:sym typeface="Arial" panose="020B0604020202020204" pitchFamily="34" charset="0"/>
                        </a:rPr>
                        <a:t>小料饼</a:t>
                      </a:r>
                      <a:endParaRPr lang="zh-CN" altLang="en-US"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0.00 </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0.56 </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zh-CN" altLang="en-US" sz="1600" b="0" i="0" u="none" strike="noStrike">
                          <a:latin typeface="Arial" panose="020B0604020202020204" pitchFamily="34" charset="0"/>
                          <a:ea typeface="微软雅黑" panose="020B0503020204020204" pitchFamily="34" charset="-122"/>
                          <a:sym typeface="Arial" panose="020B0604020202020204" pitchFamily="34" charset="0"/>
                        </a:rPr>
                        <a:t>　</a:t>
                      </a:r>
                      <a:endParaRPr lang="zh-CN" altLang="en-US"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0.00 </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2.69 </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zh-CN" altLang="en-US" sz="1600" b="0" i="0" u="none" strike="noStrike">
                          <a:latin typeface="Arial" panose="020B0604020202020204" pitchFamily="34" charset="0"/>
                          <a:ea typeface="微软雅黑" panose="020B0503020204020204" pitchFamily="34" charset="-122"/>
                          <a:sym typeface="Arial" panose="020B0604020202020204" pitchFamily="34" charset="0"/>
                        </a:rPr>
                        <a:t>　</a:t>
                      </a:r>
                      <a:endParaRPr lang="zh-CN" altLang="en-US"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406400">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sz="1600" b="0" i="0" u="none" strike="noStrike">
                          <a:latin typeface="Arial" panose="020B0604020202020204" pitchFamily="34" charset="0"/>
                          <a:ea typeface="微软雅黑" panose="020B0503020204020204" pitchFamily="34" charset="-122"/>
                          <a:sym typeface="Arial" panose="020B0604020202020204" pitchFamily="34" charset="0"/>
                        </a:rPr>
                        <a:t>SP-520C</a:t>
                      </a:r>
                      <a:endParaRPr lang="en-US"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zh-CN" altLang="en-US" sz="1600" b="0" i="0" u="none" strike="noStrike">
                          <a:latin typeface="Arial" panose="020B0604020202020204" pitchFamily="34" charset="0"/>
                          <a:ea typeface="微软雅黑" panose="020B0503020204020204" pitchFamily="34" charset="-122"/>
                          <a:sym typeface="Arial" panose="020B0604020202020204" pitchFamily="34" charset="0"/>
                        </a:rPr>
                        <a:t>大料饼</a:t>
                      </a:r>
                      <a:endParaRPr lang="zh-CN" altLang="en-US"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0.00 </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0.54 </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zh-CN" altLang="en-US" sz="1600" b="0" i="0" u="none" strike="noStrike">
                          <a:latin typeface="Arial" panose="020B0604020202020204" pitchFamily="34" charset="0"/>
                          <a:ea typeface="微软雅黑" panose="020B0503020204020204" pitchFamily="34" charset="-122"/>
                          <a:sym typeface="Arial" panose="020B0604020202020204" pitchFamily="34" charset="0"/>
                        </a:rPr>
                        <a:t>　</a:t>
                      </a:r>
                      <a:endParaRPr lang="zh-CN" altLang="en-US"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0.00 </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0.00 </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zh-CN" altLang="en-US" sz="1600" b="0" i="0" u="none" strike="noStrike">
                          <a:latin typeface="Arial" panose="020B0604020202020204" pitchFamily="34" charset="0"/>
                          <a:ea typeface="微软雅黑" panose="020B0503020204020204" pitchFamily="34" charset="-122"/>
                          <a:sym typeface="Arial" panose="020B0604020202020204" pitchFamily="34" charset="0"/>
                        </a:rPr>
                        <a:t>　</a:t>
                      </a:r>
                      <a:endParaRPr lang="zh-CN" altLang="en-US"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406400">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sz="1600" b="0" i="0" u="none" strike="noStrike">
                          <a:latin typeface="Arial" panose="020B0604020202020204" pitchFamily="34" charset="0"/>
                          <a:ea typeface="微软雅黑" panose="020B0503020204020204" pitchFamily="34" charset="-122"/>
                          <a:sym typeface="Arial" panose="020B0604020202020204" pitchFamily="34" charset="0"/>
                        </a:rPr>
                        <a:t>SP-600</a:t>
                      </a:r>
                      <a:r>
                        <a:rPr lang="zh-CN" altLang="en-US" sz="1600" b="0" i="0" u="none" strike="noStrike">
                          <a:latin typeface="Arial" panose="020B0604020202020204" pitchFamily="34" charset="0"/>
                          <a:ea typeface="微软雅黑" panose="020B0503020204020204" pitchFamily="34" charset="-122"/>
                          <a:sym typeface="Arial" panose="020B0604020202020204" pitchFamily="34" charset="0"/>
                        </a:rPr>
                        <a:t>系列</a:t>
                      </a:r>
                      <a:endParaRPr lang="zh-CN" altLang="en-US"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zh-CN" altLang="en-US" sz="1600" b="0" i="0" u="none" strike="noStrike">
                          <a:latin typeface="Arial" panose="020B0604020202020204" pitchFamily="34" charset="0"/>
                          <a:ea typeface="微软雅黑" panose="020B0503020204020204" pitchFamily="34" charset="-122"/>
                          <a:sym typeface="Arial" panose="020B0604020202020204" pitchFamily="34" charset="0"/>
                        </a:rPr>
                        <a:t>大料饼</a:t>
                      </a:r>
                      <a:endParaRPr lang="zh-CN" altLang="en-US"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0.03 </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0.32 </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1050.00%</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0.14 </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1.38 </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958.33%</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406400">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sz="1600" b="0" i="0" u="none" strike="noStrike">
                          <a:latin typeface="Arial" panose="020B0604020202020204" pitchFamily="34" charset="0"/>
                          <a:ea typeface="微软雅黑" panose="020B0503020204020204" pitchFamily="34" charset="-122"/>
                          <a:sym typeface="Arial" panose="020B0604020202020204" pitchFamily="34" charset="0"/>
                        </a:rPr>
                        <a:t>SP-G160</a:t>
                      </a:r>
                      <a:endParaRPr lang="en-US"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zh-CN" altLang="en-US" sz="1600" b="0" i="0" u="none" strike="noStrike">
                          <a:latin typeface="Arial" panose="020B0604020202020204" pitchFamily="34" charset="0"/>
                          <a:ea typeface="微软雅黑" panose="020B0503020204020204" pitchFamily="34" charset="-122"/>
                          <a:sym typeface="Arial" panose="020B0604020202020204" pitchFamily="34" charset="0"/>
                        </a:rPr>
                        <a:t>大料饼</a:t>
                      </a:r>
                      <a:endParaRPr lang="zh-CN" altLang="en-US"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0.00 </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2.03 </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zh-CN" altLang="en-US" sz="1600" b="0" i="0" u="none" strike="noStrike">
                          <a:latin typeface="Arial" panose="020B0604020202020204" pitchFamily="34" charset="0"/>
                          <a:ea typeface="微软雅黑" panose="020B0503020204020204" pitchFamily="34" charset="-122"/>
                          <a:sym typeface="Arial" panose="020B0604020202020204" pitchFamily="34" charset="0"/>
                        </a:rPr>
                        <a:t>　</a:t>
                      </a:r>
                      <a:endParaRPr lang="zh-CN" altLang="en-US"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0.00 </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5.36 </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zh-CN" altLang="en-US" sz="1600" b="0" i="0" u="none" strike="noStrike">
                          <a:latin typeface="Arial" panose="020B0604020202020204" pitchFamily="34" charset="0"/>
                          <a:ea typeface="微软雅黑" panose="020B0503020204020204" pitchFamily="34" charset="-122"/>
                          <a:sym typeface="Arial" panose="020B0604020202020204" pitchFamily="34" charset="0"/>
                        </a:rPr>
                        <a:t>　</a:t>
                      </a:r>
                      <a:endParaRPr lang="zh-CN" altLang="en-US"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406400">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sz="1600" b="0" i="0" u="none" strike="noStrike">
                          <a:latin typeface="Arial" panose="020B0604020202020204" pitchFamily="34" charset="0"/>
                          <a:ea typeface="微软雅黑" panose="020B0503020204020204" pitchFamily="34" charset="-122"/>
                          <a:sym typeface="Arial" panose="020B0604020202020204" pitchFamily="34" charset="0"/>
                        </a:rPr>
                        <a:t>SP-G260</a:t>
                      </a:r>
                      <a:endParaRPr lang="en-US"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zh-CN" altLang="en-US" sz="1600" b="0" i="0" u="none" strike="noStrike">
                          <a:latin typeface="Arial" panose="020B0604020202020204" pitchFamily="34" charset="0"/>
                          <a:ea typeface="微软雅黑" panose="020B0503020204020204" pitchFamily="34" charset="-122"/>
                          <a:sym typeface="Arial" panose="020B0604020202020204" pitchFamily="34" charset="0"/>
                        </a:rPr>
                        <a:t>大料饼</a:t>
                      </a:r>
                      <a:endParaRPr lang="zh-CN" altLang="en-US"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0.00 </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0.70 </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zh-CN" altLang="en-US" sz="1600" b="0" i="0" u="none" strike="noStrike">
                          <a:latin typeface="Arial" panose="020B0604020202020204" pitchFamily="34" charset="0"/>
                          <a:ea typeface="微软雅黑" panose="020B0503020204020204" pitchFamily="34" charset="-122"/>
                          <a:sym typeface="Arial" panose="020B0604020202020204" pitchFamily="34" charset="0"/>
                        </a:rPr>
                        <a:t>　</a:t>
                      </a:r>
                      <a:endParaRPr lang="zh-CN" altLang="en-US"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0.00 </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2.68 </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zh-CN" altLang="en-US" sz="1600" b="0" i="0" u="none" strike="noStrike">
                          <a:latin typeface="Arial" panose="020B0604020202020204" pitchFamily="34" charset="0"/>
                          <a:ea typeface="微软雅黑" panose="020B0503020204020204" pitchFamily="34" charset="-122"/>
                          <a:sym typeface="Arial" panose="020B0604020202020204" pitchFamily="34" charset="0"/>
                        </a:rPr>
                        <a:t>　</a:t>
                      </a:r>
                      <a:endParaRPr lang="zh-CN" altLang="en-US"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406400">
                <a:tc gridSpan="2">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zh-CN" altLang="en-US" sz="1600" b="0" i="0" u="none" strike="noStrike">
                          <a:latin typeface="Arial" panose="020B0604020202020204" pitchFamily="34" charset="0"/>
                          <a:ea typeface="微软雅黑" panose="020B0503020204020204" pitchFamily="34" charset="-122"/>
                          <a:sym typeface="Arial" panose="020B0604020202020204" pitchFamily="34" charset="0"/>
                        </a:rPr>
                        <a:t>总计</a:t>
                      </a:r>
                      <a:endParaRPr lang="zh-CN" altLang="en-US"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94636" marR="94636" marT="47318" marB="4731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1,128.83 </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1,337.92 </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118.52%</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2,264.51 </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a:latin typeface="Arial" panose="020B0604020202020204" pitchFamily="34" charset="0"/>
                          <a:ea typeface="微软雅黑" panose="020B0503020204020204" pitchFamily="34" charset="-122"/>
                          <a:sym typeface="Arial" panose="020B0604020202020204" pitchFamily="34" charset="0"/>
                        </a:rPr>
                        <a:t>2,830.13 </a:t>
                      </a:r>
                      <a:endParaRPr lang="en-US" altLang="zh-CN" sz="1600" b="0" i="0" u="none" strike="noStrike">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fontAlgn="ctr"/>
                      <a:r>
                        <a:rPr lang="en-US" altLang="zh-CN" sz="1600" b="0" i="0" u="none" strike="noStrike" dirty="0">
                          <a:latin typeface="Arial" panose="020B0604020202020204" pitchFamily="34" charset="0"/>
                          <a:ea typeface="微软雅黑" panose="020B0503020204020204" pitchFamily="34" charset="-122"/>
                          <a:sym typeface="Arial" panose="020B0604020202020204" pitchFamily="34" charset="0"/>
                        </a:rPr>
                        <a:t>124.98%</a:t>
                      </a:r>
                      <a:endParaRPr lang="en-US" altLang="zh-CN" sz="1600" b="0" i="0" u="none" strike="noStrike" dirty="0">
                        <a:latin typeface="Arial" panose="020B0604020202020204" pitchFamily="34" charset="0"/>
                        <a:ea typeface="微软雅黑" panose="020B0503020204020204" pitchFamily="34" charset="-122"/>
                        <a:sym typeface="Arial" panose="020B0604020202020204" pitchFamily="34" charset="0"/>
                      </a:endParaRPr>
                    </a:p>
                  </a:txBody>
                  <a:tcPr marL="10816" marR="10816" marT="108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52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anim calcmode="lin" valueType="num">
                                      <p:cBhvr>
                                        <p:cTn id="10" dur="500" fill="hold"/>
                                        <p:tgtEl>
                                          <p:spTgt spid="5"/>
                                        </p:tgtEl>
                                        <p:attrNameLst>
                                          <p:attrName>ppt_x</p:attrName>
                                        </p:attrNameLst>
                                      </p:cBhvr>
                                      <p:tavLst>
                                        <p:tav tm="0">
                                          <p:val>
                                            <p:fltVal val="0.5"/>
                                          </p:val>
                                        </p:tav>
                                        <p:tav tm="100000">
                                          <p:val>
                                            <p:strVal val="#ppt_x"/>
                                          </p:val>
                                        </p:tav>
                                      </p:tavLst>
                                    </p:anim>
                                    <p:anim calcmode="lin" valueType="num">
                                      <p:cBhvr>
                                        <p:cTn id="11" dur="500" fill="hold"/>
                                        <p:tgtEl>
                                          <p:spTgt spid="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55869" y="88072"/>
            <a:ext cx="4208891" cy="584775"/>
            <a:chOff x="355869" y="88072"/>
            <a:chExt cx="4208891" cy="584775"/>
          </a:xfrm>
        </p:grpSpPr>
        <p:sp>
          <p:nvSpPr>
            <p:cNvPr id="8" name="矩形 7"/>
            <p:cNvSpPr/>
            <p:nvPr/>
          </p:nvSpPr>
          <p:spPr>
            <a:xfrm>
              <a:off x="355869" y="88072"/>
              <a:ext cx="2646878" cy="584775"/>
            </a:xfrm>
            <a:prstGeom prst="rect">
              <a:avLst/>
            </a:prstGeom>
          </p:spPr>
          <p:txBody>
            <a:bodyPr wrap="none">
              <a:spAutoFit/>
            </a:bodyPr>
            <a:lstStyle/>
            <a:p>
              <a:r>
                <a:rPr lang="zh-CN" altLang="en-US" sz="3200" b="1">
                  <a:solidFill>
                    <a:srgbClr val="C00000"/>
                  </a:solidFill>
                  <a:latin typeface="微软雅黑" panose="020B0503020204020204" pitchFamily="34" charset="-122"/>
                  <a:ea typeface="微软雅黑" panose="020B0503020204020204" pitchFamily="34" charset="-122"/>
                </a:rPr>
                <a:t>年度工作概述</a:t>
              </a:r>
              <a:endParaRPr lang="zh-CN" altLang="en-US" sz="3200" b="1" dirty="0">
                <a:solidFill>
                  <a:srgbClr val="C00000"/>
                </a:solidFill>
                <a:latin typeface="微软雅黑" panose="020B0503020204020204" pitchFamily="34" charset="-122"/>
                <a:ea typeface="微软雅黑" panose="020B0503020204020204" pitchFamily="34" charset="-122"/>
              </a:endParaRPr>
            </a:p>
          </p:txBody>
        </p:sp>
        <p:sp>
          <p:nvSpPr>
            <p:cNvPr id="9" name="矩形 8"/>
            <p:cNvSpPr/>
            <p:nvPr/>
          </p:nvSpPr>
          <p:spPr>
            <a:xfrm>
              <a:off x="2841211" y="258223"/>
              <a:ext cx="1723549" cy="400110"/>
            </a:xfrm>
            <a:prstGeom prst="rect">
              <a:avLst/>
            </a:prstGeom>
          </p:spPr>
          <p:txBody>
            <a:bodyPr wrap="none">
              <a:spAutoFit/>
            </a:bodyPr>
            <a:lstStyle/>
            <a:p>
              <a:pPr lvl="0"/>
              <a:r>
                <a:rPr lang="zh-CN" altLang="en-US" sz="2000">
                  <a:solidFill>
                    <a:prstClr val="black"/>
                  </a:solidFill>
                  <a:latin typeface="微软雅黑" panose="020B0503020204020204" pitchFamily="34" charset="-122"/>
                  <a:ea typeface="微软雅黑" panose="020B0503020204020204" pitchFamily="34" charset="-122"/>
                </a:rPr>
                <a:t>客户开发情况</a:t>
              </a:r>
              <a:endParaRPr lang="zh-CN" altLang="en-US" sz="2000" dirty="0">
                <a:solidFill>
                  <a:prstClr val="black"/>
                </a:solidFill>
                <a:latin typeface="微软雅黑" panose="020B0503020204020204" pitchFamily="34" charset="-122"/>
                <a:ea typeface="微软雅黑" panose="020B0503020204020204" pitchFamily="34" charset="-122"/>
              </a:endParaRPr>
            </a:p>
          </p:txBody>
        </p:sp>
      </p:grpSp>
      <p:sp>
        <p:nvSpPr>
          <p:cNvPr id="5" name="WordArt 8"/>
          <p:cNvSpPr>
            <a:spLocks noChangeArrowheads="1" noChangeShapeType="1" noTextEdit="1"/>
          </p:cNvSpPr>
          <p:nvPr/>
        </p:nvSpPr>
        <p:spPr bwMode="auto">
          <a:xfrm>
            <a:off x="5289551" y="3260725"/>
            <a:ext cx="1603375" cy="215900"/>
          </a:xfrm>
          <a:prstGeom prst="rect">
            <a:avLst/>
          </a:prstGeom>
        </p:spPr>
        <p:txBody>
          <a:bodyPr wrap="none" fromWordArt="1">
            <a:prstTxWarp prst="textPlain">
              <a:avLst>
                <a:gd name="adj" fmla="val 50000"/>
              </a:avLst>
            </a:prstTxWarp>
          </a:bodyPr>
          <a:lstStyle/>
          <a:p>
            <a:pPr algn="ctr" eaLnBrk="0" fontAlgn="base" hangingPunct="0">
              <a:spcBef>
                <a:spcPct val="0"/>
              </a:spcBef>
              <a:spcAft>
                <a:spcPct val="0"/>
              </a:spcAft>
            </a:pPr>
            <a:r>
              <a:rPr lang="zh-CN" altLang="en-US" sz="2400" i="1" kern="10">
                <a:ln w="9525">
                  <a:solidFill>
                    <a:prstClr val="white"/>
                  </a:solidFill>
                  <a:round/>
                </a:ln>
                <a:solidFill>
                  <a:prstClr val="white"/>
                </a:solidFill>
                <a:latin typeface="Arial" panose="020B0604020202020204" pitchFamily="34" charset="0"/>
                <a:ea typeface="微软雅黑" panose="020B0503020204020204" pitchFamily="34" charset="-122"/>
                <a:sym typeface="Arial" panose="020B0604020202020204" pitchFamily="34" charset="0"/>
              </a:rPr>
              <a:t>双击添加标题文字</a:t>
            </a:r>
            <a:endParaRPr lang="zh-CN" altLang="en-US" sz="2400" i="1" kern="10">
              <a:ln w="9525">
                <a:solidFill>
                  <a:prstClr val="white"/>
                </a:solidFill>
                <a:round/>
              </a:ln>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Text Box 20"/>
          <p:cNvSpPr txBox="1">
            <a:spLocks noChangeArrowheads="1"/>
          </p:cNvSpPr>
          <p:nvPr/>
        </p:nvSpPr>
        <p:spPr bwMode="auto">
          <a:xfrm>
            <a:off x="1055440" y="2886543"/>
            <a:ext cx="10081119" cy="1292662"/>
          </a:xfrm>
          <a:prstGeom prst="rect">
            <a:avLst/>
          </a:prstGeom>
          <a:noFill/>
          <a:ln w="25400">
            <a:solidFill>
              <a:srgbClr val="E61E10"/>
            </a:solidFill>
            <a:prstDash val="dash"/>
            <a:miter lim="800000"/>
          </a:ln>
          <a:extLst>
            <a:ext uri="{909E8E84-426E-40DD-AFC4-6F175D3DCCD1}">
              <a14:hiddenFill xmlns:a14="http://schemas.microsoft.com/office/drawing/2010/main">
                <a:solidFill>
                  <a:srgbClr val="FFFFFF"/>
                </a:solidFill>
              </a14:hiddenFill>
            </a:ext>
          </a:extLst>
        </p:spPr>
        <p:txBody>
          <a:bodyPr wrap="square">
            <a:spAutoFit/>
          </a:bodyPr>
          <a:lstStyle>
            <a:lvl1pPr>
              <a:defRPr i="1">
                <a:solidFill>
                  <a:schemeClr val="tx1"/>
                </a:solidFill>
                <a:latin typeface="Arial" panose="020B0604020202020204" pitchFamily="34" charset="0"/>
                <a:ea typeface="华文细黑" panose="02010600040101010101" pitchFamily="2" charset="-122"/>
              </a:defRPr>
            </a:lvl1pPr>
            <a:lvl2pPr marL="742950" indent="-285750">
              <a:defRPr i="1">
                <a:solidFill>
                  <a:schemeClr val="tx1"/>
                </a:solidFill>
                <a:latin typeface="Arial" panose="020B0604020202020204" pitchFamily="34" charset="0"/>
                <a:ea typeface="华文细黑" panose="02010600040101010101" pitchFamily="2" charset="-122"/>
              </a:defRPr>
            </a:lvl2pPr>
            <a:lvl3pPr marL="1143000" indent="-228600">
              <a:defRPr i="1">
                <a:solidFill>
                  <a:schemeClr val="tx1"/>
                </a:solidFill>
                <a:latin typeface="Arial" panose="020B0604020202020204" pitchFamily="34" charset="0"/>
                <a:ea typeface="华文细黑" panose="02010600040101010101" pitchFamily="2" charset="-122"/>
              </a:defRPr>
            </a:lvl3pPr>
            <a:lvl4pPr marL="1600200" indent="-228600">
              <a:defRPr i="1">
                <a:solidFill>
                  <a:schemeClr val="tx1"/>
                </a:solidFill>
                <a:latin typeface="Arial" panose="020B0604020202020204" pitchFamily="34" charset="0"/>
                <a:ea typeface="华文细黑" panose="02010600040101010101" pitchFamily="2" charset="-122"/>
              </a:defRPr>
            </a:lvl4pPr>
            <a:lvl5pPr marL="2057400" indent="-228600">
              <a:defRPr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9pPr>
          </a:lstStyle>
          <a:p>
            <a:pPr marL="0" marR="0" lvl="0" indent="0" algn="ctr" defTabSz="914400" eaLnBrk="1" fontAlgn="base" latinLnBrk="0" hangingPunct="1">
              <a:lnSpc>
                <a:spcPct val="100000"/>
              </a:lnSpc>
              <a:spcBef>
                <a:spcPct val="50000"/>
              </a:spcBef>
              <a:spcAft>
                <a:spcPct val="0"/>
              </a:spcAft>
              <a:buClrTx/>
              <a:buSzTx/>
              <a:buFontTx/>
              <a:buNone/>
              <a:defRPr/>
            </a:pPr>
            <a:endParaRPr kumimoji="0" lang="en-US" altLang="zh-CN" sz="180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a:p>
            <a:pPr marL="0" marR="0" lvl="0" indent="0" algn="ctr" defTabSz="914400" eaLnBrk="1" fontAlgn="base" latinLnBrk="0" hangingPunct="1">
              <a:lnSpc>
                <a:spcPct val="100000"/>
              </a:lnSpc>
              <a:spcBef>
                <a:spcPct val="50000"/>
              </a:spcBef>
              <a:spcAft>
                <a:spcPct val="0"/>
              </a:spcAft>
              <a:buClrTx/>
              <a:buSzTx/>
              <a:buFontTx/>
              <a:buNone/>
              <a:defRPr/>
            </a:pPr>
            <a:r>
              <a:rPr kumimoji="0" lang="zh-CN" altLang="en-US" sz="2400" b="1" i="0" u="none" strike="noStrike" kern="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sym typeface="Arial" panose="020B0604020202020204" pitchFamily="34" charset="0"/>
              </a:rPr>
              <a:t>大客户片区，负责人穆家强，分设</a:t>
            </a:r>
            <a:r>
              <a:rPr kumimoji="0" lang="en-US" altLang="zh-CN" sz="2400" b="1" i="0" u="none" strike="noStrike" kern="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sym typeface="Arial" panose="020B0604020202020204" pitchFamily="34" charset="0"/>
              </a:rPr>
              <a:t>4</a:t>
            </a:r>
            <a:r>
              <a:rPr kumimoji="0" lang="zh-CN" altLang="en-US" sz="2400" b="1" i="0" u="none" strike="noStrike" kern="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sym typeface="Arial" panose="020B0604020202020204" pitchFamily="34" charset="0"/>
              </a:rPr>
              <a:t>个地区：</a:t>
            </a:r>
            <a:endParaRPr kumimoji="0" lang="zh-CN" altLang="en-US" sz="1800" b="1" i="0" u="none" strike="noStrike" kern="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sym typeface="Arial" panose="020B0604020202020204" pitchFamily="34" charset="0"/>
            </a:endParaRPr>
          </a:p>
          <a:p>
            <a:pPr marL="0" marR="0" lvl="0" indent="0" algn="just" defTabSz="914400" eaLnBrk="1" fontAlgn="base" latinLnBrk="0" hangingPunct="1">
              <a:lnSpc>
                <a:spcPct val="100000"/>
              </a:lnSpc>
              <a:spcBef>
                <a:spcPct val="50000"/>
              </a:spcBef>
              <a:spcAft>
                <a:spcPct val="0"/>
              </a:spcAft>
              <a:buClrTx/>
              <a:buSzTx/>
              <a:buFontTx/>
              <a:buNone/>
              <a:defRPr/>
            </a:pPr>
            <a:endParaRPr kumimoji="0" lang="en-US" altLang="zh-CN" sz="160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10" name="图示 9"/>
          <p:cNvGraphicFramePr/>
          <p:nvPr/>
        </p:nvGraphicFramePr>
        <p:xfrm>
          <a:off x="3048000" y="679450"/>
          <a:ext cx="6096000" cy="2308324"/>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11" name="矩形 10"/>
          <p:cNvSpPr/>
          <p:nvPr/>
        </p:nvSpPr>
        <p:spPr>
          <a:xfrm>
            <a:off x="3043238" y="4429802"/>
            <a:ext cx="6096000" cy="1615827"/>
          </a:xfrm>
          <a:prstGeom prst="rect">
            <a:avLst/>
          </a:prstGeom>
        </p:spPr>
        <p:txBody>
          <a:bodyPr>
            <a:spAutoFit/>
          </a:bodyPr>
          <a:lstStyle/>
          <a:p>
            <a:pPr fontAlgn="base">
              <a:spcBef>
                <a:spcPct val="50000"/>
              </a:spcBef>
              <a:spcAft>
                <a:spcPct val="0"/>
              </a:spcAft>
            </a:pPr>
            <a:r>
              <a:rPr lang="zh-CN" altLang="en-US" b="1" dirty="0">
                <a:solidFill>
                  <a:srgbClr val="C00000"/>
                </a:solidFill>
                <a:latin typeface="Arial" panose="020B0604020202020204" pitchFamily="34" charset="0"/>
                <a:ea typeface="微软雅黑" panose="020B0503020204020204" pitchFamily="34" charset="-122"/>
                <a:sym typeface="Arial" panose="020B0604020202020204" pitchFamily="34" charset="0"/>
              </a:rPr>
              <a:t>江阴地区：</a:t>
            </a:r>
            <a:r>
              <a:rPr lang="zh-CN" altLang="en-US" dirty="0">
                <a:solidFill>
                  <a:prstClr val="black"/>
                </a:solidFill>
                <a:latin typeface="Arial" panose="020B0604020202020204" pitchFamily="34" charset="0"/>
                <a:ea typeface="微软雅黑" panose="020B0503020204020204" pitchFamily="34" charset="-122"/>
                <a:sym typeface="Arial" panose="020B0604020202020204" pitchFamily="34" charset="0"/>
              </a:rPr>
              <a:t>责任人小觅只，小觅只协助；</a:t>
            </a:r>
            <a:endParaRPr lang="en-US" altLang="zh-CN"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a:p>
            <a:pPr fontAlgn="base">
              <a:spcBef>
                <a:spcPct val="50000"/>
              </a:spcBef>
              <a:spcAft>
                <a:spcPct val="0"/>
              </a:spcAft>
            </a:pPr>
            <a:r>
              <a:rPr lang="zh-CN" altLang="en-US" b="1" dirty="0">
                <a:solidFill>
                  <a:srgbClr val="433D3C"/>
                </a:solidFill>
                <a:latin typeface="Arial" panose="020B0604020202020204" pitchFamily="34" charset="0"/>
                <a:ea typeface="微软雅黑" panose="020B0503020204020204" pitchFamily="34" charset="-122"/>
                <a:sym typeface="Arial" panose="020B0604020202020204" pitchFamily="34" charset="0"/>
              </a:rPr>
              <a:t>无锡地区：</a:t>
            </a:r>
            <a:r>
              <a:rPr lang="zh-CN" altLang="en-US" dirty="0">
                <a:solidFill>
                  <a:srgbClr val="44546A"/>
                </a:solidFill>
                <a:latin typeface="Arial" panose="020B0604020202020204" pitchFamily="34" charset="0"/>
                <a:ea typeface="微软雅黑" panose="020B0503020204020204" pitchFamily="34" charset="-122"/>
                <a:sym typeface="Arial" panose="020B0604020202020204" pitchFamily="34" charset="0"/>
              </a:rPr>
              <a:t>责任人</a:t>
            </a:r>
            <a:r>
              <a:rPr lang="zh-CN" altLang="en-US" dirty="0">
                <a:solidFill>
                  <a:prstClr val="black"/>
                </a:solidFill>
                <a:latin typeface="Arial" panose="020B0604020202020204" pitchFamily="34" charset="0"/>
                <a:ea typeface="微软雅黑" panose="020B0503020204020204" pitchFamily="34" charset="-122"/>
                <a:sym typeface="Arial" panose="020B0604020202020204" pitchFamily="34" charset="0"/>
              </a:rPr>
              <a:t>小觅只</a:t>
            </a:r>
            <a:r>
              <a:rPr lang="zh-CN" altLang="en-US" dirty="0">
                <a:solidFill>
                  <a:srgbClr val="44546A"/>
                </a:solidFill>
                <a:latin typeface="Arial" panose="020B0604020202020204" pitchFamily="34" charset="0"/>
                <a:ea typeface="微软雅黑" panose="020B0503020204020204" pitchFamily="34" charset="-122"/>
                <a:sym typeface="Arial" panose="020B0604020202020204" pitchFamily="34" charset="0"/>
              </a:rPr>
              <a:t>（</a:t>
            </a:r>
            <a:r>
              <a:rPr lang="en-US" altLang="zh-CN" dirty="0">
                <a:solidFill>
                  <a:srgbClr val="44546A"/>
                </a:solidFill>
                <a:latin typeface="Arial" panose="020B0604020202020204" pitchFamily="34" charset="0"/>
                <a:ea typeface="微软雅黑" panose="020B0503020204020204" pitchFamily="34" charset="-122"/>
                <a:sym typeface="Arial" panose="020B0604020202020204" pitchFamily="34" charset="0"/>
              </a:rPr>
              <a:t>11</a:t>
            </a:r>
            <a:r>
              <a:rPr lang="zh-CN" altLang="en-US" dirty="0">
                <a:solidFill>
                  <a:srgbClr val="44546A"/>
                </a:solidFill>
                <a:latin typeface="Arial" panose="020B0604020202020204" pitchFamily="34" charset="0"/>
                <a:ea typeface="微软雅黑" panose="020B0503020204020204" pitchFamily="34" charset="-122"/>
                <a:sym typeface="Arial" panose="020B0604020202020204" pitchFamily="34" charset="0"/>
              </a:rPr>
              <a:t>月</a:t>
            </a:r>
            <a:r>
              <a:rPr lang="en-US" altLang="zh-CN" dirty="0">
                <a:solidFill>
                  <a:srgbClr val="44546A"/>
                </a:solidFill>
                <a:latin typeface="Arial" panose="020B0604020202020204" pitchFamily="34" charset="0"/>
                <a:ea typeface="微软雅黑" panose="020B0503020204020204" pitchFamily="34" charset="-122"/>
                <a:sym typeface="Arial" panose="020B0604020202020204" pitchFamily="34" charset="0"/>
              </a:rPr>
              <a:t>15</a:t>
            </a:r>
            <a:r>
              <a:rPr lang="zh-CN" altLang="en-US" dirty="0">
                <a:solidFill>
                  <a:srgbClr val="44546A"/>
                </a:solidFill>
                <a:latin typeface="Arial" panose="020B0604020202020204" pitchFamily="34" charset="0"/>
                <a:ea typeface="微软雅黑" panose="020B0503020204020204" pitchFamily="34" charset="-122"/>
                <a:sym typeface="Arial" panose="020B0604020202020204" pitchFamily="34" charset="0"/>
              </a:rPr>
              <a:t>日之前为韦超）；</a:t>
            </a:r>
            <a:endParaRPr lang="zh-CN" altLang="en-US"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a:p>
            <a:pPr fontAlgn="base">
              <a:spcBef>
                <a:spcPct val="50000"/>
              </a:spcBef>
              <a:spcAft>
                <a:spcPct val="0"/>
              </a:spcAft>
            </a:pPr>
            <a:r>
              <a:rPr lang="zh-CN" altLang="en-US" b="1" dirty="0">
                <a:solidFill>
                  <a:srgbClr val="C00000"/>
                </a:solidFill>
                <a:latin typeface="Arial" panose="020B0604020202020204" pitchFamily="34" charset="0"/>
                <a:ea typeface="微软雅黑" panose="020B0503020204020204" pitchFamily="34" charset="-122"/>
                <a:sym typeface="Arial" panose="020B0604020202020204" pitchFamily="34" charset="0"/>
              </a:rPr>
              <a:t>浙江地区：</a:t>
            </a:r>
            <a:r>
              <a:rPr lang="zh-CN" altLang="en-US" dirty="0">
                <a:solidFill>
                  <a:prstClr val="black"/>
                </a:solidFill>
                <a:latin typeface="Arial" panose="020B0604020202020204" pitchFamily="34" charset="0"/>
                <a:ea typeface="微软雅黑" panose="020B0503020204020204" pitchFamily="34" charset="-122"/>
                <a:sym typeface="Arial" panose="020B0604020202020204" pitchFamily="34" charset="0"/>
              </a:rPr>
              <a:t>责任人小觅只，小觅只协助 ；</a:t>
            </a:r>
            <a:endParaRPr lang="zh-CN" altLang="en-US"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a:p>
            <a:pPr fontAlgn="base">
              <a:spcBef>
                <a:spcPct val="50000"/>
              </a:spcBef>
              <a:spcAft>
                <a:spcPct val="0"/>
              </a:spcAft>
            </a:pPr>
            <a:r>
              <a:rPr lang="zh-CN" altLang="en-US" b="1" dirty="0">
                <a:solidFill>
                  <a:srgbClr val="433D3C"/>
                </a:solidFill>
                <a:latin typeface="Arial" panose="020B0604020202020204" pitchFamily="34" charset="0"/>
                <a:ea typeface="微软雅黑" panose="020B0503020204020204" pitchFamily="34" charset="-122"/>
                <a:sym typeface="Arial" panose="020B0604020202020204" pitchFamily="34" charset="0"/>
              </a:rPr>
              <a:t>南通地区：</a:t>
            </a:r>
            <a:r>
              <a:rPr lang="zh-CN" altLang="en-US" dirty="0">
                <a:solidFill>
                  <a:prstClr val="black"/>
                </a:solidFill>
                <a:latin typeface="Arial" panose="020B0604020202020204" pitchFamily="34" charset="0"/>
                <a:ea typeface="微软雅黑" panose="020B0503020204020204" pitchFamily="34" charset="-122"/>
                <a:sym typeface="Arial" panose="020B0604020202020204" pitchFamily="34" charset="0"/>
              </a:rPr>
              <a:t>责任人小觅只。</a:t>
            </a:r>
            <a:endParaRPr lang="en-US" altLang="zh-CN"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
                                            <p:graphicEl>
                                              <a:dgm id="{06FD7BE6-85C3-4898-941E-82185E0DF9BC}"/>
                                            </p:graphicEl>
                                          </p:spTgt>
                                        </p:tgtEl>
                                        <p:attrNameLst>
                                          <p:attrName>style.visibility</p:attrName>
                                        </p:attrNameLst>
                                      </p:cBhvr>
                                      <p:to>
                                        <p:strVal val="visible"/>
                                      </p:to>
                                    </p:set>
                                    <p:animEffect transition="in" filter="wipe(up)">
                                      <p:cBhvr>
                                        <p:cTn id="7" dur="500"/>
                                        <p:tgtEl>
                                          <p:spTgt spid="10">
                                            <p:graphicEl>
                                              <a:dgm id="{06FD7BE6-85C3-4898-941E-82185E0DF9BC}"/>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0">
                                            <p:graphicEl>
                                              <a:dgm id="{2FB2F031-9C3C-4737-B6CE-8320B7D9CFBF}"/>
                                            </p:graphicEl>
                                          </p:spTgt>
                                        </p:tgtEl>
                                        <p:attrNameLst>
                                          <p:attrName>style.visibility</p:attrName>
                                        </p:attrNameLst>
                                      </p:cBhvr>
                                      <p:to>
                                        <p:strVal val="visible"/>
                                      </p:to>
                                    </p:set>
                                    <p:animEffect transition="in" filter="wipe(up)">
                                      <p:cBhvr>
                                        <p:cTn id="12" dur="500"/>
                                        <p:tgtEl>
                                          <p:spTgt spid="10">
                                            <p:graphicEl>
                                              <a:dgm id="{2FB2F031-9C3C-4737-B6CE-8320B7D9CFBF}"/>
                                            </p:graphicEl>
                                          </p:spTgt>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10">
                                            <p:graphicEl>
                                              <a:dgm id="{EA65BBC9-1A4A-42A6-8912-27B797AAA612}"/>
                                            </p:graphicEl>
                                          </p:spTgt>
                                        </p:tgtEl>
                                        <p:attrNameLst>
                                          <p:attrName>style.visibility</p:attrName>
                                        </p:attrNameLst>
                                      </p:cBhvr>
                                      <p:to>
                                        <p:strVal val="visible"/>
                                      </p:to>
                                    </p:set>
                                    <p:animEffect transition="in" filter="wipe(up)">
                                      <p:cBhvr>
                                        <p:cTn id="15" dur="500"/>
                                        <p:tgtEl>
                                          <p:spTgt spid="10">
                                            <p:graphicEl>
                                              <a:dgm id="{EA65BBC9-1A4A-42A6-8912-27B797AAA612}"/>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10">
                                            <p:graphicEl>
                                              <a:dgm id="{1BFAFF56-FF87-461D-9F1E-E7D1040B8E5D}"/>
                                            </p:graphicEl>
                                          </p:spTgt>
                                        </p:tgtEl>
                                        <p:attrNameLst>
                                          <p:attrName>style.visibility</p:attrName>
                                        </p:attrNameLst>
                                      </p:cBhvr>
                                      <p:to>
                                        <p:strVal val="visible"/>
                                      </p:to>
                                    </p:set>
                                    <p:animEffect transition="in" filter="wipe(up)">
                                      <p:cBhvr>
                                        <p:cTn id="20" dur="500"/>
                                        <p:tgtEl>
                                          <p:spTgt spid="10">
                                            <p:graphicEl>
                                              <a:dgm id="{1BFAFF56-FF87-461D-9F1E-E7D1040B8E5D}"/>
                                            </p:graphicEl>
                                          </p:spTgt>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10">
                                            <p:graphicEl>
                                              <a:dgm id="{4F51FB3A-5E25-4AB4-9381-9B9BE2E93FDF}"/>
                                            </p:graphicEl>
                                          </p:spTgt>
                                        </p:tgtEl>
                                        <p:attrNameLst>
                                          <p:attrName>style.visibility</p:attrName>
                                        </p:attrNameLst>
                                      </p:cBhvr>
                                      <p:to>
                                        <p:strVal val="visible"/>
                                      </p:to>
                                    </p:set>
                                    <p:animEffect transition="in" filter="wipe(up)">
                                      <p:cBhvr>
                                        <p:cTn id="23" dur="500"/>
                                        <p:tgtEl>
                                          <p:spTgt spid="10">
                                            <p:graphicEl>
                                              <a:dgm id="{4F51FB3A-5E25-4AB4-9381-9B9BE2E93FDF}"/>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10">
                                            <p:graphicEl>
                                              <a:dgm id="{187C044C-ADDC-4DAB-9E10-8D21A87051FF}"/>
                                            </p:graphicEl>
                                          </p:spTgt>
                                        </p:tgtEl>
                                        <p:attrNameLst>
                                          <p:attrName>style.visibility</p:attrName>
                                        </p:attrNameLst>
                                      </p:cBhvr>
                                      <p:to>
                                        <p:strVal val="visible"/>
                                      </p:to>
                                    </p:set>
                                    <p:animEffect transition="in" filter="wipe(up)">
                                      <p:cBhvr>
                                        <p:cTn id="28" dur="500"/>
                                        <p:tgtEl>
                                          <p:spTgt spid="10">
                                            <p:graphicEl>
                                              <a:dgm id="{187C044C-ADDC-4DAB-9E10-8D21A87051FF}"/>
                                            </p:graphicEl>
                                          </p:spTgt>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10">
                                            <p:graphicEl>
                                              <a:dgm id="{6A73CED9-0DAD-422E-B77A-E8AACA7BC698}"/>
                                            </p:graphicEl>
                                          </p:spTgt>
                                        </p:tgtEl>
                                        <p:attrNameLst>
                                          <p:attrName>style.visibility</p:attrName>
                                        </p:attrNameLst>
                                      </p:cBhvr>
                                      <p:to>
                                        <p:strVal val="visible"/>
                                      </p:to>
                                    </p:set>
                                    <p:animEffect transition="in" filter="wipe(up)">
                                      <p:cBhvr>
                                        <p:cTn id="31" dur="500"/>
                                        <p:tgtEl>
                                          <p:spTgt spid="10">
                                            <p:graphicEl>
                                              <a:dgm id="{6A73CED9-0DAD-422E-B77A-E8AACA7BC698}"/>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10">
                                            <p:graphicEl>
                                              <a:dgm id="{B3216FB1-3460-48AD-A833-36B25BD09BEE}"/>
                                            </p:graphicEl>
                                          </p:spTgt>
                                        </p:tgtEl>
                                        <p:attrNameLst>
                                          <p:attrName>style.visibility</p:attrName>
                                        </p:attrNameLst>
                                      </p:cBhvr>
                                      <p:to>
                                        <p:strVal val="visible"/>
                                      </p:to>
                                    </p:set>
                                    <p:animEffect transition="in" filter="wipe(up)">
                                      <p:cBhvr>
                                        <p:cTn id="36" dur="500"/>
                                        <p:tgtEl>
                                          <p:spTgt spid="10">
                                            <p:graphicEl>
                                              <a:dgm id="{B3216FB1-3460-48AD-A833-36B25BD09BEE}"/>
                                            </p:graphicEl>
                                          </p:spTgt>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10">
                                            <p:graphicEl>
                                              <a:dgm id="{2E376381-81F6-41A6-8C90-F56607343956}"/>
                                            </p:graphicEl>
                                          </p:spTgt>
                                        </p:tgtEl>
                                        <p:attrNameLst>
                                          <p:attrName>style.visibility</p:attrName>
                                        </p:attrNameLst>
                                      </p:cBhvr>
                                      <p:to>
                                        <p:strVal val="visible"/>
                                      </p:to>
                                    </p:set>
                                    <p:animEffect transition="in" filter="wipe(up)">
                                      <p:cBhvr>
                                        <p:cTn id="39" dur="500"/>
                                        <p:tgtEl>
                                          <p:spTgt spid="10">
                                            <p:graphicEl>
                                              <a:dgm id="{2E376381-81F6-41A6-8C90-F56607343956}"/>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grpId="0" nodeType="click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randombar(horizontal)">
                                      <p:cBhvr>
                                        <p:cTn id="44" dur="500"/>
                                        <p:tgtEl>
                                          <p:spTgt spid="6"/>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wipe(up)">
                                      <p:cBhvr>
                                        <p:cTn id="4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Graphic spid="10" grpId="0">
        <p:bldSub>
          <a:bldDgm bld="one"/>
        </p:bldSub>
      </p:bldGraphic>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55869" y="88072"/>
            <a:ext cx="4208891" cy="584775"/>
            <a:chOff x="355869" y="88072"/>
            <a:chExt cx="4208891" cy="584775"/>
          </a:xfrm>
        </p:grpSpPr>
        <p:sp>
          <p:nvSpPr>
            <p:cNvPr id="8" name="矩形 7"/>
            <p:cNvSpPr/>
            <p:nvPr/>
          </p:nvSpPr>
          <p:spPr>
            <a:xfrm>
              <a:off x="355869" y="88072"/>
              <a:ext cx="2646878" cy="584775"/>
            </a:xfrm>
            <a:prstGeom prst="rect">
              <a:avLst/>
            </a:prstGeom>
          </p:spPr>
          <p:txBody>
            <a:bodyPr wrap="none">
              <a:spAutoFit/>
            </a:bodyPr>
            <a:lstStyle/>
            <a:p>
              <a:r>
                <a:rPr lang="zh-CN" altLang="en-US" sz="3200" b="1">
                  <a:solidFill>
                    <a:srgbClr val="C00000"/>
                  </a:solidFill>
                  <a:latin typeface="微软雅黑" panose="020B0503020204020204" pitchFamily="34" charset="-122"/>
                  <a:ea typeface="微软雅黑" panose="020B0503020204020204" pitchFamily="34" charset="-122"/>
                </a:rPr>
                <a:t>年度工作概述</a:t>
              </a:r>
              <a:endParaRPr lang="zh-CN" altLang="en-US" sz="3200" b="1" dirty="0">
                <a:solidFill>
                  <a:srgbClr val="C00000"/>
                </a:solidFill>
                <a:latin typeface="微软雅黑" panose="020B0503020204020204" pitchFamily="34" charset="-122"/>
                <a:ea typeface="微软雅黑" panose="020B0503020204020204" pitchFamily="34" charset="-122"/>
              </a:endParaRPr>
            </a:p>
          </p:txBody>
        </p:sp>
        <p:sp>
          <p:nvSpPr>
            <p:cNvPr id="9" name="矩形 8"/>
            <p:cNvSpPr/>
            <p:nvPr/>
          </p:nvSpPr>
          <p:spPr>
            <a:xfrm>
              <a:off x="2841211" y="258223"/>
              <a:ext cx="1723549" cy="400110"/>
            </a:xfrm>
            <a:prstGeom prst="rect">
              <a:avLst/>
            </a:prstGeom>
          </p:spPr>
          <p:txBody>
            <a:bodyPr wrap="none">
              <a:spAutoFit/>
            </a:bodyPr>
            <a:lstStyle/>
            <a:p>
              <a:pPr lvl="0"/>
              <a:r>
                <a:rPr lang="zh-CN" altLang="en-US" sz="2000">
                  <a:solidFill>
                    <a:prstClr val="black"/>
                  </a:solidFill>
                  <a:latin typeface="微软雅黑" panose="020B0503020204020204" pitchFamily="34" charset="-122"/>
                  <a:ea typeface="微软雅黑" panose="020B0503020204020204" pitchFamily="34" charset="-122"/>
                </a:rPr>
                <a:t>四项重点工作</a:t>
              </a:r>
              <a:endParaRPr lang="zh-CN" altLang="en-US" sz="2000" dirty="0">
                <a:solidFill>
                  <a:prstClr val="black"/>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4083592" y="1767753"/>
            <a:ext cx="3802842" cy="3948074"/>
            <a:chOff x="4198159" y="1867766"/>
            <a:chExt cx="3802842" cy="3948074"/>
          </a:xfrm>
        </p:grpSpPr>
        <p:sp>
          <p:nvSpPr>
            <p:cNvPr id="6" name="任意多边形 32"/>
            <p:cNvSpPr/>
            <p:nvPr/>
          </p:nvSpPr>
          <p:spPr>
            <a:xfrm>
              <a:off x="4198159" y="1867766"/>
              <a:ext cx="7867" cy="1116000"/>
            </a:xfrm>
            <a:custGeom>
              <a:avLst/>
              <a:gdLst/>
              <a:ahLst/>
              <a:cxnLst/>
              <a:rect l="0" t="0" r="0" b="0"/>
              <a:pathLst>
                <a:path w="7181" h="1409884" fill="none">
                  <a:moveTo>
                    <a:pt x="0" y="0"/>
                  </a:moveTo>
                  <a:lnTo>
                    <a:pt x="0" y="1409884"/>
                  </a:lnTo>
                </a:path>
              </a:pathLst>
            </a:custGeom>
            <a:noFill/>
            <a:ln w="20267" cap="flat">
              <a:solidFill>
                <a:schemeClr val="bg1">
                  <a:lumMod val="85000"/>
                </a:schemeClr>
              </a:solidFill>
              <a:bevel/>
              <a:headEnd type="oval" w="med" len="med"/>
              <a:tailEnd type="oval" w="med" len="med"/>
            </a:ln>
          </p:spPr>
        </p:sp>
        <p:sp>
          <p:nvSpPr>
            <p:cNvPr id="10" name="任意多边形 33"/>
            <p:cNvSpPr/>
            <p:nvPr/>
          </p:nvSpPr>
          <p:spPr>
            <a:xfrm>
              <a:off x="4198159" y="4699840"/>
              <a:ext cx="7867" cy="1116000"/>
            </a:xfrm>
            <a:custGeom>
              <a:avLst/>
              <a:gdLst/>
              <a:ahLst/>
              <a:cxnLst/>
              <a:rect l="0" t="0" r="0" b="0"/>
              <a:pathLst>
                <a:path w="7181" h="1409884" fill="none">
                  <a:moveTo>
                    <a:pt x="0" y="0"/>
                  </a:moveTo>
                  <a:lnTo>
                    <a:pt x="0" y="1409884"/>
                  </a:lnTo>
                </a:path>
              </a:pathLst>
            </a:custGeom>
            <a:noFill/>
            <a:ln w="20267" cap="flat">
              <a:solidFill>
                <a:schemeClr val="bg1">
                  <a:lumMod val="85000"/>
                </a:schemeClr>
              </a:solidFill>
              <a:bevel/>
              <a:headEnd type="oval" w="med" len="med"/>
              <a:tailEnd type="oval" w="med" len="med"/>
            </a:ln>
          </p:spPr>
        </p:sp>
        <p:sp>
          <p:nvSpPr>
            <p:cNvPr id="11" name="任意多边形 34"/>
            <p:cNvSpPr/>
            <p:nvPr/>
          </p:nvSpPr>
          <p:spPr>
            <a:xfrm flipH="1">
              <a:off x="7993134" y="1867766"/>
              <a:ext cx="7867" cy="1116000"/>
            </a:xfrm>
            <a:custGeom>
              <a:avLst/>
              <a:gdLst/>
              <a:ahLst/>
              <a:cxnLst/>
              <a:rect l="0" t="0" r="0" b="0"/>
              <a:pathLst>
                <a:path w="7181" h="1409884" fill="none">
                  <a:moveTo>
                    <a:pt x="0" y="0"/>
                  </a:moveTo>
                  <a:lnTo>
                    <a:pt x="0" y="1409884"/>
                  </a:lnTo>
                </a:path>
              </a:pathLst>
            </a:custGeom>
            <a:noFill/>
            <a:ln w="20267" cap="flat">
              <a:solidFill>
                <a:schemeClr val="bg1">
                  <a:lumMod val="85000"/>
                </a:schemeClr>
              </a:solidFill>
              <a:bevel/>
              <a:headEnd type="oval" w="med" len="med"/>
              <a:tailEnd type="oval" w="med" len="med"/>
            </a:ln>
          </p:spPr>
        </p:sp>
        <p:sp>
          <p:nvSpPr>
            <p:cNvPr id="12" name="任意多边形 35"/>
            <p:cNvSpPr/>
            <p:nvPr/>
          </p:nvSpPr>
          <p:spPr>
            <a:xfrm flipH="1">
              <a:off x="7993134" y="4699840"/>
              <a:ext cx="7867" cy="1116000"/>
            </a:xfrm>
            <a:custGeom>
              <a:avLst/>
              <a:gdLst/>
              <a:ahLst/>
              <a:cxnLst/>
              <a:rect l="0" t="0" r="0" b="0"/>
              <a:pathLst>
                <a:path w="7181" h="1409884" fill="none">
                  <a:moveTo>
                    <a:pt x="0" y="0"/>
                  </a:moveTo>
                  <a:lnTo>
                    <a:pt x="0" y="1409884"/>
                  </a:lnTo>
                </a:path>
              </a:pathLst>
            </a:custGeom>
            <a:noFill/>
            <a:ln w="20267" cap="flat">
              <a:solidFill>
                <a:schemeClr val="bg1">
                  <a:lumMod val="85000"/>
                </a:schemeClr>
              </a:solidFill>
              <a:bevel/>
              <a:headEnd type="oval" w="med" len="med"/>
              <a:tailEnd type="oval" w="med" len="med"/>
            </a:ln>
          </p:spPr>
        </p:sp>
        <p:sp>
          <p:nvSpPr>
            <p:cNvPr id="13" name="任意多边形 36"/>
            <p:cNvSpPr/>
            <p:nvPr/>
          </p:nvSpPr>
          <p:spPr>
            <a:xfrm>
              <a:off x="4640054" y="2328259"/>
              <a:ext cx="2916446" cy="2916444"/>
            </a:xfrm>
            <a:custGeom>
              <a:avLst/>
              <a:gdLst/>
              <a:ahLst/>
              <a:cxnLst/>
              <a:rect l="0" t="0" r="0" b="0"/>
              <a:pathLst>
                <a:path w="2348218" h="2348218">
                  <a:moveTo>
                    <a:pt x="0" y="1174109"/>
                  </a:moveTo>
                  <a:cubicBezTo>
                    <a:pt x="0" y="525668"/>
                    <a:pt x="525668" y="0"/>
                    <a:pt x="1174109" y="0"/>
                  </a:cubicBezTo>
                  <a:cubicBezTo>
                    <a:pt x="1822556" y="0"/>
                    <a:pt x="2348218" y="525668"/>
                    <a:pt x="2348218" y="1174109"/>
                  </a:cubicBezTo>
                  <a:cubicBezTo>
                    <a:pt x="2348218" y="1822556"/>
                    <a:pt x="1822556" y="2348218"/>
                    <a:pt x="1174109" y="2348218"/>
                  </a:cubicBezTo>
                  <a:cubicBezTo>
                    <a:pt x="525668" y="2348218"/>
                    <a:pt x="0" y="1822556"/>
                    <a:pt x="0" y="1174109"/>
                  </a:cubicBezTo>
                  <a:close/>
                </a:path>
              </a:pathLst>
            </a:custGeom>
            <a:solidFill>
              <a:srgbClr val="C00000"/>
            </a:solidFill>
            <a:ln w="30400" cap="flat">
              <a:solidFill>
                <a:schemeClr val="bg1"/>
              </a:solidFill>
              <a:bevel/>
            </a:ln>
          </p:spPr>
        </p:sp>
        <p:sp>
          <p:nvSpPr>
            <p:cNvPr id="14" name="任意多边形 37"/>
            <p:cNvSpPr/>
            <p:nvPr/>
          </p:nvSpPr>
          <p:spPr>
            <a:xfrm>
              <a:off x="5012200" y="2700406"/>
              <a:ext cx="2172146" cy="2172144"/>
            </a:xfrm>
            <a:custGeom>
              <a:avLst/>
              <a:gdLst/>
              <a:ahLst/>
              <a:cxnLst/>
              <a:rect l="0" t="0" r="0" b="0"/>
              <a:pathLst>
                <a:path w="1748935" h="1748935">
                  <a:moveTo>
                    <a:pt x="0" y="874471"/>
                  </a:moveTo>
                  <a:cubicBezTo>
                    <a:pt x="0" y="391377"/>
                    <a:pt x="391489" y="0"/>
                    <a:pt x="874471" y="0"/>
                  </a:cubicBezTo>
                  <a:cubicBezTo>
                    <a:pt x="1357337" y="0"/>
                    <a:pt x="1748935" y="391377"/>
                    <a:pt x="1748935" y="874471"/>
                  </a:cubicBezTo>
                  <a:cubicBezTo>
                    <a:pt x="1748935" y="1357231"/>
                    <a:pt x="1357337" y="1748935"/>
                    <a:pt x="874471" y="1748935"/>
                  </a:cubicBezTo>
                  <a:cubicBezTo>
                    <a:pt x="391489" y="1748935"/>
                    <a:pt x="0" y="1357231"/>
                    <a:pt x="0" y="874471"/>
                  </a:cubicBezTo>
                  <a:close/>
                </a:path>
              </a:pathLst>
            </a:custGeom>
            <a:solidFill>
              <a:srgbClr val="433D3C"/>
            </a:solidFill>
            <a:ln w="30400" cap="flat">
              <a:solidFill>
                <a:schemeClr val="bg1"/>
              </a:solidFill>
              <a:bevel/>
            </a:ln>
          </p:spPr>
        </p:sp>
        <p:sp>
          <p:nvSpPr>
            <p:cNvPr id="15" name="任意多边形 38"/>
            <p:cNvSpPr/>
            <p:nvPr/>
          </p:nvSpPr>
          <p:spPr>
            <a:xfrm>
              <a:off x="5402008" y="3090213"/>
              <a:ext cx="1392536" cy="1392534"/>
            </a:xfrm>
            <a:custGeom>
              <a:avLst/>
              <a:gdLst/>
              <a:ahLst/>
              <a:cxnLst/>
              <a:rect l="0" t="0" r="0" b="0"/>
              <a:pathLst>
                <a:path w="1121220" h="1121220">
                  <a:moveTo>
                    <a:pt x="0" y="560611"/>
                  </a:moveTo>
                  <a:cubicBezTo>
                    <a:pt x="0" y="250773"/>
                    <a:pt x="250995" y="0"/>
                    <a:pt x="560611" y="0"/>
                  </a:cubicBezTo>
                  <a:cubicBezTo>
                    <a:pt x="870230" y="0"/>
                    <a:pt x="1121220" y="250773"/>
                    <a:pt x="1121220" y="560611"/>
                  </a:cubicBezTo>
                  <a:cubicBezTo>
                    <a:pt x="1121220" y="870010"/>
                    <a:pt x="870230" y="1121220"/>
                    <a:pt x="560611" y="1121220"/>
                  </a:cubicBezTo>
                  <a:cubicBezTo>
                    <a:pt x="250995" y="1121220"/>
                    <a:pt x="0" y="870010"/>
                    <a:pt x="0" y="560611"/>
                  </a:cubicBezTo>
                  <a:close/>
                </a:path>
              </a:pathLst>
            </a:custGeom>
            <a:solidFill>
              <a:srgbClr val="C00000"/>
            </a:solidFill>
            <a:ln w="30400" cap="flat">
              <a:solidFill>
                <a:schemeClr val="bg1"/>
              </a:solidFill>
              <a:bevel/>
            </a:ln>
          </p:spPr>
        </p:sp>
        <p:sp>
          <p:nvSpPr>
            <p:cNvPr id="16" name="任意多边形 39"/>
            <p:cNvSpPr/>
            <p:nvPr/>
          </p:nvSpPr>
          <p:spPr>
            <a:xfrm>
              <a:off x="5753427" y="3441632"/>
              <a:ext cx="689700" cy="689698"/>
            </a:xfrm>
            <a:custGeom>
              <a:avLst/>
              <a:gdLst/>
              <a:ahLst/>
              <a:cxnLst/>
              <a:rect l="0" t="0" r="0" b="0"/>
              <a:pathLst>
                <a:path w="555321" h="555321">
                  <a:moveTo>
                    <a:pt x="0" y="277661"/>
                  </a:moveTo>
                  <a:cubicBezTo>
                    <a:pt x="0" y="124225"/>
                    <a:pt x="124313" y="0"/>
                    <a:pt x="277661" y="0"/>
                  </a:cubicBezTo>
                  <a:cubicBezTo>
                    <a:pt x="431008" y="0"/>
                    <a:pt x="555321" y="124225"/>
                    <a:pt x="555321" y="277661"/>
                  </a:cubicBezTo>
                  <a:cubicBezTo>
                    <a:pt x="555321" y="430921"/>
                    <a:pt x="431008" y="555321"/>
                    <a:pt x="277661" y="555321"/>
                  </a:cubicBezTo>
                  <a:cubicBezTo>
                    <a:pt x="124313" y="555321"/>
                    <a:pt x="0" y="430921"/>
                    <a:pt x="0" y="277661"/>
                  </a:cubicBezTo>
                  <a:close/>
                </a:path>
              </a:pathLst>
            </a:custGeom>
            <a:solidFill>
              <a:srgbClr val="EB7C4F"/>
            </a:solidFill>
            <a:ln w="30400" cap="flat">
              <a:solidFill>
                <a:schemeClr val="bg1"/>
              </a:solidFill>
              <a:bevel/>
            </a:ln>
          </p:spPr>
        </p:sp>
        <p:sp>
          <p:nvSpPr>
            <p:cNvPr id="17" name="任意多边形 40"/>
            <p:cNvSpPr/>
            <p:nvPr/>
          </p:nvSpPr>
          <p:spPr>
            <a:xfrm>
              <a:off x="4202353" y="2437309"/>
              <a:ext cx="953847" cy="547191"/>
            </a:xfrm>
            <a:custGeom>
              <a:avLst/>
              <a:gdLst/>
              <a:ahLst/>
              <a:cxnLst/>
              <a:rect l="0" t="0" r="0" b="0"/>
              <a:pathLst>
                <a:path w="992188" h="567308" fill="none">
                  <a:moveTo>
                    <a:pt x="0" y="0"/>
                  </a:moveTo>
                  <a:lnTo>
                    <a:pt x="450017" y="0"/>
                  </a:lnTo>
                  <a:lnTo>
                    <a:pt x="992188" y="567308"/>
                  </a:lnTo>
                </a:path>
              </a:pathLst>
            </a:custGeom>
            <a:solidFill>
              <a:srgbClr val="FFFFFF"/>
            </a:solidFill>
            <a:ln w="20267" cap="flat">
              <a:solidFill>
                <a:schemeClr val="bg1">
                  <a:lumMod val="85000"/>
                </a:schemeClr>
              </a:solidFill>
              <a:bevel/>
              <a:tailEnd type="oval" w="med" len="med"/>
            </a:ln>
          </p:spPr>
        </p:sp>
        <p:sp>
          <p:nvSpPr>
            <p:cNvPr id="18" name="任意多边形 41"/>
            <p:cNvSpPr/>
            <p:nvPr/>
          </p:nvSpPr>
          <p:spPr>
            <a:xfrm>
              <a:off x="4202356" y="4482747"/>
              <a:ext cx="1362456" cy="828596"/>
            </a:xfrm>
            <a:custGeom>
              <a:avLst/>
              <a:gdLst/>
              <a:ahLst/>
              <a:cxnLst/>
              <a:rect l="0" t="0" r="0" b="0"/>
              <a:pathLst>
                <a:path w="1265073" h="860533" fill="none">
                  <a:moveTo>
                    <a:pt x="0" y="860533"/>
                  </a:moveTo>
                  <a:lnTo>
                    <a:pt x="478741" y="860533"/>
                  </a:lnTo>
                  <a:lnTo>
                    <a:pt x="1265073" y="0"/>
                  </a:lnTo>
                </a:path>
              </a:pathLst>
            </a:custGeom>
            <a:solidFill>
              <a:srgbClr val="FFFFFF"/>
            </a:solidFill>
            <a:ln w="20267" cap="flat">
              <a:solidFill>
                <a:schemeClr val="bg1">
                  <a:lumMod val="85000"/>
                </a:schemeClr>
              </a:solidFill>
              <a:bevel/>
              <a:tailEnd type="oval" w="med" len="med"/>
            </a:ln>
          </p:spPr>
        </p:sp>
        <p:sp>
          <p:nvSpPr>
            <p:cNvPr id="19" name="任意多边形 42"/>
            <p:cNvSpPr/>
            <p:nvPr/>
          </p:nvSpPr>
          <p:spPr>
            <a:xfrm>
              <a:off x="6443127" y="4156618"/>
              <a:ext cx="1556303" cy="1154720"/>
            </a:xfrm>
            <a:custGeom>
              <a:avLst/>
              <a:gdLst/>
              <a:ahLst/>
              <a:cxnLst/>
              <a:rect l="0" t="0" r="0" b="0"/>
              <a:pathLst>
                <a:path w="1486492" h="1065193" fill="none">
                  <a:moveTo>
                    <a:pt x="1486492" y="1065193"/>
                  </a:moveTo>
                  <a:lnTo>
                    <a:pt x="864128" y="1065193"/>
                  </a:lnTo>
                  <a:lnTo>
                    <a:pt x="0" y="0"/>
                  </a:lnTo>
                </a:path>
              </a:pathLst>
            </a:custGeom>
            <a:solidFill>
              <a:srgbClr val="FFFFFF"/>
            </a:solidFill>
            <a:ln w="20267" cap="flat">
              <a:solidFill>
                <a:schemeClr val="bg1">
                  <a:lumMod val="85000"/>
                </a:schemeClr>
              </a:solidFill>
              <a:bevel/>
              <a:tailEnd type="oval" w="med" len="med"/>
            </a:ln>
          </p:spPr>
        </p:sp>
        <p:sp>
          <p:nvSpPr>
            <p:cNvPr id="20" name="任意多边形 43"/>
            <p:cNvSpPr/>
            <p:nvPr/>
          </p:nvSpPr>
          <p:spPr>
            <a:xfrm>
              <a:off x="6119249" y="2437312"/>
              <a:ext cx="1880182" cy="1329499"/>
            </a:xfrm>
            <a:custGeom>
              <a:avLst/>
              <a:gdLst/>
              <a:ahLst/>
              <a:cxnLst/>
              <a:rect l="0" t="0" r="0" b="0"/>
              <a:pathLst>
                <a:path w="1716285" h="1213606" fill="none">
                  <a:moveTo>
                    <a:pt x="1716285" y="0"/>
                  </a:moveTo>
                  <a:lnTo>
                    <a:pt x="1093921" y="0"/>
                  </a:lnTo>
                  <a:lnTo>
                    <a:pt x="0" y="1213606"/>
                  </a:lnTo>
                </a:path>
              </a:pathLst>
            </a:custGeom>
            <a:solidFill>
              <a:srgbClr val="FFFFFF"/>
            </a:solidFill>
            <a:ln w="20267" cap="flat">
              <a:solidFill>
                <a:schemeClr val="bg1">
                  <a:lumMod val="85000"/>
                </a:schemeClr>
              </a:solidFill>
              <a:bevel/>
              <a:tailEnd type="oval" w="med" len="med"/>
            </a:ln>
          </p:spPr>
        </p:sp>
      </p:grpSp>
      <p:grpSp>
        <p:nvGrpSpPr>
          <p:cNvPr id="21" name="组合 20"/>
          <p:cNvGrpSpPr/>
          <p:nvPr/>
        </p:nvGrpSpPr>
        <p:grpSpPr>
          <a:xfrm>
            <a:off x="8234884" y="1751135"/>
            <a:ext cx="2351472" cy="1189108"/>
            <a:chOff x="3624780" y="2412339"/>
            <a:chExt cx="2351472" cy="1189108"/>
          </a:xfrm>
        </p:grpSpPr>
        <p:sp>
          <p:nvSpPr>
            <p:cNvPr id="22" name="文本框 21"/>
            <p:cNvSpPr txBox="1"/>
            <p:nvPr/>
          </p:nvSpPr>
          <p:spPr>
            <a:xfrm>
              <a:off x="3624780" y="2412339"/>
              <a:ext cx="2133781" cy="400110"/>
            </a:xfrm>
            <a:prstGeom prst="rect">
              <a:avLst/>
            </a:prstGeom>
            <a:noFill/>
          </p:spPr>
          <p:txBody>
            <a:bodyPr wrap="square" rtlCol="0">
              <a:spAutoFit/>
              <a:scene3d>
                <a:camera prst="orthographicFront"/>
                <a:lightRig rig="threePt" dir="t"/>
              </a:scene3d>
              <a:sp3d contourW="12700"/>
            </a:body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紧盯收入</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3624780" y="2750893"/>
              <a:ext cx="2351472" cy="850554"/>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全年实现业务收入</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26207</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万元，完成省公司预算（</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23845</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万元）的</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109.91%</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8234884" y="4592895"/>
            <a:ext cx="2351472" cy="1189108"/>
            <a:chOff x="3624780" y="2412339"/>
            <a:chExt cx="2351472" cy="1189108"/>
          </a:xfrm>
        </p:grpSpPr>
        <p:sp>
          <p:nvSpPr>
            <p:cNvPr id="25" name="文本框 24"/>
            <p:cNvSpPr txBox="1"/>
            <p:nvPr/>
          </p:nvSpPr>
          <p:spPr>
            <a:xfrm>
              <a:off x="3624780" y="2412339"/>
              <a:ext cx="2133781" cy="400110"/>
            </a:xfrm>
            <a:prstGeom prst="rect">
              <a:avLst/>
            </a:prstGeom>
            <a:noFill/>
          </p:spPr>
          <p:txBody>
            <a:bodyPr wrap="square" rtlCol="0">
              <a:spAutoFit/>
              <a:scene3d>
                <a:camera prst="orthographicFront"/>
                <a:lightRig rig="threePt" dir="t"/>
              </a:scene3d>
              <a:sp3d contourW="12700"/>
            </a:body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荣誉奖励</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3624780" y="2750893"/>
              <a:ext cx="2351472" cy="850554"/>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海西分公司在省公司农村电商标杆示范县建设中荣获“黄金标杆”称号。</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1085731" y="1751135"/>
            <a:ext cx="2681868" cy="1189108"/>
            <a:chOff x="3294384" y="2412339"/>
            <a:chExt cx="2681868" cy="1189108"/>
          </a:xfrm>
        </p:grpSpPr>
        <p:sp>
          <p:nvSpPr>
            <p:cNvPr id="28" name="文本框 27"/>
            <p:cNvSpPr txBox="1"/>
            <p:nvPr/>
          </p:nvSpPr>
          <p:spPr>
            <a:xfrm>
              <a:off x="3842471" y="2412339"/>
              <a:ext cx="2133781" cy="400110"/>
            </a:xfrm>
            <a:prstGeom prst="rect">
              <a:avLst/>
            </a:prstGeom>
            <a:noFill/>
          </p:spPr>
          <p:txBody>
            <a:bodyPr wrap="square" rtlCol="0">
              <a:spAutoFit/>
              <a:scene3d>
                <a:camera prst="orthographicFront"/>
                <a:lightRig rig="threePt" dir="t"/>
              </a:scene3d>
              <a:sp3d contourW="12700"/>
            </a:bodyPr>
            <a:lstStyle/>
            <a:p>
              <a:pPr algn="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措施得力</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3294384" y="2750893"/>
              <a:ext cx="2681868" cy="850554"/>
            </a:xfrm>
            <a:prstGeom prst="rect">
              <a:avLst/>
            </a:prstGeom>
            <a:noFill/>
          </p:spPr>
          <p:txBody>
            <a:bodyPr wrap="square" rtlCol="0">
              <a:spAutoFit/>
              <a:scene3d>
                <a:camera prst="orthographicFront"/>
                <a:lightRig rig="threePt" dir="t"/>
              </a:scene3d>
              <a:sp3d contourW="12700"/>
            </a:bodyPr>
            <a:lstStyle/>
            <a:p>
              <a:pPr algn="r">
                <a:lnSpc>
                  <a:spcPct val="12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坚决贯彻董事会工作要求，以“转型、对标、三互”为抓手，落实“四个常态化”工作要求</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1416127" y="4592895"/>
            <a:ext cx="2351472" cy="1189108"/>
            <a:chOff x="3624780" y="2412339"/>
            <a:chExt cx="2351472" cy="1189108"/>
          </a:xfrm>
        </p:grpSpPr>
        <p:sp>
          <p:nvSpPr>
            <p:cNvPr id="31" name="文本框 30"/>
            <p:cNvSpPr txBox="1"/>
            <p:nvPr/>
          </p:nvSpPr>
          <p:spPr>
            <a:xfrm>
              <a:off x="3842471" y="2412339"/>
              <a:ext cx="2133781" cy="400110"/>
            </a:xfrm>
            <a:prstGeom prst="rect">
              <a:avLst/>
            </a:prstGeom>
            <a:noFill/>
          </p:spPr>
          <p:txBody>
            <a:bodyPr wrap="square" rtlCol="0">
              <a:spAutoFit/>
              <a:scene3d>
                <a:camera prst="orthographicFront"/>
                <a:lightRig rig="threePt" dir="t"/>
              </a:scene3d>
              <a:sp3d contourW="12700"/>
            </a:bodyPr>
            <a:lstStyle/>
            <a:p>
              <a:pPr algn="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增幅亮眼</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3624780" y="2750893"/>
              <a:ext cx="2351472" cy="850554"/>
            </a:xfrm>
            <a:prstGeom prst="rect">
              <a:avLst/>
            </a:prstGeom>
            <a:noFill/>
          </p:spPr>
          <p:txBody>
            <a:bodyPr wrap="square" rtlCol="0">
              <a:spAutoFit/>
              <a:scene3d>
                <a:camera prst="orthographicFront"/>
                <a:lightRig rig="threePt" dir="t"/>
              </a:scene3d>
              <a:sp3d contourW="12700"/>
            </a:bodyPr>
            <a:lstStyle/>
            <a:p>
              <a:pPr algn="r">
                <a:lnSpc>
                  <a:spcPct val="12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重点考核业务收入</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23000</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万，增幅</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18.63%</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，进度、增幅双双位列全省第</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位。</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2" presetClass="entr" presetSubtype="2" fill="hold" nodeType="afterEffect">
                                  <p:stCondLst>
                                    <p:cond delay="0"/>
                                  </p:stCondLst>
                                  <p:childTnLst>
                                    <p:set>
                                      <p:cBhvr>
                                        <p:cTn id="13" dur="1" fill="hold">
                                          <p:stCondLst>
                                            <p:cond delay="0"/>
                                          </p:stCondLst>
                                        </p:cTn>
                                        <p:tgtEl>
                                          <p:spTgt spid="21"/>
                                        </p:tgtEl>
                                        <p:attrNameLst>
                                          <p:attrName>style.visibility</p:attrName>
                                        </p:attrNameLst>
                                      </p:cBhvr>
                                      <p:to>
                                        <p:strVal val="visible"/>
                                      </p:to>
                                    </p:set>
                                    <p:anim calcmode="lin" valueType="num">
                                      <p:cBhvr additive="base">
                                        <p:cTn id="14" dur="500" fill="hold"/>
                                        <p:tgtEl>
                                          <p:spTgt spid="21"/>
                                        </p:tgtEl>
                                        <p:attrNameLst>
                                          <p:attrName>ppt_x</p:attrName>
                                        </p:attrNameLst>
                                      </p:cBhvr>
                                      <p:tavLst>
                                        <p:tav tm="0">
                                          <p:val>
                                            <p:strVal val="1+#ppt_w/2"/>
                                          </p:val>
                                        </p:tav>
                                        <p:tav tm="100000">
                                          <p:val>
                                            <p:strVal val="#ppt_x"/>
                                          </p:val>
                                        </p:tav>
                                      </p:tavLst>
                                    </p:anim>
                                    <p:anim calcmode="lin" valueType="num">
                                      <p:cBhvr additive="base">
                                        <p:cTn id="15" dur="500" fill="hold"/>
                                        <p:tgtEl>
                                          <p:spTgt spid="21"/>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cBhvr additive="base">
                                        <p:cTn id="18" dur="500" fill="hold"/>
                                        <p:tgtEl>
                                          <p:spTgt spid="24"/>
                                        </p:tgtEl>
                                        <p:attrNameLst>
                                          <p:attrName>ppt_x</p:attrName>
                                        </p:attrNameLst>
                                      </p:cBhvr>
                                      <p:tavLst>
                                        <p:tav tm="0">
                                          <p:val>
                                            <p:strVal val="1+#ppt_w/2"/>
                                          </p:val>
                                        </p:tav>
                                        <p:tav tm="100000">
                                          <p:val>
                                            <p:strVal val="#ppt_x"/>
                                          </p:val>
                                        </p:tav>
                                      </p:tavLst>
                                    </p:anim>
                                    <p:anim calcmode="lin" valueType="num">
                                      <p:cBhvr additive="base">
                                        <p:cTn id="19" dur="500" fill="hold"/>
                                        <p:tgtEl>
                                          <p:spTgt spid="24"/>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additive="base">
                                        <p:cTn id="22" dur="500" fill="hold"/>
                                        <p:tgtEl>
                                          <p:spTgt spid="27"/>
                                        </p:tgtEl>
                                        <p:attrNameLst>
                                          <p:attrName>ppt_x</p:attrName>
                                        </p:attrNameLst>
                                      </p:cBhvr>
                                      <p:tavLst>
                                        <p:tav tm="0">
                                          <p:val>
                                            <p:strVal val="0-#ppt_w/2"/>
                                          </p:val>
                                        </p:tav>
                                        <p:tav tm="100000">
                                          <p:val>
                                            <p:strVal val="#ppt_x"/>
                                          </p:val>
                                        </p:tav>
                                      </p:tavLst>
                                    </p:anim>
                                    <p:anim calcmode="lin" valueType="num">
                                      <p:cBhvr additive="base">
                                        <p:cTn id="23" dur="500" fill="hold"/>
                                        <p:tgtEl>
                                          <p:spTgt spid="27"/>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additive="base">
                                        <p:cTn id="26" dur="500" fill="hold"/>
                                        <p:tgtEl>
                                          <p:spTgt spid="30"/>
                                        </p:tgtEl>
                                        <p:attrNameLst>
                                          <p:attrName>ppt_x</p:attrName>
                                        </p:attrNameLst>
                                      </p:cBhvr>
                                      <p:tavLst>
                                        <p:tav tm="0">
                                          <p:val>
                                            <p:strVal val="0-#ppt_w/2"/>
                                          </p:val>
                                        </p:tav>
                                        <p:tav tm="100000">
                                          <p:val>
                                            <p:strVal val="#ppt_x"/>
                                          </p:val>
                                        </p:tav>
                                      </p:tavLst>
                                    </p:anim>
                                    <p:anim calcmode="lin" valueType="num">
                                      <p:cBhvr additive="base">
                                        <p:cTn id="27"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55869" y="88072"/>
            <a:ext cx="4465371" cy="584775"/>
            <a:chOff x="355869" y="88072"/>
            <a:chExt cx="4465371" cy="584775"/>
          </a:xfrm>
        </p:grpSpPr>
        <p:sp>
          <p:nvSpPr>
            <p:cNvPr id="8" name="矩形 7"/>
            <p:cNvSpPr/>
            <p:nvPr/>
          </p:nvSpPr>
          <p:spPr>
            <a:xfrm>
              <a:off x="355869" y="88072"/>
              <a:ext cx="2646878" cy="584775"/>
            </a:xfrm>
            <a:prstGeom prst="rect">
              <a:avLst/>
            </a:prstGeom>
          </p:spPr>
          <p:txBody>
            <a:bodyPr wrap="none">
              <a:spAutoFit/>
            </a:bodyPr>
            <a:lstStyle/>
            <a:p>
              <a:r>
                <a:rPr lang="zh-CN" altLang="en-US" sz="3200" b="1">
                  <a:solidFill>
                    <a:srgbClr val="C00000"/>
                  </a:solidFill>
                  <a:latin typeface="微软雅黑" panose="020B0503020204020204" pitchFamily="34" charset="-122"/>
                  <a:ea typeface="微软雅黑" panose="020B0503020204020204" pitchFamily="34" charset="-122"/>
                </a:rPr>
                <a:t>年度工作概述</a:t>
              </a:r>
              <a:endParaRPr lang="zh-CN" altLang="en-US" sz="3200" b="1" dirty="0">
                <a:solidFill>
                  <a:srgbClr val="C00000"/>
                </a:solidFill>
                <a:latin typeface="微软雅黑" panose="020B0503020204020204" pitchFamily="34" charset="-122"/>
                <a:ea typeface="微软雅黑" panose="020B0503020204020204" pitchFamily="34" charset="-122"/>
              </a:endParaRPr>
            </a:p>
          </p:txBody>
        </p:sp>
        <p:sp>
          <p:nvSpPr>
            <p:cNvPr id="9" name="矩形 8"/>
            <p:cNvSpPr/>
            <p:nvPr/>
          </p:nvSpPr>
          <p:spPr>
            <a:xfrm>
              <a:off x="2841211" y="258223"/>
              <a:ext cx="1980029" cy="400110"/>
            </a:xfrm>
            <a:prstGeom prst="rect">
              <a:avLst/>
            </a:prstGeom>
          </p:spPr>
          <p:txBody>
            <a:bodyPr wrap="none">
              <a:spAutoFit/>
            </a:bodyPr>
            <a:lstStyle/>
            <a:p>
              <a:pPr lvl="0"/>
              <a:r>
                <a:rPr lang="zh-CN" altLang="en-US" sz="2000">
                  <a:solidFill>
                    <a:prstClr val="black"/>
                  </a:solidFill>
                  <a:latin typeface="微软雅黑" panose="020B0503020204020204" pitchFamily="34" charset="-122"/>
                  <a:ea typeface="微软雅黑" panose="020B0503020204020204" pitchFamily="34" charset="-122"/>
                </a:rPr>
                <a:t>年度销售大事记</a:t>
              </a:r>
              <a:endParaRPr lang="zh-CN" altLang="en-US" sz="2000" dirty="0">
                <a:solidFill>
                  <a:prstClr val="black"/>
                </a:solidFill>
                <a:latin typeface="微软雅黑" panose="020B0503020204020204" pitchFamily="34" charset="-122"/>
                <a:ea typeface="微软雅黑" panose="020B0503020204020204" pitchFamily="34" charset="-122"/>
              </a:endParaRPr>
            </a:p>
          </p:txBody>
        </p:sp>
      </p:grpSp>
      <p:sp>
        <p:nvSpPr>
          <p:cNvPr id="45" name="Rounded Rectangle 4"/>
          <p:cNvSpPr/>
          <p:nvPr/>
        </p:nvSpPr>
        <p:spPr>
          <a:xfrm>
            <a:off x="3488270" y="1562102"/>
            <a:ext cx="1850959" cy="1850959"/>
          </a:xfrm>
          <a:prstGeom prst="roundRect">
            <a:avLst>
              <a:gd name="adj" fmla="val 50000"/>
            </a:avLst>
          </a:prstGeom>
          <a:solidFill>
            <a:srgbClr val="BB0207">
              <a:alpha val="9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FFFFFF"/>
              </a:solidFill>
              <a:effectLst/>
              <a:uLnTx/>
              <a:uFillTx/>
              <a:latin typeface="Roboto condensed"/>
              <a:ea typeface="微软雅黑" panose="020B0503020204020204" pitchFamily="34" charset="-122"/>
              <a:cs typeface="Roboto condensed"/>
            </a:endParaRPr>
          </a:p>
        </p:txBody>
      </p:sp>
      <p:pic>
        <p:nvPicPr>
          <p:cNvPr id="46" name="图片占位符 9"/>
          <p:cNvPicPr>
            <a:picLocks noChangeAspect="1"/>
          </p:cNvPicPr>
          <p:nvPr/>
        </p:nvPicPr>
        <p:blipFill>
          <a:blip r:embed="rId1" cstate="print">
            <a:extLst>
              <a:ext uri="{28A0092B-C50C-407E-A947-70E740481C1C}">
                <a14:useLocalDpi xmlns:a14="http://schemas.microsoft.com/office/drawing/2010/main" val="0"/>
              </a:ext>
            </a:extLst>
          </a:blip>
          <a:srcRect l="16756" r="16756"/>
          <a:stretch>
            <a:fillRect/>
          </a:stretch>
        </p:blipFill>
        <p:spPr>
          <a:xfrm>
            <a:off x="2283387" y="2694019"/>
            <a:ext cx="1850960" cy="1850960"/>
          </a:xfrm>
          <a:custGeom>
            <a:avLst/>
            <a:gdLst>
              <a:gd name="connsiteX0" fmla="*/ 0 w 1850960"/>
              <a:gd name="connsiteY0" fmla="*/ 925479 h 1850960"/>
              <a:gd name="connsiteX1" fmla="*/ 0 w 1850960"/>
              <a:gd name="connsiteY1" fmla="*/ 925480 h 1850960"/>
              <a:gd name="connsiteX2" fmla="*/ 0 w 1850960"/>
              <a:gd name="connsiteY2" fmla="*/ 925480 h 1850960"/>
              <a:gd name="connsiteX3" fmla="*/ 925480 w 1850960"/>
              <a:gd name="connsiteY3" fmla="*/ 0 h 1850960"/>
              <a:gd name="connsiteX4" fmla="*/ 1850960 w 1850960"/>
              <a:gd name="connsiteY4" fmla="*/ 925480 h 1850960"/>
              <a:gd name="connsiteX5" fmla="*/ 1850959 w 1850960"/>
              <a:gd name="connsiteY5" fmla="*/ 925480 h 1850960"/>
              <a:gd name="connsiteX6" fmla="*/ 925479 w 1850960"/>
              <a:gd name="connsiteY6" fmla="*/ 1850960 h 1850960"/>
              <a:gd name="connsiteX7" fmla="*/ 925480 w 1850960"/>
              <a:gd name="connsiteY7" fmla="*/ 1850959 h 1850960"/>
              <a:gd name="connsiteX8" fmla="*/ 4778 w 1850960"/>
              <a:gd name="connsiteY8" fmla="*/ 1020104 h 1850960"/>
              <a:gd name="connsiteX9" fmla="*/ 0 w 1850960"/>
              <a:gd name="connsiteY9" fmla="*/ 925480 h 1850960"/>
              <a:gd name="connsiteX10" fmla="*/ 4778 w 1850960"/>
              <a:gd name="connsiteY10" fmla="*/ 830855 h 1850960"/>
              <a:gd name="connsiteX11" fmla="*/ 925480 w 1850960"/>
              <a:gd name="connsiteY11" fmla="*/ 0 h 1850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50960" h="1850960">
                <a:moveTo>
                  <a:pt x="0" y="925479"/>
                </a:moveTo>
                <a:lnTo>
                  <a:pt x="0" y="925480"/>
                </a:lnTo>
                <a:lnTo>
                  <a:pt x="0" y="925480"/>
                </a:lnTo>
                <a:close/>
                <a:moveTo>
                  <a:pt x="925480" y="0"/>
                </a:moveTo>
                <a:cubicBezTo>
                  <a:pt x="1436608" y="0"/>
                  <a:pt x="1850960" y="414352"/>
                  <a:pt x="1850960" y="925480"/>
                </a:cubicBezTo>
                <a:lnTo>
                  <a:pt x="1850959" y="925480"/>
                </a:lnTo>
                <a:cubicBezTo>
                  <a:pt x="1850959" y="1436608"/>
                  <a:pt x="1436607" y="1850960"/>
                  <a:pt x="925479" y="1850960"/>
                </a:cubicBezTo>
                <a:lnTo>
                  <a:pt x="925480" y="1850959"/>
                </a:lnTo>
                <a:cubicBezTo>
                  <a:pt x="446298" y="1850959"/>
                  <a:pt x="52172" y="1486783"/>
                  <a:pt x="4778" y="1020104"/>
                </a:cubicBezTo>
                <a:lnTo>
                  <a:pt x="0" y="925480"/>
                </a:lnTo>
                <a:lnTo>
                  <a:pt x="4778" y="830855"/>
                </a:lnTo>
                <a:cubicBezTo>
                  <a:pt x="52172" y="364177"/>
                  <a:pt x="446298" y="0"/>
                  <a:pt x="925480" y="0"/>
                </a:cubicBezTo>
                <a:close/>
              </a:path>
            </a:pathLst>
          </a:custGeom>
        </p:spPr>
      </p:pic>
      <p:sp>
        <p:nvSpPr>
          <p:cNvPr id="47" name="Rounded Rectangle 13"/>
          <p:cNvSpPr/>
          <p:nvPr/>
        </p:nvSpPr>
        <p:spPr>
          <a:xfrm>
            <a:off x="4936068" y="2002368"/>
            <a:ext cx="2277533" cy="2277533"/>
          </a:xfrm>
          <a:prstGeom prst="roundRect">
            <a:avLst>
              <a:gd name="adj" fmla="val 50000"/>
            </a:avLst>
          </a:prstGeom>
          <a:solidFill>
            <a:srgbClr val="24313A">
              <a:alpha val="9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FFFFFF"/>
              </a:solidFill>
              <a:effectLst/>
              <a:uLnTx/>
              <a:uFillTx/>
              <a:latin typeface="Roboto condensed"/>
              <a:ea typeface="微软雅黑" panose="020B0503020204020204" pitchFamily="34" charset="-122"/>
              <a:cs typeface="Roboto condensed"/>
            </a:endParaRPr>
          </a:p>
        </p:txBody>
      </p:sp>
      <p:sp>
        <p:nvSpPr>
          <p:cNvPr id="48" name="Rounded Rectangle 22"/>
          <p:cNvSpPr/>
          <p:nvPr/>
        </p:nvSpPr>
        <p:spPr>
          <a:xfrm>
            <a:off x="6595537" y="1494369"/>
            <a:ext cx="1850959" cy="1850959"/>
          </a:xfrm>
          <a:prstGeom prst="roundRect">
            <a:avLst>
              <a:gd name="adj" fmla="val 50000"/>
            </a:avLst>
          </a:prstGeom>
          <a:solidFill>
            <a:srgbClr val="BB0207">
              <a:alpha val="8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FFFFFF"/>
              </a:solidFill>
              <a:effectLst/>
              <a:uLnTx/>
              <a:uFillTx/>
              <a:latin typeface="Roboto condensed"/>
              <a:ea typeface="微软雅黑" panose="020B0503020204020204" pitchFamily="34" charset="-122"/>
              <a:cs typeface="Roboto condensed"/>
            </a:endParaRPr>
          </a:p>
        </p:txBody>
      </p:sp>
      <p:grpSp>
        <p:nvGrpSpPr>
          <p:cNvPr id="49" name="组合 48"/>
          <p:cNvGrpSpPr/>
          <p:nvPr/>
        </p:nvGrpSpPr>
        <p:grpSpPr>
          <a:xfrm>
            <a:off x="1331423" y="3859167"/>
            <a:ext cx="9452780" cy="1582596"/>
            <a:chOff x="1331421" y="3859166"/>
            <a:chExt cx="9452780" cy="1582596"/>
          </a:xfrm>
        </p:grpSpPr>
        <p:sp>
          <p:nvSpPr>
            <p:cNvPr id="50" name="Oval 30"/>
            <p:cNvSpPr/>
            <p:nvPr/>
          </p:nvSpPr>
          <p:spPr>
            <a:xfrm>
              <a:off x="7435769" y="3859166"/>
              <a:ext cx="172353" cy="175201"/>
            </a:xfrm>
            <a:prstGeom prst="ellipse">
              <a:avLst/>
            </a:prstGeom>
            <a:solidFill>
              <a:srgbClr val="FFFFFF">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FFFFFF"/>
                </a:solidFill>
                <a:effectLst/>
                <a:uLnTx/>
                <a:uFillTx/>
                <a:latin typeface="Roboto condensed"/>
                <a:ea typeface="微软雅黑" panose="020B0503020204020204" pitchFamily="34" charset="-122"/>
                <a:cs typeface="Roboto condensed"/>
              </a:endParaRPr>
            </a:p>
          </p:txBody>
        </p:sp>
        <p:grpSp>
          <p:nvGrpSpPr>
            <p:cNvPr id="51" name="组合 50"/>
            <p:cNvGrpSpPr/>
            <p:nvPr/>
          </p:nvGrpSpPr>
          <p:grpSpPr>
            <a:xfrm>
              <a:off x="1331421" y="3946766"/>
              <a:ext cx="9452780" cy="1494996"/>
              <a:chOff x="1331421" y="3946766"/>
              <a:chExt cx="9452780" cy="1494996"/>
            </a:xfrm>
          </p:grpSpPr>
          <p:sp>
            <p:nvSpPr>
              <p:cNvPr id="52" name="Oval 26"/>
              <p:cNvSpPr/>
              <p:nvPr/>
            </p:nvSpPr>
            <p:spPr>
              <a:xfrm>
                <a:off x="1712302" y="4279901"/>
                <a:ext cx="172353" cy="175201"/>
              </a:xfrm>
              <a:prstGeom prst="ellipse">
                <a:avLst/>
              </a:prstGeom>
              <a:solidFill>
                <a:srgbClr val="FFFFFF">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FFFFFF"/>
                  </a:solidFill>
                  <a:effectLst/>
                  <a:uLnTx/>
                  <a:uFillTx/>
                  <a:latin typeface="Roboto condensed"/>
                  <a:ea typeface="微软雅黑" panose="020B0503020204020204" pitchFamily="34" charset="-122"/>
                  <a:cs typeface="Roboto condensed"/>
                </a:endParaRPr>
              </a:p>
            </p:txBody>
          </p:sp>
          <p:sp>
            <p:nvSpPr>
              <p:cNvPr id="53" name="Oval 27"/>
              <p:cNvSpPr/>
              <p:nvPr/>
            </p:nvSpPr>
            <p:spPr>
              <a:xfrm>
                <a:off x="3109302" y="4813301"/>
                <a:ext cx="172353" cy="175201"/>
              </a:xfrm>
              <a:prstGeom prst="ellipse">
                <a:avLst/>
              </a:prstGeom>
              <a:solidFill>
                <a:srgbClr val="FFFFFF">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FFFFFF"/>
                  </a:solidFill>
                  <a:effectLst/>
                  <a:uLnTx/>
                  <a:uFillTx/>
                  <a:latin typeface="Roboto condensed"/>
                  <a:ea typeface="微软雅黑" panose="020B0503020204020204" pitchFamily="34" charset="-122"/>
                  <a:cs typeface="Roboto condensed"/>
                </a:endParaRPr>
              </a:p>
            </p:txBody>
          </p:sp>
          <p:sp>
            <p:nvSpPr>
              <p:cNvPr id="54" name="Oval 28"/>
              <p:cNvSpPr/>
              <p:nvPr/>
            </p:nvSpPr>
            <p:spPr>
              <a:xfrm>
                <a:off x="4328502" y="4034368"/>
                <a:ext cx="172353" cy="175201"/>
              </a:xfrm>
              <a:prstGeom prst="ellipse">
                <a:avLst/>
              </a:prstGeom>
              <a:solidFill>
                <a:srgbClr val="FFFFFF">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FFFFFF"/>
                  </a:solidFill>
                  <a:effectLst/>
                  <a:uLnTx/>
                  <a:uFillTx/>
                  <a:latin typeface="Roboto condensed"/>
                  <a:ea typeface="微软雅黑" panose="020B0503020204020204" pitchFamily="34" charset="-122"/>
                  <a:cs typeface="Roboto condensed"/>
                </a:endParaRPr>
              </a:p>
            </p:txBody>
          </p:sp>
          <p:sp>
            <p:nvSpPr>
              <p:cNvPr id="55" name="Oval 29"/>
              <p:cNvSpPr/>
              <p:nvPr/>
            </p:nvSpPr>
            <p:spPr>
              <a:xfrm>
                <a:off x="5987969" y="4638100"/>
                <a:ext cx="172353" cy="175201"/>
              </a:xfrm>
              <a:prstGeom prst="ellipse">
                <a:avLst/>
              </a:prstGeom>
              <a:solidFill>
                <a:srgbClr val="FFFFFF">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FFFFFF"/>
                  </a:solidFill>
                  <a:effectLst/>
                  <a:uLnTx/>
                  <a:uFillTx/>
                  <a:latin typeface="Roboto condensed"/>
                  <a:ea typeface="微软雅黑" panose="020B0503020204020204" pitchFamily="34" charset="-122"/>
                  <a:cs typeface="Roboto condensed"/>
                </a:endParaRPr>
              </a:p>
            </p:txBody>
          </p:sp>
          <p:sp>
            <p:nvSpPr>
              <p:cNvPr id="56" name="Oval 31"/>
              <p:cNvSpPr/>
              <p:nvPr/>
            </p:nvSpPr>
            <p:spPr>
              <a:xfrm>
                <a:off x="8748102" y="4813301"/>
                <a:ext cx="172353" cy="175201"/>
              </a:xfrm>
              <a:prstGeom prst="ellipse">
                <a:avLst/>
              </a:prstGeom>
              <a:solidFill>
                <a:srgbClr val="FFFFFF">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FFFFFF"/>
                  </a:solidFill>
                  <a:effectLst/>
                  <a:uLnTx/>
                  <a:uFillTx/>
                  <a:latin typeface="Roboto condensed"/>
                  <a:ea typeface="微软雅黑" panose="020B0503020204020204" pitchFamily="34" charset="-122"/>
                  <a:cs typeface="Roboto condensed"/>
                </a:endParaRPr>
              </a:p>
            </p:txBody>
          </p:sp>
          <p:sp>
            <p:nvSpPr>
              <p:cNvPr id="57" name="Oval 32"/>
              <p:cNvSpPr/>
              <p:nvPr/>
            </p:nvSpPr>
            <p:spPr>
              <a:xfrm>
                <a:off x="10222982" y="3946766"/>
                <a:ext cx="172353" cy="175201"/>
              </a:xfrm>
              <a:prstGeom prst="ellipse">
                <a:avLst/>
              </a:prstGeom>
              <a:solidFill>
                <a:srgbClr val="FFFFFF">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FFFFFF"/>
                  </a:solidFill>
                  <a:effectLst/>
                  <a:uLnTx/>
                  <a:uFillTx/>
                  <a:latin typeface="Roboto condensed"/>
                  <a:ea typeface="微软雅黑" panose="020B0503020204020204" pitchFamily="34" charset="-122"/>
                  <a:cs typeface="Roboto condensed"/>
                </a:endParaRPr>
              </a:p>
            </p:txBody>
          </p:sp>
          <p:cxnSp>
            <p:nvCxnSpPr>
              <p:cNvPr id="58" name="Straight Connector 33"/>
              <p:cNvCxnSpPr>
                <a:stCxn id="52" idx="6"/>
                <a:endCxn id="53" idx="2"/>
              </p:cNvCxnSpPr>
              <p:nvPr/>
            </p:nvCxnSpPr>
            <p:spPr>
              <a:xfrm>
                <a:off x="1884655" y="4367501"/>
                <a:ext cx="1224647" cy="533400"/>
              </a:xfrm>
              <a:prstGeom prst="line">
                <a:avLst/>
              </a:prstGeom>
              <a:noFill/>
              <a:ln w="9525" cap="flat" cmpd="sng" algn="ctr">
                <a:solidFill>
                  <a:srgbClr val="FFFFFF">
                    <a:lumMod val="85000"/>
                  </a:srgbClr>
                </a:solidFill>
                <a:prstDash val="sysDash"/>
                <a:headEnd type="none" w="sm" len="sm"/>
                <a:tailEnd type="triangle" w="sm" len="sm"/>
              </a:ln>
              <a:effectLst/>
            </p:spPr>
          </p:cxnSp>
          <p:cxnSp>
            <p:nvCxnSpPr>
              <p:cNvPr id="59" name="Straight Connector 34"/>
              <p:cNvCxnSpPr>
                <a:stCxn id="53" idx="6"/>
                <a:endCxn id="54" idx="2"/>
              </p:cNvCxnSpPr>
              <p:nvPr/>
            </p:nvCxnSpPr>
            <p:spPr>
              <a:xfrm flipV="1">
                <a:off x="3281655" y="4121968"/>
                <a:ext cx="1046847" cy="778933"/>
              </a:xfrm>
              <a:prstGeom prst="line">
                <a:avLst/>
              </a:prstGeom>
              <a:noFill/>
              <a:ln w="9525" cap="flat" cmpd="sng" algn="ctr">
                <a:solidFill>
                  <a:srgbClr val="FFFFFF">
                    <a:lumMod val="85000"/>
                  </a:srgbClr>
                </a:solidFill>
                <a:prstDash val="sysDash"/>
                <a:headEnd type="none" w="sm" len="sm"/>
                <a:tailEnd type="triangle" w="sm" len="sm"/>
              </a:ln>
              <a:effectLst/>
            </p:spPr>
          </p:cxnSp>
          <p:cxnSp>
            <p:nvCxnSpPr>
              <p:cNvPr id="60" name="Straight Connector 35"/>
              <p:cNvCxnSpPr>
                <a:stCxn id="54" idx="6"/>
                <a:endCxn id="55" idx="2"/>
              </p:cNvCxnSpPr>
              <p:nvPr/>
            </p:nvCxnSpPr>
            <p:spPr>
              <a:xfrm>
                <a:off x="4500856" y="4121969"/>
                <a:ext cx="1487113" cy="603732"/>
              </a:xfrm>
              <a:prstGeom prst="line">
                <a:avLst/>
              </a:prstGeom>
              <a:noFill/>
              <a:ln w="9525" cap="flat" cmpd="sng" algn="ctr">
                <a:solidFill>
                  <a:srgbClr val="FFFFFF">
                    <a:lumMod val="85000"/>
                  </a:srgbClr>
                </a:solidFill>
                <a:prstDash val="sysDash"/>
                <a:headEnd type="none" w="sm" len="sm"/>
                <a:tailEnd type="triangle" w="sm" len="sm"/>
              </a:ln>
              <a:effectLst/>
            </p:spPr>
          </p:cxnSp>
          <p:cxnSp>
            <p:nvCxnSpPr>
              <p:cNvPr id="61" name="Straight Connector 36"/>
              <p:cNvCxnSpPr>
                <a:stCxn id="55" idx="6"/>
                <a:endCxn id="50" idx="2"/>
              </p:cNvCxnSpPr>
              <p:nvPr/>
            </p:nvCxnSpPr>
            <p:spPr>
              <a:xfrm flipV="1">
                <a:off x="6160322" y="3946767"/>
                <a:ext cx="1275447" cy="778933"/>
              </a:xfrm>
              <a:prstGeom prst="line">
                <a:avLst/>
              </a:prstGeom>
              <a:noFill/>
              <a:ln w="9525" cap="flat" cmpd="sng" algn="ctr">
                <a:solidFill>
                  <a:srgbClr val="FFFFFF">
                    <a:lumMod val="85000"/>
                  </a:srgbClr>
                </a:solidFill>
                <a:prstDash val="sysDash"/>
                <a:headEnd type="none" w="sm" len="sm"/>
                <a:tailEnd type="triangle" w="sm" len="sm"/>
              </a:ln>
              <a:effectLst/>
            </p:spPr>
          </p:cxnSp>
          <p:cxnSp>
            <p:nvCxnSpPr>
              <p:cNvPr id="62" name="Straight Connector 37"/>
              <p:cNvCxnSpPr>
                <a:stCxn id="50" idx="6"/>
                <a:endCxn id="56" idx="2"/>
              </p:cNvCxnSpPr>
              <p:nvPr/>
            </p:nvCxnSpPr>
            <p:spPr>
              <a:xfrm>
                <a:off x="7608122" y="3946767"/>
                <a:ext cx="1139980" cy="954135"/>
              </a:xfrm>
              <a:prstGeom prst="line">
                <a:avLst/>
              </a:prstGeom>
              <a:noFill/>
              <a:ln w="9525" cap="flat" cmpd="sng" algn="ctr">
                <a:solidFill>
                  <a:srgbClr val="FFFFFF">
                    <a:lumMod val="85000"/>
                  </a:srgbClr>
                </a:solidFill>
                <a:prstDash val="sysDash"/>
                <a:headEnd type="none" w="sm" len="sm"/>
                <a:tailEnd type="triangle" w="sm" len="sm"/>
              </a:ln>
              <a:effectLst/>
            </p:spPr>
          </p:cxnSp>
          <p:cxnSp>
            <p:nvCxnSpPr>
              <p:cNvPr id="63" name="Straight Connector 38"/>
              <p:cNvCxnSpPr>
                <a:stCxn id="56" idx="6"/>
                <a:endCxn id="57" idx="2"/>
              </p:cNvCxnSpPr>
              <p:nvPr/>
            </p:nvCxnSpPr>
            <p:spPr>
              <a:xfrm flipV="1">
                <a:off x="8920455" y="4034367"/>
                <a:ext cx="1302527" cy="866535"/>
              </a:xfrm>
              <a:prstGeom prst="line">
                <a:avLst/>
              </a:prstGeom>
              <a:noFill/>
              <a:ln w="9525" cap="flat" cmpd="sng" algn="ctr">
                <a:solidFill>
                  <a:srgbClr val="FFFFFF">
                    <a:lumMod val="85000"/>
                  </a:srgbClr>
                </a:solidFill>
                <a:prstDash val="sysDash"/>
                <a:headEnd type="none" w="sm" len="sm"/>
                <a:tailEnd type="triangle" w="sm" len="sm"/>
              </a:ln>
              <a:effectLst/>
            </p:spPr>
          </p:cxnSp>
          <p:sp>
            <p:nvSpPr>
              <p:cNvPr id="64" name="TextBox 39"/>
              <p:cNvSpPr txBox="1"/>
              <p:nvPr/>
            </p:nvSpPr>
            <p:spPr>
              <a:xfrm>
                <a:off x="1331421" y="4461639"/>
                <a:ext cx="935033" cy="453260"/>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ko-KR" sz="1865" b="0" i="0" u="none" strike="noStrike" kern="0" cap="none" spc="0" normalizeH="0" baseline="0" noProof="0" dirty="0">
                    <a:ln>
                      <a:noFill/>
                    </a:ln>
                    <a:solidFill>
                      <a:srgbClr val="FFFFFF">
                        <a:lumMod val="50000"/>
                      </a:srgbClr>
                    </a:solidFill>
                    <a:effectLst/>
                    <a:uLnTx/>
                    <a:uFillTx/>
                    <a:latin typeface="Agency FB" panose="020B0503020202020204" pitchFamily="34" charset="0"/>
                    <a:ea typeface="Roboto Condensed Regular"/>
                    <a:cs typeface="Roboto condensed"/>
                  </a:rPr>
                  <a:t>2014</a:t>
                </a:r>
                <a:endParaRPr kumimoji="0" lang="nb-NO" altLang="ko-KR" sz="1865" b="1" i="0" u="none" strike="noStrike" kern="0" cap="none" spc="0" normalizeH="0" baseline="0" noProof="0" dirty="0">
                  <a:ln>
                    <a:noFill/>
                  </a:ln>
                  <a:solidFill>
                    <a:srgbClr val="FFFFFF">
                      <a:lumMod val="50000"/>
                    </a:srgbClr>
                  </a:solidFill>
                  <a:effectLst/>
                  <a:uLnTx/>
                  <a:uFillTx/>
                  <a:latin typeface="Agency FB" panose="020B0503020202020204" pitchFamily="34" charset="0"/>
                  <a:ea typeface="Roboto Light" pitchFamily="2" charset="0"/>
                  <a:cs typeface="Roboto condensed"/>
                </a:endParaRPr>
              </a:p>
            </p:txBody>
          </p:sp>
          <p:sp>
            <p:nvSpPr>
              <p:cNvPr id="65" name="TextBox 40"/>
              <p:cNvSpPr txBox="1"/>
              <p:nvPr/>
            </p:nvSpPr>
            <p:spPr>
              <a:xfrm>
                <a:off x="2720234" y="4988502"/>
                <a:ext cx="935033" cy="453260"/>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ko-KR" sz="1865" b="0" i="0" u="none" strike="noStrike" kern="0" cap="none" spc="0" normalizeH="0" baseline="0" noProof="0" dirty="0">
                    <a:ln>
                      <a:noFill/>
                    </a:ln>
                    <a:solidFill>
                      <a:srgbClr val="FFFFFF">
                        <a:lumMod val="50000"/>
                      </a:srgbClr>
                    </a:solidFill>
                    <a:effectLst/>
                    <a:uLnTx/>
                    <a:uFillTx/>
                    <a:latin typeface="Agency FB" panose="020B0503020202020204" pitchFamily="34" charset="0"/>
                    <a:ea typeface="Roboto Condensed Regular"/>
                    <a:cs typeface="Roboto condensed"/>
                  </a:rPr>
                  <a:t>2015</a:t>
                </a:r>
                <a:endParaRPr kumimoji="0" lang="nb-NO" altLang="ko-KR" sz="1865" b="1" i="0" u="none" strike="noStrike" kern="0" cap="none" spc="0" normalizeH="0" baseline="0" noProof="0" dirty="0">
                  <a:ln>
                    <a:noFill/>
                  </a:ln>
                  <a:solidFill>
                    <a:srgbClr val="FFFFFF">
                      <a:lumMod val="50000"/>
                    </a:srgbClr>
                  </a:solidFill>
                  <a:effectLst/>
                  <a:uLnTx/>
                  <a:uFillTx/>
                  <a:latin typeface="Agency FB" panose="020B0503020202020204" pitchFamily="34" charset="0"/>
                  <a:ea typeface="Roboto Light" pitchFamily="2" charset="0"/>
                  <a:cs typeface="Roboto condensed"/>
                </a:endParaRPr>
              </a:p>
            </p:txBody>
          </p:sp>
          <p:sp>
            <p:nvSpPr>
              <p:cNvPr id="66" name="TextBox 41"/>
              <p:cNvSpPr txBox="1"/>
              <p:nvPr/>
            </p:nvSpPr>
            <p:spPr>
              <a:xfrm>
                <a:off x="3956368" y="4216747"/>
                <a:ext cx="935033" cy="453260"/>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ko-KR" sz="1865" b="0" i="0" u="none" strike="noStrike" kern="0" cap="none" spc="0" normalizeH="0" baseline="0" noProof="0" dirty="0">
                    <a:ln>
                      <a:noFill/>
                    </a:ln>
                    <a:solidFill>
                      <a:srgbClr val="FFFFFF">
                        <a:lumMod val="50000"/>
                      </a:srgbClr>
                    </a:solidFill>
                    <a:effectLst/>
                    <a:uLnTx/>
                    <a:uFillTx/>
                    <a:latin typeface="Agency FB" panose="020B0503020202020204" pitchFamily="34" charset="0"/>
                    <a:ea typeface="Roboto Condensed Regular"/>
                    <a:cs typeface="Roboto condensed"/>
                  </a:rPr>
                  <a:t>2016</a:t>
                </a:r>
                <a:endParaRPr kumimoji="0" lang="nb-NO" altLang="ko-KR" sz="1865" b="1" i="0" u="none" strike="noStrike" kern="0" cap="none" spc="0" normalizeH="0" baseline="0" noProof="0" dirty="0">
                  <a:ln>
                    <a:noFill/>
                  </a:ln>
                  <a:solidFill>
                    <a:srgbClr val="FFFFFF">
                      <a:lumMod val="50000"/>
                    </a:srgbClr>
                  </a:solidFill>
                  <a:effectLst/>
                  <a:uLnTx/>
                  <a:uFillTx/>
                  <a:latin typeface="Agency FB" panose="020B0503020202020204" pitchFamily="34" charset="0"/>
                  <a:ea typeface="Roboto Light" pitchFamily="2" charset="0"/>
                  <a:cs typeface="Roboto condensed"/>
                </a:endParaRPr>
              </a:p>
            </p:txBody>
          </p:sp>
          <p:sp>
            <p:nvSpPr>
              <p:cNvPr id="67" name="TextBox 42"/>
              <p:cNvSpPr txBox="1"/>
              <p:nvPr/>
            </p:nvSpPr>
            <p:spPr>
              <a:xfrm>
                <a:off x="5615834" y="4813301"/>
                <a:ext cx="935033" cy="453260"/>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ko-KR" sz="1865" b="0" i="0" u="none" strike="noStrike" kern="0" cap="none" spc="0" normalizeH="0" baseline="0" noProof="0" dirty="0">
                    <a:ln>
                      <a:noFill/>
                    </a:ln>
                    <a:solidFill>
                      <a:srgbClr val="FFFFFF">
                        <a:lumMod val="50000"/>
                      </a:srgbClr>
                    </a:solidFill>
                    <a:effectLst/>
                    <a:uLnTx/>
                    <a:uFillTx/>
                    <a:latin typeface="Agency FB" panose="020B0503020202020204" pitchFamily="34" charset="0"/>
                    <a:ea typeface="Roboto Condensed Regular"/>
                    <a:cs typeface="Roboto condensed"/>
                  </a:rPr>
                  <a:t>2017</a:t>
                </a:r>
                <a:endParaRPr kumimoji="0" lang="nb-NO" altLang="ko-KR" sz="1865" b="1" i="0" u="none" strike="noStrike" kern="0" cap="none" spc="0" normalizeH="0" baseline="0" noProof="0" dirty="0">
                  <a:ln>
                    <a:noFill/>
                  </a:ln>
                  <a:solidFill>
                    <a:srgbClr val="FFFFFF">
                      <a:lumMod val="50000"/>
                    </a:srgbClr>
                  </a:solidFill>
                  <a:effectLst/>
                  <a:uLnTx/>
                  <a:uFillTx/>
                  <a:latin typeface="Agency FB" panose="020B0503020202020204" pitchFamily="34" charset="0"/>
                  <a:ea typeface="Roboto Light" pitchFamily="2" charset="0"/>
                  <a:cs typeface="Roboto condensed"/>
                </a:endParaRPr>
              </a:p>
            </p:txBody>
          </p:sp>
          <p:sp>
            <p:nvSpPr>
              <p:cNvPr id="68" name="TextBox 43"/>
              <p:cNvSpPr txBox="1"/>
              <p:nvPr/>
            </p:nvSpPr>
            <p:spPr>
              <a:xfrm>
                <a:off x="7055168" y="4034367"/>
                <a:ext cx="935033" cy="453260"/>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ko-KR" sz="1865" b="0" i="0" u="none" strike="noStrike" kern="0" cap="none" spc="0" normalizeH="0" baseline="0" noProof="0" dirty="0">
                    <a:ln>
                      <a:noFill/>
                    </a:ln>
                    <a:solidFill>
                      <a:srgbClr val="FFFFFF">
                        <a:lumMod val="50000"/>
                      </a:srgbClr>
                    </a:solidFill>
                    <a:effectLst/>
                    <a:uLnTx/>
                    <a:uFillTx/>
                    <a:latin typeface="Agency FB" panose="020B0503020202020204" pitchFamily="34" charset="0"/>
                    <a:ea typeface="Roboto Condensed Regular"/>
                    <a:cs typeface="Roboto condensed"/>
                  </a:rPr>
                  <a:t>2018</a:t>
                </a:r>
                <a:endParaRPr kumimoji="0" lang="nb-NO" altLang="ko-KR" sz="1865" b="1" i="0" u="none" strike="noStrike" kern="0" cap="none" spc="0" normalizeH="0" baseline="0" noProof="0" dirty="0">
                  <a:ln>
                    <a:noFill/>
                  </a:ln>
                  <a:solidFill>
                    <a:srgbClr val="FFFFFF">
                      <a:lumMod val="50000"/>
                    </a:srgbClr>
                  </a:solidFill>
                  <a:effectLst/>
                  <a:uLnTx/>
                  <a:uFillTx/>
                  <a:latin typeface="Agency FB" panose="020B0503020202020204" pitchFamily="34" charset="0"/>
                  <a:ea typeface="Roboto Light" pitchFamily="2" charset="0"/>
                  <a:cs typeface="Roboto condensed"/>
                </a:endParaRPr>
              </a:p>
            </p:txBody>
          </p:sp>
          <p:sp>
            <p:nvSpPr>
              <p:cNvPr id="69" name="TextBox 44"/>
              <p:cNvSpPr txBox="1"/>
              <p:nvPr/>
            </p:nvSpPr>
            <p:spPr>
              <a:xfrm>
                <a:off x="8367501" y="4988502"/>
                <a:ext cx="935033" cy="453260"/>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ko-KR" sz="1865" b="0" i="0" u="none" strike="noStrike" kern="0" cap="none" spc="0" normalizeH="0" baseline="0" noProof="0" dirty="0">
                    <a:ln>
                      <a:noFill/>
                    </a:ln>
                    <a:solidFill>
                      <a:srgbClr val="FFFFFF">
                        <a:lumMod val="50000"/>
                      </a:srgbClr>
                    </a:solidFill>
                    <a:effectLst/>
                    <a:uLnTx/>
                    <a:uFillTx/>
                    <a:latin typeface="Agency FB" panose="020B0503020202020204" pitchFamily="34" charset="0"/>
                    <a:ea typeface="Roboto Condensed Regular"/>
                    <a:cs typeface="Roboto condensed"/>
                  </a:rPr>
                  <a:t>2019</a:t>
                </a:r>
                <a:endParaRPr kumimoji="0" lang="nb-NO" altLang="ko-KR" sz="1865" b="1" i="0" u="none" strike="noStrike" kern="0" cap="none" spc="0" normalizeH="0" baseline="0" noProof="0" dirty="0">
                  <a:ln>
                    <a:noFill/>
                  </a:ln>
                  <a:solidFill>
                    <a:srgbClr val="FFFFFF">
                      <a:lumMod val="50000"/>
                    </a:srgbClr>
                  </a:solidFill>
                  <a:effectLst/>
                  <a:uLnTx/>
                  <a:uFillTx/>
                  <a:latin typeface="Agency FB" panose="020B0503020202020204" pitchFamily="34" charset="0"/>
                  <a:ea typeface="Roboto Light" pitchFamily="2" charset="0"/>
                  <a:cs typeface="Roboto condensed"/>
                </a:endParaRPr>
              </a:p>
            </p:txBody>
          </p:sp>
          <p:sp>
            <p:nvSpPr>
              <p:cNvPr id="70" name="TextBox 45"/>
              <p:cNvSpPr txBox="1"/>
              <p:nvPr/>
            </p:nvSpPr>
            <p:spPr>
              <a:xfrm>
                <a:off x="9849168" y="4121967"/>
                <a:ext cx="935033" cy="453260"/>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ko-KR" sz="1865" b="0" i="0" u="none" strike="noStrike" kern="0" cap="none" spc="0" normalizeH="0" baseline="0" noProof="0" dirty="0">
                    <a:ln>
                      <a:noFill/>
                    </a:ln>
                    <a:solidFill>
                      <a:srgbClr val="FFFFFF">
                        <a:lumMod val="50000"/>
                      </a:srgbClr>
                    </a:solidFill>
                    <a:effectLst/>
                    <a:uLnTx/>
                    <a:uFillTx/>
                    <a:latin typeface="Agency FB" panose="020B0503020202020204" pitchFamily="34" charset="0"/>
                    <a:ea typeface="Roboto Condensed Regular"/>
                    <a:cs typeface="Roboto condensed"/>
                  </a:rPr>
                  <a:t>2020</a:t>
                </a:r>
                <a:endParaRPr kumimoji="0" lang="nb-NO" altLang="ko-KR" sz="1865" b="1" i="0" u="none" strike="noStrike" kern="0" cap="none" spc="0" normalizeH="0" baseline="0" noProof="0" dirty="0">
                  <a:ln>
                    <a:noFill/>
                  </a:ln>
                  <a:solidFill>
                    <a:srgbClr val="FFFFFF">
                      <a:lumMod val="50000"/>
                    </a:srgbClr>
                  </a:solidFill>
                  <a:effectLst/>
                  <a:uLnTx/>
                  <a:uFillTx/>
                  <a:latin typeface="Agency FB" panose="020B0503020202020204" pitchFamily="34" charset="0"/>
                  <a:ea typeface="Roboto Light" pitchFamily="2" charset="0"/>
                  <a:cs typeface="Roboto condensed"/>
                </a:endParaRPr>
              </a:p>
            </p:txBody>
          </p:sp>
        </p:grpSp>
      </p:grpSp>
      <p:grpSp>
        <p:nvGrpSpPr>
          <p:cNvPr id="71" name="组合 70"/>
          <p:cNvGrpSpPr/>
          <p:nvPr/>
        </p:nvGrpSpPr>
        <p:grpSpPr>
          <a:xfrm>
            <a:off x="587376" y="5563589"/>
            <a:ext cx="11017251" cy="1279038"/>
            <a:chOff x="587375" y="5563591"/>
            <a:chExt cx="11017250" cy="1279038"/>
          </a:xfrm>
        </p:grpSpPr>
        <p:sp>
          <p:nvSpPr>
            <p:cNvPr id="72" name="矩形 71"/>
            <p:cNvSpPr/>
            <p:nvPr/>
          </p:nvSpPr>
          <p:spPr>
            <a:xfrm>
              <a:off x="587375" y="5673078"/>
              <a:ext cx="11017250" cy="116955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656D78"/>
                  </a:solidFill>
                  <a:effectLst/>
                  <a:uLnTx/>
                  <a:uFillTx/>
                  <a:latin typeface="Arial" panose="020B0604020202020204"/>
                  <a:ea typeface="微软雅黑" panose="020B0503020204020204" pitchFamily="34" charset="-122"/>
                </a:rPr>
                <a:t>文字内容需概括精炼，建议与标题相关并符合整体语言风格，语言描述尽量简洁生动。文字内容需概括精炼，建议与标题相关并符合整体语言风格，语言描述尽量简洁生动。文字内容需概括精炼，建议与标题相关并符合整体语言风格，语言描述尽量简洁生动。文字内容需概括精炼，建议与标题相关并符合整体语言风格，语言描述尽量简洁生动。</a:t>
              </a:r>
              <a:endParaRPr kumimoji="0" lang="en-US" altLang="zh-CN" sz="1400" b="0" i="0" u="none" strike="noStrike" kern="0" cap="none" spc="0" normalizeH="0" baseline="0" noProof="0" dirty="0">
                <a:ln>
                  <a:noFill/>
                </a:ln>
                <a:solidFill>
                  <a:srgbClr val="656D78"/>
                </a:solidFill>
                <a:effectLst/>
                <a:uLnTx/>
                <a:uFillTx/>
                <a:latin typeface="Arial" panose="020B0604020202020204"/>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656D78"/>
                </a:solidFill>
                <a:effectLst/>
                <a:uLnTx/>
                <a:uFillTx/>
                <a:latin typeface="Arial" panose="020B0604020202020204"/>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656D78"/>
                </a:solidFill>
                <a:effectLst/>
                <a:uLnTx/>
                <a:uFillTx/>
                <a:latin typeface="Arial" panose="020B0604020202020204"/>
                <a:ea typeface="微软雅黑" panose="020B0503020204020204" pitchFamily="34" charset="-122"/>
              </a:endParaRPr>
            </a:p>
          </p:txBody>
        </p:sp>
        <p:cxnSp>
          <p:nvCxnSpPr>
            <p:cNvPr id="73" name="Straight Connector 10"/>
            <p:cNvCxnSpPr/>
            <p:nvPr/>
          </p:nvCxnSpPr>
          <p:spPr>
            <a:xfrm flipH="1">
              <a:off x="587375" y="5563591"/>
              <a:ext cx="11017250" cy="0"/>
            </a:xfrm>
            <a:prstGeom prst="line">
              <a:avLst/>
            </a:prstGeom>
            <a:noFill/>
            <a:ln w="3175" cap="flat" cmpd="sng" algn="ctr">
              <a:solidFill>
                <a:srgbClr val="FFFFFF">
                  <a:lumMod val="75000"/>
                </a:srgbClr>
              </a:solidFill>
              <a:prstDash val="solid"/>
            </a:ln>
            <a:effectLst/>
          </p:spPr>
        </p:cxnSp>
      </p:grpSp>
      <p:pic>
        <p:nvPicPr>
          <p:cNvPr id="74" name="图片占位符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07867" y="2667366"/>
            <a:ext cx="1850960" cy="1818668"/>
          </a:xfrm>
          <a:custGeom>
            <a:avLst/>
            <a:gdLst>
              <a:gd name="connsiteX0" fmla="*/ 0 w 1850960"/>
              <a:gd name="connsiteY0" fmla="*/ 925479 h 1850960"/>
              <a:gd name="connsiteX1" fmla="*/ 0 w 1850960"/>
              <a:gd name="connsiteY1" fmla="*/ 925480 h 1850960"/>
              <a:gd name="connsiteX2" fmla="*/ 0 w 1850960"/>
              <a:gd name="connsiteY2" fmla="*/ 925480 h 1850960"/>
              <a:gd name="connsiteX3" fmla="*/ 925480 w 1850960"/>
              <a:gd name="connsiteY3" fmla="*/ 0 h 1850960"/>
              <a:gd name="connsiteX4" fmla="*/ 1850960 w 1850960"/>
              <a:gd name="connsiteY4" fmla="*/ 925480 h 1850960"/>
              <a:gd name="connsiteX5" fmla="*/ 1850959 w 1850960"/>
              <a:gd name="connsiteY5" fmla="*/ 925480 h 1850960"/>
              <a:gd name="connsiteX6" fmla="*/ 925479 w 1850960"/>
              <a:gd name="connsiteY6" fmla="*/ 1850960 h 1850960"/>
              <a:gd name="connsiteX7" fmla="*/ 925480 w 1850960"/>
              <a:gd name="connsiteY7" fmla="*/ 1850959 h 1850960"/>
              <a:gd name="connsiteX8" fmla="*/ 4778 w 1850960"/>
              <a:gd name="connsiteY8" fmla="*/ 1020104 h 1850960"/>
              <a:gd name="connsiteX9" fmla="*/ 0 w 1850960"/>
              <a:gd name="connsiteY9" fmla="*/ 925480 h 1850960"/>
              <a:gd name="connsiteX10" fmla="*/ 4778 w 1850960"/>
              <a:gd name="connsiteY10" fmla="*/ 830855 h 1850960"/>
              <a:gd name="connsiteX11" fmla="*/ 925480 w 1850960"/>
              <a:gd name="connsiteY11" fmla="*/ 0 h 1850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50960" h="1850960">
                <a:moveTo>
                  <a:pt x="0" y="925479"/>
                </a:moveTo>
                <a:lnTo>
                  <a:pt x="0" y="925480"/>
                </a:lnTo>
                <a:lnTo>
                  <a:pt x="0" y="925480"/>
                </a:lnTo>
                <a:close/>
                <a:moveTo>
                  <a:pt x="925480" y="0"/>
                </a:moveTo>
                <a:cubicBezTo>
                  <a:pt x="1436608" y="0"/>
                  <a:pt x="1850960" y="414352"/>
                  <a:pt x="1850960" y="925480"/>
                </a:cubicBezTo>
                <a:lnTo>
                  <a:pt x="1850959" y="925480"/>
                </a:lnTo>
                <a:cubicBezTo>
                  <a:pt x="1850959" y="1436608"/>
                  <a:pt x="1436607" y="1850960"/>
                  <a:pt x="925479" y="1850960"/>
                </a:cubicBezTo>
                <a:lnTo>
                  <a:pt x="925480" y="1850959"/>
                </a:lnTo>
                <a:cubicBezTo>
                  <a:pt x="446298" y="1850959"/>
                  <a:pt x="52172" y="1486783"/>
                  <a:pt x="4778" y="1020104"/>
                </a:cubicBezTo>
                <a:lnTo>
                  <a:pt x="0" y="925480"/>
                </a:lnTo>
                <a:lnTo>
                  <a:pt x="4778" y="830855"/>
                </a:lnTo>
                <a:cubicBezTo>
                  <a:pt x="52172" y="364177"/>
                  <a:pt x="446298" y="0"/>
                  <a:pt x="925480" y="0"/>
                </a:cubicBezTo>
                <a:close/>
              </a:path>
            </a:pathLst>
          </a:custGeom>
        </p:spPr>
      </p:pic>
      <p:sp>
        <p:nvSpPr>
          <p:cNvPr id="75" name="矩形 74"/>
          <p:cNvSpPr/>
          <p:nvPr/>
        </p:nvSpPr>
        <p:spPr>
          <a:xfrm>
            <a:off x="3512080" y="2096441"/>
            <a:ext cx="1800755" cy="657809"/>
          </a:xfrm>
          <a:prstGeom prst="rect">
            <a:avLst/>
          </a:prstGeom>
        </p:spPr>
        <p:txBody>
          <a:bodyPr wrap="square">
            <a:spAutoFit/>
          </a:bodyPr>
          <a:lstStyle/>
          <a:p>
            <a:pPr algn="ctr" defTabSz="914400">
              <a:lnSpc>
                <a:spcPct val="120000"/>
              </a:lnSpc>
            </a:pPr>
            <a:r>
              <a:rPr lang="zh-CN" altLang="en-US" sz="1600" b="1" dirty="0">
                <a:solidFill>
                  <a:srgbClr val="FFFFFF"/>
                </a:solidFill>
                <a:latin typeface="Arial" panose="020B0604020202020204"/>
                <a:ea typeface="微软雅黑" panose="020B0503020204020204" pitchFamily="34" charset="-122"/>
              </a:rPr>
              <a:t>工作</a:t>
            </a:r>
            <a:endParaRPr lang="en-US" altLang="zh-CN" sz="1600" b="1" dirty="0">
              <a:solidFill>
                <a:srgbClr val="FFFFFF"/>
              </a:solidFill>
              <a:latin typeface="Arial" panose="020B0604020202020204"/>
              <a:ea typeface="微软雅黑" panose="020B0503020204020204" pitchFamily="34" charset="-122"/>
            </a:endParaRPr>
          </a:p>
          <a:p>
            <a:pPr algn="ctr" defTabSz="914400">
              <a:lnSpc>
                <a:spcPct val="120000"/>
              </a:lnSpc>
            </a:pPr>
            <a:r>
              <a:rPr lang="zh-CN" altLang="en-US" sz="1600" b="1" dirty="0">
                <a:solidFill>
                  <a:srgbClr val="FFFFFF"/>
                </a:solidFill>
                <a:latin typeface="Arial" panose="020B0604020202020204"/>
                <a:ea typeface="微软雅黑" panose="020B0503020204020204" pitchFamily="34" charset="-122"/>
              </a:rPr>
              <a:t>情况</a:t>
            </a:r>
            <a:endParaRPr lang="zh-CN" altLang="en-US" sz="1600" b="1" dirty="0">
              <a:solidFill>
                <a:srgbClr val="FFFFFF"/>
              </a:solidFill>
              <a:latin typeface="Arial" panose="020B0604020202020204"/>
              <a:ea typeface="微软雅黑" panose="020B0503020204020204" pitchFamily="34" charset="-122"/>
            </a:endParaRPr>
          </a:p>
        </p:txBody>
      </p:sp>
      <p:sp>
        <p:nvSpPr>
          <p:cNvPr id="76" name="矩形 75"/>
          <p:cNvSpPr/>
          <p:nvPr/>
        </p:nvSpPr>
        <p:spPr>
          <a:xfrm>
            <a:off x="6639769" y="2069165"/>
            <a:ext cx="1800755" cy="657809"/>
          </a:xfrm>
          <a:prstGeom prst="rect">
            <a:avLst/>
          </a:prstGeom>
        </p:spPr>
        <p:txBody>
          <a:bodyPr wrap="square">
            <a:spAutoFit/>
          </a:bodyPr>
          <a:lstStyle/>
          <a:p>
            <a:pPr algn="ctr" defTabSz="914400">
              <a:lnSpc>
                <a:spcPct val="120000"/>
              </a:lnSpc>
            </a:pPr>
            <a:r>
              <a:rPr lang="zh-CN" altLang="en-US" sz="1600" b="1" dirty="0">
                <a:solidFill>
                  <a:srgbClr val="FFFFFF"/>
                </a:solidFill>
                <a:latin typeface="Arial" panose="020B0604020202020204"/>
                <a:ea typeface="微软雅黑" panose="020B0503020204020204" pitchFamily="34" charset="-122"/>
              </a:rPr>
              <a:t>工作</a:t>
            </a:r>
            <a:endParaRPr lang="en-US" altLang="zh-CN" sz="1600" b="1" dirty="0">
              <a:solidFill>
                <a:srgbClr val="FFFFFF"/>
              </a:solidFill>
              <a:latin typeface="Arial" panose="020B0604020202020204"/>
              <a:ea typeface="微软雅黑" panose="020B0503020204020204" pitchFamily="34" charset="-122"/>
            </a:endParaRPr>
          </a:p>
          <a:p>
            <a:pPr algn="ctr" defTabSz="914400">
              <a:lnSpc>
                <a:spcPct val="120000"/>
              </a:lnSpc>
            </a:pPr>
            <a:r>
              <a:rPr lang="zh-CN" altLang="en-US" sz="1600" b="1" dirty="0">
                <a:solidFill>
                  <a:srgbClr val="FFFFFF"/>
                </a:solidFill>
                <a:latin typeface="Arial" panose="020B0604020202020204"/>
                <a:ea typeface="微软雅黑" panose="020B0503020204020204" pitchFamily="34" charset="-122"/>
              </a:rPr>
              <a:t>情况</a:t>
            </a:r>
            <a:endParaRPr lang="zh-CN" altLang="en-US" sz="1600" b="1" dirty="0">
              <a:solidFill>
                <a:srgbClr val="FFFFFF"/>
              </a:solidFill>
              <a:latin typeface="Arial" panose="020B0604020202020204"/>
              <a:ea typeface="微软雅黑" panose="020B0503020204020204" pitchFamily="34" charset="-122"/>
            </a:endParaRPr>
          </a:p>
        </p:txBody>
      </p:sp>
      <p:sp>
        <p:nvSpPr>
          <p:cNvPr id="77" name="矩形 76"/>
          <p:cNvSpPr/>
          <p:nvPr/>
        </p:nvSpPr>
        <p:spPr>
          <a:xfrm>
            <a:off x="5339228" y="2724940"/>
            <a:ext cx="1460685" cy="846194"/>
          </a:xfrm>
          <a:prstGeom prst="rect">
            <a:avLst/>
          </a:prstGeom>
        </p:spPr>
        <p:txBody>
          <a:bodyPr wrap="square">
            <a:spAutoFit/>
          </a:bodyPr>
          <a:lstStyle/>
          <a:p>
            <a:pPr algn="ctr" defTabSz="914400">
              <a:lnSpc>
                <a:spcPct val="120000"/>
              </a:lnSpc>
            </a:pPr>
            <a:r>
              <a:rPr lang="zh-CN" altLang="en-US" sz="2135" b="1" dirty="0">
                <a:solidFill>
                  <a:srgbClr val="FFFFFF"/>
                </a:solidFill>
                <a:latin typeface="Arial" panose="020B0604020202020204"/>
                <a:ea typeface="微软雅黑" panose="020B0503020204020204" pitchFamily="34" charset="-122"/>
              </a:rPr>
              <a:t>工作</a:t>
            </a:r>
            <a:endParaRPr lang="en-US" altLang="zh-CN" sz="2135" b="1" dirty="0">
              <a:solidFill>
                <a:srgbClr val="FFFFFF"/>
              </a:solidFill>
              <a:latin typeface="Arial" panose="020B0604020202020204"/>
              <a:ea typeface="微软雅黑" panose="020B0503020204020204" pitchFamily="34" charset="-122"/>
            </a:endParaRPr>
          </a:p>
          <a:p>
            <a:pPr algn="ctr" defTabSz="914400">
              <a:lnSpc>
                <a:spcPct val="120000"/>
              </a:lnSpc>
            </a:pPr>
            <a:r>
              <a:rPr lang="zh-CN" altLang="en-US" sz="2135" b="1" dirty="0">
                <a:solidFill>
                  <a:srgbClr val="FFFFFF"/>
                </a:solidFill>
                <a:latin typeface="Arial" panose="020B0604020202020204"/>
                <a:ea typeface="微软雅黑" panose="020B0503020204020204" pitchFamily="34" charset="-122"/>
              </a:rPr>
              <a:t>情况</a:t>
            </a:r>
            <a:endParaRPr lang="zh-CN" altLang="en-US" sz="2135" b="1" dirty="0">
              <a:solidFill>
                <a:srgbClr val="FFFFFF"/>
              </a:solidFill>
              <a:latin typeface="Arial" panose="020B0604020202020204"/>
              <a:ea typeface="微软雅黑" panose="020B0503020204020204" pitchFamily="34" charset="-122"/>
            </a:endParaRPr>
          </a:p>
        </p:txBody>
      </p:sp>
      <p:sp>
        <p:nvSpPr>
          <p:cNvPr id="78" name="Rounded Rectangle 9"/>
          <p:cNvSpPr/>
          <p:nvPr/>
        </p:nvSpPr>
        <p:spPr>
          <a:xfrm>
            <a:off x="719668" y="1756836"/>
            <a:ext cx="2277533" cy="2277533"/>
          </a:xfrm>
          <a:prstGeom prst="roundRect">
            <a:avLst>
              <a:gd name="adj" fmla="val 50000"/>
            </a:avLst>
          </a:prstGeom>
          <a:solidFill>
            <a:srgbClr val="24313A">
              <a:alpha val="92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FFFFFF"/>
              </a:solidFill>
              <a:effectLst/>
              <a:uLnTx/>
              <a:uFillTx/>
              <a:latin typeface="Roboto condensed"/>
              <a:ea typeface="微软雅黑" panose="020B0503020204020204" pitchFamily="34" charset="-122"/>
              <a:cs typeface="Roboto condensed"/>
            </a:endParaRPr>
          </a:p>
        </p:txBody>
      </p:sp>
      <p:sp>
        <p:nvSpPr>
          <p:cNvPr id="79" name="矩形 78"/>
          <p:cNvSpPr/>
          <p:nvPr/>
        </p:nvSpPr>
        <p:spPr>
          <a:xfrm>
            <a:off x="883043" y="2372793"/>
            <a:ext cx="1896533" cy="846194"/>
          </a:xfrm>
          <a:prstGeom prst="rect">
            <a:avLst/>
          </a:prstGeom>
        </p:spPr>
        <p:txBody>
          <a:bodyPr wrap="square">
            <a:spAutoFit/>
          </a:bodyPr>
          <a:lstStyle/>
          <a:p>
            <a:pPr algn="ctr" defTabSz="914400">
              <a:lnSpc>
                <a:spcPct val="120000"/>
              </a:lnSpc>
            </a:pPr>
            <a:r>
              <a:rPr lang="zh-CN" altLang="en-US" sz="2135" b="1" dirty="0">
                <a:solidFill>
                  <a:srgbClr val="FFFFFF"/>
                </a:solidFill>
                <a:latin typeface="Arial" panose="020B0604020202020204"/>
                <a:ea typeface="微软雅黑" panose="020B0503020204020204" pitchFamily="34" charset="-122"/>
              </a:rPr>
              <a:t>工作</a:t>
            </a:r>
            <a:endParaRPr lang="en-US" altLang="zh-CN" sz="2135" b="1" dirty="0">
              <a:solidFill>
                <a:srgbClr val="FFFFFF"/>
              </a:solidFill>
              <a:latin typeface="Arial" panose="020B0604020202020204"/>
              <a:ea typeface="微软雅黑" panose="020B0503020204020204" pitchFamily="34" charset="-122"/>
            </a:endParaRPr>
          </a:p>
          <a:p>
            <a:pPr algn="ctr" defTabSz="914400">
              <a:lnSpc>
                <a:spcPct val="120000"/>
              </a:lnSpc>
            </a:pPr>
            <a:r>
              <a:rPr lang="zh-CN" altLang="en-US" sz="2135" b="1" dirty="0">
                <a:solidFill>
                  <a:srgbClr val="FFFFFF"/>
                </a:solidFill>
                <a:latin typeface="Arial" panose="020B0604020202020204"/>
                <a:ea typeface="微软雅黑" panose="020B0503020204020204" pitchFamily="34" charset="-122"/>
              </a:rPr>
              <a:t>情况</a:t>
            </a:r>
            <a:endParaRPr lang="zh-CN" altLang="en-US" sz="2135" b="1" dirty="0">
              <a:solidFill>
                <a:srgbClr val="FFFFFF"/>
              </a:solidFill>
              <a:latin typeface="Arial" panose="020B0604020202020204"/>
              <a:ea typeface="微软雅黑" panose="020B0503020204020204" pitchFamily="34" charset="-122"/>
            </a:endParaRPr>
          </a:p>
        </p:txBody>
      </p:sp>
      <p:sp>
        <p:nvSpPr>
          <p:cNvPr id="80" name="Rounded Rectangle 18"/>
          <p:cNvSpPr/>
          <p:nvPr/>
        </p:nvSpPr>
        <p:spPr>
          <a:xfrm>
            <a:off x="9245600" y="1494368"/>
            <a:ext cx="2125133" cy="2125133"/>
          </a:xfrm>
          <a:prstGeom prst="roundRect">
            <a:avLst>
              <a:gd name="adj" fmla="val 50000"/>
            </a:avLst>
          </a:prstGeom>
          <a:solidFill>
            <a:srgbClr val="24313A">
              <a:alpha val="8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FFFFFF"/>
              </a:solidFill>
              <a:effectLst/>
              <a:uLnTx/>
              <a:uFillTx/>
              <a:latin typeface="Roboto condensed"/>
              <a:ea typeface="微软雅黑" panose="020B0503020204020204" pitchFamily="34" charset="-122"/>
              <a:cs typeface="Roboto condensed"/>
            </a:endParaRPr>
          </a:p>
        </p:txBody>
      </p:sp>
      <p:sp>
        <p:nvSpPr>
          <p:cNvPr id="81" name="矩形 80"/>
          <p:cNvSpPr/>
          <p:nvPr/>
        </p:nvSpPr>
        <p:spPr>
          <a:xfrm>
            <a:off x="9586343" y="2081793"/>
            <a:ext cx="1460685" cy="846194"/>
          </a:xfrm>
          <a:prstGeom prst="rect">
            <a:avLst/>
          </a:prstGeom>
        </p:spPr>
        <p:txBody>
          <a:bodyPr wrap="square">
            <a:spAutoFit/>
          </a:bodyPr>
          <a:lstStyle/>
          <a:p>
            <a:pPr algn="ctr" defTabSz="914400">
              <a:lnSpc>
                <a:spcPct val="120000"/>
              </a:lnSpc>
            </a:pPr>
            <a:r>
              <a:rPr lang="zh-CN" altLang="en-US" sz="2135" b="1" dirty="0">
                <a:solidFill>
                  <a:srgbClr val="FFFFFF"/>
                </a:solidFill>
                <a:latin typeface="Arial" panose="020B0604020202020204"/>
                <a:ea typeface="微软雅黑" panose="020B0503020204020204" pitchFamily="34" charset="-122"/>
              </a:rPr>
              <a:t>工作</a:t>
            </a:r>
            <a:endParaRPr lang="en-US" altLang="zh-CN" sz="2135" b="1" dirty="0">
              <a:solidFill>
                <a:srgbClr val="FFFFFF"/>
              </a:solidFill>
              <a:latin typeface="Arial" panose="020B0604020202020204"/>
              <a:ea typeface="微软雅黑" panose="020B0503020204020204" pitchFamily="34" charset="-122"/>
            </a:endParaRPr>
          </a:p>
          <a:p>
            <a:pPr algn="ctr" defTabSz="914400">
              <a:lnSpc>
                <a:spcPct val="120000"/>
              </a:lnSpc>
            </a:pPr>
            <a:r>
              <a:rPr lang="zh-CN" altLang="en-US" sz="2135" b="1" dirty="0">
                <a:solidFill>
                  <a:srgbClr val="FFFFFF"/>
                </a:solidFill>
                <a:latin typeface="Arial" panose="020B0604020202020204"/>
                <a:ea typeface="微软雅黑" panose="020B0503020204020204" pitchFamily="34" charset="-122"/>
              </a:rPr>
              <a:t>情况</a:t>
            </a:r>
            <a:endParaRPr lang="zh-CN" altLang="en-US" sz="2135" b="1" dirty="0">
              <a:solidFill>
                <a:srgbClr val="FFFFFF"/>
              </a:solidFill>
              <a:latin typeface="Arial" panose="020B0604020202020204"/>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animEffect transition="in" filter="fade">
                                      <p:cBhvr>
                                        <p:cTn id="9" dur="500"/>
                                        <p:tgtEl>
                                          <p:spTgt spid="45"/>
                                        </p:tgtEl>
                                      </p:cBhvr>
                                    </p:animEffect>
                                  </p:childTnLst>
                                </p:cTn>
                              </p:par>
                              <p:par>
                                <p:cTn id="10" presetID="53" presetClass="entr" presetSubtype="16" fill="hold" nodeType="withEffect">
                                  <p:stCondLst>
                                    <p:cond delay="0"/>
                                  </p:stCondLst>
                                  <p:childTnLst>
                                    <p:set>
                                      <p:cBhvr>
                                        <p:cTn id="11" dur="1" fill="hold">
                                          <p:stCondLst>
                                            <p:cond delay="0"/>
                                          </p:stCondLst>
                                        </p:cTn>
                                        <p:tgtEl>
                                          <p:spTgt spid="46"/>
                                        </p:tgtEl>
                                        <p:attrNameLst>
                                          <p:attrName>style.visibility</p:attrName>
                                        </p:attrNameLst>
                                      </p:cBhvr>
                                      <p:to>
                                        <p:strVal val="visible"/>
                                      </p:to>
                                    </p:set>
                                    <p:anim calcmode="lin" valueType="num">
                                      <p:cBhvr>
                                        <p:cTn id="12" dur="500" fill="hold"/>
                                        <p:tgtEl>
                                          <p:spTgt spid="46"/>
                                        </p:tgtEl>
                                        <p:attrNameLst>
                                          <p:attrName>ppt_w</p:attrName>
                                        </p:attrNameLst>
                                      </p:cBhvr>
                                      <p:tavLst>
                                        <p:tav tm="0">
                                          <p:val>
                                            <p:fltVal val="0"/>
                                          </p:val>
                                        </p:tav>
                                        <p:tav tm="100000">
                                          <p:val>
                                            <p:strVal val="#ppt_w"/>
                                          </p:val>
                                        </p:tav>
                                      </p:tavLst>
                                    </p:anim>
                                    <p:anim calcmode="lin" valueType="num">
                                      <p:cBhvr>
                                        <p:cTn id="13" dur="500" fill="hold"/>
                                        <p:tgtEl>
                                          <p:spTgt spid="46"/>
                                        </p:tgtEl>
                                        <p:attrNameLst>
                                          <p:attrName>ppt_h</p:attrName>
                                        </p:attrNameLst>
                                      </p:cBhvr>
                                      <p:tavLst>
                                        <p:tav tm="0">
                                          <p:val>
                                            <p:fltVal val="0"/>
                                          </p:val>
                                        </p:tav>
                                        <p:tav tm="100000">
                                          <p:val>
                                            <p:strVal val="#ppt_h"/>
                                          </p:val>
                                        </p:tav>
                                      </p:tavLst>
                                    </p:anim>
                                    <p:animEffect transition="in" filter="fade">
                                      <p:cBhvr>
                                        <p:cTn id="14" dur="500"/>
                                        <p:tgtEl>
                                          <p:spTgt spid="4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7"/>
                                        </p:tgtEl>
                                        <p:attrNameLst>
                                          <p:attrName>style.visibility</p:attrName>
                                        </p:attrNameLst>
                                      </p:cBhvr>
                                      <p:to>
                                        <p:strVal val="visible"/>
                                      </p:to>
                                    </p:set>
                                    <p:anim calcmode="lin" valueType="num">
                                      <p:cBhvr>
                                        <p:cTn id="17" dur="500" fill="hold"/>
                                        <p:tgtEl>
                                          <p:spTgt spid="47"/>
                                        </p:tgtEl>
                                        <p:attrNameLst>
                                          <p:attrName>ppt_w</p:attrName>
                                        </p:attrNameLst>
                                      </p:cBhvr>
                                      <p:tavLst>
                                        <p:tav tm="0">
                                          <p:val>
                                            <p:fltVal val="0"/>
                                          </p:val>
                                        </p:tav>
                                        <p:tav tm="100000">
                                          <p:val>
                                            <p:strVal val="#ppt_w"/>
                                          </p:val>
                                        </p:tav>
                                      </p:tavLst>
                                    </p:anim>
                                    <p:anim calcmode="lin" valueType="num">
                                      <p:cBhvr>
                                        <p:cTn id="18" dur="500" fill="hold"/>
                                        <p:tgtEl>
                                          <p:spTgt spid="47"/>
                                        </p:tgtEl>
                                        <p:attrNameLst>
                                          <p:attrName>ppt_h</p:attrName>
                                        </p:attrNameLst>
                                      </p:cBhvr>
                                      <p:tavLst>
                                        <p:tav tm="0">
                                          <p:val>
                                            <p:fltVal val="0"/>
                                          </p:val>
                                        </p:tav>
                                        <p:tav tm="100000">
                                          <p:val>
                                            <p:strVal val="#ppt_h"/>
                                          </p:val>
                                        </p:tav>
                                      </p:tavLst>
                                    </p:anim>
                                    <p:animEffect transition="in" filter="fade">
                                      <p:cBhvr>
                                        <p:cTn id="19" dur="500"/>
                                        <p:tgtEl>
                                          <p:spTgt spid="4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8"/>
                                        </p:tgtEl>
                                        <p:attrNameLst>
                                          <p:attrName>style.visibility</p:attrName>
                                        </p:attrNameLst>
                                      </p:cBhvr>
                                      <p:to>
                                        <p:strVal val="visible"/>
                                      </p:to>
                                    </p:set>
                                    <p:anim calcmode="lin" valueType="num">
                                      <p:cBhvr>
                                        <p:cTn id="22" dur="500" fill="hold"/>
                                        <p:tgtEl>
                                          <p:spTgt spid="48"/>
                                        </p:tgtEl>
                                        <p:attrNameLst>
                                          <p:attrName>ppt_w</p:attrName>
                                        </p:attrNameLst>
                                      </p:cBhvr>
                                      <p:tavLst>
                                        <p:tav tm="0">
                                          <p:val>
                                            <p:fltVal val="0"/>
                                          </p:val>
                                        </p:tav>
                                        <p:tav tm="100000">
                                          <p:val>
                                            <p:strVal val="#ppt_w"/>
                                          </p:val>
                                        </p:tav>
                                      </p:tavLst>
                                    </p:anim>
                                    <p:anim calcmode="lin" valueType="num">
                                      <p:cBhvr>
                                        <p:cTn id="23" dur="500" fill="hold"/>
                                        <p:tgtEl>
                                          <p:spTgt spid="48"/>
                                        </p:tgtEl>
                                        <p:attrNameLst>
                                          <p:attrName>ppt_h</p:attrName>
                                        </p:attrNameLst>
                                      </p:cBhvr>
                                      <p:tavLst>
                                        <p:tav tm="0">
                                          <p:val>
                                            <p:fltVal val="0"/>
                                          </p:val>
                                        </p:tav>
                                        <p:tav tm="100000">
                                          <p:val>
                                            <p:strVal val="#ppt_h"/>
                                          </p:val>
                                        </p:tav>
                                      </p:tavLst>
                                    </p:anim>
                                    <p:animEffect transition="in" filter="fade">
                                      <p:cBhvr>
                                        <p:cTn id="24" dur="500"/>
                                        <p:tgtEl>
                                          <p:spTgt spid="48"/>
                                        </p:tgtEl>
                                      </p:cBhvr>
                                    </p:animEffect>
                                  </p:childTnLst>
                                </p:cTn>
                              </p:par>
                              <p:par>
                                <p:cTn id="25" presetID="53" presetClass="entr" presetSubtype="16" fill="hold" nodeType="withEffect">
                                  <p:stCondLst>
                                    <p:cond delay="0"/>
                                  </p:stCondLst>
                                  <p:childTnLst>
                                    <p:set>
                                      <p:cBhvr>
                                        <p:cTn id="26" dur="1" fill="hold">
                                          <p:stCondLst>
                                            <p:cond delay="0"/>
                                          </p:stCondLst>
                                        </p:cTn>
                                        <p:tgtEl>
                                          <p:spTgt spid="74"/>
                                        </p:tgtEl>
                                        <p:attrNameLst>
                                          <p:attrName>style.visibility</p:attrName>
                                        </p:attrNameLst>
                                      </p:cBhvr>
                                      <p:to>
                                        <p:strVal val="visible"/>
                                      </p:to>
                                    </p:set>
                                    <p:anim calcmode="lin" valueType="num">
                                      <p:cBhvr>
                                        <p:cTn id="27" dur="500" fill="hold"/>
                                        <p:tgtEl>
                                          <p:spTgt spid="74"/>
                                        </p:tgtEl>
                                        <p:attrNameLst>
                                          <p:attrName>ppt_w</p:attrName>
                                        </p:attrNameLst>
                                      </p:cBhvr>
                                      <p:tavLst>
                                        <p:tav tm="0">
                                          <p:val>
                                            <p:fltVal val="0"/>
                                          </p:val>
                                        </p:tav>
                                        <p:tav tm="100000">
                                          <p:val>
                                            <p:strVal val="#ppt_w"/>
                                          </p:val>
                                        </p:tav>
                                      </p:tavLst>
                                    </p:anim>
                                    <p:anim calcmode="lin" valueType="num">
                                      <p:cBhvr>
                                        <p:cTn id="28" dur="500" fill="hold"/>
                                        <p:tgtEl>
                                          <p:spTgt spid="74"/>
                                        </p:tgtEl>
                                        <p:attrNameLst>
                                          <p:attrName>ppt_h</p:attrName>
                                        </p:attrNameLst>
                                      </p:cBhvr>
                                      <p:tavLst>
                                        <p:tav tm="0">
                                          <p:val>
                                            <p:fltVal val="0"/>
                                          </p:val>
                                        </p:tav>
                                        <p:tav tm="100000">
                                          <p:val>
                                            <p:strVal val="#ppt_h"/>
                                          </p:val>
                                        </p:tav>
                                      </p:tavLst>
                                    </p:anim>
                                    <p:animEffect transition="in" filter="fade">
                                      <p:cBhvr>
                                        <p:cTn id="29" dur="500"/>
                                        <p:tgtEl>
                                          <p:spTgt spid="74"/>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75"/>
                                        </p:tgtEl>
                                        <p:attrNameLst>
                                          <p:attrName>style.visibility</p:attrName>
                                        </p:attrNameLst>
                                      </p:cBhvr>
                                      <p:to>
                                        <p:strVal val="visible"/>
                                      </p:to>
                                    </p:set>
                                    <p:anim calcmode="lin" valueType="num">
                                      <p:cBhvr>
                                        <p:cTn id="32" dur="500" fill="hold"/>
                                        <p:tgtEl>
                                          <p:spTgt spid="75"/>
                                        </p:tgtEl>
                                        <p:attrNameLst>
                                          <p:attrName>ppt_w</p:attrName>
                                        </p:attrNameLst>
                                      </p:cBhvr>
                                      <p:tavLst>
                                        <p:tav tm="0">
                                          <p:val>
                                            <p:fltVal val="0"/>
                                          </p:val>
                                        </p:tav>
                                        <p:tav tm="100000">
                                          <p:val>
                                            <p:strVal val="#ppt_w"/>
                                          </p:val>
                                        </p:tav>
                                      </p:tavLst>
                                    </p:anim>
                                    <p:anim calcmode="lin" valueType="num">
                                      <p:cBhvr>
                                        <p:cTn id="33" dur="500" fill="hold"/>
                                        <p:tgtEl>
                                          <p:spTgt spid="75"/>
                                        </p:tgtEl>
                                        <p:attrNameLst>
                                          <p:attrName>ppt_h</p:attrName>
                                        </p:attrNameLst>
                                      </p:cBhvr>
                                      <p:tavLst>
                                        <p:tav tm="0">
                                          <p:val>
                                            <p:fltVal val="0"/>
                                          </p:val>
                                        </p:tav>
                                        <p:tav tm="100000">
                                          <p:val>
                                            <p:strVal val="#ppt_h"/>
                                          </p:val>
                                        </p:tav>
                                      </p:tavLst>
                                    </p:anim>
                                    <p:animEffect transition="in" filter="fade">
                                      <p:cBhvr>
                                        <p:cTn id="34" dur="500"/>
                                        <p:tgtEl>
                                          <p:spTgt spid="75"/>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76"/>
                                        </p:tgtEl>
                                        <p:attrNameLst>
                                          <p:attrName>style.visibility</p:attrName>
                                        </p:attrNameLst>
                                      </p:cBhvr>
                                      <p:to>
                                        <p:strVal val="visible"/>
                                      </p:to>
                                    </p:set>
                                    <p:anim calcmode="lin" valueType="num">
                                      <p:cBhvr>
                                        <p:cTn id="37" dur="500" fill="hold"/>
                                        <p:tgtEl>
                                          <p:spTgt spid="76"/>
                                        </p:tgtEl>
                                        <p:attrNameLst>
                                          <p:attrName>ppt_w</p:attrName>
                                        </p:attrNameLst>
                                      </p:cBhvr>
                                      <p:tavLst>
                                        <p:tav tm="0">
                                          <p:val>
                                            <p:fltVal val="0"/>
                                          </p:val>
                                        </p:tav>
                                        <p:tav tm="100000">
                                          <p:val>
                                            <p:strVal val="#ppt_w"/>
                                          </p:val>
                                        </p:tav>
                                      </p:tavLst>
                                    </p:anim>
                                    <p:anim calcmode="lin" valueType="num">
                                      <p:cBhvr>
                                        <p:cTn id="38" dur="500" fill="hold"/>
                                        <p:tgtEl>
                                          <p:spTgt spid="76"/>
                                        </p:tgtEl>
                                        <p:attrNameLst>
                                          <p:attrName>ppt_h</p:attrName>
                                        </p:attrNameLst>
                                      </p:cBhvr>
                                      <p:tavLst>
                                        <p:tav tm="0">
                                          <p:val>
                                            <p:fltVal val="0"/>
                                          </p:val>
                                        </p:tav>
                                        <p:tav tm="100000">
                                          <p:val>
                                            <p:strVal val="#ppt_h"/>
                                          </p:val>
                                        </p:tav>
                                      </p:tavLst>
                                    </p:anim>
                                    <p:animEffect transition="in" filter="fade">
                                      <p:cBhvr>
                                        <p:cTn id="39" dur="500"/>
                                        <p:tgtEl>
                                          <p:spTgt spid="7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77"/>
                                        </p:tgtEl>
                                        <p:attrNameLst>
                                          <p:attrName>style.visibility</p:attrName>
                                        </p:attrNameLst>
                                      </p:cBhvr>
                                      <p:to>
                                        <p:strVal val="visible"/>
                                      </p:to>
                                    </p:set>
                                    <p:anim calcmode="lin" valueType="num">
                                      <p:cBhvr>
                                        <p:cTn id="42" dur="500" fill="hold"/>
                                        <p:tgtEl>
                                          <p:spTgt spid="77"/>
                                        </p:tgtEl>
                                        <p:attrNameLst>
                                          <p:attrName>ppt_w</p:attrName>
                                        </p:attrNameLst>
                                      </p:cBhvr>
                                      <p:tavLst>
                                        <p:tav tm="0">
                                          <p:val>
                                            <p:fltVal val="0"/>
                                          </p:val>
                                        </p:tav>
                                        <p:tav tm="100000">
                                          <p:val>
                                            <p:strVal val="#ppt_w"/>
                                          </p:val>
                                        </p:tav>
                                      </p:tavLst>
                                    </p:anim>
                                    <p:anim calcmode="lin" valueType="num">
                                      <p:cBhvr>
                                        <p:cTn id="43" dur="500" fill="hold"/>
                                        <p:tgtEl>
                                          <p:spTgt spid="77"/>
                                        </p:tgtEl>
                                        <p:attrNameLst>
                                          <p:attrName>ppt_h</p:attrName>
                                        </p:attrNameLst>
                                      </p:cBhvr>
                                      <p:tavLst>
                                        <p:tav tm="0">
                                          <p:val>
                                            <p:fltVal val="0"/>
                                          </p:val>
                                        </p:tav>
                                        <p:tav tm="100000">
                                          <p:val>
                                            <p:strVal val="#ppt_h"/>
                                          </p:val>
                                        </p:tav>
                                      </p:tavLst>
                                    </p:anim>
                                    <p:animEffect transition="in" filter="fade">
                                      <p:cBhvr>
                                        <p:cTn id="44" dur="500"/>
                                        <p:tgtEl>
                                          <p:spTgt spid="77"/>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78"/>
                                        </p:tgtEl>
                                        <p:attrNameLst>
                                          <p:attrName>style.visibility</p:attrName>
                                        </p:attrNameLst>
                                      </p:cBhvr>
                                      <p:to>
                                        <p:strVal val="visible"/>
                                      </p:to>
                                    </p:set>
                                    <p:anim calcmode="lin" valueType="num">
                                      <p:cBhvr>
                                        <p:cTn id="47" dur="500" fill="hold"/>
                                        <p:tgtEl>
                                          <p:spTgt spid="78"/>
                                        </p:tgtEl>
                                        <p:attrNameLst>
                                          <p:attrName>ppt_w</p:attrName>
                                        </p:attrNameLst>
                                      </p:cBhvr>
                                      <p:tavLst>
                                        <p:tav tm="0">
                                          <p:val>
                                            <p:fltVal val="0"/>
                                          </p:val>
                                        </p:tav>
                                        <p:tav tm="100000">
                                          <p:val>
                                            <p:strVal val="#ppt_w"/>
                                          </p:val>
                                        </p:tav>
                                      </p:tavLst>
                                    </p:anim>
                                    <p:anim calcmode="lin" valueType="num">
                                      <p:cBhvr>
                                        <p:cTn id="48" dur="500" fill="hold"/>
                                        <p:tgtEl>
                                          <p:spTgt spid="78"/>
                                        </p:tgtEl>
                                        <p:attrNameLst>
                                          <p:attrName>ppt_h</p:attrName>
                                        </p:attrNameLst>
                                      </p:cBhvr>
                                      <p:tavLst>
                                        <p:tav tm="0">
                                          <p:val>
                                            <p:fltVal val="0"/>
                                          </p:val>
                                        </p:tav>
                                        <p:tav tm="100000">
                                          <p:val>
                                            <p:strVal val="#ppt_h"/>
                                          </p:val>
                                        </p:tav>
                                      </p:tavLst>
                                    </p:anim>
                                    <p:animEffect transition="in" filter="fade">
                                      <p:cBhvr>
                                        <p:cTn id="49" dur="500"/>
                                        <p:tgtEl>
                                          <p:spTgt spid="78"/>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79"/>
                                        </p:tgtEl>
                                        <p:attrNameLst>
                                          <p:attrName>style.visibility</p:attrName>
                                        </p:attrNameLst>
                                      </p:cBhvr>
                                      <p:to>
                                        <p:strVal val="visible"/>
                                      </p:to>
                                    </p:set>
                                    <p:anim calcmode="lin" valueType="num">
                                      <p:cBhvr>
                                        <p:cTn id="52" dur="500" fill="hold"/>
                                        <p:tgtEl>
                                          <p:spTgt spid="79"/>
                                        </p:tgtEl>
                                        <p:attrNameLst>
                                          <p:attrName>ppt_w</p:attrName>
                                        </p:attrNameLst>
                                      </p:cBhvr>
                                      <p:tavLst>
                                        <p:tav tm="0">
                                          <p:val>
                                            <p:fltVal val="0"/>
                                          </p:val>
                                        </p:tav>
                                        <p:tav tm="100000">
                                          <p:val>
                                            <p:strVal val="#ppt_w"/>
                                          </p:val>
                                        </p:tav>
                                      </p:tavLst>
                                    </p:anim>
                                    <p:anim calcmode="lin" valueType="num">
                                      <p:cBhvr>
                                        <p:cTn id="53" dur="500" fill="hold"/>
                                        <p:tgtEl>
                                          <p:spTgt spid="79"/>
                                        </p:tgtEl>
                                        <p:attrNameLst>
                                          <p:attrName>ppt_h</p:attrName>
                                        </p:attrNameLst>
                                      </p:cBhvr>
                                      <p:tavLst>
                                        <p:tav tm="0">
                                          <p:val>
                                            <p:fltVal val="0"/>
                                          </p:val>
                                        </p:tav>
                                        <p:tav tm="100000">
                                          <p:val>
                                            <p:strVal val="#ppt_h"/>
                                          </p:val>
                                        </p:tav>
                                      </p:tavLst>
                                    </p:anim>
                                    <p:animEffect transition="in" filter="fade">
                                      <p:cBhvr>
                                        <p:cTn id="54" dur="500"/>
                                        <p:tgtEl>
                                          <p:spTgt spid="79"/>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80"/>
                                        </p:tgtEl>
                                        <p:attrNameLst>
                                          <p:attrName>style.visibility</p:attrName>
                                        </p:attrNameLst>
                                      </p:cBhvr>
                                      <p:to>
                                        <p:strVal val="visible"/>
                                      </p:to>
                                    </p:set>
                                    <p:anim calcmode="lin" valueType="num">
                                      <p:cBhvr>
                                        <p:cTn id="57" dur="500" fill="hold"/>
                                        <p:tgtEl>
                                          <p:spTgt spid="80"/>
                                        </p:tgtEl>
                                        <p:attrNameLst>
                                          <p:attrName>ppt_w</p:attrName>
                                        </p:attrNameLst>
                                      </p:cBhvr>
                                      <p:tavLst>
                                        <p:tav tm="0">
                                          <p:val>
                                            <p:fltVal val="0"/>
                                          </p:val>
                                        </p:tav>
                                        <p:tav tm="100000">
                                          <p:val>
                                            <p:strVal val="#ppt_w"/>
                                          </p:val>
                                        </p:tav>
                                      </p:tavLst>
                                    </p:anim>
                                    <p:anim calcmode="lin" valueType="num">
                                      <p:cBhvr>
                                        <p:cTn id="58" dur="500" fill="hold"/>
                                        <p:tgtEl>
                                          <p:spTgt spid="80"/>
                                        </p:tgtEl>
                                        <p:attrNameLst>
                                          <p:attrName>ppt_h</p:attrName>
                                        </p:attrNameLst>
                                      </p:cBhvr>
                                      <p:tavLst>
                                        <p:tav tm="0">
                                          <p:val>
                                            <p:fltVal val="0"/>
                                          </p:val>
                                        </p:tav>
                                        <p:tav tm="100000">
                                          <p:val>
                                            <p:strVal val="#ppt_h"/>
                                          </p:val>
                                        </p:tav>
                                      </p:tavLst>
                                    </p:anim>
                                    <p:animEffect transition="in" filter="fade">
                                      <p:cBhvr>
                                        <p:cTn id="59" dur="500"/>
                                        <p:tgtEl>
                                          <p:spTgt spid="80"/>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81"/>
                                        </p:tgtEl>
                                        <p:attrNameLst>
                                          <p:attrName>style.visibility</p:attrName>
                                        </p:attrNameLst>
                                      </p:cBhvr>
                                      <p:to>
                                        <p:strVal val="visible"/>
                                      </p:to>
                                    </p:set>
                                    <p:anim calcmode="lin" valueType="num">
                                      <p:cBhvr>
                                        <p:cTn id="62" dur="500" fill="hold"/>
                                        <p:tgtEl>
                                          <p:spTgt spid="81"/>
                                        </p:tgtEl>
                                        <p:attrNameLst>
                                          <p:attrName>ppt_w</p:attrName>
                                        </p:attrNameLst>
                                      </p:cBhvr>
                                      <p:tavLst>
                                        <p:tav tm="0">
                                          <p:val>
                                            <p:fltVal val="0"/>
                                          </p:val>
                                        </p:tav>
                                        <p:tav tm="100000">
                                          <p:val>
                                            <p:strVal val="#ppt_w"/>
                                          </p:val>
                                        </p:tav>
                                      </p:tavLst>
                                    </p:anim>
                                    <p:anim calcmode="lin" valueType="num">
                                      <p:cBhvr>
                                        <p:cTn id="63" dur="500" fill="hold"/>
                                        <p:tgtEl>
                                          <p:spTgt spid="81"/>
                                        </p:tgtEl>
                                        <p:attrNameLst>
                                          <p:attrName>ppt_h</p:attrName>
                                        </p:attrNameLst>
                                      </p:cBhvr>
                                      <p:tavLst>
                                        <p:tav tm="0">
                                          <p:val>
                                            <p:fltVal val="0"/>
                                          </p:val>
                                        </p:tav>
                                        <p:tav tm="100000">
                                          <p:val>
                                            <p:strVal val="#ppt_h"/>
                                          </p:val>
                                        </p:tav>
                                      </p:tavLst>
                                    </p:anim>
                                    <p:animEffect transition="in" filter="fade">
                                      <p:cBhvr>
                                        <p:cTn id="64" dur="500"/>
                                        <p:tgtEl>
                                          <p:spTgt spid="81"/>
                                        </p:tgtEl>
                                      </p:cBhvr>
                                    </p:animEffect>
                                  </p:childTnLst>
                                </p:cTn>
                              </p:par>
                            </p:childTnLst>
                          </p:cTn>
                        </p:par>
                        <p:par>
                          <p:cTn id="65" fill="hold">
                            <p:stCondLst>
                              <p:cond delay="500"/>
                            </p:stCondLst>
                            <p:childTnLst>
                              <p:par>
                                <p:cTn id="66" presetID="42" presetClass="entr" presetSubtype="0" fill="hold" nodeType="afterEffect">
                                  <p:stCondLst>
                                    <p:cond delay="0"/>
                                  </p:stCondLst>
                                  <p:childTnLst>
                                    <p:set>
                                      <p:cBhvr>
                                        <p:cTn id="67" dur="1" fill="hold">
                                          <p:stCondLst>
                                            <p:cond delay="0"/>
                                          </p:stCondLst>
                                        </p:cTn>
                                        <p:tgtEl>
                                          <p:spTgt spid="49"/>
                                        </p:tgtEl>
                                        <p:attrNameLst>
                                          <p:attrName>style.visibility</p:attrName>
                                        </p:attrNameLst>
                                      </p:cBhvr>
                                      <p:to>
                                        <p:strVal val="visible"/>
                                      </p:to>
                                    </p:set>
                                    <p:animEffect transition="in" filter="fade">
                                      <p:cBhvr>
                                        <p:cTn id="68" dur="1000"/>
                                        <p:tgtEl>
                                          <p:spTgt spid="49"/>
                                        </p:tgtEl>
                                      </p:cBhvr>
                                    </p:animEffect>
                                    <p:anim calcmode="lin" valueType="num">
                                      <p:cBhvr>
                                        <p:cTn id="69" dur="1000" fill="hold"/>
                                        <p:tgtEl>
                                          <p:spTgt spid="49"/>
                                        </p:tgtEl>
                                        <p:attrNameLst>
                                          <p:attrName>ppt_x</p:attrName>
                                        </p:attrNameLst>
                                      </p:cBhvr>
                                      <p:tavLst>
                                        <p:tav tm="0">
                                          <p:val>
                                            <p:strVal val="#ppt_x"/>
                                          </p:val>
                                        </p:tav>
                                        <p:tav tm="100000">
                                          <p:val>
                                            <p:strVal val="#ppt_x"/>
                                          </p:val>
                                        </p:tav>
                                      </p:tavLst>
                                    </p:anim>
                                    <p:anim calcmode="lin" valueType="num">
                                      <p:cBhvr>
                                        <p:cTn id="70" dur="1000" fill="hold"/>
                                        <p:tgtEl>
                                          <p:spTgt spid="49"/>
                                        </p:tgtEl>
                                        <p:attrNameLst>
                                          <p:attrName>ppt_y</p:attrName>
                                        </p:attrNameLst>
                                      </p:cBhvr>
                                      <p:tavLst>
                                        <p:tav tm="0">
                                          <p:val>
                                            <p:strVal val="#ppt_y+.1"/>
                                          </p:val>
                                        </p:tav>
                                        <p:tav tm="100000">
                                          <p:val>
                                            <p:strVal val="#ppt_y"/>
                                          </p:val>
                                        </p:tav>
                                      </p:tavLst>
                                    </p:anim>
                                  </p:childTnLst>
                                </p:cTn>
                              </p:par>
                            </p:childTnLst>
                          </p:cTn>
                        </p:par>
                        <p:par>
                          <p:cTn id="71" fill="hold">
                            <p:stCondLst>
                              <p:cond delay="1500"/>
                            </p:stCondLst>
                            <p:childTnLst>
                              <p:par>
                                <p:cTn id="72" presetID="22" presetClass="entr" presetSubtype="8" fill="hold" nodeType="after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left)">
                                      <p:cBhvr>
                                        <p:cTn id="74"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7" grpId="0" animBg="1"/>
      <p:bldP spid="48" grpId="0" animBg="1"/>
      <p:bldP spid="75" grpId="0"/>
      <p:bldP spid="76" grpId="0"/>
      <p:bldP spid="77" grpId="0"/>
      <p:bldP spid="78" grpId="0" animBg="1"/>
      <p:bldP spid="79" grpId="0"/>
      <p:bldP spid="80" grpId="0" animBg="1"/>
      <p:bldP spid="8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55869" y="88072"/>
            <a:ext cx="4208891" cy="584775"/>
            <a:chOff x="355869" y="88072"/>
            <a:chExt cx="4208891" cy="584775"/>
          </a:xfrm>
        </p:grpSpPr>
        <p:sp>
          <p:nvSpPr>
            <p:cNvPr id="8" name="矩形 7"/>
            <p:cNvSpPr/>
            <p:nvPr/>
          </p:nvSpPr>
          <p:spPr>
            <a:xfrm>
              <a:off x="355869" y="88072"/>
              <a:ext cx="2646878" cy="584775"/>
            </a:xfrm>
            <a:prstGeom prst="rect">
              <a:avLst/>
            </a:prstGeom>
          </p:spPr>
          <p:txBody>
            <a:bodyPr wrap="none">
              <a:spAutoFit/>
            </a:bodyPr>
            <a:lstStyle/>
            <a:p>
              <a:r>
                <a:rPr lang="zh-CN" altLang="en-US" sz="3200" b="1">
                  <a:solidFill>
                    <a:srgbClr val="C00000"/>
                  </a:solidFill>
                  <a:latin typeface="微软雅黑" panose="020B0503020204020204" pitchFamily="34" charset="-122"/>
                  <a:ea typeface="微软雅黑" panose="020B0503020204020204" pitchFamily="34" charset="-122"/>
                </a:rPr>
                <a:t>年度工作概述</a:t>
              </a:r>
              <a:endParaRPr lang="zh-CN" altLang="en-US" sz="3200" b="1" dirty="0">
                <a:solidFill>
                  <a:srgbClr val="C00000"/>
                </a:solidFill>
                <a:latin typeface="微软雅黑" panose="020B0503020204020204" pitchFamily="34" charset="-122"/>
                <a:ea typeface="微软雅黑" panose="020B0503020204020204" pitchFamily="34" charset="-122"/>
              </a:endParaRPr>
            </a:p>
          </p:txBody>
        </p:sp>
        <p:sp>
          <p:nvSpPr>
            <p:cNvPr id="9" name="矩形 8"/>
            <p:cNvSpPr/>
            <p:nvPr/>
          </p:nvSpPr>
          <p:spPr>
            <a:xfrm>
              <a:off x="2841211" y="258223"/>
              <a:ext cx="1723549" cy="400110"/>
            </a:xfrm>
            <a:prstGeom prst="rect">
              <a:avLst/>
            </a:prstGeom>
          </p:spPr>
          <p:txBody>
            <a:bodyPr wrap="none">
              <a:spAutoFit/>
            </a:bodyPr>
            <a:lstStyle/>
            <a:p>
              <a:pPr lvl="0"/>
              <a:r>
                <a:rPr lang="zh-CN" altLang="en-US" sz="2000">
                  <a:solidFill>
                    <a:prstClr val="black"/>
                  </a:solidFill>
                  <a:latin typeface="微软雅黑" panose="020B0503020204020204" pitchFamily="34" charset="-122"/>
                  <a:ea typeface="微软雅黑" panose="020B0503020204020204" pitchFamily="34" charset="-122"/>
                </a:rPr>
                <a:t>销售团队建设</a:t>
              </a:r>
              <a:endParaRPr lang="zh-CN" altLang="en-US" sz="2000" dirty="0">
                <a:solidFill>
                  <a:prstClr val="black"/>
                </a:solidFill>
                <a:latin typeface="微软雅黑" panose="020B0503020204020204" pitchFamily="34" charset="-122"/>
                <a:ea typeface="微软雅黑" panose="020B0503020204020204" pitchFamily="34" charset="-122"/>
              </a:endParaRPr>
            </a:p>
          </p:txBody>
        </p:sp>
      </p:grpSp>
      <p:sp>
        <p:nvSpPr>
          <p:cNvPr id="64" name="矩形 63"/>
          <p:cNvSpPr/>
          <p:nvPr/>
        </p:nvSpPr>
        <p:spPr>
          <a:xfrm>
            <a:off x="823680" y="2575274"/>
            <a:ext cx="5272321" cy="1993900"/>
          </a:xfrm>
          <a:prstGeom prst="rect">
            <a:avLst/>
          </a:prstGeom>
          <a:solidFill>
            <a:srgbClr val="BF000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55"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65" name="矩形 64"/>
          <p:cNvSpPr/>
          <p:nvPr/>
        </p:nvSpPr>
        <p:spPr>
          <a:xfrm>
            <a:off x="2661595" y="1157954"/>
            <a:ext cx="2948940" cy="1390343"/>
          </a:xfrm>
          <a:prstGeom prst="rect">
            <a:avLst/>
          </a:prstGeom>
          <a:blipFill>
            <a:blip r:embed="rId1" cstate="email"/>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55"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66" name="矩形 65"/>
          <p:cNvSpPr/>
          <p:nvPr/>
        </p:nvSpPr>
        <p:spPr>
          <a:xfrm>
            <a:off x="5610537" y="2575274"/>
            <a:ext cx="3173489" cy="1993900"/>
          </a:xfrm>
          <a:prstGeom prst="rect">
            <a:avLst/>
          </a:prstGeom>
          <a:blipFill>
            <a:blip r:embed="rId2" cstate="email"/>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55"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67" name="矩形 66"/>
          <p:cNvSpPr/>
          <p:nvPr/>
        </p:nvSpPr>
        <p:spPr>
          <a:xfrm>
            <a:off x="8794095" y="2575274"/>
            <a:ext cx="2495399" cy="1993900"/>
          </a:xfrm>
          <a:prstGeom prst="rect">
            <a:avLst/>
          </a:prstGeom>
          <a:blipFill>
            <a:blip r:embed="rId3" cstate="email"/>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55"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68" name="矩形 67"/>
          <p:cNvSpPr/>
          <p:nvPr/>
        </p:nvSpPr>
        <p:spPr>
          <a:xfrm>
            <a:off x="5610537" y="4602510"/>
            <a:ext cx="3173489" cy="1434636"/>
          </a:xfrm>
          <a:prstGeom prst="rect">
            <a:avLst/>
          </a:prstGeom>
          <a:blipFill>
            <a:blip r:embed="rId4" cstate="email"/>
            <a:srcRect/>
            <a:stretch>
              <a:fillRect b="-61446"/>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55"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69" name="文本框 68"/>
          <p:cNvSpPr txBox="1"/>
          <p:nvPr/>
        </p:nvSpPr>
        <p:spPr>
          <a:xfrm>
            <a:off x="1227978" y="2007785"/>
            <a:ext cx="1441420" cy="553998"/>
          </a:xfrm>
          <a:prstGeom prst="rect">
            <a:avLst/>
          </a:prstGeom>
          <a:noFill/>
        </p:spPr>
        <p:txBody>
          <a:bodyPr wrap="none" rtlCol="0">
            <a:spAutoFit/>
          </a:bodyPr>
          <a:lstStyle/>
          <a:p>
            <a:pPr algn="r" defTabSz="914400"/>
            <a:r>
              <a:rPr lang="zh-CN" altLang="en-US" sz="2000" b="1" dirty="0">
                <a:solidFill>
                  <a:srgbClr val="BF0002"/>
                </a:solidFill>
                <a:latin typeface="微软雅黑" panose="020B0503020204020204" pitchFamily="34" charset="-122"/>
                <a:ea typeface="微软雅黑" panose="020B0503020204020204" pitchFamily="34" charset="-122"/>
              </a:rPr>
              <a:t>专业</a:t>
            </a:r>
            <a:endParaRPr lang="en-US" altLang="zh-CN" sz="2000" b="1" dirty="0">
              <a:solidFill>
                <a:srgbClr val="BF0002"/>
              </a:solidFill>
              <a:latin typeface="微软雅黑" panose="020B0503020204020204" pitchFamily="34" charset="-122"/>
              <a:ea typeface="微软雅黑" panose="020B0503020204020204" pitchFamily="34" charset="-122"/>
            </a:endParaRPr>
          </a:p>
          <a:p>
            <a:pPr algn="r" defTabSz="914400"/>
            <a:r>
              <a:rPr lang="en-US" altLang="zh-CN" sz="1000" b="1" spc="300" dirty="0">
                <a:solidFill>
                  <a:prstClr val="white">
                    <a:lumMod val="75000"/>
                  </a:prstClr>
                </a:solidFill>
                <a:latin typeface="微软雅黑" panose="020B0503020204020204" pitchFamily="34" charset="-122"/>
                <a:ea typeface="微软雅黑" panose="020B0503020204020204" pitchFamily="34" charset="-122"/>
              </a:rPr>
              <a:t>SPECIALIZED</a:t>
            </a:r>
            <a:endParaRPr lang="zh-CN" altLang="en-US" sz="1000" b="1" spc="300" dirty="0">
              <a:solidFill>
                <a:prstClr val="white">
                  <a:lumMod val="75000"/>
                </a:prstClr>
              </a:solidFill>
              <a:latin typeface="微软雅黑" panose="020B0503020204020204" pitchFamily="34" charset="-122"/>
              <a:ea typeface="微软雅黑" panose="020B0503020204020204" pitchFamily="34" charset="-122"/>
            </a:endParaRPr>
          </a:p>
        </p:txBody>
      </p:sp>
      <p:sp>
        <p:nvSpPr>
          <p:cNvPr id="70" name="文本框 69"/>
          <p:cNvSpPr txBox="1"/>
          <p:nvPr/>
        </p:nvSpPr>
        <p:spPr>
          <a:xfrm>
            <a:off x="6120204" y="2021273"/>
            <a:ext cx="1313180" cy="553998"/>
          </a:xfrm>
          <a:prstGeom prst="rect">
            <a:avLst/>
          </a:prstGeom>
          <a:noFill/>
        </p:spPr>
        <p:txBody>
          <a:bodyPr wrap="none" rtlCol="0">
            <a:spAutoFit/>
          </a:bodyPr>
          <a:lstStyle/>
          <a:p>
            <a:pPr algn="r" defTabSz="914400"/>
            <a:r>
              <a:rPr lang="zh-CN" altLang="en-US" sz="2000" b="1" dirty="0">
                <a:solidFill>
                  <a:srgbClr val="BF0002"/>
                </a:solidFill>
                <a:latin typeface="微软雅黑" panose="020B0503020204020204" pitchFamily="34" charset="-122"/>
                <a:ea typeface="微软雅黑" panose="020B0503020204020204" pitchFamily="34" charset="-122"/>
              </a:rPr>
              <a:t>效率</a:t>
            </a:r>
            <a:endParaRPr lang="en-US" altLang="zh-CN" sz="2000" b="1" dirty="0">
              <a:solidFill>
                <a:srgbClr val="BF0002"/>
              </a:solidFill>
              <a:latin typeface="微软雅黑" panose="020B0503020204020204" pitchFamily="34" charset="-122"/>
              <a:ea typeface="微软雅黑" panose="020B0503020204020204" pitchFamily="34" charset="-122"/>
            </a:endParaRPr>
          </a:p>
          <a:p>
            <a:pPr algn="r" defTabSz="914400"/>
            <a:r>
              <a:rPr lang="en-US" altLang="zh-CN" sz="1000" b="1" spc="300" dirty="0">
                <a:solidFill>
                  <a:prstClr val="white">
                    <a:lumMod val="75000"/>
                  </a:prstClr>
                </a:solidFill>
                <a:latin typeface="微软雅黑" panose="020B0503020204020204" pitchFamily="34" charset="-122"/>
                <a:ea typeface="微软雅黑" panose="020B0503020204020204" pitchFamily="34" charset="-122"/>
              </a:rPr>
              <a:t>EFFICIENCY</a:t>
            </a:r>
            <a:endParaRPr lang="zh-CN" altLang="en-US" sz="1000" b="1" spc="300" dirty="0">
              <a:solidFill>
                <a:prstClr val="white">
                  <a:lumMod val="75000"/>
                </a:prstClr>
              </a:solidFill>
              <a:latin typeface="微软雅黑" panose="020B0503020204020204" pitchFamily="34" charset="-122"/>
              <a:ea typeface="微软雅黑" panose="020B0503020204020204" pitchFamily="34" charset="-122"/>
            </a:endParaRPr>
          </a:p>
        </p:txBody>
      </p:sp>
      <p:sp>
        <p:nvSpPr>
          <p:cNvPr id="71" name="文本框 70"/>
          <p:cNvSpPr txBox="1"/>
          <p:nvPr/>
        </p:nvSpPr>
        <p:spPr>
          <a:xfrm>
            <a:off x="8784104" y="4602508"/>
            <a:ext cx="926857" cy="553998"/>
          </a:xfrm>
          <a:prstGeom prst="rect">
            <a:avLst/>
          </a:prstGeom>
          <a:noFill/>
        </p:spPr>
        <p:txBody>
          <a:bodyPr wrap="none" rtlCol="0">
            <a:spAutoFit/>
          </a:bodyPr>
          <a:lstStyle/>
          <a:p>
            <a:pPr defTabSz="914400"/>
            <a:r>
              <a:rPr lang="zh-CN" altLang="en-US" sz="2000" b="1" dirty="0">
                <a:solidFill>
                  <a:srgbClr val="BF0002"/>
                </a:solidFill>
                <a:latin typeface="微软雅黑" panose="020B0503020204020204" pitchFamily="34" charset="-122"/>
                <a:ea typeface="微软雅黑" panose="020B0503020204020204" pitchFamily="34" charset="-122"/>
              </a:rPr>
              <a:t>成稳</a:t>
            </a:r>
            <a:endParaRPr lang="en-US" altLang="zh-CN" sz="2000" b="1" dirty="0">
              <a:solidFill>
                <a:srgbClr val="BF0002"/>
              </a:solidFill>
              <a:latin typeface="微软雅黑" panose="020B0503020204020204" pitchFamily="34" charset="-122"/>
              <a:ea typeface="微软雅黑" panose="020B0503020204020204" pitchFamily="34" charset="-122"/>
            </a:endParaRPr>
          </a:p>
          <a:p>
            <a:pPr defTabSz="914400"/>
            <a:r>
              <a:rPr lang="en-US" altLang="zh-CN" sz="1000" b="1" spc="300" dirty="0">
                <a:solidFill>
                  <a:prstClr val="white">
                    <a:lumMod val="75000"/>
                  </a:prstClr>
                </a:solidFill>
                <a:latin typeface="微软雅黑" panose="020B0503020204020204" pitchFamily="34" charset="-122"/>
                <a:ea typeface="微软雅黑" panose="020B0503020204020204" pitchFamily="34" charset="-122"/>
              </a:rPr>
              <a:t>STEADY</a:t>
            </a:r>
            <a:endParaRPr lang="zh-CN" altLang="en-US" sz="1000" b="1" spc="300" dirty="0">
              <a:solidFill>
                <a:prstClr val="white">
                  <a:lumMod val="75000"/>
                </a:prstClr>
              </a:solidFill>
              <a:latin typeface="微软雅黑" panose="020B0503020204020204" pitchFamily="34" charset="-122"/>
              <a:ea typeface="微软雅黑" panose="020B0503020204020204" pitchFamily="34" charset="-122"/>
            </a:endParaRPr>
          </a:p>
        </p:txBody>
      </p:sp>
      <p:sp>
        <p:nvSpPr>
          <p:cNvPr id="72" name="文本框 71"/>
          <p:cNvSpPr txBox="1"/>
          <p:nvPr/>
        </p:nvSpPr>
        <p:spPr>
          <a:xfrm>
            <a:off x="8794096" y="2021273"/>
            <a:ext cx="782587" cy="553998"/>
          </a:xfrm>
          <a:prstGeom prst="rect">
            <a:avLst/>
          </a:prstGeom>
          <a:noFill/>
        </p:spPr>
        <p:txBody>
          <a:bodyPr wrap="none" rtlCol="0">
            <a:spAutoFit/>
          </a:bodyPr>
          <a:lstStyle/>
          <a:p>
            <a:pPr defTabSz="914400"/>
            <a:r>
              <a:rPr lang="zh-CN" altLang="en-US" sz="2000" b="1" dirty="0">
                <a:solidFill>
                  <a:srgbClr val="BF0002"/>
                </a:solidFill>
                <a:latin typeface="微软雅黑" panose="020B0503020204020204" pitchFamily="34" charset="-122"/>
                <a:ea typeface="微软雅黑" panose="020B0503020204020204" pitchFamily="34" charset="-122"/>
              </a:rPr>
              <a:t>团结</a:t>
            </a:r>
            <a:endParaRPr lang="en-US" altLang="zh-CN" sz="2000" b="1" dirty="0">
              <a:solidFill>
                <a:srgbClr val="BF0002"/>
              </a:solidFill>
              <a:latin typeface="微软雅黑" panose="020B0503020204020204" pitchFamily="34" charset="-122"/>
              <a:ea typeface="微软雅黑" panose="020B0503020204020204" pitchFamily="34" charset="-122"/>
            </a:endParaRPr>
          </a:p>
          <a:p>
            <a:pPr defTabSz="914400"/>
            <a:r>
              <a:rPr lang="en-US" altLang="zh-CN" sz="1000" b="1" spc="300" dirty="0">
                <a:solidFill>
                  <a:prstClr val="white">
                    <a:lumMod val="75000"/>
                  </a:prstClr>
                </a:solidFill>
                <a:latin typeface="微软雅黑" panose="020B0503020204020204" pitchFamily="34" charset="-122"/>
                <a:ea typeface="微软雅黑" panose="020B0503020204020204" pitchFamily="34" charset="-122"/>
              </a:rPr>
              <a:t>UNITE</a:t>
            </a:r>
            <a:endParaRPr lang="zh-CN" altLang="en-US" sz="1000" b="1" spc="300" dirty="0">
              <a:solidFill>
                <a:prstClr val="white">
                  <a:lumMod val="75000"/>
                </a:prstClr>
              </a:solidFill>
              <a:latin typeface="微软雅黑" panose="020B0503020204020204" pitchFamily="34" charset="-122"/>
              <a:ea typeface="微软雅黑" panose="020B0503020204020204" pitchFamily="34" charset="-122"/>
            </a:endParaRPr>
          </a:p>
        </p:txBody>
      </p:sp>
      <p:sp>
        <p:nvSpPr>
          <p:cNvPr id="73" name="TextBox 2"/>
          <p:cNvSpPr txBox="1"/>
          <p:nvPr/>
        </p:nvSpPr>
        <p:spPr>
          <a:xfrm>
            <a:off x="1057480" y="2822320"/>
            <a:ext cx="2996925" cy="241220"/>
          </a:xfrm>
          <a:prstGeom prst="rect">
            <a:avLst/>
          </a:prstGeom>
          <a:noFill/>
        </p:spPr>
        <p:txBody>
          <a:bodyPr wrap="square" lIns="0" tIns="0" rIns="0" bIns="0" rtlCol="0">
            <a:spAutoFit/>
          </a:bodyPr>
          <a:lstStyle/>
          <a:p>
            <a:pPr algn="just" defTabSz="914400">
              <a:lnSpc>
                <a:spcPts val="2000"/>
              </a:lnSpc>
              <a:spcBef>
                <a:spcPts val="1200"/>
              </a:spcBef>
            </a:pPr>
            <a:r>
              <a:rPr lang="zh-CN" altLang="en-US" sz="1600" dirty="0">
                <a:solidFill>
                  <a:srgbClr val="FFFFFF"/>
                </a:solidFill>
                <a:latin typeface="微软雅黑" panose="020B0503020204020204" pitchFamily="34" charset="-122"/>
                <a:ea typeface="微软雅黑" panose="020B0503020204020204" pitchFamily="34" charset="-122"/>
              </a:rPr>
              <a:t>我们是一支</a:t>
            </a:r>
            <a:r>
              <a:rPr lang="zh-CN" altLang="en-US" sz="1600" b="1" dirty="0">
                <a:solidFill>
                  <a:srgbClr val="FFFFFF"/>
                </a:solidFill>
                <a:latin typeface="微软雅黑" panose="020B0503020204020204" pitchFamily="34" charset="-122"/>
                <a:ea typeface="微软雅黑" panose="020B0503020204020204" pitchFamily="34" charset="-122"/>
              </a:rPr>
              <a:t>专业的团队</a:t>
            </a:r>
            <a:endParaRPr lang="en-US" altLang="zh-CN" sz="1600" dirty="0">
              <a:solidFill>
                <a:srgbClr val="FFFFFF"/>
              </a:solidFill>
              <a:latin typeface="微软雅黑" panose="020B0503020204020204" pitchFamily="34" charset="-122"/>
              <a:ea typeface="微软雅黑" panose="020B0503020204020204" pitchFamily="34" charset="-122"/>
            </a:endParaRPr>
          </a:p>
        </p:txBody>
      </p:sp>
      <p:sp>
        <p:nvSpPr>
          <p:cNvPr id="74" name="TextBox 2"/>
          <p:cNvSpPr txBox="1"/>
          <p:nvPr/>
        </p:nvSpPr>
        <p:spPr>
          <a:xfrm>
            <a:off x="1057480" y="3255769"/>
            <a:ext cx="2996925" cy="241220"/>
          </a:xfrm>
          <a:prstGeom prst="rect">
            <a:avLst/>
          </a:prstGeom>
          <a:noFill/>
        </p:spPr>
        <p:txBody>
          <a:bodyPr wrap="square" lIns="0" tIns="0" rIns="0" bIns="0" rtlCol="0">
            <a:spAutoFit/>
          </a:bodyPr>
          <a:lstStyle/>
          <a:p>
            <a:pPr algn="just" defTabSz="914400">
              <a:lnSpc>
                <a:spcPts val="2000"/>
              </a:lnSpc>
              <a:spcBef>
                <a:spcPts val="1200"/>
              </a:spcBef>
            </a:pPr>
            <a:r>
              <a:rPr lang="zh-CN" altLang="en-US" sz="1600" dirty="0">
                <a:solidFill>
                  <a:srgbClr val="FFFFFF"/>
                </a:solidFill>
                <a:latin typeface="微软雅黑" panose="020B0503020204020204" pitchFamily="34" charset="-122"/>
                <a:ea typeface="微软雅黑" panose="020B0503020204020204" pitchFamily="34" charset="-122"/>
              </a:rPr>
              <a:t>我们是一支</a:t>
            </a:r>
            <a:r>
              <a:rPr lang="zh-CN" altLang="en-US" sz="1600" b="1" dirty="0">
                <a:solidFill>
                  <a:srgbClr val="FFFFFF"/>
                </a:solidFill>
                <a:latin typeface="微软雅黑" panose="020B0503020204020204" pitchFamily="34" charset="-122"/>
                <a:ea typeface="微软雅黑" panose="020B0503020204020204" pitchFamily="34" charset="-122"/>
              </a:rPr>
              <a:t>年轻的团队</a:t>
            </a:r>
            <a:endParaRPr lang="en-US" altLang="zh-CN" sz="1600" b="1" dirty="0">
              <a:solidFill>
                <a:srgbClr val="FFFFFF"/>
              </a:solidFill>
              <a:latin typeface="微软雅黑" panose="020B0503020204020204" pitchFamily="34" charset="-122"/>
              <a:ea typeface="微软雅黑" panose="020B0503020204020204" pitchFamily="34" charset="-122"/>
            </a:endParaRPr>
          </a:p>
        </p:txBody>
      </p:sp>
      <p:sp>
        <p:nvSpPr>
          <p:cNvPr id="75" name="TextBox 2"/>
          <p:cNvSpPr txBox="1"/>
          <p:nvPr/>
        </p:nvSpPr>
        <p:spPr>
          <a:xfrm>
            <a:off x="1057480" y="3689217"/>
            <a:ext cx="2996925" cy="241220"/>
          </a:xfrm>
          <a:prstGeom prst="rect">
            <a:avLst/>
          </a:prstGeom>
          <a:noFill/>
        </p:spPr>
        <p:txBody>
          <a:bodyPr wrap="square" lIns="0" tIns="0" rIns="0" bIns="0" rtlCol="0">
            <a:spAutoFit/>
          </a:bodyPr>
          <a:lstStyle/>
          <a:p>
            <a:pPr algn="just" defTabSz="914400">
              <a:lnSpc>
                <a:spcPts val="2000"/>
              </a:lnSpc>
              <a:spcBef>
                <a:spcPts val="1200"/>
              </a:spcBef>
            </a:pPr>
            <a:r>
              <a:rPr lang="zh-CN" altLang="en-US" sz="1600" dirty="0">
                <a:solidFill>
                  <a:srgbClr val="FFFFFF"/>
                </a:solidFill>
                <a:latin typeface="微软雅黑" panose="020B0503020204020204" pitchFamily="34" charset="-122"/>
                <a:ea typeface="微软雅黑" panose="020B0503020204020204" pitchFamily="34" charset="-122"/>
              </a:rPr>
              <a:t>我们是一支</a:t>
            </a:r>
            <a:r>
              <a:rPr lang="zh-CN" altLang="en-US" sz="1600" b="1" dirty="0">
                <a:solidFill>
                  <a:srgbClr val="FFFFFF"/>
                </a:solidFill>
                <a:latin typeface="微软雅黑" panose="020B0503020204020204" pitchFamily="34" charset="-122"/>
                <a:ea typeface="微软雅黑" panose="020B0503020204020204" pitchFamily="34" charset="-122"/>
              </a:rPr>
              <a:t>专注的团队</a:t>
            </a:r>
            <a:endParaRPr lang="en-US" altLang="zh-CN" sz="1600" b="1" dirty="0">
              <a:solidFill>
                <a:srgbClr val="FFFFFF"/>
              </a:solidFill>
              <a:latin typeface="微软雅黑" panose="020B0503020204020204" pitchFamily="34" charset="-122"/>
              <a:ea typeface="微软雅黑" panose="020B0503020204020204" pitchFamily="34" charset="-122"/>
            </a:endParaRPr>
          </a:p>
        </p:txBody>
      </p:sp>
      <p:sp>
        <p:nvSpPr>
          <p:cNvPr id="76" name="TextBox 2"/>
          <p:cNvSpPr txBox="1"/>
          <p:nvPr/>
        </p:nvSpPr>
        <p:spPr>
          <a:xfrm>
            <a:off x="1057480" y="4122665"/>
            <a:ext cx="2996925" cy="241220"/>
          </a:xfrm>
          <a:prstGeom prst="rect">
            <a:avLst/>
          </a:prstGeom>
          <a:noFill/>
        </p:spPr>
        <p:txBody>
          <a:bodyPr wrap="square" lIns="0" tIns="0" rIns="0" bIns="0" rtlCol="0">
            <a:spAutoFit/>
          </a:bodyPr>
          <a:lstStyle/>
          <a:p>
            <a:pPr algn="just" defTabSz="914400">
              <a:lnSpc>
                <a:spcPts val="2000"/>
              </a:lnSpc>
              <a:spcBef>
                <a:spcPts val="1200"/>
              </a:spcBef>
            </a:pPr>
            <a:r>
              <a:rPr lang="zh-CN" altLang="en-US" sz="1600" dirty="0">
                <a:solidFill>
                  <a:srgbClr val="FFFFFF"/>
                </a:solidFill>
                <a:latin typeface="微软雅黑" panose="020B0503020204020204" pitchFamily="34" charset="-122"/>
                <a:ea typeface="微软雅黑" panose="020B0503020204020204" pitchFamily="34" charset="-122"/>
              </a:rPr>
              <a:t>我们是   </a:t>
            </a:r>
            <a:r>
              <a:rPr lang="zh-CN" altLang="en-US" sz="1600" b="1" dirty="0">
                <a:solidFill>
                  <a:srgbClr val="FFFFFF"/>
                </a:solidFill>
                <a:latin typeface="微软雅黑" panose="020B0503020204020204" pitchFamily="34" charset="-122"/>
                <a:ea typeface="微软雅黑" panose="020B0503020204020204" pitchFamily="34" charset="-122"/>
              </a:rPr>
              <a:t>有梦想的团队</a:t>
            </a:r>
            <a:endParaRPr lang="zh-CN" altLang="en-US" sz="1600" dirty="0">
              <a:solidFill>
                <a:srgbClr val="FFFFFF"/>
              </a:solidFill>
              <a:latin typeface="微软雅黑" panose="020B0503020204020204" pitchFamily="34" charset="-122"/>
              <a:ea typeface="微软雅黑" panose="020B0503020204020204" pitchFamily="34" charset="-122"/>
            </a:endParaRPr>
          </a:p>
        </p:txBody>
      </p:sp>
      <p:sp>
        <p:nvSpPr>
          <p:cNvPr id="77" name="TextBox 42"/>
          <p:cNvSpPr txBox="1"/>
          <p:nvPr/>
        </p:nvSpPr>
        <p:spPr>
          <a:xfrm>
            <a:off x="823677" y="4649267"/>
            <a:ext cx="4837259" cy="1006526"/>
          </a:xfrm>
          <a:prstGeom prst="rect">
            <a:avLst/>
          </a:prstGeom>
          <a:noFill/>
        </p:spPr>
        <p:txBody>
          <a:bodyPr wrap="square" lIns="90521" tIns="45260" rIns="90521" bIns="45260" rtlCol="0">
            <a:spAutoFit/>
          </a:bodyPr>
          <a:lstStyle/>
          <a:p>
            <a:pPr defTabSz="914400">
              <a:lnSpc>
                <a:spcPct val="130000"/>
              </a:lnSpc>
            </a:pPr>
            <a:r>
              <a:rPr lang="zh-CN" altLang="en-US" sz="935" dirty="0">
                <a:solidFill>
                  <a:srgbClr val="FFFFFF">
                    <a:lumMod val="50000"/>
                  </a:srgbClr>
                </a:solidFill>
                <a:latin typeface="微软雅黑" panose="020B0503020204020204" pitchFamily="34" charset="-122"/>
                <a:ea typeface="微软雅黑" panose="020B0503020204020204" pitchFamily="34" charset="-122"/>
              </a:rPr>
              <a:t>我们的成员拥有多年的信息安全专业技术背景，来自国内知名安全公司的一线骨干。</a:t>
            </a:r>
            <a:endParaRPr lang="zh-CN" altLang="en-US" sz="935" dirty="0">
              <a:solidFill>
                <a:srgbClr val="FFFFFF">
                  <a:lumMod val="50000"/>
                </a:srgbClr>
              </a:solidFill>
              <a:latin typeface="微软雅黑" panose="020B0503020204020204" pitchFamily="34" charset="-122"/>
              <a:ea typeface="微软雅黑" panose="020B0503020204020204" pitchFamily="34" charset="-122"/>
            </a:endParaRPr>
          </a:p>
          <a:p>
            <a:pPr defTabSz="914400">
              <a:lnSpc>
                <a:spcPct val="130000"/>
              </a:lnSpc>
            </a:pPr>
            <a:r>
              <a:rPr lang="zh-CN" altLang="en-US" sz="935" dirty="0">
                <a:solidFill>
                  <a:srgbClr val="FFFFFF">
                    <a:lumMod val="50000"/>
                  </a:srgbClr>
                </a:solidFill>
                <a:latin typeface="微软雅黑" panose="020B0503020204020204" pitchFamily="34" charset="-122"/>
                <a:ea typeface="微软雅黑" panose="020B0503020204020204" pitchFamily="34" charset="-122"/>
              </a:rPr>
              <a:t>我们的平均年龄仅有</a:t>
            </a:r>
            <a:r>
              <a:rPr lang="en-US" altLang="zh-CN" sz="935" dirty="0">
                <a:solidFill>
                  <a:srgbClr val="FFFFFF">
                    <a:lumMod val="50000"/>
                  </a:srgbClr>
                </a:solidFill>
                <a:latin typeface="微软雅黑" panose="020B0503020204020204" pitchFamily="34" charset="-122"/>
                <a:ea typeface="微软雅黑" panose="020B0503020204020204" pitchFamily="34" charset="-122"/>
              </a:rPr>
              <a:t>26</a:t>
            </a:r>
            <a:r>
              <a:rPr lang="zh-CN" altLang="en-US" sz="935" dirty="0">
                <a:solidFill>
                  <a:srgbClr val="FFFFFF">
                    <a:lumMod val="50000"/>
                  </a:srgbClr>
                </a:solidFill>
                <a:latin typeface="微软雅黑" panose="020B0503020204020204" pitchFamily="34" charset="-122"/>
                <a:ea typeface="微软雅黑" panose="020B0503020204020204" pitchFamily="34" charset="-122"/>
              </a:rPr>
              <a:t>岁，充满了朝气和创新精神。</a:t>
            </a:r>
            <a:endParaRPr lang="zh-CN" altLang="en-US" sz="935" dirty="0">
              <a:solidFill>
                <a:srgbClr val="FFFFFF">
                  <a:lumMod val="50000"/>
                </a:srgbClr>
              </a:solidFill>
              <a:latin typeface="微软雅黑" panose="020B0503020204020204" pitchFamily="34" charset="-122"/>
              <a:ea typeface="微软雅黑" panose="020B0503020204020204" pitchFamily="34" charset="-122"/>
            </a:endParaRPr>
          </a:p>
          <a:p>
            <a:pPr defTabSz="914400">
              <a:lnSpc>
                <a:spcPct val="130000"/>
              </a:lnSpc>
            </a:pPr>
            <a:r>
              <a:rPr lang="zh-CN" altLang="en-US" sz="935" dirty="0">
                <a:solidFill>
                  <a:srgbClr val="FFFFFF">
                    <a:lumMod val="50000"/>
                  </a:srgbClr>
                </a:solidFill>
                <a:latin typeface="微软雅黑" panose="020B0503020204020204" pitchFamily="34" charset="-122"/>
                <a:ea typeface="微软雅黑" panose="020B0503020204020204" pitchFamily="34" charset="-122"/>
              </a:rPr>
              <a:t>我们坚信，安全的品牌源自客户的信任。只有专注，才能做好安全。</a:t>
            </a:r>
            <a:endParaRPr lang="zh-CN" altLang="en-US" sz="935" dirty="0">
              <a:solidFill>
                <a:srgbClr val="FFFFFF">
                  <a:lumMod val="50000"/>
                </a:srgbClr>
              </a:solidFill>
              <a:latin typeface="微软雅黑" panose="020B0503020204020204" pitchFamily="34" charset="-122"/>
              <a:ea typeface="微软雅黑" panose="020B0503020204020204" pitchFamily="34" charset="-122"/>
            </a:endParaRPr>
          </a:p>
          <a:p>
            <a:pPr defTabSz="914400">
              <a:lnSpc>
                <a:spcPct val="130000"/>
              </a:lnSpc>
            </a:pPr>
            <a:r>
              <a:rPr lang="zh-CN" altLang="en-US" sz="935" dirty="0">
                <a:solidFill>
                  <a:srgbClr val="FFFFFF">
                    <a:lumMod val="50000"/>
                  </a:srgbClr>
                </a:solidFill>
                <a:latin typeface="微软雅黑" panose="020B0503020204020204" pitchFamily="34" charset="-122"/>
                <a:ea typeface="微软雅黑" panose="020B0503020204020204" pitchFamily="34" charset="-122"/>
              </a:rPr>
              <a:t>我们来自五湖四海，因为一个共同的梦想：做一家真正优秀的信息安全企业，为客户提供最可靠的互联网安全防护。</a:t>
            </a:r>
            <a:endParaRPr lang="zh-CN" altLang="en-US" sz="935" dirty="0">
              <a:solidFill>
                <a:srgbClr val="FFFFFF">
                  <a:lumMod val="50000"/>
                </a:srgb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2"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p:cTn id="7" dur="750" fill="hold"/>
                                        <p:tgtEl>
                                          <p:spTgt spid="64"/>
                                        </p:tgtEl>
                                        <p:attrNameLst>
                                          <p:attrName>ppt_x</p:attrName>
                                        </p:attrNameLst>
                                      </p:cBhvr>
                                      <p:tavLst>
                                        <p:tav tm="0">
                                          <p:val>
                                            <p:strVal val="#ppt_x+#ppt_w/2"/>
                                          </p:val>
                                        </p:tav>
                                        <p:tav tm="100000">
                                          <p:val>
                                            <p:strVal val="#ppt_x"/>
                                          </p:val>
                                        </p:tav>
                                      </p:tavLst>
                                    </p:anim>
                                    <p:anim calcmode="lin" valueType="num">
                                      <p:cBhvr>
                                        <p:cTn id="8" dur="750" fill="hold"/>
                                        <p:tgtEl>
                                          <p:spTgt spid="64"/>
                                        </p:tgtEl>
                                        <p:attrNameLst>
                                          <p:attrName>ppt_y</p:attrName>
                                        </p:attrNameLst>
                                      </p:cBhvr>
                                      <p:tavLst>
                                        <p:tav tm="0">
                                          <p:val>
                                            <p:strVal val="#ppt_y"/>
                                          </p:val>
                                        </p:tav>
                                        <p:tav tm="100000">
                                          <p:val>
                                            <p:strVal val="#ppt_y"/>
                                          </p:val>
                                        </p:tav>
                                      </p:tavLst>
                                    </p:anim>
                                    <p:anim calcmode="lin" valueType="num">
                                      <p:cBhvr>
                                        <p:cTn id="9" dur="750" fill="hold"/>
                                        <p:tgtEl>
                                          <p:spTgt spid="64"/>
                                        </p:tgtEl>
                                        <p:attrNameLst>
                                          <p:attrName>ppt_w</p:attrName>
                                        </p:attrNameLst>
                                      </p:cBhvr>
                                      <p:tavLst>
                                        <p:tav tm="0">
                                          <p:val>
                                            <p:fltVal val="0"/>
                                          </p:val>
                                        </p:tav>
                                        <p:tav tm="100000">
                                          <p:val>
                                            <p:strVal val="#ppt_w"/>
                                          </p:val>
                                        </p:tav>
                                      </p:tavLst>
                                    </p:anim>
                                    <p:anim calcmode="lin" valueType="num">
                                      <p:cBhvr>
                                        <p:cTn id="10" dur="750" fill="hold"/>
                                        <p:tgtEl>
                                          <p:spTgt spid="64"/>
                                        </p:tgtEl>
                                        <p:attrNameLst>
                                          <p:attrName>ppt_h</p:attrName>
                                        </p:attrNameLst>
                                      </p:cBhvr>
                                      <p:tavLst>
                                        <p:tav tm="0">
                                          <p:val>
                                            <p:strVal val="#ppt_h"/>
                                          </p:val>
                                        </p:tav>
                                        <p:tav tm="100000">
                                          <p:val>
                                            <p:strVal val="#ppt_h"/>
                                          </p:val>
                                        </p:tav>
                                      </p:tavLst>
                                    </p:anim>
                                  </p:childTnLst>
                                </p:cTn>
                              </p:par>
                            </p:childTnLst>
                          </p:cTn>
                        </p:par>
                        <p:par>
                          <p:cTn id="11" fill="hold">
                            <p:stCondLst>
                              <p:cond delay="1000"/>
                            </p:stCondLst>
                            <p:childTnLst>
                              <p:par>
                                <p:cTn id="12" presetID="17" presetClass="entr" presetSubtype="2" fill="hold" grpId="0" nodeType="afterEffect">
                                  <p:stCondLst>
                                    <p:cond delay="0"/>
                                  </p:stCondLst>
                                  <p:childTnLst>
                                    <p:set>
                                      <p:cBhvr>
                                        <p:cTn id="13" dur="1" fill="hold">
                                          <p:stCondLst>
                                            <p:cond delay="0"/>
                                          </p:stCondLst>
                                        </p:cTn>
                                        <p:tgtEl>
                                          <p:spTgt spid="65"/>
                                        </p:tgtEl>
                                        <p:attrNameLst>
                                          <p:attrName>style.visibility</p:attrName>
                                        </p:attrNameLst>
                                      </p:cBhvr>
                                      <p:to>
                                        <p:strVal val="visible"/>
                                      </p:to>
                                    </p:set>
                                    <p:anim calcmode="lin" valueType="num">
                                      <p:cBhvr>
                                        <p:cTn id="14" dur="750" fill="hold"/>
                                        <p:tgtEl>
                                          <p:spTgt spid="65"/>
                                        </p:tgtEl>
                                        <p:attrNameLst>
                                          <p:attrName>ppt_x</p:attrName>
                                        </p:attrNameLst>
                                      </p:cBhvr>
                                      <p:tavLst>
                                        <p:tav tm="0">
                                          <p:val>
                                            <p:strVal val="#ppt_x+#ppt_w/2"/>
                                          </p:val>
                                        </p:tav>
                                        <p:tav tm="100000">
                                          <p:val>
                                            <p:strVal val="#ppt_x"/>
                                          </p:val>
                                        </p:tav>
                                      </p:tavLst>
                                    </p:anim>
                                    <p:anim calcmode="lin" valueType="num">
                                      <p:cBhvr>
                                        <p:cTn id="15" dur="750" fill="hold"/>
                                        <p:tgtEl>
                                          <p:spTgt spid="65"/>
                                        </p:tgtEl>
                                        <p:attrNameLst>
                                          <p:attrName>ppt_y</p:attrName>
                                        </p:attrNameLst>
                                      </p:cBhvr>
                                      <p:tavLst>
                                        <p:tav tm="0">
                                          <p:val>
                                            <p:strVal val="#ppt_y"/>
                                          </p:val>
                                        </p:tav>
                                        <p:tav tm="100000">
                                          <p:val>
                                            <p:strVal val="#ppt_y"/>
                                          </p:val>
                                        </p:tav>
                                      </p:tavLst>
                                    </p:anim>
                                    <p:anim calcmode="lin" valueType="num">
                                      <p:cBhvr>
                                        <p:cTn id="16" dur="750" fill="hold"/>
                                        <p:tgtEl>
                                          <p:spTgt spid="65"/>
                                        </p:tgtEl>
                                        <p:attrNameLst>
                                          <p:attrName>ppt_w</p:attrName>
                                        </p:attrNameLst>
                                      </p:cBhvr>
                                      <p:tavLst>
                                        <p:tav tm="0">
                                          <p:val>
                                            <p:fltVal val="0"/>
                                          </p:val>
                                        </p:tav>
                                        <p:tav tm="100000">
                                          <p:val>
                                            <p:strVal val="#ppt_w"/>
                                          </p:val>
                                        </p:tav>
                                      </p:tavLst>
                                    </p:anim>
                                    <p:anim calcmode="lin" valueType="num">
                                      <p:cBhvr>
                                        <p:cTn id="17" dur="750" fill="hold"/>
                                        <p:tgtEl>
                                          <p:spTgt spid="65"/>
                                        </p:tgtEl>
                                        <p:attrNameLst>
                                          <p:attrName>ppt_h</p:attrName>
                                        </p:attrNameLst>
                                      </p:cBhvr>
                                      <p:tavLst>
                                        <p:tav tm="0">
                                          <p:val>
                                            <p:strVal val="#ppt_h"/>
                                          </p:val>
                                        </p:tav>
                                        <p:tav tm="100000">
                                          <p:val>
                                            <p:strVal val="#ppt_h"/>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69"/>
                                        </p:tgtEl>
                                        <p:attrNameLst>
                                          <p:attrName>style.visibility</p:attrName>
                                        </p:attrNameLst>
                                      </p:cBhvr>
                                      <p:to>
                                        <p:strVal val="visible"/>
                                      </p:to>
                                    </p:set>
                                    <p:animEffect transition="in" filter="fade">
                                      <p:cBhvr>
                                        <p:cTn id="20" dur="750"/>
                                        <p:tgtEl>
                                          <p:spTgt spid="69"/>
                                        </p:tgtEl>
                                      </p:cBhvr>
                                    </p:animEffect>
                                  </p:childTnLst>
                                </p:cTn>
                              </p:par>
                              <p:par>
                                <p:cTn id="21" presetID="17" presetClass="entr" presetSubtype="8" fill="hold" grpId="0" nodeType="withEffect">
                                  <p:stCondLst>
                                    <p:cond delay="250"/>
                                  </p:stCondLst>
                                  <p:childTnLst>
                                    <p:set>
                                      <p:cBhvr>
                                        <p:cTn id="22" dur="1" fill="hold">
                                          <p:stCondLst>
                                            <p:cond delay="0"/>
                                          </p:stCondLst>
                                        </p:cTn>
                                        <p:tgtEl>
                                          <p:spTgt spid="66"/>
                                        </p:tgtEl>
                                        <p:attrNameLst>
                                          <p:attrName>style.visibility</p:attrName>
                                        </p:attrNameLst>
                                      </p:cBhvr>
                                      <p:to>
                                        <p:strVal val="visible"/>
                                      </p:to>
                                    </p:set>
                                    <p:anim calcmode="lin" valueType="num">
                                      <p:cBhvr>
                                        <p:cTn id="23" dur="750" fill="hold"/>
                                        <p:tgtEl>
                                          <p:spTgt spid="66"/>
                                        </p:tgtEl>
                                        <p:attrNameLst>
                                          <p:attrName>ppt_x</p:attrName>
                                        </p:attrNameLst>
                                      </p:cBhvr>
                                      <p:tavLst>
                                        <p:tav tm="0">
                                          <p:val>
                                            <p:strVal val="#ppt_x-#ppt_w/2"/>
                                          </p:val>
                                        </p:tav>
                                        <p:tav tm="100000">
                                          <p:val>
                                            <p:strVal val="#ppt_x"/>
                                          </p:val>
                                        </p:tav>
                                      </p:tavLst>
                                    </p:anim>
                                    <p:anim calcmode="lin" valueType="num">
                                      <p:cBhvr>
                                        <p:cTn id="24" dur="750" fill="hold"/>
                                        <p:tgtEl>
                                          <p:spTgt spid="66"/>
                                        </p:tgtEl>
                                        <p:attrNameLst>
                                          <p:attrName>ppt_y</p:attrName>
                                        </p:attrNameLst>
                                      </p:cBhvr>
                                      <p:tavLst>
                                        <p:tav tm="0">
                                          <p:val>
                                            <p:strVal val="#ppt_y"/>
                                          </p:val>
                                        </p:tav>
                                        <p:tav tm="100000">
                                          <p:val>
                                            <p:strVal val="#ppt_y"/>
                                          </p:val>
                                        </p:tav>
                                      </p:tavLst>
                                    </p:anim>
                                    <p:anim calcmode="lin" valueType="num">
                                      <p:cBhvr>
                                        <p:cTn id="25" dur="750" fill="hold"/>
                                        <p:tgtEl>
                                          <p:spTgt spid="66"/>
                                        </p:tgtEl>
                                        <p:attrNameLst>
                                          <p:attrName>ppt_w</p:attrName>
                                        </p:attrNameLst>
                                      </p:cBhvr>
                                      <p:tavLst>
                                        <p:tav tm="0">
                                          <p:val>
                                            <p:fltVal val="0"/>
                                          </p:val>
                                        </p:tav>
                                        <p:tav tm="100000">
                                          <p:val>
                                            <p:strVal val="#ppt_w"/>
                                          </p:val>
                                        </p:tav>
                                      </p:tavLst>
                                    </p:anim>
                                    <p:anim calcmode="lin" valueType="num">
                                      <p:cBhvr>
                                        <p:cTn id="26" dur="750" fill="hold"/>
                                        <p:tgtEl>
                                          <p:spTgt spid="66"/>
                                        </p:tgtEl>
                                        <p:attrNameLst>
                                          <p:attrName>ppt_h</p:attrName>
                                        </p:attrNameLst>
                                      </p:cBhvr>
                                      <p:tavLst>
                                        <p:tav tm="0">
                                          <p:val>
                                            <p:strVal val="#ppt_h"/>
                                          </p:val>
                                        </p:tav>
                                        <p:tav tm="100000">
                                          <p:val>
                                            <p:strVal val="#ppt_h"/>
                                          </p:val>
                                        </p:tav>
                                      </p:tavLst>
                                    </p:anim>
                                  </p:childTnLst>
                                </p:cTn>
                              </p:par>
                              <p:par>
                                <p:cTn id="27" presetID="10" presetClass="entr" presetSubtype="0" fill="hold" grpId="0" nodeType="withEffect">
                                  <p:stCondLst>
                                    <p:cond delay="250"/>
                                  </p:stCondLst>
                                  <p:childTnLst>
                                    <p:set>
                                      <p:cBhvr>
                                        <p:cTn id="28" dur="1" fill="hold">
                                          <p:stCondLst>
                                            <p:cond delay="0"/>
                                          </p:stCondLst>
                                        </p:cTn>
                                        <p:tgtEl>
                                          <p:spTgt spid="70"/>
                                        </p:tgtEl>
                                        <p:attrNameLst>
                                          <p:attrName>style.visibility</p:attrName>
                                        </p:attrNameLst>
                                      </p:cBhvr>
                                      <p:to>
                                        <p:strVal val="visible"/>
                                      </p:to>
                                    </p:set>
                                    <p:animEffect transition="in" filter="fade">
                                      <p:cBhvr>
                                        <p:cTn id="29" dur="750"/>
                                        <p:tgtEl>
                                          <p:spTgt spid="70"/>
                                        </p:tgtEl>
                                      </p:cBhvr>
                                    </p:animEffect>
                                  </p:childTnLst>
                                </p:cTn>
                              </p:par>
                              <p:par>
                                <p:cTn id="30" presetID="17" presetClass="entr" presetSubtype="2" fill="hold" grpId="0" nodeType="withEffect">
                                  <p:stCondLst>
                                    <p:cond delay="500"/>
                                  </p:stCondLst>
                                  <p:childTnLst>
                                    <p:set>
                                      <p:cBhvr>
                                        <p:cTn id="31" dur="1" fill="hold">
                                          <p:stCondLst>
                                            <p:cond delay="0"/>
                                          </p:stCondLst>
                                        </p:cTn>
                                        <p:tgtEl>
                                          <p:spTgt spid="67"/>
                                        </p:tgtEl>
                                        <p:attrNameLst>
                                          <p:attrName>style.visibility</p:attrName>
                                        </p:attrNameLst>
                                      </p:cBhvr>
                                      <p:to>
                                        <p:strVal val="visible"/>
                                      </p:to>
                                    </p:set>
                                    <p:anim calcmode="lin" valueType="num">
                                      <p:cBhvr>
                                        <p:cTn id="32" dur="750" fill="hold"/>
                                        <p:tgtEl>
                                          <p:spTgt spid="67"/>
                                        </p:tgtEl>
                                        <p:attrNameLst>
                                          <p:attrName>ppt_x</p:attrName>
                                        </p:attrNameLst>
                                      </p:cBhvr>
                                      <p:tavLst>
                                        <p:tav tm="0">
                                          <p:val>
                                            <p:strVal val="#ppt_x+#ppt_w/2"/>
                                          </p:val>
                                        </p:tav>
                                        <p:tav tm="100000">
                                          <p:val>
                                            <p:strVal val="#ppt_x"/>
                                          </p:val>
                                        </p:tav>
                                      </p:tavLst>
                                    </p:anim>
                                    <p:anim calcmode="lin" valueType="num">
                                      <p:cBhvr>
                                        <p:cTn id="33" dur="750" fill="hold"/>
                                        <p:tgtEl>
                                          <p:spTgt spid="67"/>
                                        </p:tgtEl>
                                        <p:attrNameLst>
                                          <p:attrName>ppt_y</p:attrName>
                                        </p:attrNameLst>
                                      </p:cBhvr>
                                      <p:tavLst>
                                        <p:tav tm="0">
                                          <p:val>
                                            <p:strVal val="#ppt_y"/>
                                          </p:val>
                                        </p:tav>
                                        <p:tav tm="100000">
                                          <p:val>
                                            <p:strVal val="#ppt_y"/>
                                          </p:val>
                                        </p:tav>
                                      </p:tavLst>
                                    </p:anim>
                                    <p:anim calcmode="lin" valueType="num">
                                      <p:cBhvr>
                                        <p:cTn id="34" dur="750" fill="hold"/>
                                        <p:tgtEl>
                                          <p:spTgt spid="67"/>
                                        </p:tgtEl>
                                        <p:attrNameLst>
                                          <p:attrName>ppt_w</p:attrName>
                                        </p:attrNameLst>
                                      </p:cBhvr>
                                      <p:tavLst>
                                        <p:tav tm="0">
                                          <p:val>
                                            <p:fltVal val="0"/>
                                          </p:val>
                                        </p:tav>
                                        <p:tav tm="100000">
                                          <p:val>
                                            <p:strVal val="#ppt_w"/>
                                          </p:val>
                                        </p:tav>
                                      </p:tavLst>
                                    </p:anim>
                                    <p:anim calcmode="lin" valueType="num">
                                      <p:cBhvr>
                                        <p:cTn id="35" dur="750" fill="hold"/>
                                        <p:tgtEl>
                                          <p:spTgt spid="67"/>
                                        </p:tgtEl>
                                        <p:attrNameLst>
                                          <p:attrName>ppt_h</p:attrName>
                                        </p:attrNameLst>
                                      </p:cBhvr>
                                      <p:tavLst>
                                        <p:tav tm="0">
                                          <p:val>
                                            <p:strVal val="#ppt_h"/>
                                          </p:val>
                                        </p:tav>
                                        <p:tav tm="100000">
                                          <p:val>
                                            <p:strVal val="#ppt_h"/>
                                          </p:val>
                                        </p:tav>
                                      </p:tavLst>
                                    </p:anim>
                                  </p:childTnLst>
                                </p:cTn>
                              </p:par>
                              <p:par>
                                <p:cTn id="36" presetID="10" presetClass="entr" presetSubtype="0" fill="hold" grpId="0" nodeType="withEffect">
                                  <p:stCondLst>
                                    <p:cond delay="500"/>
                                  </p:stCondLst>
                                  <p:childTnLst>
                                    <p:set>
                                      <p:cBhvr>
                                        <p:cTn id="37" dur="1" fill="hold">
                                          <p:stCondLst>
                                            <p:cond delay="0"/>
                                          </p:stCondLst>
                                        </p:cTn>
                                        <p:tgtEl>
                                          <p:spTgt spid="72"/>
                                        </p:tgtEl>
                                        <p:attrNameLst>
                                          <p:attrName>style.visibility</p:attrName>
                                        </p:attrNameLst>
                                      </p:cBhvr>
                                      <p:to>
                                        <p:strVal val="visible"/>
                                      </p:to>
                                    </p:set>
                                    <p:animEffect transition="in" filter="fade">
                                      <p:cBhvr>
                                        <p:cTn id="38" dur="750"/>
                                        <p:tgtEl>
                                          <p:spTgt spid="72"/>
                                        </p:tgtEl>
                                      </p:cBhvr>
                                    </p:animEffect>
                                  </p:childTnLst>
                                </p:cTn>
                              </p:par>
                              <p:par>
                                <p:cTn id="39" presetID="17" presetClass="entr" presetSubtype="8" fill="hold" grpId="0" nodeType="withEffect">
                                  <p:stCondLst>
                                    <p:cond delay="750"/>
                                  </p:stCondLst>
                                  <p:childTnLst>
                                    <p:set>
                                      <p:cBhvr>
                                        <p:cTn id="40" dur="1" fill="hold">
                                          <p:stCondLst>
                                            <p:cond delay="0"/>
                                          </p:stCondLst>
                                        </p:cTn>
                                        <p:tgtEl>
                                          <p:spTgt spid="68"/>
                                        </p:tgtEl>
                                        <p:attrNameLst>
                                          <p:attrName>style.visibility</p:attrName>
                                        </p:attrNameLst>
                                      </p:cBhvr>
                                      <p:to>
                                        <p:strVal val="visible"/>
                                      </p:to>
                                    </p:set>
                                    <p:anim calcmode="lin" valueType="num">
                                      <p:cBhvr>
                                        <p:cTn id="41" dur="750" fill="hold"/>
                                        <p:tgtEl>
                                          <p:spTgt spid="68"/>
                                        </p:tgtEl>
                                        <p:attrNameLst>
                                          <p:attrName>ppt_x</p:attrName>
                                        </p:attrNameLst>
                                      </p:cBhvr>
                                      <p:tavLst>
                                        <p:tav tm="0">
                                          <p:val>
                                            <p:strVal val="#ppt_x-#ppt_w/2"/>
                                          </p:val>
                                        </p:tav>
                                        <p:tav tm="100000">
                                          <p:val>
                                            <p:strVal val="#ppt_x"/>
                                          </p:val>
                                        </p:tav>
                                      </p:tavLst>
                                    </p:anim>
                                    <p:anim calcmode="lin" valueType="num">
                                      <p:cBhvr>
                                        <p:cTn id="42" dur="750" fill="hold"/>
                                        <p:tgtEl>
                                          <p:spTgt spid="68"/>
                                        </p:tgtEl>
                                        <p:attrNameLst>
                                          <p:attrName>ppt_y</p:attrName>
                                        </p:attrNameLst>
                                      </p:cBhvr>
                                      <p:tavLst>
                                        <p:tav tm="0">
                                          <p:val>
                                            <p:strVal val="#ppt_y"/>
                                          </p:val>
                                        </p:tav>
                                        <p:tav tm="100000">
                                          <p:val>
                                            <p:strVal val="#ppt_y"/>
                                          </p:val>
                                        </p:tav>
                                      </p:tavLst>
                                    </p:anim>
                                    <p:anim calcmode="lin" valueType="num">
                                      <p:cBhvr>
                                        <p:cTn id="43" dur="750" fill="hold"/>
                                        <p:tgtEl>
                                          <p:spTgt spid="68"/>
                                        </p:tgtEl>
                                        <p:attrNameLst>
                                          <p:attrName>ppt_w</p:attrName>
                                        </p:attrNameLst>
                                      </p:cBhvr>
                                      <p:tavLst>
                                        <p:tav tm="0">
                                          <p:val>
                                            <p:fltVal val="0"/>
                                          </p:val>
                                        </p:tav>
                                        <p:tav tm="100000">
                                          <p:val>
                                            <p:strVal val="#ppt_w"/>
                                          </p:val>
                                        </p:tav>
                                      </p:tavLst>
                                    </p:anim>
                                    <p:anim calcmode="lin" valueType="num">
                                      <p:cBhvr>
                                        <p:cTn id="44" dur="750" fill="hold"/>
                                        <p:tgtEl>
                                          <p:spTgt spid="68"/>
                                        </p:tgtEl>
                                        <p:attrNameLst>
                                          <p:attrName>ppt_h</p:attrName>
                                        </p:attrNameLst>
                                      </p:cBhvr>
                                      <p:tavLst>
                                        <p:tav tm="0">
                                          <p:val>
                                            <p:strVal val="#ppt_h"/>
                                          </p:val>
                                        </p:tav>
                                        <p:tav tm="100000">
                                          <p:val>
                                            <p:strVal val="#ppt_h"/>
                                          </p:val>
                                        </p:tav>
                                      </p:tavLst>
                                    </p:anim>
                                  </p:childTnLst>
                                </p:cTn>
                              </p:par>
                              <p:par>
                                <p:cTn id="45" presetID="10" presetClass="entr" presetSubtype="0" fill="hold" grpId="0" nodeType="withEffect">
                                  <p:stCondLst>
                                    <p:cond delay="750"/>
                                  </p:stCondLst>
                                  <p:childTnLst>
                                    <p:set>
                                      <p:cBhvr>
                                        <p:cTn id="46" dur="1" fill="hold">
                                          <p:stCondLst>
                                            <p:cond delay="0"/>
                                          </p:stCondLst>
                                        </p:cTn>
                                        <p:tgtEl>
                                          <p:spTgt spid="71"/>
                                        </p:tgtEl>
                                        <p:attrNameLst>
                                          <p:attrName>style.visibility</p:attrName>
                                        </p:attrNameLst>
                                      </p:cBhvr>
                                      <p:to>
                                        <p:strVal val="visible"/>
                                      </p:to>
                                    </p:set>
                                    <p:animEffect transition="in" filter="fade">
                                      <p:cBhvr>
                                        <p:cTn id="47" dur="750"/>
                                        <p:tgtEl>
                                          <p:spTgt spid="71"/>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2" fill="hold" grpId="0" nodeType="clickEffect">
                                  <p:stCondLst>
                                    <p:cond delay="0"/>
                                  </p:stCondLst>
                                  <p:childTnLst>
                                    <p:set>
                                      <p:cBhvr>
                                        <p:cTn id="51" dur="1" fill="hold">
                                          <p:stCondLst>
                                            <p:cond delay="0"/>
                                          </p:stCondLst>
                                        </p:cTn>
                                        <p:tgtEl>
                                          <p:spTgt spid="73">
                                            <p:txEl>
                                              <p:pRg st="0" end="0"/>
                                            </p:txEl>
                                          </p:spTgt>
                                        </p:tgtEl>
                                        <p:attrNameLst>
                                          <p:attrName>style.visibility</p:attrName>
                                        </p:attrNameLst>
                                      </p:cBhvr>
                                      <p:to>
                                        <p:strVal val="visible"/>
                                      </p:to>
                                    </p:set>
                                    <p:anim calcmode="lin" valueType="num">
                                      <p:cBhvr additive="base">
                                        <p:cTn id="52" dur="180" fill="hold"/>
                                        <p:tgtEl>
                                          <p:spTgt spid="73">
                                            <p:txEl>
                                              <p:pRg st="0" end="0"/>
                                            </p:txEl>
                                          </p:spTgt>
                                        </p:tgtEl>
                                        <p:attrNameLst>
                                          <p:attrName>ppt_x</p:attrName>
                                        </p:attrNameLst>
                                      </p:cBhvr>
                                      <p:tavLst>
                                        <p:tav tm="0">
                                          <p:val>
                                            <p:strVal val="1+#ppt_w/2"/>
                                          </p:val>
                                        </p:tav>
                                        <p:tav tm="100000">
                                          <p:val>
                                            <p:strVal val="#ppt_x"/>
                                          </p:val>
                                        </p:tav>
                                      </p:tavLst>
                                    </p:anim>
                                    <p:anim calcmode="lin" valueType="num">
                                      <p:cBhvr additive="base">
                                        <p:cTn id="53" dur="180" fill="hold"/>
                                        <p:tgtEl>
                                          <p:spTgt spid="73">
                                            <p:txEl>
                                              <p:pRg st="0" end="0"/>
                                            </p:txEl>
                                          </p:spTgt>
                                        </p:tgtEl>
                                        <p:attrNameLst>
                                          <p:attrName>ppt_y</p:attrName>
                                        </p:attrNameLst>
                                      </p:cBhvr>
                                      <p:tavLst>
                                        <p:tav tm="0">
                                          <p:val>
                                            <p:strVal val="#ppt_y"/>
                                          </p:val>
                                        </p:tav>
                                        <p:tav tm="100000">
                                          <p:val>
                                            <p:strVal val="#ppt_y"/>
                                          </p:val>
                                        </p:tav>
                                      </p:tavLst>
                                    </p:anim>
                                  </p:childTnLst>
                                </p:cTn>
                              </p:par>
                            </p:childTnLst>
                          </p:cTn>
                        </p:par>
                        <p:par>
                          <p:cTn id="54" fill="hold">
                            <p:stCondLst>
                              <p:cond delay="500"/>
                            </p:stCondLst>
                            <p:childTnLst>
                              <p:par>
                                <p:cTn id="55" presetID="2" presetClass="entr" presetSubtype="2" fill="hold" grpId="0" nodeType="afterEffect">
                                  <p:stCondLst>
                                    <p:cond delay="0"/>
                                  </p:stCondLst>
                                  <p:childTnLst>
                                    <p:set>
                                      <p:cBhvr>
                                        <p:cTn id="56" dur="1" fill="hold">
                                          <p:stCondLst>
                                            <p:cond delay="0"/>
                                          </p:stCondLst>
                                        </p:cTn>
                                        <p:tgtEl>
                                          <p:spTgt spid="74">
                                            <p:txEl>
                                              <p:pRg st="0" end="0"/>
                                            </p:txEl>
                                          </p:spTgt>
                                        </p:tgtEl>
                                        <p:attrNameLst>
                                          <p:attrName>style.visibility</p:attrName>
                                        </p:attrNameLst>
                                      </p:cBhvr>
                                      <p:to>
                                        <p:strVal val="visible"/>
                                      </p:to>
                                    </p:set>
                                    <p:anim calcmode="lin" valueType="num">
                                      <p:cBhvr additive="base">
                                        <p:cTn id="57" dur="180" fill="hold"/>
                                        <p:tgtEl>
                                          <p:spTgt spid="74">
                                            <p:txEl>
                                              <p:pRg st="0" end="0"/>
                                            </p:txEl>
                                          </p:spTgt>
                                        </p:tgtEl>
                                        <p:attrNameLst>
                                          <p:attrName>ppt_x</p:attrName>
                                        </p:attrNameLst>
                                      </p:cBhvr>
                                      <p:tavLst>
                                        <p:tav tm="0">
                                          <p:val>
                                            <p:strVal val="1+#ppt_w/2"/>
                                          </p:val>
                                        </p:tav>
                                        <p:tav tm="100000">
                                          <p:val>
                                            <p:strVal val="#ppt_x"/>
                                          </p:val>
                                        </p:tav>
                                      </p:tavLst>
                                    </p:anim>
                                    <p:anim calcmode="lin" valueType="num">
                                      <p:cBhvr additive="base">
                                        <p:cTn id="58" dur="180" fill="hold"/>
                                        <p:tgtEl>
                                          <p:spTgt spid="74">
                                            <p:txEl>
                                              <p:pRg st="0" end="0"/>
                                            </p:txEl>
                                          </p:spTgt>
                                        </p:tgtEl>
                                        <p:attrNameLst>
                                          <p:attrName>ppt_y</p:attrName>
                                        </p:attrNameLst>
                                      </p:cBhvr>
                                      <p:tavLst>
                                        <p:tav tm="0">
                                          <p:val>
                                            <p:strVal val="#ppt_y"/>
                                          </p:val>
                                        </p:tav>
                                        <p:tav tm="100000">
                                          <p:val>
                                            <p:strVal val="#ppt_y"/>
                                          </p:val>
                                        </p:tav>
                                      </p:tavLst>
                                    </p:anim>
                                  </p:childTnLst>
                                </p:cTn>
                              </p:par>
                            </p:childTnLst>
                          </p:cTn>
                        </p:par>
                        <p:par>
                          <p:cTn id="59" fill="hold">
                            <p:stCondLst>
                              <p:cond delay="1000"/>
                            </p:stCondLst>
                            <p:childTnLst>
                              <p:par>
                                <p:cTn id="60" presetID="2" presetClass="entr" presetSubtype="2" fill="hold" grpId="0" nodeType="afterEffect">
                                  <p:stCondLst>
                                    <p:cond delay="0"/>
                                  </p:stCondLst>
                                  <p:childTnLst>
                                    <p:set>
                                      <p:cBhvr>
                                        <p:cTn id="61" dur="1" fill="hold">
                                          <p:stCondLst>
                                            <p:cond delay="0"/>
                                          </p:stCondLst>
                                        </p:cTn>
                                        <p:tgtEl>
                                          <p:spTgt spid="75">
                                            <p:txEl>
                                              <p:pRg st="0" end="0"/>
                                            </p:txEl>
                                          </p:spTgt>
                                        </p:tgtEl>
                                        <p:attrNameLst>
                                          <p:attrName>style.visibility</p:attrName>
                                        </p:attrNameLst>
                                      </p:cBhvr>
                                      <p:to>
                                        <p:strVal val="visible"/>
                                      </p:to>
                                    </p:set>
                                    <p:anim calcmode="lin" valueType="num">
                                      <p:cBhvr additive="base">
                                        <p:cTn id="62" dur="180" fill="hold"/>
                                        <p:tgtEl>
                                          <p:spTgt spid="75">
                                            <p:txEl>
                                              <p:pRg st="0" end="0"/>
                                            </p:txEl>
                                          </p:spTgt>
                                        </p:tgtEl>
                                        <p:attrNameLst>
                                          <p:attrName>ppt_x</p:attrName>
                                        </p:attrNameLst>
                                      </p:cBhvr>
                                      <p:tavLst>
                                        <p:tav tm="0">
                                          <p:val>
                                            <p:strVal val="1+#ppt_w/2"/>
                                          </p:val>
                                        </p:tav>
                                        <p:tav tm="100000">
                                          <p:val>
                                            <p:strVal val="#ppt_x"/>
                                          </p:val>
                                        </p:tav>
                                      </p:tavLst>
                                    </p:anim>
                                    <p:anim calcmode="lin" valueType="num">
                                      <p:cBhvr additive="base">
                                        <p:cTn id="63" dur="180" fill="hold"/>
                                        <p:tgtEl>
                                          <p:spTgt spid="75">
                                            <p:txEl>
                                              <p:pRg st="0" end="0"/>
                                            </p:txEl>
                                          </p:spTgt>
                                        </p:tgtEl>
                                        <p:attrNameLst>
                                          <p:attrName>ppt_y</p:attrName>
                                        </p:attrNameLst>
                                      </p:cBhvr>
                                      <p:tavLst>
                                        <p:tav tm="0">
                                          <p:val>
                                            <p:strVal val="#ppt_y"/>
                                          </p:val>
                                        </p:tav>
                                        <p:tav tm="100000">
                                          <p:val>
                                            <p:strVal val="#ppt_y"/>
                                          </p:val>
                                        </p:tav>
                                      </p:tavLst>
                                    </p:anim>
                                  </p:childTnLst>
                                </p:cTn>
                              </p:par>
                            </p:childTnLst>
                          </p:cTn>
                        </p:par>
                        <p:par>
                          <p:cTn id="64" fill="hold">
                            <p:stCondLst>
                              <p:cond delay="1500"/>
                            </p:stCondLst>
                            <p:childTnLst>
                              <p:par>
                                <p:cTn id="65" presetID="2" presetClass="entr" presetSubtype="2" fill="hold" grpId="0" nodeType="afterEffect">
                                  <p:stCondLst>
                                    <p:cond delay="0"/>
                                  </p:stCondLst>
                                  <p:childTnLst>
                                    <p:set>
                                      <p:cBhvr>
                                        <p:cTn id="66" dur="1" fill="hold">
                                          <p:stCondLst>
                                            <p:cond delay="0"/>
                                          </p:stCondLst>
                                        </p:cTn>
                                        <p:tgtEl>
                                          <p:spTgt spid="76">
                                            <p:txEl>
                                              <p:pRg st="0" end="0"/>
                                            </p:txEl>
                                          </p:spTgt>
                                        </p:tgtEl>
                                        <p:attrNameLst>
                                          <p:attrName>style.visibility</p:attrName>
                                        </p:attrNameLst>
                                      </p:cBhvr>
                                      <p:to>
                                        <p:strVal val="visible"/>
                                      </p:to>
                                    </p:set>
                                    <p:anim calcmode="lin" valueType="num">
                                      <p:cBhvr additive="base">
                                        <p:cTn id="67" dur="180" fill="hold"/>
                                        <p:tgtEl>
                                          <p:spTgt spid="76">
                                            <p:txEl>
                                              <p:pRg st="0" end="0"/>
                                            </p:txEl>
                                          </p:spTgt>
                                        </p:tgtEl>
                                        <p:attrNameLst>
                                          <p:attrName>ppt_x</p:attrName>
                                        </p:attrNameLst>
                                      </p:cBhvr>
                                      <p:tavLst>
                                        <p:tav tm="0">
                                          <p:val>
                                            <p:strVal val="1+#ppt_w/2"/>
                                          </p:val>
                                        </p:tav>
                                        <p:tav tm="100000">
                                          <p:val>
                                            <p:strVal val="#ppt_x"/>
                                          </p:val>
                                        </p:tav>
                                      </p:tavLst>
                                    </p:anim>
                                    <p:anim calcmode="lin" valueType="num">
                                      <p:cBhvr additive="base">
                                        <p:cTn id="68" dur="180" fill="hold"/>
                                        <p:tgtEl>
                                          <p:spTgt spid="76">
                                            <p:txEl>
                                              <p:pRg st="0" end="0"/>
                                            </p:txEl>
                                          </p:spTgt>
                                        </p:tgtEl>
                                        <p:attrNameLst>
                                          <p:attrName>ppt_y</p:attrName>
                                        </p:attrNameLst>
                                      </p:cBhvr>
                                      <p:tavLst>
                                        <p:tav tm="0">
                                          <p:val>
                                            <p:strVal val="#ppt_y"/>
                                          </p:val>
                                        </p:tav>
                                        <p:tav tm="100000">
                                          <p:val>
                                            <p:strVal val="#ppt_y"/>
                                          </p:val>
                                        </p:tav>
                                      </p:tavLst>
                                    </p:anim>
                                  </p:childTnLst>
                                </p:cTn>
                              </p:par>
                              <p:par>
                                <p:cTn id="69" presetID="12" presetClass="entr" presetSubtype="8" fill="hold" grpId="0" nodeType="withEffect">
                                  <p:stCondLst>
                                    <p:cond delay="0"/>
                                  </p:stCondLst>
                                  <p:childTnLst>
                                    <p:set>
                                      <p:cBhvr>
                                        <p:cTn id="70" dur="1" fill="hold">
                                          <p:stCondLst>
                                            <p:cond delay="0"/>
                                          </p:stCondLst>
                                        </p:cTn>
                                        <p:tgtEl>
                                          <p:spTgt spid="77"/>
                                        </p:tgtEl>
                                        <p:attrNameLst>
                                          <p:attrName>style.visibility</p:attrName>
                                        </p:attrNameLst>
                                      </p:cBhvr>
                                      <p:to>
                                        <p:strVal val="visible"/>
                                      </p:to>
                                    </p:set>
                                    <p:anim calcmode="lin" valueType="num">
                                      <p:cBhvr additive="base">
                                        <p:cTn id="71" dur="500"/>
                                        <p:tgtEl>
                                          <p:spTgt spid="77"/>
                                        </p:tgtEl>
                                        <p:attrNameLst>
                                          <p:attrName>ppt_x</p:attrName>
                                        </p:attrNameLst>
                                      </p:cBhvr>
                                      <p:tavLst>
                                        <p:tav tm="0">
                                          <p:val>
                                            <p:strVal val="#ppt_x-#ppt_w*1.125000"/>
                                          </p:val>
                                        </p:tav>
                                        <p:tav tm="100000">
                                          <p:val>
                                            <p:strVal val="#ppt_x"/>
                                          </p:val>
                                        </p:tav>
                                      </p:tavLst>
                                    </p:anim>
                                    <p:animEffect transition="in" filter="wipe(right)">
                                      <p:cBhvr>
                                        <p:cTn id="72"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6" grpId="0" animBg="1"/>
      <p:bldP spid="67" grpId="0" animBg="1"/>
      <p:bldP spid="68" grpId="0" animBg="1"/>
      <p:bldP spid="69" grpId="0"/>
      <p:bldP spid="70" grpId="0"/>
      <p:bldP spid="71" grpId="0"/>
      <p:bldP spid="72" grpId="0"/>
      <p:bldP spid="73" grpId="0" build="p"/>
      <p:bldP spid="74" grpId="0" build="p"/>
      <p:bldP spid="75" grpId="0" build="p"/>
      <p:bldP spid="76" grpId="0" build="p"/>
      <p:bldP spid="7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l="19917" r="19917"/>
          <a:stretch>
            <a:fillRect/>
          </a:stretch>
        </p:blipFill>
        <p:spPr>
          <a:xfrm>
            <a:off x="6587556" y="0"/>
            <a:ext cx="6452153" cy="5255798"/>
          </a:xfrm>
        </p:spPr>
      </p:pic>
      <p:sp>
        <p:nvSpPr>
          <p:cNvPr id="36" name="文本框 35"/>
          <p:cNvSpPr txBox="1"/>
          <p:nvPr/>
        </p:nvSpPr>
        <p:spPr>
          <a:xfrm>
            <a:off x="-143665" y="3099938"/>
            <a:ext cx="7292461" cy="1200329"/>
          </a:xfrm>
          <a:prstGeom prst="rect">
            <a:avLst/>
          </a:prstGeom>
          <a:noFill/>
        </p:spPr>
        <p:txBody>
          <a:bodyPr wrap="square" rtlCol="0">
            <a:spAutoFit/>
            <a:scene3d>
              <a:camera prst="orthographicFront"/>
              <a:lightRig rig="threePt" dir="t"/>
            </a:scene3d>
            <a:sp3d contourW="12700"/>
          </a:bodyPr>
          <a:lstStyle/>
          <a:p>
            <a:pPr algn="ctr" defTabSz="609600"/>
            <a:r>
              <a:rPr lang="zh-CN" altLang="en-US" sz="7200" b="1" i="1">
                <a:solidFill>
                  <a:schemeClr val="tx1">
                    <a:lumMod val="85000"/>
                    <a:lumOff val="15000"/>
                  </a:schemeClr>
                </a:solidFill>
                <a:latin typeface="Century Gothic" panose="020B0502020202020204" pitchFamily="34" charset="0"/>
                <a:ea typeface="微软雅黑" panose="020B0503020204020204" pitchFamily="34" charset="-122"/>
              </a:rPr>
              <a:t>工作</a:t>
            </a:r>
            <a:r>
              <a:rPr lang="zh-CN" altLang="en-US" sz="7200" b="1" i="1">
                <a:solidFill>
                  <a:srgbClr val="C00000"/>
                </a:solidFill>
                <a:latin typeface="Century Gothic" panose="020B0502020202020204" pitchFamily="34" charset="0"/>
                <a:ea typeface="微软雅黑" panose="020B0503020204020204" pitchFamily="34" charset="-122"/>
              </a:rPr>
              <a:t>完成情况</a:t>
            </a:r>
            <a:endParaRPr lang="zh-CN" altLang="en-US" sz="7200" b="1" i="1" dirty="0">
              <a:solidFill>
                <a:srgbClr val="C00000"/>
              </a:solidFill>
              <a:latin typeface="Century Gothic" panose="020B0502020202020204" pitchFamily="34" charset="0"/>
              <a:ea typeface="微软雅黑" panose="020B0503020204020204" pitchFamily="34" charset="-122"/>
            </a:endParaRPr>
          </a:p>
        </p:txBody>
      </p:sp>
      <p:sp>
        <p:nvSpPr>
          <p:cNvPr id="37" name="文本框 36"/>
          <p:cNvSpPr txBox="1"/>
          <p:nvPr/>
        </p:nvSpPr>
        <p:spPr>
          <a:xfrm>
            <a:off x="1843867" y="2107750"/>
            <a:ext cx="3576197" cy="913007"/>
          </a:xfrm>
          <a:prstGeom prst="rect">
            <a:avLst/>
          </a:prstGeom>
          <a:noFill/>
        </p:spPr>
        <p:txBody>
          <a:bodyPr wrap="square" rtlCol="0">
            <a:spAutoFit/>
            <a:scene3d>
              <a:camera prst="orthographicFront"/>
              <a:lightRig rig="threePt" dir="t"/>
            </a:scene3d>
            <a:sp3d extrusionH="19050"/>
          </a:bodyPr>
          <a:lstStyle/>
          <a:p>
            <a:pPr algn="ctr" defTabSz="914400"/>
            <a:r>
              <a:rPr lang="en-US" altLang="zh-CN" sz="5335" b="1" i="1">
                <a:solidFill>
                  <a:srgbClr val="C00000"/>
                </a:solidFill>
                <a:latin typeface="Century Gothic" panose="020B0502020202020204" pitchFamily="34" charset="0"/>
                <a:ea typeface="微软雅黑" panose="020B0503020204020204" pitchFamily="34" charset="-122"/>
              </a:rPr>
              <a:t>PART 02</a:t>
            </a:r>
            <a:endParaRPr lang="zh-CN" altLang="en-US" sz="5335" b="1" i="1" dirty="0">
              <a:solidFill>
                <a:srgbClr val="C00000"/>
              </a:solidFill>
              <a:latin typeface="Century Gothic" panose="020B0502020202020204" pitchFamily="34" charset="0"/>
              <a:ea typeface="微软雅黑" panose="020B0503020204020204" pitchFamily="34" charset="-122"/>
            </a:endParaRPr>
          </a:p>
        </p:txBody>
      </p:sp>
      <p:sp>
        <p:nvSpPr>
          <p:cNvPr id="38" name="文本框 37"/>
          <p:cNvSpPr txBox="1"/>
          <p:nvPr/>
        </p:nvSpPr>
        <p:spPr>
          <a:xfrm>
            <a:off x="744232" y="4223759"/>
            <a:ext cx="5596581" cy="502766"/>
          </a:xfrm>
          <a:prstGeom prst="rect">
            <a:avLst/>
          </a:prstGeom>
          <a:noFill/>
        </p:spPr>
        <p:txBody>
          <a:bodyPr wrap="square" rtlCol="0">
            <a:spAutoFit/>
          </a:bodyPr>
          <a:lstStyle/>
          <a:p>
            <a:pPr algn="ctr" defTabSz="914400"/>
            <a:r>
              <a:rPr lang="en-US" altLang="zh-CN" sz="2665" i="1" dirty="0">
                <a:solidFill>
                  <a:schemeClr val="tx1">
                    <a:lumMod val="75000"/>
                    <a:lumOff val="25000"/>
                  </a:schemeClr>
                </a:solidFill>
                <a:latin typeface="Century Gothic" panose="020B0502020202020204" pitchFamily="34" charset="0"/>
                <a:ea typeface="微软雅黑" panose="020B0503020204020204" pitchFamily="34" charset="-122"/>
              </a:rPr>
              <a:t>Summary of work for a year</a:t>
            </a:r>
            <a:endParaRPr lang="en-US" altLang="zh-CN" sz="2665" i="1" dirty="0">
              <a:solidFill>
                <a:schemeClr val="tx1">
                  <a:lumMod val="75000"/>
                  <a:lumOff val="25000"/>
                </a:schemeClr>
              </a:solidFill>
              <a:latin typeface="Century Gothic" panose="020B0502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1700"/>
                                        <p:tgtEl>
                                          <p:spTgt spid="36"/>
                                        </p:tgtEl>
                                        <p:attrNameLst>
                                          <p:attrName>ppt_x</p:attrName>
                                        </p:attrNameLst>
                                      </p:cBhvr>
                                      <p:tavLst>
                                        <p:tav tm="0">
                                          <p:val>
                                            <p:strVal val="#ppt_x-#ppt_w*1.125000"/>
                                          </p:val>
                                        </p:tav>
                                        <p:tav tm="100000">
                                          <p:val>
                                            <p:strVal val="#ppt_x"/>
                                          </p:val>
                                        </p:tav>
                                      </p:tavLst>
                                    </p:anim>
                                    <p:animEffect transition="in" filter="wipe(right)">
                                      <p:cBhvr>
                                        <p:cTn id="8" dur="1700"/>
                                        <p:tgtEl>
                                          <p:spTgt spid="36"/>
                                        </p:tgtEl>
                                      </p:cBhvr>
                                    </p:animEffect>
                                  </p:childTnLst>
                                </p:cTn>
                              </p:par>
                              <p:par>
                                <p:cTn id="9" presetID="53" presetClass="entr" presetSubtype="16" fill="hold" grpId="1"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p:cTn id="11" dur="1700" fill="hold"/>
                                        <p:tgtEl>
                                          <p:spTgt spid="36"/>
                                        </p:tgtEl>
                                        <p:attrNameLst>
                                          <p:attrName>ppt_w</p:attrName>
                                        </p:attrNameLst>
                                      </p:cBhvr>
                                      <p:tavLst>
                                        <p:tav tm="0">
                                          <p:val>
                                            <p:fltVal val="0"/>
                                          </p:val>
                                        </p:tav>
                                        <p:tav tm="100000">
                                          <p:val>
                                            <p:strVal val="#ppt_w"/>
                                          </p:val>
                                        </p:tav>
                                      </p:tavLst>
                                    </p:anim>
                                    <p:anim calcmode="lin" valueType="num">
                                      <p:cBhvr>
                                        <p:cTn id="12" dur="1700" fill="hold"/>
                                        <p:tgtEl>
                                          <p:spTgt spid="36"/>
                                        </p:tgtEl>
                                        <p:attrNameLst>
                                          <p:attrName>ppt_h</p:attrName>
                                        </p:attrNameLst>
                                      </p:cBhvr>
                                      <p:tavLst>
                                        <p:tav tm="0">
                                          <p:val>
                                            <p:fltVal val="0"/>
                                          </p:val>
                                        </p:tav>
                                        <p:tav tm="100000">
                                          <p:val>
                                            <p:strVal val="#ppt_h"/>
                                          </p:val>
                                        </p:tav>
                                      </p:tavLst>
                                    </p:anim>
                                    <p:animEffect transition="in" filter="fade">
                                      <p:cBhvr>
                                        <p:cTn id="13" dur="1700"/>
                                        <p:tgtEl>
                                          <p:spTgt spid="36"/>
                                        </p:tgtEl>
                                      </p:cBhvr>
                                    </p:animEffect>
                                  </p:childTnLst>
                                </p:cTn>
                              </p:par>
                            </p:childTnLst>
                          </p:cTn>
                        </p:par>
                        <p:par>
                          <p:cTn id="14" fill="hold">
                            <p:stCondLst>
                              <p:cond delay="2000"/>
                            </p:stCondLst>
                            <p:childTnLst>
                              <p:par>
                                <p:cTn id="15" presetID="2" presetClass="entr" presetSubtype="2" decel="100000" fill="hold" grpId="0" nodeType="afterEffect">
                                  <p:stCondLst>
                                    <p:cond delay="0"/>
                                  </p:stCondLst>
                                  <p:iterate type="lt">
                                    <p:tmPct val="10000"/>
                                  </p:iterate>
                                  <p:childTnLst>
                                    <p:set>
                                      <p:cBhvr>
                                        <p:cTn id="16" dur="1" fill="hold">
                                          <p:stCondLst>
                                            <p:cond delay="0"/>
                                          </p:stCondLst>
                                        </p:cTn>
                                        <p:tgtEl>
                                          <p:spTgt spid="37"/>
                                        </p:tgtEl>
                                        <p:attrNameLst>
                                          <p:attrName>style.visibility</p:attrName>
                                        </p:attrNameLst>
                                      </p:cBhvr>
                                      <p:to>
                                        <p:strVal val="visible"/>
                                      </p:to>
                                    </p:set>
                                    <p:anim calcmode="lin" valueType="num">
                                      <p:cBhvr additive="base">
                                        <p:cTn id="17" dur="500" fill="hold"/>
                                        <p:tgtEl>
                                          <p:spTgt spid="37"/>
                                        </p:tgtEl>
                                        <p:attrNameLst>
                                          <p:attrName>ppt_x</p:attrName>
                                        </p:attrNameLst>
                                      </p:cBhvr>
                                      <p:tavLst>
                                        <p:tav tm="0">
                                          <p:val>
                                            <p:strVal val="1+#ppt_w/2"/>
                                          </p:val>
                                        </p:tav>
                                        <p:tav tm="100000">
                                          <p:val>
                                            <p:strVal val="#ppt_x"/>
                                          </p:val>
                                        </p:tav>
                                      </p:tavLst>
                                    </p:anim>
                                    <p:anim calcmode="lin" valueType="num">
                                      <p:cBhvr additive="base">
                                        <p:cTn id="18" dur="500" fill="hold"/>
                                        <p:tgtEl>
                                          <p:spTgt spid="37"/>
                                        </p:tgtEl>
                                        <p:attrNameLst>
                                          <p:attrName>ppt_y</p:attrName>
                                        </p:attrNameLst>
                                      </p:cBhvr>
                                      <p:tavLst>
                                        <p:tav tm="0">
                                          <p:val>
                                            <p:strVal val="#ppt_y"/>
                                          </p:val>
                                        </p:tav>
                                        <p:tav tm="100000">
                                          <p:val>
                                            <p:strVal val="#ppt_y"/>
                                          </p:val>
                                        </p:tav>
                                      </p:tavLst>
                                    </p:anim>
                                  </p:childTnLst>
                                </p:cTn>
                              </p:par>
                              <p:par>
                                <p:cTn id="19" presetID="22" presetClass="entr" presetSubtype="8" fill="hold" grpId="0" nodeType="withEffect">
                                  <p:stCondLst>
                                    <p:cond delay="600"/>
                                  </p:stCondLst>
                                  <p:childTnLst>
                                    <p:set>
                                      <p:cBhvr>
                                        <p:cTn id="20" dur="1" fill="hold">
                                          <p:stCondLst>
                                            <p:cond delay="0"/>
                                          </p:stCondLst>
                                        </p:cTn>
                                        <p:tgtEl>
                                          <p:spTgt spid="38"/>
                                        </p:tgtEl>
                                        <p:attrNameLst>
                                          <p:attrName>style.visibility</p:attrName>
                                        </p:attrNameLst>
                                      </p:cBhvr>
                                      <p:to>
                                        <p:strVal val="visible"/>
                                      </p:to>
                                    </p:set>
                                    <p:animEffect transition="in" filter="wipe(left)">
                                      <p:cBhvr>
                                        <p:cTn id="21"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6" grpId="1"/>
      <p:bldP spid="37" grpId="0"/>
      <p:bldP spid="3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55869" y="88072"/>
            <a:ext cx="5234813" cy="584775"/>
            <a:chOff x="355869" y="88072"/>
            <a:chExt cx="5234813" cy="584775"/>
          </a:xfrm>
        </p:grpSpPr>
        <p:sp>
          <p:nvSpPr>
            <p:cNvPr id="8" name="矩形 7"/>
            <p:cNvSpPr/>
            <p:nvPr/>
          </p:nvSpPr>
          <p:spPr>
            <a:xfrm>
              <a:off x="355869" y="88072"/>
              <a:ext cx="2646878" cy="584775"/>
            </a:xfrm>
            <a:prstGeom prst="rect">
              <a:avLst/>
            </a:prstGeom>
          </p:spPr>
          <p:txBody>
            <a:bodyPr wrap="none">
              <a:spAutoFit/>
            </a:bodyPr>
            <a:lstStyle/>
            <a:p>
              <a:r>
                <a:rPr lang="zh-CN" altLang="en-US" sz="3200" b="1">
                  <a:solidFill>
                    <a:srgbClr val="C00000"/>
                  </a:solidFill>
                  <a:latin typeface="微软雅黑" panose="020B0503020204020204" pitchFamily="34" charset="-122"/>
                  <a:ea typeface="微软雅黑" panose="020B0503020204020204" pitchFamily="34" charset="-122"/>
                </a:rPr>
                <a:t>工作完成情况</a:t>
              </a:r>
              <a:endParaRPr lang="zh-CN" altLang="en-US" sz="3200" b="1" dirty="0">
                <a:solidFill>
                  <a:srgbClr val="C00000"/>
                </a:solidFill>
                <a:latin typeface="微软雅黑" panose="020B0503020204020204" pitchFamily="34" charset="-122"/>
                <a:ea typeface="微软雅黑" panose="020B0503020204020204" pitchFamily="34" charset="-122"/>
              </a:endParaRPr>
            </a:p>
          </p:txBody>
        </p:sp>
        <p:sp>
          <p:nvSpPr>
            <p:cNvPr id="9" name="矩形 8"/>
            <p:cNvSpPr/>
            <p:nvPr/>
          </p:nvSpPr>
          <p:spPr>
            <a:xfrm>
              <a:off x="2841211" y="258223"/>
              <a:ext cx="2749471" cy="400110"/>
            </a:xfrm>
            <a:prstGeom prst="rect">
              <a:avLst/>
            </a:prstGeom>
          </p:spPr>
          <p:txBody>
            <a:bodyPr wrap="none">
              <a:spAutoFit/>
            </a:bodyPr>
            <a:lstStyle/>
            <a:p>
              <a:pPr lvl="0"/>
              <a:r>
                <a:rPr lang="zh-CN" altLang="en-US" sz="2000">
                  <a:solidFill>
                    <a:prstClr val="black"/>
                  </a:solidFill>
                  <a:latin typeface="微软雅黑" panose="020B0503020204020204" pitchFamily="34" charset="-122"/>
                  <a:ea typeface="微软雅黑" panose="020B0503020204020204" pitchFamily="34" charset="-122"/>
                </a:rPr>
                <a:t>年度销售计划完成情况</a:t>
              </a:r>
              <a:endParaRPr lang="zh-CN" altLang="en-US" sz="2000" dirty="0">
                <a:solidFill>
                  <a:prstClr val="black"/>
                </a:solidFill>
                <a:latin typeface="微软雅黑" panose="020B0503020204020204" pitchFamily="34" charset="-122"/>
                <a:ea typeface="微软雅黑" panose="020B0503020204020204" pitchFamily="34" charset="-122"/>
              </a:endParaRPr>
            </a:p>
          </p:txBody>
        </p:sp>
      </p:grpSp>
      <p:sp>
        <p:nvSpPr>
          <p:cNvPr id="5" name="TextBox 4"/>
          <p:cNvSpPr txBox="1">
            <a:spLocks noChangeArrowheads="1"/>
          </p:cNvSpPr>
          <p:nvPr/>
        </p:nvSpPr>
        <p:spPr bwMode="auto">
          <a:xfrm>
            <a:off x="983432" y="5650916"/>
            <a:ext cx="10132397" cy="657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i="1">
                <a:solidFill>
                  <a:schemeClr val="tx1"/>
                </a:solidFill>
                <a:latin typeface="Arial" panose="020B0604020202020204" pitchFamily="34" charset="0"/>
                <a:ea typeface="华文细黑" panose="02010600040101010101" pitchFamily="2" charset="-122"/>
              </a:defRPr>
            </a:lvl1pPr>
            <a:lvl2pPr marL="742950" indent="-285750">
              <a:defRPr i="1">
                <a:solidFill>
                  <a:schemeClr val="tx1"/>
                </a:solidFill>
                <a:latin typeface="Arial" panose="020B0604020202020204" pitchFamily="34" charset="0"/>
                <a:ea typeface="华文细黑" panose="02010600040101010101" pitchFamily="2" charset="-122"/>
              </a:defRPr>
            </a:lvl2pPr>
            <a:lvl3pPr marL="1143000" indent="-228600">
              <a:defRPr i="1">
                <a:solidFill>
                  <a:schemeClr val="tx1"/>
                </a:solidFill>
                <a:latin typeface="Arial" panose="020B0604020202020204" pitchFamily="34" charset="0"/>
                <a:ea typeface="华文细黑" panose="02010600040101010101" pitchFamily="2" charset="-122"/>
              </a:defRPr>
            </a:lvl3pPr>
            <a:lvl4pPr marL="1600200" indent="-228600">
              <a:defRPr i="1">
                <a:solidFill>
                  <a:schemeClr val="tx1"/>
                </a:solidFill>
                <a:latin typeface="Arial" panose="020B0604020202020204" pitchFamily="34" charset="0"/>
                <a:ea typeface="华文细黑" panose="02010600040101010101" pitchFamily="2" charset="-122"/>
              </a:defRPr>
            </a:lvl4pPr>
            <a:lvl5pPr marL="2057400" indent="-228600">
              <a:defRPr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9pPr>
          </a:lstStyle>
          <a:p>
            <a:pPr fontAlgn="base">
              <a:lnSpc>
                <a:spcPct val="120000"/>
              </a:lnSpc>
              <a:spcBef>
                <a:spcPct val="0"/>
              </a:spcBef>
              <a:spcAft>
                <a:spcPct val="0"/>
              </a:spcAft>
            </a:pPr>
            <a:r>
              <a:rPr lang="zh-CN" altLang="en-US" sz="1600" i="0" dirty="0">
                <a:solidFill>
                  <a:srgbClr val="44546A"/>
                </a:solidFill>
                <a:ea typeface="微软雅黑" panose="020B0503020204020204" pitchFamily="34" charset="-122"/>
                <a:sym typeface="Arial" panose="020B0604020202020204" pitchFamily="34" charset="0"/>
              </a:rPr>
              <a:t>备注：</a:t>
            </a:r>
            <a:r>
              <a:rPr lang="en-US" altLang="zh-CN" sz="1600" i="0" dirty="0">
                <a:solidFill>
                  <a:srgbClr val="44546A"/>
                </a:solidFill>
                <a:ea typeface="微软雅黑" panose="020B0503020204020204" pitchFamily="34" charset="-122"/>
                <a:sym typeface="Arial" panose="020B0604020202020204" pitchFamily="34" charset="0"/>
              </a:rPr>
              <a:t>2011</a:t>
            </a:r>
            <a:r>
              <a:rPr lang="zh-CN" altLang="en-US" sz="1600" i="0" dirty="0">
                <a:solidFill>
                  <a:srgbClr val="44546A"/>
                </a:solidFill>
                <a:ea typeface="微软雅黑" panose="020B0503020204020204" pitchFamily="34" charset="-122"/>
                <a:sym typeface="Arial" panose="020B0604020202020204" pitchFamily="34" charset="0"/>
              </a:rPr>
              <a:t>年实际销量</a:t>
            </a:r>
            <a:r>
              <a:rPr lang="en-US" altLang="zh-CN" sz="1600" i="0" dirty="0">
                <a:solidFill>
                  <a:srgbClr val="44546A"/>
                </a:solidFill>
                <a:ea typeface="微软雅黑" panose="020B0503020204020204" pitchFamily="34" charset="-122"/>
                <a:sym typeface="Arial" panose="020B0604020202020204" pitchFamily="34" charset="0"/>
              </a:rPr>
              <a:t>1337.92</a:t>
            </a:r>
            <a:r>
              <a:rPr lang="zh-CN" altLang="en-US" sz="1600" i="0" dirty="0">
                <a:solidFill>
                  <a:srgbClr val="44546A"/>
                </a:solidFill>
                <a:ea typeface="微软雅黑" panose="020B0503020204020204" pitchFamily="34" charset="-122"/>
                <a:sym typeface="Arial" panose="020B0604020202020204" pitchFamily="34" charset="0"/>
              </a:rPr>
              <a:t>吨，销售额</a:t>
            </a:r>
            <a:r>
              <a:rPr lang="en-US" altLang="zh-CN" sz="1600" i="0" dirty="0">
                <a:solidFill>
                  <a:srgbClr val="44546A"/>
                </a:solidFill>
                <a:ea typeface="微软雅黑" panose="020B0503020204020204" pitchFamily="34" charset="-122"/>
                <a:sym typeface="Arial" panose="020B0604020202020204" pitchFamily="34" charset="0"/>
              </a:rPr>
              <a:t>2830.13</a:t>
            </a:r>
            <a:r>
              <a:rPr lang="zh-CN" altLang="en-US" sz="1600" i="0" dirty="0">
                <a:solidFill>
                  <a:srgbClr val="44546A"/>
                </a:solidFill>
                <a:ea typeface="微软雅黑" panose="020B0503020204020204" pitchFamily="34" charset="-122"/>
                <a:sym typeface="Arial" panose="020B0604020202020204" pitchFamily="34" charset="0"/>
              </a:rPr>
              <a:t>万元，回款</a:t>
            </a:r>
            <a:r>
              <a:rPr lang="en-US" altLang="zh-CN" sz="1600" i="0" dirty="0">
                <a:solidFill>
                  <a:srgbClr val="44546A"/>
                </a:solidFill>
                <a:ea typeface="微软雅黑" panose="020B0503020204020204" pitchFamily="34" charset="-122"/>
                <a:sym typeface="Arial" panose="020B0604020202020204" pitchFamily="34" charset="0"/>
              </a:rPr>
              <a:t>2420.62</a:t>
            </a:r>
            <a:r>
              <a:rPr lang="zh-CN" altLang="en-US" sz="1600" i="0" dirty="0">
                <a:solidFill>
                  <a:srgbClr val="44546A"/>
                </a:solidFill>
                <a:ea typeface="微软雅黑" panose="020B0503020204020204" pitchFamily="34" charset="-122"/>
                <a:sym typeface="Arial" panose="020B0604020202020204" pitchFamily="34" charset="0"/>
              </a:rPr>
              <a:t>万元，</a:t>
            </a:r>
            <a:r>
              <a:rPr lang="en-US" altLang="zh-CN" sz="1600" i="0" dirty="0">
                <a:solidFill>
                  <a:srgbClr val="44546A"/>
                </a:solidFill>
                <a:ea typeface="微软雅黑" panose="020B0503020204020204" pitchFamily="34" charset="-122"/>
                <a:sym typeface="Arial" panose="020B0604020202020204" pitchFamily="34" charset="0"/>
              </a:rPr>
              <a:t>2012</a:t>
            </a:r>
            <a:r>
              <a:rPr lang="zh-CN" altLang="en-US" sz="1600" i="0" dirty="0">
                <a:solidFill>
                  <a:srgbClr val="44546A"/>
                </a:solidFill>
                <a:ea typeface="微软雅黑" panose="020B0503020204020204" pitchFamily="34" charset="-122"/>
                <a:sym typeface="Arial" panose="020B0604020202020204" pitchFamily="34" charset="0"/>
              </a:rPr>
              <a:t>年预算销量</a:t>
            </a:r>
            <a:r>
              <a:rPr lang="en-US" altLang="zh-CN" sz="1600" i="0" dirty="0">
                <a:solidFill>
                  <a:srgbClr val="44546A"/>
                </a:solidFill>
                <a:ea typeface="微软雅黑" panose="020B0503020204020204" pitchFamily="34" charset="-122"/>
                <a:sym typeface="Arial" panose="020B0604020202020204" pitchFamily="34" charset="0"/>
              </a:rPr>
              <a:t>1780.00</a:t>
            </a:r>
            <a:r>
              <a:rPr lang="zh-CN" altLang="en-US" sz="1600" i="0" dirty="0">
                <a:solidFill>
                  <a:srgbClr val="44546A"/>
                </a:solidFill>
                <a:ea typeface="微软雅黑" panose="020B0503020204020204" pitchFamily="34" charset="-122"/>
                <a:sym typeface="Arial" panose="020B0604020202020204" pitchFamily="34" charset="0"/>
              </a:rPr>
              <a:t>吨，销售额为</a:t>
            </a:r>
            <a:r>
              <a:rPr lang="en-US" altLang="zh-CN" sz="1600" i="0" dirty="0">
                <a:solidFill>
                  <a:srgbClr val="44546A"/>
                </a:solidFill>
                <a:ea typeface="微软雅黑" panose="020B0503020204020204" pitchFamily="34" charset="-122"/>
                <a:sym typeface="Arial" panose="020B0604020202020204" pitchFamily="34" charset="0"/>
              </a:rPr>
              <a:t>3800.00</a:t>
            </a:r>
            <a:r>
              <a:rPr lang="zh-CN" altLang="en-US" sz="1600" i="0" dirty="0">
                <a:solidFill>
                  <a:srgbClr val="44546A"/>
                </a:solidFill>
                <a:ea typeface="微软雅黑" panose="020B0503020204020204" pitchFamily="34" charset="-122"/>
                <a:sym typeface="Arial" panose="020B0604020202020204" pitchFamily="34" charset="0"/>
              </a:rPr>
              <a:t>万元，回款</a:t>
            </a:r>
            <a:r>
              <a:rPr lang="en-US" altLang="zh-CN" sz="1600" i="0" dirty="0">
                <a:solidFill>
                  <a:srgbClr val="44546A"/>
                </a:solidFill>
                <a:ea typeface="微软雅黑" panose="020B0503020204020204" pitchFamily="34" charset="-122"/>
                <a:sym typeface="Arial" panose="020B0604020202020204" pitchFamily="34" charset="0"/>
              </a:rPr>
              <a:t>3300.00</a:t>
            </a:r>
            <a:r>
              <a:rPr lang="zh-CN" altLang="en-US" sz="1600" i="0" dirty="0">
                <a:solidFill>
                  <a:srgbClr val="44546A"/>
                </a:solidFill>
                <a:ea typeface="微软雅黑" panose="020B0503020204020204" pitchFamily="34" charset="-122"/>
                <a:sym typeface="Arial" panose="020B0604020202020204" pitchFamily="34" charset="0"/>
              </a:rPr>
              <a:t>万元，较</a:t>
            </a:r>
            <a:r>
              <a:rPr lang="en-US" altLang="zh-CN" sz="1600" i="0" dirty="0">
                <a:solidFill>
                  <a:srgbClr val="44546A"/>
                </a:solidFill>
                <a:ea typeface="微软雅黑" panose="020B0503020204020204" pitchFamily="34" charset="-122"/>
                <a:sym typeface="Arial" panose="020B0604020202020204" pitchFamily="34" charset="0"/>
              </a:rPr>
              <a:t>2011</a:t>
            </a:r>
            <a:r>
              <a:rPr lang="zh-CN" altLang="en-US" sz="1600" i="0" dirty="0">
                <a:solidFill>
                  <a:srgbClr val="44546A"/>
                </a:solidFill>
                <a:ea typeface="微软雅黑" panose="020B0503020204020204" pitchFamily="34" charset="-122"/>
                <a:sym typeface="Arial" panose="020B0604020202020204" pitchFamily="34" charset="0"/>
              </a:rPr>
              <a:t>年分别增长</a:t>
            </a:r>
            <a:r>
              <a:rPr lang="en-US" altLang="zh-CN" sz="1600" i="0" dirty="0">
                <a:solidFill>
                  <a:srgbClr val="44546A"/>
                </a:solidFill>
                <a:ea typeface="微软雅黑" panose="020B0503020204020204" pitchFamily="34" charset="-122"/>
                <a:sym typeface="Arial" panose="020B0604020202020204" pitchFamily="34" charset="0"/>
              </a:rPr>
              <a:t>33.04%</a:t>
            </a:r>
            <a:r>
              <a:rPr lang="zh-CN" altLang="en-US" sz="1600" i="0" dirty="0">
                <a:solidFill>
                  <a:srgbClr val="44546A"/>
                </a:solidFill>
                <a:ea typeface="微软雅黑" panose="020B0503020204020204" pitchFamily="34" charset="-122"/>
                <a:sym typeface="Arial" panose="020B0604020202020204" pitchFamily="34" charset="0"/>
              </a:rPr>
              <a:t>、</a:t>
            </a:r>
            <a:r>
              <a:rPr lang="en-US" altLang="zh-CN" sz="1600" i="0" dirty="0">
                <a:solidFill>
                  <a:srgbClr val="44546A"/>
                </a:solidFill>
                <a:ea typeface="微软雅黑" panose="020B0503020204020204" pitchFamily="34" charset="-122"/>
                <a:sym typeface="Arial" panose="020B0604020202020204" pitchFamily="34" charset="0"/>
              </a:rPr>
              <a:t>34.27%</a:t>
            </a:r>
            <a:r>
              <a:rPr lang="zh-CN" altLang="en-US" sz="1600" i="0" dirty="0">
                <a:solidFill>
                  <a:srgbClr val="44546A"/>
                </a:solidFill>
                <a:ea typeface="微软雅黑" panose="020B0503020204020204" pitchFamily="34" charset="-122"/>
                <a:sym typeface="Arial" panose="020B0604020202020204" pitchFamily="34" charset="0"/>
              </a:rPr>
              <a:t>、</a:t>
            </a:r>
            <a:r>
              <a:rPr lang="en-US" altLang="zh-CN" sz="1600" i="0" dirty="0">
                <a:solidFill>
                  <a:srgbClr val="44546A"/>
                </a:solidFill>
                <a:ea typeface="微软雅黑" panose="020B0503020204020204" pitchFamily="34" charset="-122"/>
                <a:sym typeface="Arial" panose="020B0604020202020204" pitchFamily="34" charset="0"/>
              </a:rPr>
              <a:t>36.33%</a:t>
            </a:r>
            <a:r>
              <a:rPr lang="zh-CN" altLang="en-US" sz="1600" i="0" dirty="0">
                <a:solidFill>
                  <a:srgbClr val="44546A"/>
                </a:solidFill>
                <a:ea typeface="微软雅黑" panose="020B0503020204020204" pitchFamily="34" charset="-122"/>
                <a:sym typeface="Arial" panose="020B0604020202020204" pitchFamily="34" charset="0"/>
              </a:rPr>
              <a:t>！</a:t>
            </a:r>
            <a:endParaRPr lang="zh-CN" altLang="en-US" sz="1600" i="0" dirty="0">
              <a:solidFill>
                <a:srgbClr val="44546A"/>
              </a:solidFill>
              <a:ea typeface="微软雅黑" panose="020B0503020204020204" pitchFamily="34" charset="-122"/>
              <a:sym typeface="Arial" panose="020B0604020202020204" pitchFamily="34" charset="0"/>
            </a:endParaRPr>
          </a:p>
        </p:txBody>
      </p:sp>
      <p:graphicFrame>
        <p:nvGraphicFramePr>
          <p:cNvPr id="6" name="表格 5"/>
          <p:cNvGraphicFramePr>
            <a:graphicFrameLocks noGrp="1"/>
          </p:cNvGraphicFramePr>
          <p:nvPr/>
        </p:nvGraphicFramePr>
        <p:xfrm>
          <a:off x="1076171" y="1040413"/>
          <a:ext cx="10039658" cy="4417455"/>
        </p:xfrm>
        <a:graphic>
          <a:graphicData uri="http://schemas.openxmlformats.org/drawingml/2006/table">
            <a:tbl>
              <a:tblPr/>
              <a:tblGrid>
                <a:gridCol w="1118106"/>
                <a:gridCol w="1118106"/>
                <a:gridCol w="920107"/>
                <a:gridCol w="931755"/>
                <a:gridCol w="931755"/>
                <a:gridCol w="1118106"/>
                <a:gridCol w="1118106"/>
                <a:gridCol w="920107"/>
                <a:gridCol w="931755"/>
                <a:gridCol w="931755"/>
              </a:tblGrid>
              <a:tr h="631065">
                <a:tc rowSpan="2">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zh-CN" altLang="en-US" sz="13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rPr>
                        <a:t>地区</a:t>
                      </a:r>
                      <a:endParaRPr lang="zh-CN" altLang="en-US" sz="13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txBody>
                  <a:tcPr marL="91819" marR="91819" marT="45910" marB="4591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gridSpan="3">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zh-CN" altLang="en-US" sz="13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rPr>
                        <a:t>销量（</a:t>
                      </a:r>
                      <a:r>
                        <a:rPr lang="en-US" altLang="zh-CN" sz="13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zh-CN" altLang="en-US" sz="13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rPr>
                        <a:t>吨） </a:t>
                      </a:r>
                      <a:endParaRPr lang="zh-CN" altLang="en-US" sz="13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txBody>
                  <a:tcPr marL="91819" marR="91819" marT="45910" marB="4591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hMerge="1">
                  <a:tcPr/>
                </a:tc>
                <a:tc hMerge="1">
                  <a:tcPr/>
                </a:tc>
                <a:tc gridSpan="3">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zh-CN" altLang="en-US" sz="13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rPr>
                        <a:t>销售额（</a:t>
                      </a:r>
                      <a:r>
                        <a:rPr lang="en-US" altLang="zh-CN" sz="13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zh-CN" altLang="en-US" sz="13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rPr>
                        <a:t>万元）</a:t>
                      </a:r>
                      <a:endParaRPr lang="zh-CN" altLang="en-US" sz="13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txBody>
                  <a:tcPr marL="91819" marR="91819" marT="45910" marB="4591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hMerge="1">
                  <a:tcPr/>
                </a:tc>
                <a:tc hMerge="1">
                  <a:tcPr/>
                </a:tc>
                <a:tc gridSpan="3">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zh-CN" altLang="en-US" sz="1300" b="0" i="0" u="none" strike="noStrike">
                          <a:solidFill>
                            <a:schemeClr val="bg1"/>
                          </a:solidFill>
                          <a:latin typeface="Arial" panose="020B0604020202020204" pitchFamily="34" charset="0"/>
                          <a:ea typeface="微软雅黑" panose="020B0503020204020204" pitchFamily="34" charset="-122"/>
                          <a:sym typeface="Arial" panose="020B0604020202020204" pitchFamily="34" charset="0"/>
                        </a:rPr>
                        <a:t>回款（</a:t>
                      </a:r>
                      <a:r>
                        <a:rPr lang="en-US" altLang="zh-CN" sz="1300" b="0" i="0" u="none" strike="noStrike">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zh-CN" altLang="en-US" sz="1300" b="0" i="0" u="none" strike="noStrike">
                          <a:solidFill>
                            <a:schemeClr val="bg1"/>
                          </a:solidFill>
                          <a:latin typeface="Arial" panose="020B0604020202020204" pitchFamily="34" charset="0"/>
                          <a:ea typeface="微软雅黑" panose="020B0503020204020204" pitchFamily="34" charset="-122"/>
                          <a:sym typeface="Arial" panose="020B0604020202020204" pitchFamily="34" charset="0"/>
                        </a:rPr>
                        <a:t>万元）</a:t>
                      </a:r>
                      <a:endParaRPr lang="zh-CN" altLang="en-US" sz="1300" b="0" i="0" u="none" strike="noStrike">
                        <a:solidFill>
                          <a:schemeClr val="bg1"/>
                        </a:solidFill>
                        <a:latin typeface="Arial" panose="020B0604020202020204" pitchFamily="34" charset="0"/>
                        <a:ea typeface="微软雅黑" panose="020B0503020204020204" pitchFamily="34" charset="-122"/>
                        <a:sym typeface="Arial" panose="020B0604020202020204" pitchFamily="34" charset="0"/>
                      </a:endParaRPr>
                    </a:p>
                  </a:txBody>
                  <a:tcPr marL="91819" marR="91819" marT="45910" marB="4591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hMerge="1">
                  <a:tcPr/>
                </a:tc>
                <a:tc hMerge="1">
                  <a:tcPr/>
                </a:tc>
              </a:tr>
              <a:tr h="631065">
                <a:tc vMerge="1">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rPr>
                        <a:t>2017</a:t>
                      </a:r>
                      <a:r>
                        <a:rPr lang="zh-CN" altLang="en-US" sz="13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rPr>
                        <a:t>年</a:t>
                      </a:r>
                      <a:endParaRPr lang="zh-CN" altLang="en-US" sz="13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rPr>
                        <a:t>2018</a:t>
                      </a:r>
                      <a:r>
                        <a:rPr lang="zh-CN" altLang="en-US" sz="13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rPr>
                        <a:t>年</a:t>
                      </a:r>
                      <a:endParaRPr lang="zh-CN" altLang="en-US" sz="13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zh-CN" altLang="en-US" sz="13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rPr>
                        <a:t>同比</a:t>
                      </a:r>
                      <a:endParaRPr lang="zh-CN" altLang="en-US" sz="13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rPr>
                        <a:t>2017</a:t>
                      </a:r>
                      <a:r>
                        <a:rPr lang="zh-CN" altLang="en-US" sz="13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rPr>
                        <a:t>年</a:t>
                      </a:r>
                      <a:endParaRPr lang="zh-CN" altLang="en-US" sz="13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rPr>
                        <a:t>2018</a:t>
                      </a:r>
                      <a:r>
                        <a:rPr lang="zh-CN" altLang="en-US" sz="13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rPr>
                        <a:t>年</a:t>
                      </a:r>
                      <a:endParaRPr lang="zh-CN" altLang="en-US" sz="13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zh-CN" altLang="en-US" sz="13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rPr>
                        <a:t>同比</a:t>
                      </a:r>
                      <a:endParaRPr lang="zh-CN" altLang="en-US" sz="13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rPr>
                        <a:t>2017</a:t>
                      </a:r>
                      <a:r>
                        <a:rPr lang="zh-CN" altLang="en-US" sz="13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rPr>
                        <a:t>年</a:t>
                      </a:r>
                      <a:endParaRPr lang="zh-CN" altLang="en-US" sz="13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rPr>
                        <a:t>2018</a:t>
                      </a:r>
                      <a:r>
                        <a:rPr lang="zh-CN" altLang="en-US" sz="13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rPr>
                        <a:t>年</a:t>
                      </a:r>
                      <a:endParaRPr lang="zh-CN" altLang="en-US" sz="13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zh-CN" altLang="en-US" sz="13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rPr>
                        <a:t>同比</a:t>
                      </a:r>
                      <a:endParaRPr lang="zh-CN" altLang="en-US" sz="1300" b="0" i="0" u="none" strike="noStrike"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r>
              <a:tr h="631065">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zh-CN" altLang="en-US"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rPr>
                        <a:t>江阴地区</a:t>
                      </a:r>
                      <a:endParaRPr lang="zh-CN" altLang="en-US"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rPr>
                        <a:t>596.8</a:t>
                      </a:r>
                      <a:endPar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dirty="0">
                          <a:solidFill>
                            <a:srgbClr val="000000"/>
                          </a:solidFill>
                          <a:latin typeface="Arial" panose="020B0604020202020204" pitchFamily="34" charset="0"/>
                          <a:ea typeface="微软雅黑" panose="020B0503020204020204" pitchFamily="34" charset="-122"/>
                          <a:sym typeface="Arial" panose="020B0604020202020204" pitchFamily="34" charset="0"/>
                        </a:rPr>
                        <a:t>750</a:t>
                      </a:r>
                      <a:endParaRPr lang="en-US" altLang="zh-CN" sz="1300" b="0" i="0" u="none" strike="noStrike"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dirty="0">
                          <a:solidFill>
                            <a:srgbClr val="000000"/>
                          </a:solidFill>
                          <a:latin typeface="Arial" panose="020B0604020202020204" pitchFamily="34" charset="0"/>
                          <a:ea typeface="微软雅黑" panose="020B0503020204020204" pitchFamily="34" charset="-122"/>
                          <a:sym typeface="Arial" panose="020B0604020202020204" pitchFamily="34" charset="0"/>
                        </a:rPr>
                        <a:t>125.67%</a:t>
                      </a:r>
                      <a:endParaRPr lang="en-US" altLang="zh-CN" sz="1300" b="0" i="0" u="none" strike="noStrike"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dirty="0">
                          <a:solidFill>
                            <a:srgbClr val="000000"/>
                          </a:solidFill>
                          <a:latin typeface="Arial" panose="020B0604020202020204" pitchFamily="34" charset="0"/>
                          <a:ea typeface="微软雅黑" panose="020B0503020204020204" pitchFamily="34" charset="-122"/>
                          <a:sym typeface="Arial" panose="020B0604020202020204" pitchFamily="34" charset="0"/>
                        </a:rPr>
                        <a:t>1,339.93</a:t>
                      </a:r>
                      <a:endParaRPr lang="en-US" altLang="zh-CN" sz="1300" b="0" i="0" u="none" strike="noStrike"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dirty="0">
                          <a:solidFill>
                            <a:srgbClr val="000000"/>
                          </a:solidFill>
                          <a:latin typeface="Arial" panose="020B0604020202020204" pitchFamily="34" charset="0"/>
                          <a:ea typeface="微软雅黑" panose="020B0503020204020204" pitchFamily="34" charset="-122"/>
                          <a:sym typeface="Arial" panose="020B0604020202020204" pitchFamily="34" charset="0"/>
                        </a:rPr>
                        <a:t>1,695.00</a:t>
                      </a:r>
                      <a:endParaRPr lang="en-US" altLang="zh-CN" sz="1300" b="0" i="0" u="none" strike="noStrike"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rPr>
                        <a:t>126.50%</a:t>
                      </a:r>
                      <a:endPar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rPr>
                        <a:t>1,172.03</a:t>
                      </a:r>
                      <a:endPar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rPr>
                        <a:t>1,300.00</a:t>
                      </a:r>
                      <a:endPar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rPr>
                        <a:t>110.92%</a:t>
                      </a:r>
                      <a:endPar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631065">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zh-CN" altLang="en-US"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rPr>
                        <a:t>南通地区</a:t>
                      </a:r>
                      <a:endParaRPr lang="zh-CN" altLang="en-US"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rPr>
                        <a:t>129.13</a:t>
                      </a:r>
                      <a:endPar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rPr>
                        <a:t>236</a:t>
                      </a:r>
                      <a:endPar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dirty="0">
                          <a:solidFill>
                            <a:srgbClr val="000000"/>
                          </a:solidFill>
                          <a:latin typeface="Arial" panose="020B0604020202020204" pitchFamily="34" charset="0"/>
                          <a:ea typeface="微软雅黑" panose="020B0503020204020204" pitchFamily="34" charset="-122"/>
                          <a:sym typeface="Arial" panose="020B0604020202020204" pitchFamily="34" charset="0"/>
                        </a:rPr>
                        <a:t>182.77%</a:t>
                      </a:r>
                      <a:endParaRPr lang="en-US" altLang="zh-CN" sz="1300" b="0" i="0" u="none" strike="noStrike"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dirty="0">
                          <a:solidFill>
                            <a:srgbClr val="000000"/>
                          </a:solidFill>
                          <a:latin typeface="Arial" panose="020B0604020202020204" pitchFamily="34" charset="0"/>
                          <a:ea typeface="微软雅黑" panose="020B0503020204020204" pitchFamily="34" charset="-122"/>
                          <a:sym typeface="Arial" panose="020B0604020202020204" pitchFamily="34" charset="0"/>
                        </a:rPr>
                        <a:t>274.1</a:t>
                      </a:r>
                      <a:endParaRPr lang="en-US" altLang="zh-CN" sz="1300" b="0" i="0" u="none" strike="noStrike"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dirty="0">
                          <a:solidFill>
                            <a:srgbClr val="000000"/>
                          </a:solidFill>
                          <a:latin typeface="Arial" panose="020B0604020202020204" pitchFamily="34" charset="0"/>
                          <a:ea typeface="微软雅黑" panose="020B0503020204020204" pitchFamily="34" charset="-122"/>
                          <a:sym typeface="Arial" panose="020B0604020202020204" pitchFamily="34" charset="0"/>
                        </a:rPr>
                        <a:t>520</a:t>
                      </a:r>
                      <a:endParaRPr lang="en-US" altLang="zh-CN" sz="1300" b="0" i="0" u="none" strike="noStrike"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dirty="0">
                          <a:solidFill>
                            <a:srgbClr val="000000"/>
                          </a:solidFill>
                          <a:latin typeface="Arial" panose="020B0604020202020204" pitchFamily="34" charset="0"/>
                          <a:ea typeface="微软雅黑" panose="020B0503020204020204" pitchFamily="34" charset="-122"/>
                          <a:sym typeface="Arial" panose="020B0604020202020204" pitchFamily="34" charset="0"/>
                        </a:rPr>
                        <a:t>189.71%</a:t>
                      </a:r>
                      <a:endParaRPr lang="en-US" altLang="zh-CN" sz="1300" b="0" i="0" u="none" strike="noStrike"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rPr>
                        <a:t>207.4</a:t>
                      </a:r>
                      <a:endPar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rPr>
                        <a:t>550</a:t>
                      </a:r>
                      <a:endPar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rPr>
                        <a:t>265.19%</a:t>
                      </a:r>
                      <a:endPar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631065">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zh-CN" altLang="en-US"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rPr>
                        <a:t>无锡地区</a:t>
                      </a:r>
                      <a:endParaRPr lang="zh-CN" altLang="en-US"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rPr>
                        <a:t>222.06</a:t>
                      </a:r>
                      <a:endPar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rPr>
                        <a:t>272</a:t>
                      </a:r>
                      <a:endPar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rPr>
                        <a:t>122.49%</a:t>
                      </a:r>
                      <a:endPar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rPr>
                        <a:t>451.13</a:t>
                      </a:r>
                      <a:endPar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dirty="0">
                          <a:solidFill>
                            <a:srgbClr val="000000"/>
                          </a:solidFill>
                          <a:latin typeface="Arial" panose="020B0604020202020204" pitchFamily="34" charset="0"/>
                          <a:ea typeface="微软雅黑" panose="020B0503020204020204" pitchFamily="34" charset="-122"/>
                          <a:sym typeface="Arial" panose="020B0604020202020204" pitchFamily="34" charset="0"/>
                        </a:rPr>
                        <a:t>552</a:t>
                      </a:r>
                      <a:endParaRPr lang="en-US" altLang="zh-CN" sz="1300" b="0" i="0" u="none" strike="noStrike"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dirty="0">
                          <a:solidFill>
                            <a:srgbClr val="000000"/>
                          </a:solidFill>
                          <a:latin typeface="Arial" panose="020B0604020202020204" pitchFamily="34" charset="0"/>
                          <a:ea typeface="微软雅黑" panose="020B0503020204020204" pitchFamily="34" charset="-122"/>
                          <a:sym typeface="Arial" panose="020B0604020202020204" pitchFamily="34" charset="0"/>
                        </a:rPr>
                        <a:t>122.36%</a:t>
                      </a:r>
                      <a:endParaRPr lang="en-US" altLang="zh-CN" sz="1300" b="0" i="0" u="none" strike="noStrike"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dirty="0">
                          <a:solidFill>
                            <a:srgbClr val="000000"/>
                          </a:solidFill>
                          <a:latin typeface="Arial" panose="020B0604020202020204" pitchFamily="34" charset="0"/>
                          <a:ea typeface="微软雅黑" panose="020B0503020204020204" pitchFamily="34" charset="-122"/>
                          <a:sym typeface="Arial" panose="020B0604020202020204" pitchFamily="34" charset="0"/>
                        </a:rPr>
                        <a:t>333.43</a:t>
                      </a:r>
                      <a:endParaRPr lang="en-US" altLang="zh-CN" sz="1300" b="0" i="0" u="none" strike="noStrike"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rPr>
                        <a:t>530</a:t>
                      </a:r>
                      <a:endPar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rPr>
                        <a:t>158.95%</a:t>
                      </a:r>
                      <a:endPar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631065">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zh-CN" altLang="en-US"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rPr>
                        <a:t>浙江地区</a:t>
                      </a:r>
                      <a:endParaRPr lang="zh-CN" altLang="en-US"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rPr>
                        <a:t>389.94</a:t>
                      </a:r>
                      <a:endPar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rPr>
                        <a:t>522</a:t>
                      </a:r>
                      <a:endPar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rPr>
                        <a:t>133.87%</a:t>
                      </a:r>
                      <a:endPar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rPr>
                        <a:t>764.98</a:t>
                      </a:r>
                      <a:endPar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rPr>
                        <a:t>1,033.00</a:t>
                      </a:r>
                      <a:endPar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dirty="0">
                          <a:solidFill>
                            <a:srgbClr val="000000"/>
                          </a:solidFill>
                          <a:latin typeface="Arial" panose="020B0604020202020204" pitchFamily="34" charset="0"/>
                          <a:ea typeface="微软雅黑" panose="020B0503020204020204" pitchFamily="34" charset="-122"/>
                          <a:sym typeface="Arial" panose="020B0604020202020204" pitchFamily="34" charset="0"/>
                        </a:rPr>
                        <a:t>135.04%</a:t>
                      </a:r>
                      <a:endParaRPr lang="en-US" altLang="zh-CN" sz="1300" b="0" i="0" u="none" strike="noStrike"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dirty="0">
                          <a:solidFill>
                            <a:srgbClr val="000000"/>
                          </a:solidFill>
                          <a:latin typeface="Arial" panose="020B0604020202020204" pitchFamily="34" charset="0"/>
                          <a:ea typeface="微软雅黑" panose="020B0503020204020204" pitchFamily="34" charset="-122"/>
                          <a:sym typeface="Arial" panose="020B0604020202020204" pitchFamily="34" charset="0"/>
                        </a:rPr>
                        <a:t>707.77</a:t>
                      </a:r>
                      <a:endParaRPr lang="en-US" altLang="zh-CN" sz="1300" b="0" i="0" u="none" strike="noStrike"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dirty="0">
                          <a:solidFill>
                            <a:srgbClr val="000000"/>
                          </a:solidFill>
                          <a:latin typeface="Arial" panose="020B0604020202020204" pitchFamily="34" charset="0"/>
                          <a:ea typeface="微软雅黑" panose="020B0503020204020204" pitchFamily="34" charset="-122"/>
                          <a:sym typeface="Arial" panose="020B0604020202020204" pitchFamily="34" charset="0"/>
                        </a:rPr>
                        <a:t>920</a:t>
                      </a:r>
                      <a:endParaRPr lang="en-US" altLang="zh-CN" sz="1300" b="0" i="0" u="none" strike="noStrike"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rPr>
                        <a:t>129.99%</a:t>
                      </a:r>
                      <a:endPar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631065">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zh-CN" altLang="en-US"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rPr>
                        <a:t>总计</a:t>
                      </a:r>
                      <a:endParaRPr lang="zh-CN" altLang="en-US"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rPr>
                        <a:t>1,337.92</a:t>
                      </a:r>
                      <a:endPar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rPr>
                        <a:t>1,780.00</a:t>
                      </a:r>
                      <a:endPar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rPr>
                        <a:t>133.04%</a:t>
                      </a:r>
                      <a:endPar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rPr>
                        <a:t>2,830.13</a:t>
                      </a:r>
                      <a:endPar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rPr>
                        <a:t>3,800.00</a:t>
                      </a:r>
                      <a:endPar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rPr>
                        <a:t>134.27%</a:t>
                      </a:r>
                      <a:endPar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rPr>
                        <a:t>2,420.62</a:t>
                      </a:r>
                      <a:endParaRPr lang="en-US" altLang="zh-CN" sz="1300" b="0" i="0" u="none" strike="noStrike">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dirty="0">
                          <a:solidFill>
                            <a:srgbClr val="000000"/>
                          </a:solidFill>
                          <a:latin typeface="Arial" panose="020B0604020202020204" pitchFamily="34" charset="0"/>
                          <a:ea typeface="微软雅黑" panose="020B0503020204020204" pitchFamily="34" charset="-122"/>
                          <a:sym typeface="Arial" panose="020B0604020202020204" pitchFamily="34" charset="0"/>
                        </a:rPr>
                        <a:t>3,300.00</a:t>
                      </a:r>
                      <a:endParaRPr lang="en-US" altLang="zh-CN" sz="1300" b="0" i="0" u="none" strike="noStrike"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等线" panose="02010600030101010101" charset="-122"/>
                        </a:defRPr>
                      </a:lvl1pPr>
                      <a:lvl2pPr marL="457200" algn="l" defTabSz="914400" rtl="0" eaLnBrk="1" latinLnBrk="0" hangingPunct="1">
                        <a:defRPr sz="1800" kern="1200">
                          <a:solidFill>
                            <a:schemeClr val="tx1"/>
                          </a:solidFill>
                          <a:latin typeface="等线" panose="02010600030101010101" charset="-122"/>
                        </a:defRPr>
                      </a:lvl2pPr>
                      <a:lvl3pPr marL="914400" algn="l" defTabSz="914400" rtl="0" eaLnBrk="1" latinLnBrk="0" hangingPunct="1">
                        <a:defRPr sz="1800" kern="1200">
                          <a:solidFill>
                            <a:schemeClr val="tx1"/>
                          </a:solidFill>
                          <a:latin typeface="等线" panose="02010600030101010101" charset="-122"/>
                        </a:defRPr>
                      </a:lvl3pPr>
                      <a:lvl4pPr marL="1371600" algn="l" defTabSz="914400" rtl="0" eaLnBrk="1" latinLnBrk="0" hangingPunct="1">
                        <a:defRPr sz="1800" kern="1200">
                          <a:solidFill>
                            <a:schemeClr val="tx1"/>
                          </a:solidFill>
                          <a:latin typeface="等线" panose="02010600030101010101" charset="-122"/>
                        </a:defRPr>
                      </a:lvl4pPr>
                      <a:lvl5pPr marL="1828800" algn="l" defTabSz="914400" rtl="0" eaLnBrk="1" latinLnBrk="0" hangingPunct="1">
                        <a:defRPr sz="1800" kern="1200">
                          <a:solidFill>
                            <a:schemeClr val="tx1"/>
                          </a:solidFill>
                          <a:latin typeface="等线" panose="02010600030101010101" charset="-122"/>
                        </a:defRPr>
                      </a:lvl5pPr>
                      <a:lvl6pPr marL="2286000" algn="l" defTabSz="914400" rtl="0" eaLnBrk="1" latinLnBrk="0" hangingPunct="1">
                        <a:defRPr sz="1800" kern="1200">
                          <a:solidFill>
                            <a:schemeClr val="tx1"/>
                          </a:solidFill>
                          <a:latin typeface="等线" panose="02010600030101010101" charset="-122"/>
                        </a:defRPr>
                      </a:lvl6pPr>
                      <a:lvl7pPr marL="2743200" algn="l" defTabSz="914400" rtl="0" eaLnBrk="1" latinLnBrk="0" hangingPunct="1">
                        <a:defRPr sz="1800" kern="1200">
                          <a:solidFill>
                            <a:schemeClr val="tx1"/>
                          </a:solidFill>
                          <a:latin typeface="等线" panose="02010600030101010101" charset="-122"/>
                        </a:defRPr>
                      </a:lvl7pPr>
                      <a:lvl8pPr marL="3200400" algn="l" defTabSz="914400" rtl="0" eaLnBrk="1" latinLnBrk="0" hangingPunct="1">
                        <a:defRPr sz="1800" kern="1200">
                          <a:solidFill>
                            <a:schemeClr val="tx1"/>
                          </a:solidFill>
                          <a:latin typeface="等线" panose="02010600030101010101" charset="-122"/>
                        </a:defRPr>
                      </a:lvl8pPr>
                      <a:lvl9pPr marL="3657600" algn="l" defTabSz="914400" rtl="0" eaLnBrk="1" latinLnBrk="0" hangingPunct="1">
                        <a:defRPr sz="1800" kern="1200">
                          <a:solidFill>
                            <a:schemeClr val="tx1"/>
                          </a:solidFill>
                          <a:latin typeface="等线" panose="02010600030101010101" charset="-122"/>
                        </a:defRPr>
                      </a:lvl9pPr>
                    </a:lstStyle>
                    <a:p>
                      <a:pPr algn="ctr" rtl="0" fontAlgn="ctr"/>
                      <a:r>
                        <a:rPr lang="en-US" altLang="zh-CN" sz="1300" b="0" i="0" u="none" strike="noStrike" dirty="0">
                          <a:solidFill>
                            <a:srgbClr val="000000"/>
                          </a:solidFill>
                          <a:latin typeface="Arial" panose="020B0604020202020204" pitchFamily="34" charset="0"/>
                          <a:ea typeface="微软雅黑" panose="020B0503020204020204" pitchFamily="34" charset="-122"/>
                          <a:sym typeface="Arial" panose="020B0604020202020204" pitchFamily="34" charset="0"/>
                        </a:rPr>
                        <a:t>136.33%</a:t>
                      </a:r>
                      <a:endParaRPr lang="en-US" altLang="zh-CN" sz="1300" b="0" i="0" u="none" strike="noStrike"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a:txBody>
                  <a:tcPr marL="8639" marR="8639" marT="8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55869" y="88072"/>
            <a:ext cx="4208891" cy="584775"/>
            <a:chOff x="355869" y="88072"/>
            <a:chExt cx="4208891" cy="584775"/>
          </a:xfrm>
        </p:grpSpPr>
        <p:sp>
          <p:nvSpPr>
            <p:cNvPr id="8" name="矩形 7"/>
            <p:cNvSpPr/>
            <p:nvPr/>
          </p:nvSpPr>
          <p:spPr>
            <a:xfrm>
              <a:off x="355869" y="88072"/>
              <a:ext cx="2646878" cy="584775"/>
            </a:xfrm>
            <a:prstGeom prst="rect">
              <a:avLst/>
            </a:prstGeom>
          </p:spPr>
          <p:txBody>
            <a:bodyPr wrap="none">
              <a:spAutoFit/>
            </a:bodyPr>
            <a:lstStyle/>
            <a:p>
              <a:r>
                <a:rPr lang="zh-CN" altLang="en-US" sz="3200" b="1">
                  <a:solidFill>
                    <a:srgbClr val="C00000"/>
                  </a:solidFill>
                  <a:latin typeface="微软雅黑" panose="020B0503020204020204" pitchFamily="34" charset="-122"/>
                  <a:ea typeface="微软雅黑" panose="020B0503020204020204" pitchFamily="34" charset="-122"/>
                </a:rPr>
                <a:t>工作完成情况</a:t>
              </a:r>
              <a:endParaRPr lang="zh-CN" altLang="en-US" sz="3200" b="1" dirty="0">
                <a:solidFill>
                  <a:srgbClr val="C00000"/>
                </a:solidFill>
                <a:latin typeface="微软雅黑" panose="020B0503020204020204" pitchFamily="34" charset="-122"/>
                <a:ea typeface="微软雅黑" panose="020B0503020204020204" pitchFamily="34" charset="-122"/>
              </a:endParaRPr>
            </a:p>
          </p:txBody>
        </p:sp>
        <p:sp>
          <p:nvSpPr>
            <p:cNvPr id="9" name="矩形 8"/>
            <p:cNvSpPr/>
            <p:nvPr/>
          </p:nvSpPr>
          <p:spPr>
            <a:xfrm>
              <a:off x="2841211" y="258223"/>
              <a:ext cx="1723549" cy="400110"/>
            </a:xfrm>
            <a:prstGeom prst="rect">
              <a:avLst/>
            </a:prstGeom>
          </p:spPr>
          <p:txBody>
            <a:bodyPr wrap="none">
              <a:spAutoFit/>
            </a:bodyPr>
            <a:lstStyle/>
            <a:p>
              <a:pPr lvl="0"/>
              <a:r>
                <a:rPr lang="zh-CN" altLang="en-US" sz="2000">
                  <a:solidFill>
                    <a:prstClr val="black"/>
                  </a:solidFill>
                  <a:latin typeface="微软雅黑" panose="020B0503020204020204" pitchFamily="34" charset="-122"/>
                  <a:ea typeface="微软雅黑" panose="020B0503020204020204" pitchFamily="34" charset="-122"/>
                </a:rPr>
                <a:t>工作达标情况</a:t>
              </a:r>
              <a:endParaRPr lang="zh-CN" altLang="en-US" sz="2000" dirty="0">
                <a:solidFill>
                  <a:prstClr val="black"/>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385301" y="1651003"/>
            <a:ext cx="9421407" cy="4286960"/>
            <a:chOff x="2045602" y="1955154"/>
            <a:chExt cx="8100797" cy="3686052"/>
          </a:xfrm>
        </p:grpSpPr>
        <p:sp>
          <p:nvSpPr>
            <p:cNvPr id="6" name="椭圆 5"/>
            <p:cNvSpPr/>
            <p:nvPr/>
          </p:nvSpPr>
          <p:spPr bwMode="auto">
            <a:xfrm rot="351052">
              <a:off x="2659068" y="4921547"/>
              <a:ext cx="216582" cy="221405"/>
            </a:xfrm>
            <a:prstGeom prst="ellipse">
              <a:avLst/>
            </a:prstGeom>
            <a:solidFill>
              <a:srgbClr val="BB0207"/>
            </a:solidFill>
            <a:ln w="25400" cap="flat" cmpd="sng" algn="ctr">
              <a:noFill/>
              <a:prstDash val="solid"/>
            </a:ln>
            <a:effectLst/>
          </p:spPr>
          <p:txBody>
            <a:bodyPr lIns="68543" tIns="34272" rIns="68543" bIns="34272" anchor="ctr">
              <a:scene3d>
                <a:camera prst="orthographicFront"/>
                <a:lightRig rig="threePt" dir="t"/>
              </a:scene3d>
              <a:sp3d contourW="12700"/>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55" b="0" i="0" u="none" strike="noStrike" kern="0" cap="none" spc="0" normalizeH="0" baseline="0" noProof="0">
                <a:ln>
                  <a:noFill/>
                </a:ln>
                <a:solidFill>
                  <a:srgbClr val="656D78">
                    <a:lumMod val="65000"/>
                    <a:lumOff val="35000"/>
                  </a:srgbClr>
                </a:solidFill>
                <a:effectLst/>
                <a:uLnTx/>
                <a:uFillTx/>
                <a:latin typeface="Arial" panose="020B0604020202020204"/>
                <a:ea typeface="微软雅黑" panose="020B0503020204020204" pitchFamily="34" charset="-122"/>
                <a:cs typeface="+mn-cs"/>
              </a:endParaRPr>
            </a:p>
          </p:txBody>
        </p:sp>
        <p:sp>
          <p:nvSpPr>
            <p:cNvPr id="10" name="椭圆 9"/>
            <p:cNvSpPr/>
            <p:nvPr/>
          </p:nvSpPr>
          <p:spPr bwMode="auto">
            <a:xfrm rot="285728">
              <a:off x="3257429" y="4328930"/>
              <a:ext cx="216582" cy="221405"/>
            </a:xfrm>
            <a:prstGeom prst="ellipse">
              <a:avLst/>
            </a:prstGeom>
            <a:solidFill>
              <a:srgbClr val="BB0207"/>
            </a:solidFill>
            <a:ln w="25400" cap="flat" cmpd="sng" algn="ctr">
              <a:noFill/>
              <a:prstDash val="solid"/>
            </a:ln>
            <a:effectLst/>
          </p:spPr>
          <p:txBody>
            <a:bodyPr lIns="68543" tIns="34272" rIns="68543" bIns="34272" anchor="ctr">
              <a:scene3d>
                <a:camera prst="orthographicFront"/>
                <a:lightRig rig="threePt" dir="t"/>
              </a:scene3d>
              <a:sp3d contourW="12700"/>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55" b="0" i="0" u="none" strike="noStrike" kern="0" cap="none" spc="0" normalizeH="0" baseline="0" noProof="0">
                <a:ln>
                  <a:noFill/>
                </a:ln>
                <a:solidFill>
                  <a:srgbClr val="656D78">
                    <a:lumMod val="65000"/>
                    <a:lumOff val="35000"/>
                  </a:srgbClr>
                </a:solidFill>
                <a:effectLst/>
                <a:uLnTx/>
                <a:uFillTx/>
                <a:latin typeface="Arial" panose="020B0604020202020204"/>
                <a:ea typeface="微软雅黑" panose="020B0503020204020204" pitchFamily="34" charset="-122"/>
                <a:cs typeface="+mn-cs"/>
              </a:endParaRPr>
            </a:p>
          </p:txBody>
        </p:sp>
        <p:sp>
          <p:nvSpPr>
            <p:cNvPr id="11" name="椭圆 10"/>
            <p:cNvSpPr/>
            <p:nvPr/>
          </p:nvSpPr>
          <p:spPr bwMode="auto">
            <a:xfrm rot="20925770">
              <a:off x="4049322" y="3866270"/>
              <a:ext cx="215391" cy="221405"/>
            </a:xfrm>
            <a:prstGeom prst="ellipse">
              <a:avLst/>
            </a:prstGeom>
            <a:solidFill>
              <a:srgbClr val="BB0207"/>
            </a:solidFill>
            <a:ln w="25400" cap="flat" cmpd="sng" algn="ctr">
              <a:noFill/>
              <a:prstDash val="solid"/>
            </a:ln>
            <a:effectLst/>
          </p:spPr>
          <p:txBody>
            <a:bodyPr lIns="68543" tIns="34272" rIns="68543" bIns="34272" anchor="ctr">
              <a:scene3d>
                <a:camera prst="orthographicFront"/>
                <a:lightRig rig="threePt" dir="t"/>
              </a:scene3d>
              <a:sp3d contourW="12700"/>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55" b="0" i="0" u="none" strike="noStrike" kern="0" cap="none" spc="0" normalizeH="0" baseline="0" noProof="0">
                <a:ln>
                  <a:noFill/>
                </a:ln>
                <a:solidFill>
                  <a:srgbClr val="656D78">
                    <a:lumMod val="65000"/>
                    <a:lumOff val="35000"/>
                  </a:srgbClr>
                </a:solidFill>
                <a:effectLst/>
                <a:uLnTx/>
                <a:uFillTx/>
                <a:latin typeface="Arial" panose="020B0604020202020204"/>
                <a:ea typeface="微软雅黑" panose="020B0503020204020204" pitchFamily="34" charset="-122"/>
                <a:cs typeface="+mn-cs"/>
              </a:endParaRPr>
            </a:p>
          </p:txBody>
        </p:sp>
        <p:sp>
          <p:nvSpPr>
            <p:cNvPr id="12" name="椭圆 11"/>
            <p:cNvSpPr/>
            <p:nvPr/>
          </p:nvSpPr>
          <p:spPr bwMode="auto">
            <a:xfrm rot="21146216">
              <a:off x="4650187" y="4477627"/>
              <a:ext cx="216582" cy="221405"/>
            </a:xfrm>
            <a:prstGeom prst="ellipse">
              <a:avLst/>
            </a:prstGeom>
            <a:solidFill>
              <a:srgbClr val="BB0207"/>
            </a:solidFill>
            <a:ln w="25400" cap="flat" cmpd="sng" algn="ctr">
              <a:noFill/>
              <a:prstDash val="solid"/>
            </a:ln>
            <a:effectLst/>
          </p:spPr>
          <p:txBody>
            <a:bodyPr lIns="68543" tIns="34272" rIns="68543" bIns="34272" anchor="ctr">
              <a:scene3d>
                <a:camera prst="orthographicFront"/>
                <a:lightRig rig="threePt" dir="t"/>
              </a:scene3d>
              <a:sp3d contourW="12700"/>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55" b="0" i="0" u="none" strike="noStrike" kern="0" cap="none" spc="0" normalizeH="0" baseline="0" noProof="0">
                <a:ln>
                  <a:noFill/>
                </a:ln>
                <a:solidFill>
                  <a:srgbClr val="656D78">
                    <a:lumMod val="65000"/>
                    <a:lumOff val="35000"/>
                  </a:srgbClr>
                </a:solidFill>
                <a:effectLst/>
                <a:uLnTx/>
                <a:uFillTx/>
                <a:latin typeface="Arial" panose="020B0604020202020204"/>
                <a:ea typeface="微软雅黑" panose="020B0503020204020204" pitchFamily="34" charset="-122"/>
                <a:cs typeface="+mn-cs"/>
              </a:endParaRPr>
            </a:p>
          </p:txBody>
        </p:sp>
        <p:sp>
          <p:nvSpPr>
            <p:cNvPr id="13" name="椭圆 12"/>
            <p:cNvSpPr/>
            <p:nvPr/>
          </p:nvSpPr>
          <p:spPr bwMode="auto">
            <a:xfrm rot="372077">
              <a:off x="6085899" y="4115283"/>
              <a:ext cx="215391" cy="221405"/>
            </a:xfrm>
            <a:prstGeom prst="ellipse">
              <a:avLst/>
            </a:prstGeom>
            <a:solidFill>
              <a:srgbClr val="BB0207"/>
            </a:solidFill>
            <a:ln w="25400" cap="flat" cmpd="sng" algn="ctr">
              <a:noFill/>
              <a:prstDash val="solid"/>
            </a:ln>
            <a:effectLst/>
          </p:spPr>
          <p:txBody>
            <a:bodyPr lIns="68543" tIns="34272" rIns="68543" bIns="34272" anchor="ctr">
              <a:scene3d>
                <a:camera prst="orthographicFront"/>
                <a:lightRig rig="threePt" dir="t"/>
              </a:scene3d>
              <a:sp3d contourW="12700"/>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55" b="0" i="0" u="none" strike="noStrike" kern="0" cap="none" spc="0" normalizeH="0" baseline="0" noProof="0">
                <a:ln>
                  <a:noFill/>
                </a:ln>
                <a:solidFill>
                  <a:srgbClr val="656D78">
                    <a:lumMod val="65000"/>
                    <a:lumOff val="35000"/>
                  </a:srgbClr>
                </a:solidFill>
                <a:effectLst/>
                <a:uLnTx/>
                <a:uFillTx/>
                <a:latin typeface="Arial" panose="020B0604020202020204"/>
                <a:ea typeface="微软雅黑" panose="020B0503020204020204" pitchFamily="34" charset="-122"/>
                <a:cs typeface="+mn-cs"/>
              </a:endParaRPr>
            </a:p>
          </p:txBody>
        </p:sp>
        <p:sp>
          <p:nvSpPr>
            <p:cNvPr id="14" name="椭圆 13"/>
            <p:cNvSpPr/>
            <p:nvPr/>
          </p:nvSpPr>
          <p:spPr bwMode="auto">
            <a:xfrm rot="444650">
              <a:off x="6775752" y="3737925"/>
              <a:ext cx="215391" cy="220214"/>
            </a:xfrm>
            <a:prstGeom prst="ellipse">
              <a:avLst/>
            </a:prstGeom>
            <a:solidFill>
              <a:srgbClr val="BB0207"/>
            </a:solidFill>
            <a:ln w="25400" cap="flat" cmpd="sng" algn="ctr">
              <a:noFill/>
              <a:prstDash val="solid"/>
            </a:ln>
            <a:effectLst/>
          </p:spPr>
          <p:txBody>
            <a:bodyPr lIns="68543" tIns="34272" rIns="68543" bIns="34272" anchor="ctr">
              <a:scene3d>
                <a:camera prst="orthographicFront"/>
                <a:lightRig rig="threePt" dir="t"/>
              </a:scene3d>
              <a:sp3d contourW="12700"/>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55" b="0" i="0" u="none" strike="noStrike" kern="0" cap="none" spc="0" normalizeH="0" baseline="0" noProof="0">
                <a:ln>
                  <a:noFill/>
                </a:ln>
                <a:solidFill>
                  <a:srgbClr val="656D78">
                    <a:lumMod val="65000"/>
                    <a:lumOff val="35000"/>
                  </a:srgbClr>
                </a:solidFill>
                <a:effectLst/>
                <a:uLnTx/>
                <a:uFillTx/>
                <a:latin typeface="Arial" panose="020B0604020202020204"/>
                <a:ea typeface="微软雅黑" panose="020B0503020204020204" pitchFamily="34" charset="-122"/>
                <a:cs typeface="+mn-cs"/>
              </a:endParaRPr>
            </a:p>
          </p:txBody>
        </p:sp>
        <p:sp>
          <p:nvSpPr>
            <p:cNvPr id="15" name="椭圆 14"/>
            <p:cNvSpPr/>
            <p:nvPr/>
          </p:nvSpPr>
          <p:spPr bwMode="auto">
            <a:xfrm rot="411978">
              <a:off x="7302869" y="3256443"/>
              <a:ext cx="216582" cy="220215"/>
            </a:xfrm>
            <a:prstGeom prst="ellipse">
              <a:avLst/>
            </a:prstGeom>
            <a:solidFill>
              <a:srgbClr val="BB0207"/>
            </a:solidFill>
            <a:ln w="25400" cap="flat" cmpd="sng" algn="ctr">
              <a:noFill/>
              <a:prstDash val="solid"/>
            </a:ln>
            <a:effectLst/>
          </p:spPr>
          <p:txBody>
            <a:bodyPr lIns="68543" tIns="34272" rIns="68543" bIns="34272" anchor="ctr">
              <a:scene3d>
                <a:camera prst="orthographicFront"/>
                <a:lightRig rig="threePt" dir="t"/>
              </a:scene3d>
              <a:sp3d contourW="12700"/>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55" b="0" i="0" u="none" strike="noStrike" kern="0" cap="none" spc="0" normalizeH="0" baseline="0" noProof="0">
                <a:ln>
                  <a:noFill/>
                </a:ln>
                <a:solidFill>
                  <a:srgbClr val="656D78">
                    <a:lumMod val="65000"/>
                    <a:lumOff val="35000"/>
                  </a:srgbClr>
                </a:solidFill>
                <a:effectLst/>
                <a:uLnTx/>
                <a:uFillTx/>
                <a:latin typeface="Arial" panose="020B0604020202020204"/>
                <a:ea typeface="微软雅黑" panose="020B0503020204020204" pitchFamily="34" charset="-122"/>
                <a:cs typeface="+mn-cs"/>
              </a:endParaRPr>
            </a:p>
          </p:txBody>
        </p:sp>
        <p:sp>
          <p:nvSpPr>
            <p:cNvPr id="16" name="椭圆 15"/>
            <p:cNvSpPr/>
            <p:nvPr/>
          </p:nvSpPr>
          <p:spPr bwMode="auto">
            <a:xfrm rot="705091">
              <a:off x="8323395" y="2784215"/>
              <a:ext cx="216582" cy="220214"/>
            </a:xfrm>
            <a:prstGeom prst="ellipse">
              <a:avLst/>
            </a:prstGeom>
            <a:solidFill>
              <a:srgbClr val="BB0207"/>
            </a:solidFill>
            <a:ln w="25400" cap="flat" cmpd="sng" algn="ctr">
              <a:noFill/>
              <a:prstDash val="solid"/>
            </a:ln>
            <a:effectLst/>
          </p:spPr>
          <p:txBody>
            <a:bodyPr lIns="68543" tIns="34272" rIns="68543" bIns="34272" anchor="ctr">
              <a:scene3d>
                <a:camera prst="orthographicFront"/>
                <a:lightRig rig="threePt" dir="t"/>
              </a:scene3d>
              <a:sp3d contourW="12700"/>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55" b="0" i="0" u="none" strike="noStrike" kern="0" cap="none" spc="0" normalizeH="0" baseline="0" noProof="0">
                <a:ln>
                  <a:noFill/>
                </a:ln>
                <a:solidFill>
                  <a:srgbClr val="656D78">
                    <a:lumMod val="65000"/>
                    <a:lumOff val="35000"/>
                  </a:srgbClr>
                </a:solidFill>
                <a:effectLst/>
                <a:uLnTx/>
                <a:uFillTx/>
                <a:latin typeface="Arial" panose="020B0604020202020204"/>
                <a:ea typeface="微软雅黑" panose="020B0503020204020204" pitchFamily="34" charset="-122"/>
                <a:cs typeface="+mn-cs"/>
              </a:endParaRPr>
            </a:p>
          </p:txBody>
        </p:sp>
        <p:sp>
          <p:nvSpPr>
            <p:cNvPr id="17" name="椭圆 16"/>
            <p:cNvSpPr/>
            <p:nvPr/>
          </p:nvSpPr>
          <p:spPr bwMode="auto">
            <a:xfrm rot="1654378">
              <a:off x="9243742" y="2261439"/>
              <a:ext cx="215391" cy="221405"/>
            </a:xfrm>
            <a:prstGeom prst="ellipse">
              <a:avLst/>
            </a:prstGeom>
            <a:solidFill>
              <a:srgbClr val="24313A"/>
            </a:solidFill>
            <a:ln w="25400" cap="flat" cmpd="sng" algn="ctr">
              <a:noFill/>
              <a:prstDash val="solid"/>
            </a:ln>
            <a:effectLst/>
          </p:spPr>
          <p:txBody>
            <a:bodyPr lIns="68543" tIns="34272" rIns="68543" bIns="34272" anchor="ctr">
              <a:scene3d>
                <a:camera prst="orthographicFront"/>
                <a:lightRig rig="threePt" dir="t"/>
              </a:scene3d>
              <a:sp3d contourW="12700"/>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55" b="0" i="0" u="none" strike="noStrike" kern="0" cap="none" spc="0" normalizeH="0" baseline="0" noProof="0">
                <a:ln>
                  <a:noFill/>
                </a:ln>
                <a:solidFill>
                  <a:srgbClr val="656D78">
                    <a:lumMod val="65000"/>
                    <a:lumOff val="35000"/>
                  </a:srgbClr>
                </a:solidFill>
                <a:effectLst/>
                <a:uLnTx/>
                <a:uFillTx/>
                <a:latin typeface="Arial" panose="020B0604020202020204"/>
                <a:ea typeface="微软雅黑" panose="020B0503020204020204" pitchFamily="34" charset="-122"/>
                <a:cs typeface="+mn-cs"/>
              </a:endParaRPr>
            </a:p>
          </p:txBody>
        </p:sp>
        <p:sp>
          <p:nvSpPr>
            <p:cNvPr id="18" name="文本框 30"/>
            <p:cNvSpPr txBox="1">
              <a:spLocks noChangeArrowheads="1"/>
            </p:cNvSpPr>
            <p:nvPr/>
          </p:nvSpPr>
          <p:spPr bwMode="auto">
            <a:xfrm>
              <a:off x="2505886" y="5409682"/>
              <a:ext cx="489787" cy="231524"/>
            </a:xfrm>
            <a:prstGeom prst="rect">
              <a:avLst/>
            </a:prstGeom>
            <a:noFill/>
            <a:ln w="9525">
              <a:noFill/>
              <a:miter lim="800000"/>
            </a:ln>
          </p:spPr>
          <p:txBody>
            <a:bodyPr wrap="none" lIns="68543" tIns="34272" rIns="68543" bIns="34272">
              <a:spAutoFit/>
              <a:scene3d>
                <a:camera prst="orthographicFront"/>
                <a:lightRig rig="threePt" dir="t"/>
              </a:scene3d>
              <a:sp3d contourW="127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300" b="0" i="0" u="none" strike="noStrike" kern="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Arial" panose="020B0604020202020204" pitchFamily="34" charset="0"/>
                </a:rPr>
                <a:t>3</a:t>
              </a:r>
              <a:r>
                <a:rPr kumimoji="0" lang="zh-CN" altLang="en-US" sz="1300" b="0" i="0" u="none" strike="noStrike" kern="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Arial" panose="020B0604020202020204" pitchFamily="34" charset="0"/>
                </a:rPr>
                <a:t>月份</a:t>
              </a:r>
              <a:endParaRPr kumimoji="0" lang="zh-CN" altLang="en-US" sz="1300" b="0" i="0" u="none" strike="noStrike" kern="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9" name="文本框 31"/>
            <p:cNvSpPr txBox="1">
              <a:spLocks noChangeArrowheads="1"/>
            </p:cNvSpPr>
            <p:nvPr/>
          </p:nvSpPr>
          <p:spPr bwMode="auto">
            <a:xfrm>
              <a:off x="3118910" y="5409682"/>
              <a:ext cx="489787" cy="231524"/>
            </a:xfrm>
            <a:prstGeom prst="rect">
              <a:avLst/>
            </a:prstGeom>
            <a:noFill/>
            <a:ln w="9525">
              <a:noFill/>
              <a:miter lim="800000"/>
            </a:ln>
          </p:spPr>
          <p:txBody>
            <a:bodyPr wrap="none" lIns="68543" tIns="34272" rIns="68543" bIns="34272">
              <a:spAutoFit/>
              <a:scene3d>
                <a:camera prst="orthographicFront"/>
                <a:lightRig rig="threePt" dir="t"/>
              </a:scene3d>
              <a:sp3d contourW="127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300" b="0" i="0" u="none" strike="noStrike" kern="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Arial" panose="020B0604020202020204" pitchFamily="34" charset="0"/>
                </a:rPr>
                <a:t>4</a:t>
              </a:r>
              <a:r>
                <a:rPr kumimoji="0" lang="zh-CN" altLang="en-US" sz="1300" b="0" i="0" u="none" strike="noStrike" kern="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Arial" panose="020B0604020202020204" pitchFamily="34" charset="0"/>
                </a:rPr>
                <a:t>月份</a:t>
              </a:r>
              <a:endParaRPr kumimoji="0" lang="zh-CN" altLang="en-US" sz="1300" b="0" i="0" u="none" strike="noStrike" kern="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20" name="文本框 32"/>
            <p:cNvSpPr txBox="1">
              <a:spLocks noChangeArrowheads="1"/>
            </p:cNvSpPr>
            <p:nvPr/>
          </p:nvSpPr>
          <p:spPr bwMode="auto">
            <a:xfrm>
              <a:off x="3891051" y="5409682"/>
              <a:ext cx="489787" cy="231524"/>
            </a:xfrm>
            <a:prstGeom prst="rect">
              <a:avLst/>
            </a:prstGeom>
            <a:noFill/>
            <a:ln w="9525">
              <a:noFill/>
              <a:miter lim="800000"/>
            </a:ln>
          </p:spPr>
          <p:txBody>
            <a:bodyPr wrap="none" lIns="68543" tIns="34272" rIns="68543" bIns="34272">
              <a:spAutoFit/>
              <a:scene3d>
                <a:camera prst="orthographicFront"/>
                <a:lightRig rig="threePt" dir="t"/>
              </a:scene3d>
              <a:sp3d contourW="127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300" b="0" i="0" u="none" strike="noStrike" kern="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Arial" panose="020B0604020202020204" pitchFamily="34" charset="0"/>
                </a:rPr>
                <a:t>5</a:t>
              </a:r>
              <a:r>
                <a:rPr kumimoji="0" lang="zh-CN" altLang="en-US" sz="1300" b="0" i="0" u="none" strike="noStrike" kern="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Arial" panose="020B0604020202020204" pitchFamily="34" charset="0"/>
                </a:rPr>
                <a:t>月份</a:t>
              </a:r>
              <a:endParaRPr kumimoji="0" lang="zh-CN" altLang="en-US" sz="1300" b="0" i="0" u="none" strike="noStrike" kern="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21" name="文本框 33"/>
            <p:cNvSpPr txBox="1">
              <a:spLocks noChangeArrowheads="1"/>
            </p:cNvSpPr>
            <p:nvPr/>
          </p:nvSpPr>
          <p:spPr bwMode="auto">
            <a:xfrm>
              <a:off x="4468204" y="5409682"/>
              <a:ext cx="489787" cy="231524"/>
            </a:xfrm>
            <a:prstGeom prst="rect">
              <a:avLst/>
            </a:prstGeom>
            <a:noFill/>
            <a:ln w="9525">
              <a:noFill/>
              <a:miter lim="800000"/>
            </a:ln>
          </p:spPr>
          <p:txBody>
            <a:bodyPr wrap="none" lIns="68543" tIns="34272" rIns="68543" bIns="34272">
              <a:spAutoFit/>
              <a:scene3d>
                <a:camera prst="orthographicFront"/>
                <a:lightRig rig="threePt" dir="t"/>
              </a:scene3d>
              <a:sp3d contourW="127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300" b="0" i="0" u="none" strike="noStrike" kern="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Arial" panose="020B0604020202020204" pitchFamily="34" charset="0"/>
                </a:rPr>
                <a:t>6</a:t>
              </a:r>
              <a:r>
                <a:rPr kumimoji="0" lang="zh-CN" altLang="en-US" sz="1300" b="0" i="0" u="none" strike="noStrike" kern="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Arial" panose="020B0604020202020204" pitchFamily="34" charset="0"/>
                </a:rPr>
                <a:t>月份</a:t>
              </a:r>
              <a:endParaRPr kumimoji="0" lang="zh-CN" altLang="en-US" sz="1300" b="0" i="0" u="none" strike="noStrike" kern="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22" name="文本框 34"/>
            <p:cNvSpPr txBox="1">
              <a:spLocks noChangeArrowheads="1"/>
            </p:cNvSpPr>
            <p:nvPr/>
          </p:nvSpPr>
          <p:spPr bwMode="auto">
            <a:xfrm>
              <a:off x="5966421" y="5409682"/>
              <a:ext cx="489787" cy="231524"/>
            </a:xfrm>
            <a:prstGeom prst="rect">
              <a:avLst/>
            </a:prstGeom>
            <a:noFill/>
            <a:ln w="9525">
              <a:noFill/>
              <a:miter lim="800000"/>
            </a:ln>
          </p:spPr>
          <p:txBody>
            <a:bodyPr wrap="none" lIns="68543" tIns="34272" rIns="68543" bIns="34272">
              <a:spAutoFit/>
              <a:scene3d>
                <a:camera prst="orthographicFront"/>
                <a:lightRig rig="threePt" dir="t"/>
              </a:scene3d>
              <a:sp3d contourW="127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300" b="0" i="0" u="none" strike="noStrike" kern="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Arial" panose="020B0604020202020204" pitchFamily="34" charset="0"/>
                </a:rPr>
                <a:t>8</a:t>
              </a:r>
              <a:r>
                <a:rPr kumimoji="0" lang="zh-CN" altLang="en-US" sz="1300" b="0" i="0" u="none" strike="noStrike" kern="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Arial" panose="020B0604020202020204" pitchFamily="34" charset="0"/>
                </a:rPr>
                <a:t>月份</a:t>
              </a:r>
              <a:endParaRPr kumimoji="0" lang="zh-CN" altLang="en-US" sz="1300" b="0" i="0" u="none" strike="noStrike" kern="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23" name="文本框 35"/>
            <p:cNvSpPr txBox="1">
              <a:spLocks noChangeArrowheads="1"/>
            </p:cNvSpPr>
            <p:nvPr/>
          </p:nvSpPr>
          <p:spPr bwMode="auto">
            <a:xfrm>
              <a:off x="6685865" y="5409682"/>
              <a:ext cx="489787" cy="231524"/>
            </a:xfrm>
            <a:prstGeom prst="rect">
              <a:avLst/>
            </a:prstGeom>
            <a:noFill/>
            <a:ln w="9525">
              <a:noFill/>
              <a:miter lim="800000"/>
            </a:ln>
          </p:spPr>
          <p:txBody>
            <a:bodyPr wrap="none" lIns="68543" tIns="34272" rIns="68543" bIns="34272">
              <a:spAutoFit/>
              <a:scene3d>
                <a:camera prst="orthographicFront"/>
                <a:lightRig rig="threePt" dir="t"/>
              </a:scene3d>
              <a:sp3d contourW="127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300" b="0" i="0" u="none" strike="noStrike" kern="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Arial" panose="020B0604020202020204" pitchFamily="34" charset="0"/>
                </a:rPr>
                <a:t>9</a:t>
              </a:r>
              <a:r>
                <a:rPr kumimoji="0" lang="zh-CN" altLang="en-US" sz="1300" b="0" i="0" u="none" strike="noStrike" kern="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Arial" panose="020B0604020202020204" pitchFamily="34" charset="0"/>
                </a:rPr>
                <a:t>月份</a:t>
              </a:r>
              <a:endParaRPr kumimoji="0" lang="zh-CN" altLang="en-US" sz="1300" b="0" i="0" u="none" strike="noStrike" kern="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24" name="文本框 36"/>
            <p:cNvSpPr txBox="1">
              <a:spLocks noChangeArrowheads="1"/>
            </p:cNvSpPr>
            <p:nvPr/>
          </p:nvSpPr>
          <p:spPr bwMode="auto">
            <a:xfrm>
              <a:off x="7283418" y="5409682"/>
              <a:ext cx="573863" cy="231524"/>
            </a:xfrm>
            <a:prstGeom prst="rect">
              <a:avLst/>
            </a:prstGeom>
            <a:noFill/>
            <a:ln w="9525">
              <a:noFill/>
              <a:miter lim="800000"/>
            </a:ln>
          </p:spPr>
          <p:txBody>
            <a:bodyPr wrap="none" lIns="68543" tIns="34272" rIns="68543" bIns="34272">
              <a:spAutoFit/>
              <a:scene3d>
                <a:camera prst="orthographicFront"/>
                <a:lightRig rig="threePt" dir="t"/>
              </a:scene3d>
              <a:sp3d contourW="127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300" b="0" i="0" u="none" strike="noStrike" kern="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Arial" panose="020B0604020202020204" pitchFamily="34" charset="0"/>
                </a:rPr>
                <a:t>10</a:t>
              </a:r>
              <a:r>
                <a:rPr kumimoji="0" lang="zh-CN" altLang="en-US" sz="1300" b="0" i="0" u="none" strike="noStrike" kern="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Arial" panose="020B0604020202020204" pitchFamily="34" charset="0"/>
                </a:rPr>
                <a:t>月份</a:t>
              </a:r>
              <a:endParaRPr kumimoji="0" lang="zh-CN" altLang="en-US" sz="1300" b="0" i="0" u="none" strike="noStrike" kern="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25" name="文本框 37"/>
            <p:cNvSpPr txBox="1">
              <a:spLocks noChangeArrowheads="1"/>
            </p:cNvSpPr>
            <p:nvPr/>
          </p:nvSpPr>
          <p:spPr bwMode="auto">
            <a:xfrm>
              <a:off x="8307503" y="5409682"/>
              <a:ext cx="573863" cy="231524"/>
            </a:xfrm>
            <a:prstGeom prst="rect">
              <a:avLst/>
            </a:prstGeom>
            <a:noFill/>
            <a:ln w="9525">
              <a:noFill/>
              <a:miter lim="800000"/>
            </a:ln>
          </p:spPr>
          <p:txBody>
            <a:bodyPr wrap="none" lIns="68543" tIns="34272" rIns="68543" bIns="34272">
              <a:spAutoFit/>
              <a:scene3d>
                <a:camera prst="orthographicFront"/>
                <a:lightRig rig="threePt" dir="t"/>
              </a:scene3d>
              <a:sp3d contourW="127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300" b="0" i="0" u="none" strike="noStrike" kern="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Arial" panose="020B0604020202020204" pitchFamily="34" charset="0"/>
                </a:rPr>
                <a:t>11</a:t>
              </a:r>
              <a:r>
                <a:rPr kumimoji="0" lang="zh-CN" altLang="en-US" sz="1300" b="0" i="0" u="none" strike="noStrike" kern="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Arial" panose="020B0604020202020204" pitchFamily="34" charset="0"/>
                </a:rPr>
                <a:t>月份</a:t>
              </a:r>
              <a:endParaRPr kumimoji="0" lang="zh-CN" altLang="en-US" sz="1300" b="0" i="0" u="none" strike="noStrike" kern="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26" name="文本框 38"/>
            <p:cNvSpPr txBox="1">
              <a:spLocks noChangeArrowheads="1"/>
            </p:cNvSpPr>
            <p:nvPr/>
          </p:nvSpPr>
          <p:spPr bwMode="auto">
            <a:xfrm>
              <a:off x="9154959" y="5409682"/>
              <a:ext cx="573863" cy="231524"/>
            </a:xfrm>
            <a:prstGeom prst="rect">
              <a:avLst/>
            </a:prstGeom>
            <a:noFill/>
            <a:ln w="9525">
              <a:noFill/>
              <a:miter lim="800000"/>
            </a:ln>
          </p:spPr>
          <p:txBody>
            <a:bodyPr wrap="none" lIns="68543" tIns="34272" rIns="68543" bIns="34272">
              <a:spAutoFit/>
              <a:scene3d>
                <a:camera prst="orthographicFront"/>
                <a:lightRig rig="threePt" dir="t"/>
              </a:scene3d>
              <a:sp3d contourW="127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300" b="0" i="0" u="none" strike="noStrike" kern="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Arial" panose="020B0604020202020204" pitchFamily="34" charset="0"/>
                </a:rPr>
                <a:t>12</a:t>
              </a:r>
              <a:r>
                <a:rPr kumimoji="0" lang="zh-CN" altLang="en-US" sz="1300" b="0" i="0" u="none" strike="noStrike" kern="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Arial" panose="020B0604020202020204" pitchFamily="34" charset="0"/>
                </a:rPr>
                <a:t>月份</a:t>
              </a:r>
              <a:endParaRPr kumimoji="0" lang="zh-CN" altLang="en-US" sz="1300" b="0" i="0" u="none" strike="noStrike" kern="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27" name="文本框 39"/>
            <p:cNvSpPr txBox="1">
              <a:spLocks noChangeArrowheads="1"/>
            </p:cNvSpPr>
            <p:nvPr/>
          </p:nvSpPr>
          <p:spPr bwMode="auto">
            <a:xfrm>
              <a:off x="2993824" y="4872526"/>
              <a:ext cx="979086" cy="231524"/>
            </a:xfrm>
            <a:prstGeom prst="rect">
              <a:avLst/>
            </a:prstGeom>
            <a:noFill/>
            <a:ln w="9525">
              <a:noFill/>
              <a:miter lim="800000"/>
            </a:ln>
          </p:spPr>
          <p:txBody>
            <a:bodyPr wrap="none" lIns="68543" tIns="34272" rIns="68543" bIns="34272">
              <a:spAutoFit/>
              <a:scene3d>
                <a:camera prst="orthographicFront"/>
                <a:lightRig rig="threePt" dir="t"/>
              </a:scene3d>
              <a:sp3d contourW="127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300" b="0" i="0" u="none" strike="noStrike" kern="0" cap="none" spc="0" normalizeH="0" baseline="0" noProof="0" dirty="0">
                  <a:ln>
                    <a:noFill/>
                  </a:ln>
                  <a:solidFill>
                    <a:srgbClr val="656D78">
                      <a:lumMod val="65000"/>
                      <a:lumOff val="35000"/>
                    </a:srgbClr>
                  </a:solidFill>
                  <a:effectLst/>
                  <a:uLnTx/>
                  <a:uFillTx/>
                  <a:latin typeface="Calibri" panose="020F0502020204030204" pitchFamily="34" charset="0"/>
                  <a:ea typeface="微软雅黑" panose="020B0503020204020204" pitchFamily="34" charset="-122"/>
                </a:rPr>
                <a:t>添加文字内容</a:t>
              </a:r>
              <a:endParaRPr kumimoji="0" lang="zh-CN" altLang="en-US" sz="1300" b="0" i="0" u="none" strike="noStrike" kern="0" cap="none" spc="0" normalizeH="0" baseline="0" noProof="0" dirty="0">
                <a:ln>
                  <a:noFill/>
                </a:ln>
                <a:solidFill>
                  <a:srgbClr val="656D78">
                    <a:lumMod val="65000"/>
                    <a:lumOff val="35000"/>
                  </a:srgbClr>
                </a:solidFill>
                <a:effectLst/>
                <a:uLnTx/>
                <a:uFillTx/>
                <a:latin typeface="Calibri" panose="020F0502020204030204" pitchFamily="34" charset="0"/>
                <a:ea typeface="微软雅黑" panose="020B0503020204020204" pitchFamily="34" charset="-122"/>
              </a:endParaRPr>
            </a:p>
          </p:txBody>
        </p:sp>
        <p:sp>
          <p:nvSpPr>
            <p:cNvPr id="28" name="文本框 40"/>
            <p:cNvSpPr txBox="1">
              <a:spLocks noChangeArrowheads="1"/>
            </p:cNvSpPr>
            <p:nvPr/>
          </p:nvSpPr>
          <p:spPr bwMode="auto">
            <a:xfrm>
              <a:off x="2045602" y="4321698"/>
              <a:ext cx="979086" cy="231524"/>
            </a:xfrm>
            <a:prstGeom prst="rect">
              <a:avLst/>
            </a:prstGeom>
            <a:noFill/>
            <a:ln w="9525">
              <a:noFill/>
              <a:miter lim="800000"/>
            </a:ln>
          </p:spPr>
          <p:txBody>
            <a:bodyPr wrap="none" lIns="68543" tIns="34272" rIns="68543" bIns="34272">
              <a:spAutoFit/>
              <a:scene3d>
                <a:camera prst="orthographicFront"/>
                <a:lightRig rig="threePt" dir="t"/>
              </a:scene3d>
              <a:sp3d contourW="127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300" b="0" i="0" u="none" strike="noStrike" kern="0" cap="none" spc="0" normalizeH="0" baseline="0" noProof="0" dirty="0">
                  <a:ln>
                    <a:noFill/>
                  </a:ln>
                  <a:solidFill>
                    <a:srgbClr val="656D78">
                      <a:lumMod val="65000"/>
                      <a:lumOff val="35000"/>
                    </a:srgbClr>
                  </a:solidFill>
                  <a:effectLst/>
                  <a:uLnTx/>
                  <a:uFillTx/>
                  <a:latin typeface="Calibri" panose="020F0502020204030204" pitchFamily="34" charset="0"/>
                  <a:ea typeface="微软雅黑" panose="020B0503020204020204" pitchFamily="34" charset="-122"/>
                </a:rPr>
                <a:t>添加文字内容</a:t>
              </a:r>
              <a:endParaRPr kumimoji="0" lang="zh-CN" altLang="en-US" sz="1300" b="0" i="0" u="none" strike="noStrike" kern="0" cap="none" spc="0" normalizeH="0" baseline="0" noProof="0" dirty="0">
                <a:ln>
                  <a:noFill/>
                </a:ln>
                <a:solidFill>
                  <a:srgbClr val="656D78">
                    <a:lumMod val="65000"/>
                    <a:lumOff val="35000"/>
                  </a:srgbClr>
                </a:solidFill>
                <a:effectLst/>
                <a:uLnTx/>
                <a:uFillTx/>
                <a:latin typeface="Calibri" panose="020F0502020204030204" pitchFamily="34" charset="0"/>
                <a:ea typeface="微软雅黑" panose="020B0503020204020204" pitchFamily="34" charset="-122"/>
              </a:endParaRPr>
            </a:p>
          </p:txBody>
        </p:sp>
        <p:sp>
          <p:nvSpPr>
            <p:cNvPr id="29" name="文本框 41"/>
            <p:cNvSpPr txBox="1">
              <a:spLocks noChangeArrowheads="1"/>
            </p:cNvSpPr>
            <p:nvPr/>
          </p:nvSpPr>
          <p:spPr bwMode="auto">
            <a:xfrm>
              <a:off x="3692913" y="3543886"/>
              <a:ext cx="979086" cy="231524"/>
            </a:xfrm>
            <a:prstGeom prst="rect">
              <a:avLst/>
            </a:prstGeom>
            <a:noFill/>
            <a:ln w="9525">
              <a:noFill/>
              <a:miter lim="800000"/>
            </a:ln>
          </p:spPr>
          <p:txBody>
            <a:bodyPr wrap="none" lIns="68543" tIns="34272" rIns="68543" bIns="34272">
              <a:spAutoFit/>
              <a:scene3d>
                <a:camera prst="orthographicFront"/>
                <a:lightRig rig="threePt" dir="t"/>
              </a:scene3d>
              <a:sp3d contourW="127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300" b="0" i="0" u="none" strike="noStrike" kern="0" cap="none" spc="0" normalizeH="0" baseline="0" noProof="0" dirty="0">
                  <a:ln>
                    <a:noFill/>
                  </a:ln>
                  <a:solidFill>
                    <a:srgbClr val="656D78">
                      <a:lumMod val="65000"/>
                      <a:lumOff val="35000"/>
                    </a:srgbClr>
                  </a:solidFill>
                  <a:effectLst/>
                  <a:uLnTx/>
                  <a:uFillTx/>
                  <a:latin typeface="Calibri" panose="020F0502020204030204" pitchFamily="34" charset="0"/>
                  <a:ea typeface="微软雅黑" panose="020B0503020204020204" pitchFamily="34" charset="-122"/>
                </a:rPr>
                <a:t>添加文字内容</a:t>
              </a:r>
              <a:endParaRPr kumimoji="0" lang="zh-CN" altLang="en-US" sz="1300" b="0" i="0" u="none" strike="noStrike" kern="0" cap="none" spc="0" normalizeH="0" baseline="0" noProof="0" dirty="0">
                <a:ln>
                  <a:noFill/>
                </a:ln>
                <a:solidFill>
                  <a:srgbClr val="656D78">
                    <a:lumMod val="65000"/>
                    <a:lumOff val="35000"/>
                  </a:srgbClr>
                </a:solidFill>
                <a:effectLst/>
                <a:uLnTx/>
                <a:uFillTx/>
                <a:latin typeface="Calibri" panose="020F0502020204030204" pitchFamily="34" charset="0"/>
                <a:ea typeface="微软雅黑" panose="020B0503020204020204" pitchFamily="34" charset="-122"/>
              </a:endParaRPr>
            </a:p>
          </p:txBody>
        </p:sp>
        <p:sp>
          <p:nvSpPr>
            <p:cNvPr id="30" name="文本框 42"/>
            <p:cNvSpPr txBox="1">
              <a:spLocks noChangeArrowheads="1"/>
            </p:cNvSpPr>
            <p:nvPr/>
          </p:nvSpPr>
          <p:spPr bwMode="auto">
            <a:xfrm>
              <a:off x="4588963" y="4187402"/>
              <a:ext cx="979086" cy="231524"/>
            </a:xfrm>
            <a:prstGeom prst="rect">
              <a:avLst/>
            </a:prstGeom>
            <a:noFill/>
            <a:ln w="9525">
              <a:noFill/>
              <a:miter lim="800000"/>
            </a:ln>
          </p:spPr>
          <p:txBody>
            <a:bodyPr wrap="none" lIns="68543" tIns="34272" rIns="68543" bIns="34272">
              <a:spAutoFit/>
              <a:scene3d>
                <a:camera prst="orthographicFront"/>
                <a:lightRig rig="threePt" dir="t"/>
              </a:scene3d>
              <a:sp3d contourW="127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300" b="0" i="0" u="none" strike="noStrike" kern="0" cap="none" spc="0" normalizeH="0" baseline="0" noProof="0" dirty="0">
                  <a:ln>
                    <a:noFill/>
                  </a:ln>
                  <a:solidFill>
                    <a:srgbClr val="656D78">
                      <a:lumMod val="65000"/>
                      <a:lumOff val="35000"/>
                    </a:srgbClr>
                  </a:solidFill>
                  <a:effectLst/>
                  <a:uLnTx/>
                  <a:uFillTx/>
                  <a:latin typeface="Calibri" panose="020F0502020204030204" pitchFamily="34" charset="0"/>
                  <a:ea typeface="微软雅黑" panose="020B0503020204020204" pitchFamily="34" charset="-122"/>
                </a:rPr>
                <a:t>添加文字内容</a:t>
              </a:r>
              <a:endParaRPr kumimoji="0" lang="zh-CN" altLang="en-US" sz="1300" b="0" i="0" u="none" strike="noStrike" kern="0" cap="none" spc="0" normalizeH="0" baseline="0" noProof="0" dirty="0">
                <a:ln>
                  <a:noFill/>
                </a:ln>
                <a:solidFill>
                  <a:srgbClr val="656D78">
                    <a:lumMod val="65000"/>
                    <a:lumOff val="35000"/>
                  </a:srgbClr>
                </a:solidFill>
                <a:effectLst/>
                <a:uLnTx/>
                <a:uFillTx/>
                <a:latin typeface="Calibri" panose="020F0502020204030204" pitchFamily="34" charset="0"/>
                <a:ea typeface="微软雅黑" panose="020B0503020204020204" pitchFamily="34" charset="-122"/>
              </a:endParaRPr>
            </a:p>
          </p:txBody>
        </p:sp>
        <p:sp>
          <p:nvSpPr>
            <p:cNvPr id="31" name="文本框 43"/>
            <p:cNvSpPr txBox="1">
              <a:spLocks noChangeArrowheads="1"/>
            </p:cNvSpPr>
            <p:nvPr/>
          </p:nvSpPr>
          <p:spPr bwMode="auto">
            <a:xfrm>
              <a:off x="6344478" y="4074331"/>
              <a:ext cx="979086" cy="231524"/>
            </a:xfrm>
            <a:prstGeom prst="rect">
              <a:avLst/>
            </a:prstGeom>
            <a:noFill/>
            <a:ln w="9525">
              <a:noFill/>
              <a:miter lim="800000"/>
            </a:ln>
          </p:spPr>
          <p:txBody>
            <a:bodyPr wrap="none" lIns="68543" tIns="34272" rIns="68543" bIns="34272">
              <a:spAutoFit/>
              <a:scene3d>
                <a:camera prst="orthographicFront"/>
                <a:lightRig rig="threePt" dir="t"/>
              </a:scene3d>
              <a:sp3d contourW="127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300" b="0" i="0" u="none" strike="noStrike" kern="0" cap="none" spc="0" normalizeH="0" baseline="0" noProof="0" dirty="0">
                  <a:ln>
                    <a:noFill/>
                  </a:ln>
                  <a:solidFill>
                    <a:srgbClr val="656D78">
                      <a:lumMod val="65000"/>
                      <a:lumOff val="35000"/>
                    </a:srgbClr>
                  </a:solidFill>
                  <a:effectLst/>
                  <a:uLnTx/>
                  <a:uFillTx/>
                  <a:latin typeface="Calibri" panose="020F0502020204030204" pitchFamily="34" charset="0"/>
                  <a:ea typeface="微软雅黑" panose="020B0503020204020204" pitchFamily="34" charset="-122"/>
                </a:rPr>
                <a:t>添加文字内容</a:t>
              </a:r>
              <a:endParaRPr kumimoji="0" lang="zh-CN" altLang="en-US" sz="1300" b="0" i="0" u="none" strike="noStrike" kern="0" cap="none" spc="0" normalizeH="0" baseline="0" noProof="0" dirty="0">
                <a:ln>
                  <a:noFill/>
                </a:ln>
                <a:solidFill>
                  <a:srgbClr val="656D78">
                    <a:lumMod val="65000"/>
                    <a:lumOff val="35000"/>
                  </a:srgbClr>
                </a:solidFill>
                <a:effectLst/>
                <a:uLnTx/>
                <a:uFillTx/>
                <a:latin typeface="Calibri" panose="020F0502020204030204" pitchFamily="34" charset="0"/>
                <a:ea typeface="微软雅黑" panose="020B0503020204020204" pitchFamily="34" charset="-122"/>
              </a:endParaRPr>
            </a:p>
          </p:txBody>
        </p:sp>
        <p:sp>
          <p:nvSpPr>
            <p:cNvPr id="32" name="文本框 44"/>
            <p:cNvSpPr txBox="1">
              <a:spLocks noChangeArrowheads="1"/>
            </p:cNvSpPr>
            <p:nvPr/>
          </p:nvSpPr>
          <p:spPr bwMode="auto">
            <a:xfrm>
              <a:off x="7036643" y="3718379"/>
              <a:ext cx="979086" cy="231524"/>
            </a:xfrm>
            <a:prstGeom prst="rect">
              <a:avLst/>
            </a:prstGeom>
            <a:noFill/>
            <a:ln w="9525">
              <a:noFill/>
              <a:miter lim="800000"/>
            </a:ln>
          </p:spPr>
          <p:txBody>
            <a:bodyPr wrap="none" lIns="68543" tIns="34272" rIns="68543" bIns="34272">
              <a:spAutoFit/>
              <a:scene3d>
                <a:camera prst="orthographicFront"/>
                <a:lightRig rig="threePt" dir="t"/>
              </a:scene3d>
              <a:sp3d contourW="127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300" b="0" i="0" u="none" strike="noStrike" kern="0" cap="none" spc="0" normalizeH="0" baseline="0" noProof="0" dirty="0">
                  <a:ln>
                    <a:noFill/>
                  </a:ln>
                  <a:solidFill>
                    <a:srgbClr val="656D78">
                      <a:lumMod val="65000"/>
                      <a:lumOff val="35000"/>
                    </a:srgbClr>
                  </a:solidFill>
                  <a:effectLst/>
                  <a:uLnTx/>
                  <a:uFillTx/>
                  <a:latin typeface="Calibri" panose="020F0502020204030204" pitchFamily="34" charset="0"/>
                  <a:ea typeface="微软雅黑" panose="020B0503020204020204" pitchFamily="34" charset="-122"/>
                </a:rPr>
                <a:t>添加文字内容</a:t>
              </a:r>
              <a:endParaRPr kumimoji="0" lang="zh-CN" altLang="en-US" sz="1300" b="0" i="0" u="none" strike="noStrike" kern="0" cap="none" spc="0" normalizeH="0" baseline="0" noProof="0" dirty="0">
                <a:ln>
                  <a:noFill/>
                </a:ln>
                <a:solidFill>
                  <a:srgbClr val="656D78">
                    <a:lumMod val="65000"/>
                    <a:lumOff val="35000"/>
                  </a:srgbClr>
                </a:solidFill>
                <a:effectLst/>
                <a:uLnTx/>
                <a:uFillTx/>
                <a:latin typeface="Calibri" panose="020F0502020204030204" pitchFamily="34" charset="0"/>
                <a:ea typeface="微软雅黑" panose="020B0503020204020204" pitchFamily="34" charset="-122"/>
              </a:endParaRPr>
            </a:p>
          </p:txBody>
        </p:sp>
        <p:sp>
          <p:nvSpPr>
            <p:cNvPr id="33" name="文本框 45"/>
            <p:cNvSpPr txBox="1">
              <a:spLocks noChangeArrowheads="1"/>
            </p:cNvSpPr>
            <p:nvPr/>
          </p:nvSpPr>
          <p:spPr bwMode="auto">
            <a:xfrm>
              <a:off x="7615768" y="3240202"/>
              <a:ext cx="979086" cy="231524"/>
            </a:xfrm>
            <a:prstGeom prst="rect">
              <a:avLst/>
            </a:prstGeom>
            <a:noFill/>
            <a:ln w="9525">
              <a:noFill/>
              <a:miter lim="800000"/>
            </a:ln>
          </p:spPr>
          <p:txBody>
            <a:bodyPr wrap="none" lIns="68543" tIns="34272" rIns="68543" bIns="34272">
              <a:spAutoFit/>
              <a:scene3d>
                <a:camera prst="orthographicFront"/>
                <a:lightRig rig="threePt" dir="t"/>
              </a:scene3d>
              <a:sp3d contourW="127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300" b="0" i="0" u="none" strike="noStrike" kern="0" cap="none" spc="0" normalizeH="0" baseline="0" noProof="0" dirty="0">
                  <a:ln>
                    <a:noFill/>
                  </a:ln>
                  <a:solidFill>
                    <a:srgbClr val="656D78">
                      <a:lumMod val="65000"/>
                      <a:lumOff val="35000"/>
                    </a:srgbClr>
                  </a:solidFill>
                  <a:effectLst/>
                  <a:uLnTx/>
                  <a:uFillTx/>
                  <a:latin typeface="Calibri" panose="020F0502020204030204" pitchFamily="34" charset="0"/>
                  <a:ea typeface="微软雅黑" panose="020B0503020204020204" pitchFamily="34" charset="-122"/>
                </a:rPr>
                <a:t>添加文字内容</a:t>
              </a:r>
              <a:endParaRPr kumimoji="0" lang="zh-CN" altLang="en-US" sz="1300" b="0" i="0" u="none" strike="noStrike" kern="0" cap="none" spc="0" normalizeH="0" baseline="0" noProof="0" dirty="0">
                <a:ln>
                  <a:noFill/>
                </a:ln>
                <a:solidFill>
                  <a:srgbClr val="656D78">
                    <a:lumMod val="65000"/>
                    <a:lumOff val="35000"/>
                  </a:srgbClr>
                </a:solidFill>
                <a:effectLst/>
                <a:uLnTx/>
                <a:uFillTx/>
                <a:latin typeface="Calibri" panose="020F0502020204030204" pitchFamily="34" charset="0"/>
                <a:ea typeface="微软雅黑" panose="020B0503020204020204" pitchFamily="34" charset="-122"/>
              </a:endParaRPr>
            </a:p>
          </p:txBody>
        </p:sp>
        <p:sp>
          <p:nvSpPr>
            <p:cNvPr id="34" name="文本框 46"/>
            <p:cNvSpPr txBox="1">
              <a:spLocks noChangeArrowheads="1"/>
            </p:cNvSpPr>
            <p:nvPr/>
          </p:nvSpPr>
          <p:spPr bwMode="auto">
            <a:xfrm>
              <a:off x="8637382" y="2747242"/>
              <a:ext cx="979086" cy="231524"/>
            </a:xfrm>
            <a:prstGeom prst="rect">
              <a:avLst/>
            </a:prstGeom>
            <a:noFill/>
            <a:ln w="9525">
              <a:noFill/>
              <a:miter lim="800000"/>
            </a:ln>
          </p:spPr>
          <p:txBody>
            <a:bodyPr wrap="none" lIns="68543" tIns="34272" rIns="68543" bIns="34272">
              <a:spAutoFit/>
              <a:scene3d>
                <a:camera prst="orthographicFront"/>
                <a:lightRig rig="threePt" dir="t"/>
              </a:scene3d>
              <a:sp3d contourW="127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300" b="0" i="0" u="none" strike="noStrike" kern="0" cap="none" spc="0" normalizeH="0" baseline="0" noProof="0" dirty="0">
                  <a:ln>
                    <a:noFill/>
                  </a:ln>
                  <a:solidFill>
                    <a:srgbClr val="656D78">
                      <a:lumMod val="65000"/>
                      <a:lumOff val="35000"/>
                    </a:srgbClr>
                  </a:solidFill>
                  <a:effectLst/>
                  <a:uLnTx/>
                  <a:uFillTx/>
                  <a:latin typeface="Calibri" panose="020F0502020204030204" pitchFamily="34" charset="0"/>
                  <a:ea typeface="微软雅黑" panose="020B0503020204020204" pitchFamily="34" charset="-122"/>
                </a:rPr>
                <a:t>添加文字内容</a:t>
              </a:r>
              <a:endParaRPr kumimoji="0" lang="zh-CN" altLang="en-US" sz="1300" b="0" i="0" u="none" strike="noStrike" kern="0" cap="none" spc="0" normalizeH="0" baseline="0" noProof="0" dirty="0">
                <a:ln>
                  <a:noFill/>
                </a:ln>
                <a:solidFill>
                  <a:srgbClr val="656D78">
                    <a:lumMod val="65000"/>
                    <a:lumOff val="35000"/>
                  </a:srgbClr>
                </a:solidFill>
                <a:effectLst/>
                <a:uLnTx/>
                <a:uFillTx/>
                <a:latin typeface="Calibri" panose="020F0502020204030204" pitchFamily="34" charset="0"/>
                <a:ea typeface="微软雅黑" panose="020B0503020204020204" pitchFamily="34" charset="-122"/>
              </a:endParaRPr>
            </a:p>
          </p:txBody>
        </p:sp>
        <p:cxnSp>
          <p:nvCxnSpPr>
            <p:cNvPr id="35" name="直接连接符 34"/>
            <p:cNvCxnSpPr>
              <a:stCxn id="6" idx="7"/>
              <a:endCxn id="10" idx="3"/>
            </p:cNvCxnSpPr>
            <p:nvPr/>
          </p:nvCxnSpPr>
          <p:spPr>
            <a:xfrm flipV="1">
              <a:off x="2851513" y="4511284"/>
              <a:ext cx="431400" cy="450901"/>
            </a:xfrm>
            <a:prstGeom prst="line">
              <a:avLst/>
            </a:prstGeom>
            <a:noFill/>
            <a:ln w="9525" cap="flat" cmpd="sng" algn="ctr">
              <a:solidFill>
                <a:srgbClr val="FFFFFF">
                  <a:lumMod val="65000"/>
                </a:srgbClr>
              </a:solidFill>
              <a:prstDash val="solid"/>
            </a:ln>
            <a:effectLst/>
          </p:spPr>
        </p:cxnSp>
        <p:cxnSp>
          <p:nvCxnSpPr>
            <p:cNvPr id="36" name="直接连接符 35"/>
            <p:cNvCxnSpPr>
              <a:stCxn id="10" idx="7"/>
              <a:endCxn id="11" idx="2"/>
            </p:cNvCxnSpPr>
            <p:nvPr/>
          </p:nvCxnSpPr>
          <p:spPr>
            <a:xfrm flipV="1">
              <a:off x="3448527" y="3997960"/>
              <a:ext cx="602860" cy="370021"/>
            </a:xfrm>
            <a:prstGeom prst="line">
              <a:avLst/>
            </a:prstGeom>
            <a:noFill/>
            <a:ln w="9525" cap="flat" cmpd="sng" algn="ctr">
              <a:solidFill>
                <a:srgbClr val="FFFFFF">
                  <a:lumMod val="65000"/>
                </a:srgbClr>
              </a:solidFill>
              <a:prstDash val="solid"/>
            </a:ln>
            <a:effectLst/>
          </p:spPr>
        </p:cxnSp>
        <p:cxnSp>
          <p:nvCxnSpPr>
            <p:cNvPr id="37" name="直接连接符 36"/>
            <p:cNvCxnSpPr>
              <a:stCxn id="11" idx="5"/>
              <a:endCxn id="12" idx="1"/>
            </p:cNvCxnSpPr>
            <p:nvPr/>
          </p:nvCxnSpPr>
          <p:spPr>
            <a:xfrm>
              <a:off x="4246964" y="4038910"/>
              <a:ext cx="425304" cy="481900"/>
            </a:xfrm>
            <a:prstGeom prst="line">
              <a:avLst/>
            </a:prstGeom>
            <a:noFill/>
            <a:ln w="9525" cap="flat" cmpd="sng" algn="ctr">
              <a:solidFill>
                <a:srgbClr val="FFFFFF">
                  <a:lumMod val="65000"/>
                </a:srgbClr>
              </a:solidFill>
              <a:prstDash val="solid"/>
            </a:ln>
            <a:effectLst/>
          </p:spPr>
        </p:cxnSp>
        <p:sp>
          <p:nvSpPr>
            <p:cNvPr id="38" name="椭圆 37"/>
            <p:cNvSpPr/>
            <p:nvPr/>
          </p:nvSpPr>
          <p:spPr bwMode="auto">
            <a:xfrm rot="827460">
              <a:off x="5277747" y="4826201"/>
              <a:ext cx="216582" cy="221405"/>
            </a:xfrm>
            <a:prstGeom prst="ellipse">
              <a:avLst/>
            </a:prstGeom>
            <a:solidFill>
              <a:srgbClr val="BB0207"/>
            </a:solidFill>
            <a:ln w="25400" cap="flat" cmpd="sng" algn="ctr">
              <a:noFill/>
              <a:prstDash val="solid"/>
            </a:ln>
            <a:effectLst/>
          </p:spPr>
          <p:txBody>
            <a:bodyPr lIns="68543" tIns="34272" rIns="68543" bIns="34272" anchor="ctr">
              <a:scene3d>
                <a:camera prst="orthographicFront"/>
                <a:lightRig rig="threePt" dir="t"/>
              </a:scene3d>
              <a:sp3d contourW="12700"/>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55" b="0" i="0" u="none" strike="noStrike" kern="0" cap="none" spc="0" normalizeH="0" baseline="0" noProof="0">
                <a:ln>
                  <a:noFill/>
                </a:ln>
                <a:solidFill>
                  <a:srgbClr val="656D78">
                    <a:lumMod val="65000"/>
                    <a:lumOff val="35000"/>
                  </a:srgbClr>
                </a:solidFill>
                <a:effectLst/>
                <a:uLnTx/>
                <a:uFillTx/>
                <a:latin typeface="Arial" panose="020B0604020202020204"/>
                <a:ea typeface="微软雅黑" panose="020B0503020204020204" pitchFamily="34" charset="-122"/>
                <a:cs typeface="+mn-cs"/>
              </a:endParaRPr>
            </a:p>
          </p:txBody>
        </p:sp>
        <p:cxnSp>
          <p:nvCxnSpPr>
            <p:cNvPr id="39" name="直接连接符 38"/>
            <p:cNvCxnSpPr>
              <a:stCxn id="12" idx="5"/>
              <a:endCxn id="38" idx="2"/>
            </p:cNvCxnSpPr>
            <p:nvPr/>
          </p:nvCxnSpPr>
          <p:spPr>
            <a:xfrm>
              <a:off x="4844688" y="4655849"/>
              <a:ext cx="436181" cy="255240"/>
            </a:xfrm>
            <a:prstGeom prst="line">
              <a:avLst/>
            </a:prstGeom>
            <a:noFill/>
            <a:ln w="9525" cap="flat" cmpd="sng" algn="ctr">
              <a:solidFill>
                <a:srgbClr val="FFFFFF">
                  <a:lumMod val="65000"/>
                </a:srgbClr>
              </a:solidFill>
              <a:prstDash val="solid"/>
            </a:ln>
            <a:effectLst/>
          </p:spPr>
        </p:cxnSp>
        <p:cxnSp>
          <p:nvCxnSpPr>
            <p:cNvPr id="40" name="直接连接符 39"/>
            <p:cNvCxnSpPr>
              <a:stCxn id="38" idx="7"/>
              <a:endCxn id="13" idx="3"/>
            </p:cNvCxnSpPr>
            <p:nvPr/>
          </p:nvCxnSpPr>
          <p:spPr>
            <a:xfrm flipV="1">
              <a:off x="5479064" y="4295580"/>
              <a:ext cx="630368" cy="583555"/>
            </a:xfrm>
            <a:prstGeom prst="line">
              <a:avLst/>
            </a:prstGeom>
            <a:noFill/>
            <a:ln w="9525" cap="flat" cmpd="sng" algn="ctr">
              <a:solidFill>
                <a:srgbClr val="FFFFFF">
                  <a:lumMod val="65000"/>
                </a:srgbClr>
              </a:solidFill>
              <a:prstDash val="solid"/>
            </a:ln>
            <a:effectLst/>
          </p:spPr>
        </p:cxnSp>
        <p:cxnSp>
          <p:nvCxnSpPr>
            <p:cNvPr id="41" name="直接连接符 40"/>
            <p:cNvCxnSpPr>
              <a:stCxn id="13" idx="7"/>
              <a:endCxn id="14" idx="3"/>
            </p:cNvCxnSpPr>
            <p:nvPr/>
          </p:nvCxnSpPr>
          <p:spPr>
            <a:xfrm flipV="1">
              <a:off x="6277757" y="3915416"/>
              <a:ext cx="520132" cy="240975"/>
            </a:xfrm>
            <a:prstGeom prst="line">
              <a:avLst/>
            </a:prstGeom>
            <a:noFill/>
            <a:ln w="9525" cap="flat" cmpd="sng" algn="ctr">
              <a:solidFill>
                <a:srgbClr val="FFFFFF">
                  <a:lumMod val="65000"/>
                </a:srgbClr>
              </a:solidFill>
              <a:prstDash val="solid"/>
            </a:ln>
            <a:effectLst/>
          </p:spPr>
        </p:cxnSp>
        <p:cxnSp>
          <p:nvCxnSpPr>
            <p:cNvPr id="42" name="直接连接符 41"/>
            <p:cNvCxnSpPr>
              <a:stCxn id="14" idx="7"/>
              <a:endCxn id="15" idx="3"/>
            </p:cNvCxnSpPr>
            <p:nvPr/>
          </p:nvCxnSpPr>
          <p:spPr>
            <a:xfrm flipV="1">
              <a:off x="6969006" y="3434695"/>
              <a:ext cx="356822" cy="345953"/>
            </a:xfrm>
            <a:prstGeom prst="line">
              <a:avLst/>
            </a:prstGeom>
            <a:noFill/>
            <a:ln w="9525" cap="flat" cmpd="sng" algn="ctr">
              <a:solidFill>
                <a:srgbClr val="FFFFFF">
                  <a:lumMod val="65000"/>
                </a:srgbClr>
              </a:solidFill>
              <a:prstDash val="solid"/>
            </a:ln>
            <a:effectLst/>
          </p:spPr>
        </p:cxnSp>
        <p:cxnSp>
          <p:nvCxnSpPr>
            <p:cNvPr id="43" name="直接连接符 42"/>
            <p:cNvCxnSpPr>
              <a:stCxn id="15" idx="7"/>
              <a:endCxn id="16" idx="3"/>
            </p:cNvCxnSpPr>
            <p:nvPr/>
          </p:nvCxnSpPr>
          <p:spPr>
            <a:xfrm flipV="1">
              <a:off x="7496492" y="2954952"/>
              <a:ext cx="844369" cy="343454"/>
            </a:xfrm>
            <a:prstGeom prst="line">
              <a:avLst/>
            </a:prstGeom>
            <a:noFill/>
            <a:ln w="9525" cap="flat" cmpd="sng" algn="ctr">
              <a:solidFill>
                <a:srgbClr val="FFFFFF">
                  <a:lumMod val="65000"/>
                </a:srgbClr>
              </a:solidFill>
              <a:prstDash val="solid"/>
            </a:ln>
            <a:effectLst/>
          </p:spPr>
        </p:cxnSp>
        <p:cxnSp>
          <p:nvCxnSpPr>
            <p:cNvPr id="44" name="直接连接符 43"/>
            <p:cNvCxnSpPr>
              <a:stCxn id="16" idx="7"/>
              <a:endCxn id="17" idx="3"/>
            </p:cNvCxnSpPr>
            <p:nvPr/>
          </p:nvCxnSpPr>
          <p:spPr>
            <a:xfrm flipV="1">
              <a:off x="8522511" y="2406280"/>
              <a:ext cx="725190" cy="427412"/>
            </a:xfrm>
            <a:prstGeom prst="line">
              <a:avLst/>
            </a:prstGeom>
            <a:noFill/>
            <a:ln w="9525" cap="flat" cmpd="sng" algn="ctr">
              <a:solidFill>
                <a:srgbClr val="FFFFFF">
                  <a:lumMod val="65000"/>
                </a:srgbClr>
              </a:solidFill>
              <a:prstDash val="solid"/>
            </a:ln>
            <a:effectLst/>
          </p:spPr>
        </p:cxnSp>
        <p:sp>
          <p:nvSpPr>
            <p:cNvPr id="45" name="文本框 39"/>
            <p:cNvSpPr txBox="1">
              <a:spLocks noChangeArrowheads="1"/>
            </p:cNvSpPr>
            <p:nvPr/>
          </p:nvSpPr>
          <p:spPr bwMode="auto">
            <a:xfrm>
              <a:off x="5550382" y="4815387"/>
              <a:ext cx="979086" cy="231524"/>
            </a:xfrm>
            <a:prstGeom prst="rect">
              <a:avLst/>
            </a:prstGeom>
            <a:noFill/>
            <a:ln w="9525">
              <a:noFill/>
              <a:miter lim="800000"/>
            </a:ln>
          </p:spPr>
          <p:txBody>
            <a:bodyPr wrap="none" lIns="68543" tIns="34272" rIns="68543" bIns="34272">
              <a:spAutoFit/>
              <a:scene3d>
                <a:camera prst="orthographicFront"/>
                <a:lightRig rig="threePt" dir="t"/>
              </a:scene3d>
              <a:sp3d contourW="127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300" b="0" i="0" u="none" strike="noStrike" kern="0" cap="none" spc="0" normalizeH="0" baseline="0" noProof="0" dirty="0">
                  <a:ln>
                    <a:noFill/>
                  </a:ln>
                  <a:solidFill>
                    <a:srgbClr val="656D78">
                      <a:lumMod val="65000"/>
                      <a:lumOff val="35000"/>
                    </a:srgbClr>
                  </a:solidFill>
                  <a:effectLst/>
                  <a:uLnTx/>
                  <a:uFillTx/>
                  <a:latin typeface="Calibri" panose="020F0502020204030204" pitchFamily="34" charset="0"/>
                  <a:ea typeface="微软雅黑" panose="020B0503020204020204" pitchFamily="34" charset="-122"/>
                </a:rPr>
                <a:t>添加文字内容</a:t>
              </a:r>
              <a:endParaRPr kumimoji="0" lang="zh-CN" altLang="en-US" sz="1300" b="0" i="0" u="none" strike="noStrike" kern="0" cap="none" spc="0" normalizeH="0" baseline="0" noProof="0" dirty="0">
                <a:ln>
                  <a:noFill/>
                </a:ln>
                <a:solidFill>
                  <a:srgbClr val="656D78">
                    <a:lumMod val="65000"/>
                    <a:lumOff val="35000"/>
                  </a:srgbClr>
                </a:solidFill>
                <a:effectLst/>
                <a:uLnTx/>
                <a:uFillTx/>
                <a:latin typeface="Calibri" panose="020F0502020204030204" pitchFamily="34" charset="0"/>
                <a:ea typeface="微软雅黑" panose="020B0503020204020204" pitchFamily="34" charset="-122"/>
              </a:endParaRPr>
            </a:p>
          </p:txBody>
        </p:sp>
        <p:sp>
          <p:nvSpPr>
            <p:cNvPr id="46" name="文本框 33"/>
            <p:cNvSpPr txBox="1">
              <a:spLocks noChangeArrowheads="1"/>
            </p:cNvSpPr>
            <p:nvPr/>
          </p:nvSpPr>
          <p:spPr bwMode="auto">
            <a:xfrm>
              <a:off x="5131491" y="5409682"/>
              <a:ext cx="489787" cy="231524"/>
            </a:xfrm>
            <a:prstGeom prst="rect">
              <a:avLst/>
            </a:prstGeom>
            <a:noFill/>
            <a:ln w="9525">
              <a:noFill/>
              <a:miter lim="800000"/>
            </a:ln>
          </p:spPr>
          <p:txBody>
            <a:bodyPr wrap="none" lIns="68543" tIns="34272" rIns="68543" bIns="34272">
              <a:spAutoFit/>
              <a:scene3d>
                <a:camera prst="orthographicFront"/>
                <a:lightRig rig="threePt" dir="t"/>
              </a:scene3d>
              <a:sp3d contourW="127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300" b="0" i="0" u="none" strike="noStrike" kern="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Arial" panose="020B0604020202020204" pitchFamily="34" charset="0"/>
                </a:rPr>
                <a:t>7</a:t>
              </a:r>
              <a:r>
                <a:rPr kumimoji="0" lang="zh-CN" altLang="en-US" sz="1300" b="0" i="0" u="none" strike="noStrike" kern="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Arial" panose="020B0604020202020204" pitchFamily="34" charset="0"/>
                </a:rPr>
                <a:t>月份</a:t>
              </a:r>
              <a:endParaRPr kumimoji="0" lang="zh-CN" altLang="en-US" sz="1300" b="0" i="0" u="none" strike="noStrike" kern="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47" name="文本框 46"/>
            <p:cNvSpPr txBox="1">
              <a:spLocks noChangeArrowheads="1"/>
            </p:cNvSpPr>
            <p:nvPr/>
          </p:nvSpPr>
          <p:spPr bwMode="auto">
            <a:xfrm>
              <a:off x="8776157" y="1955154"/>
              <a:ext cx="979086" cy="231524"/>
            </a:xfrm>
            <a:prstGeom prst="rect">
              <a:avLst/>
            </a:prstGeom>
            <a:noFill/>
            <a:ln w="9525">
              <a:noFill/>
              <a:miter lim="800000"/>
            </a:ln>
          </p:spPr>
          <p:txBody>
            <a:bodyPr wrap="none" lIns="68543" tIns="34272" rIns="68543" bIns="34272">
              <a:spAutoFit/>
              <a:scene3d>
                <a:camera prst="orthographicFront"/>
                <a:lightRig rig="threePt" dir="t"/>
              </a:scene3d>
              <a:sp3d contourW="127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300" b="0" i="0" u="none" strike="noStrike" kern="0" cap="none" spc="0" normalizeH="0" baseline="0" noProof="0" dirty="0">
                  <a:ln>
                    <a:noFill/>
                  </a:ln>
                  <a:solidFill>
                    <a:srgbClr val="656D78">
                      <a:lumMod val="65000"/>
                      <a:lumOff val="35000"/>
                    </a:srgbClr>
                  </a:solidFill>
                  <a:effectLst/>
                  <a:uLnTx/>
                  <a:uFillTx/>
                  <a:latin typeface="Calibri" panose="020F0502020204030204" pitchFamily="34" charset="0"/>
                  <a:ea typeface="微软雅黑" panose="020B0503020204020204" pitchFamily="34" charset="-122"/>
                </a:rPr>
                <a:t>添加文字内容</a:t>
              </a:r>
              <a:endParaRPr kumimoji="0" lang="zh-CN" altLang="en-US" sz="1300" b="0" i="0" u="none" strike="noStrike" kern="0" cap="none" spc="0" normalizeH="0" baseline="0" noProof="0" dirty="0">
                <a:ln>
                  <a:noFill/>
                </a:ln>
                <a:solidFill>
                  <a:srgbClr val="656D78">
                    <a:lumMod val="65000"/>
                    <a:lumOff val="35000"/>
                  </a:srgbClr>
                </a:solidFill>
                <a:effectLst/>
                <a:uLnTx/>
                <a:uFillTx/>
                <a:latin typeface="Calibri" panose="020F0502020204030204" pitchFamily="34" charset="0"/>
                <a:ea typeface="微软雅黑" panose="020B0503020204020204" pitchFamily="34" charset="-122"/>
              </a:endParaRPr>
            </a:p>
          </p:txBody>
        </p:sp>
        <p:grpSp>
          <p:nvGrpSpPr>
            <p:cNvPr id="48" name="组合 47"/>
            <p:cNvGrpSpPr/>
            <p:nvPr/>
          </p:nvGrpSpPr>
          <p:grpSpPr>
            <a:xfrm>
              <a:off x="2092444" y="5275574"/>
              <a:ext cx="8053955" cy="76668"/>
              <a:chOff x="738746" y="5964849"/>
              <a:chExt cx="10744200" cy="102248"/>
            </a:xfrm>
          </p:grpSpPr>
          <p:cxnSp>
            <p:nvCxnSpPr>
              <p:cNvPr id="49" name="直接连接符 48"/>
              <p:cNvCxnSpPr/>
              <p:nvPr/>
            </p:nvCxnSpPr>
            <p:spPr bwMode="auto">
              <a:xfrm>
                <a:off x="738746" y="6052254"/>
                <a:ext cx="10744200" cy="0"/>
              </a:xfrm>
              <a:prstGeom prst="line">
                <a:avLst/>
              </a:prstGeom>
              <a:noFill/>
              <a:ln w="9525" cap="flat" cmpd="sng" algn="ctr">
                <a:solidFill>
                  <a:srgbClr val="656D78">
                    <a:lumMod val="75000"/>
                    <a:lumOff val="25000"/>
                  </a:srgbClr>
                </a:solidFill>
                <a:prstDash val="solid"/>
              </a:ln>
              <a:effectLst/>
            </p:spPr>
          </p:cxnSp>
          <p:cxnSp>
            <p:nvCxnSpPr>
              <p:cNvPr id="50" name="直接连接符 49"/>
              <p:cNvCxnSpPr/>
              <p:nvPr/>
            </p:nvCxnSpPr>
            <p:spPr>
              <a:xfrm flipV="1">
                <a:off x="1639101" y="5971032"/>
                <a:ext cx="0" cy="81222"/>
              </a:xfrm>
              <a:prstGeom prst="line">
                <a:avLst/>
              </a:prstGeom>
              <a:noFill/>
              <a:ln w="9525" cap="flat" cmpd="sng" algn="ctr">
                <a:solidFill>
                  <a:srgbClr val="656D78">
                    <a:lumMod val="75000"/>
                    <a:lumOff val="25000"/>
                  </a:srgbClr>
                </a:solidFill>
                <a:prstDash val="solid"/>
              </a:ln>
              <a:effectLst/>
            </p:spPr>
          </p:cxnSp>
          <p:cxnSp>
            <p:nvCxnSpPr>
              <p:cNvPr id="51" name="直接连接符 50"/>
              <p:cNvCxnSpPr/>
              <p:nvPr/>
            </p:nvCxnSpPr>
            <p:spPr>
              <a:xfrm flipV="1">
                <a:off x="2456892" y="5967447"/>
                <a:ext cx="0" cy="81222"/>
              </a:xfrm>
              <a:prstGeom prst="line">
                <a:avLst/>
              </a:prstGeom>
              <a:noFill/>
              <a:ln w="9525" cap="flat" cmpd="sng" algn="ctr">
                <a:solidFill>
                  <a:srgbClr val="656D78">
                    <a:lumMod val="75000"/>
                    <a:lumOff val="25000"/>
                  </a:srgbClr>
                </a:solidFill>
                <a:prstDash val="solid"/>
              </a:ln>
              <a:effectLst/>
            </p:spPr>
          </p:cxnSp>
          <p:cxnSp>
            <p:nvCxnSpPr>
              <p:cNvPr id="52" name="直接连接符 51"/>
              <p:cNvCxnSpPr/>
              <p:nvPr/>
            </p:nvCxnSpPr>
            <p:spPr>
              <a:xfrm flipV="1">
                <a:off x="3510148" y="5972019"/>
                <a:ext cx="0" cy="81222"/>
              </a:xfrm>
              <a:prstGeom prst="line">
                <a:avLst/>
              </a:prstGeom>
              <a:noFill/>
              <a:ln w="9525" cap="flat" cmpd="sng" algn="ctr">
                <a:solidFill>
                  <a:srgbClr val="656D78">
                    <a:lumMod val="75000"/>
                    <a:lumOff val="25000"/>
                  </a:srgbClr>
                </a:solidFill>
                <a:prstDash val="solid"/>
              </a:ln>
              <a:effectLst/>
            </p:spPr>
          </p:cxnSp>
          <p:cxnSp>
            <p:nvCxnSpPr>
              <p:cNvPr id="53" name="直接连接符 52"/>
              <p:cNvCxnSpPr/>
              <p:nvPr/>
            </p:nvCxnSpPr>
            <p:spPr>
              <a:xfrm flipV="1">
                <a:off x="4295309" y="5972019"/>
                <a:ext cx="0" cy="81222"/>
              </a:xfrm>
              <a:prstGeom prst="line">
                <a:avLst/>
              </a:prstGeom>
              <a:noFill/>
              <a:ln w="9525" cap="flat" cmpd="sng" algn="ctr">
                <a:solidFill>
                  <a:srgbClr val="656D78">
                    <a:lumMod val="75000"/>
                    <a:lumOff val="25000"/>
                  </a:srgbClr>
                </a:solidFill>
                <a:prstDash val="solid"/>
              </a:ln>
              <a:effectLst/>
            </p:spPr>
          </p:cxnSp>
          <p:cxnSp>
            <p:nvCxnSpPr>
              <p:cNvPr id="54" name="直接连接符 53"/>
              <p:cNvCxnSpPr/>
              <p:nvPr/>
            </p:nvCxnSpPr>
            <p:spPr>
              <a:xfrm flipV="1">
                <a:off x="5141731" y="5972019"/>
                <a:ext cx="0" cy="81222"/>
              </a:xfrm>
              <a:prstGeom prst="line">
                <a:avLst/>
              </a:prstGeom>
              <a:noFill/>
              <a:ln w="9525" cap="flat" cmpd="sng" algn="ctr">
                <a:solidFill>
                  <a:srgbClr val="656D78">
                    <a:lumMod val="75000"/>
                    <a:lumOff val="25000"/>
                  </a:srgbClr>
                </a:solidFill>
                <a:prstDash val="solid"/>
              </a:ln>
              <a:effectLst/>
            </p:spPr>
          </p:cxnSp>
          <p:cxnSp>
            <p:nvCxnSpPr>
              <p:cNvPr id="55" name="直接连接符 54"/>
              <p:cNvCxnSpPr/>
              <p:nvPr/>
            </p:nvCxnSpPr>
            <p:spPr>
              <a:xfrm flipV="1">
                <a:off x="6255551" y="5973993"/>
                <a:ext cx="0" cy="81222"/>
              </a:xfrm>
              <a:prstGeom prst="line">
                <a:avLst/>
              </a:prstGeom>
              <a:noFill/>
              <a:ln w="9525" cap="flat" cmpd="sng" algn="ctr">
                <a:solidFill>
                  <a:srgbClr val="656D78">
                    <a:lumMod val="75000"/>
                    <a:lumOff val="25000"/>
                  </a:srgbClr>
                </a:solidFill>
                <a:prstDash val="solid"/>
              </a:ln>
              <a:effectLst/>
            </p:spPr>
          </p:cxnSp>
          <p:cxnSp>
            <p:nvCxnSpPr>
              <p:cNvPr id="56" name="直接连接符 55"/>
              <p:cNvCxnSpPr/>
              <p:nvPr/>
            </p:nvCxnSpPr>
            <p:spPr>
              <a:xfrm flipV="1">
                <a:off x="7243964" y="5967447"/>
                <a:ext cx="0" cy="81222"/>
              </a:xfrm>
              <a:prstGeom prst="line">
                <a:avLst/>
              </a:prstGeom>
              <a:noFill/>
              <a:ln w="9525" cap="flat" cmpd="sng" algn="ctr">
                <a:solidFill>
                  <a:srgbClr val="656D78">
                    <a:lumMod val="75000"/>
                    <a:lumOff val="25000"/>
                  </a:srgbClr>
                </a:solidFill>
                <a:prstDash val="solid"/>
              </a:ln>
              <a:effectLst/>
            </p:spPr>
          </p:cxnSp>
          <p:cxnSp>
            <p:nvCxnSpPr>
              <p:cNvPr id="57" name="直接连接符 56"/>
              <p:cNvCxnSpPr/>
              <p:nvPr/>
            </p:nvCxnSpPr>
            <p:spPr>
              <a:xfrm flipV="1">
                <a:off x="7951332" y="5973993"/>
                <a:ext cx="0" cy="81222"/>
              </a:xfrm>
              <a:prstGeom prst="line">
                <a:avLst/>
              </a:prstGeom>
              <a:noFill/>
              <a:ln w="9525" cap="flat" cmpd="sng" algn="ctr">
                <a:solidFill>
                  <a:srgbClr val="656D78">
                    <a:lumMod val="75000"/>
                    <a:lumOff val="25000"/>
                  </a:srgbClr>
                </a:solidFill>
                <a:prstDash val="solid"/>
              </a:ln>
              <a:effectLst/>
            </p:spPr>
          </p:cxnSp>
          <p:cxnSp>
            <p:nvCxnSpPr>
              <p:cNvPr id="58" name="直接连接符 57"/>
              <p:cNvCxnSpPr/>
              <p:nvPr/>
            </p:nvCxnSpPr>
            <p:spPr>
              <a:xfrm flipV="1">
                <a:off x="9320250" y="5964849"/>
                <a:ext cx="0" cy="81222"/>
              </a:xfrm>
              <a:prstGeom prst="line">
                <a:avLst/>
              </a:prstGeom>
              <a:noFill/>
              <a:ln w="9525" cap="flat" cmpd="sng" algn="ctr">
                <a:solidFill>
                  <a:srgbClr val="656D78">
                    <a:lumMod val="75000"/>
                    <a:lumOff val="25000"/>
                  </a:srgbClr>
                </a:solidFill>
                <a:prstDash val="solid"/>
              </a:ln>
              <a:effectLst/>
            </p:spPr>
          </p:cxnSp>
          <p:cxnSp>
            <p:nvCxnSpPr>
              <p:cNvPr id="59" name="直接连接符 58"/>
              <p:cNvCxnSpPr/>
              <p:nvPr/>
            </p:nvCxnSpPr>
            <p:spPr>
              <a:xfrm flipV="1">
                <a:off x="10524537" y="5985875"/>
                <a:ext cx="0" cy="81222"/>
              </a:xfrm>
              <a:prstGeom prst="line">
                <a:avLst/>
              </a:prstGeom>
              <a:noFill/>
              <a:ln w="9525" cap="flat" cmpd="sng" algn="ctr">
                <a:solidFill>
                  <a:srgbClr val="656D78">
                    <a:lumMod val="75000"/>
                    <a:lumOff val="25000"/>
                  </a:srgbClr>
                </a:solidFill>
                <a:prstDash val="solid"/>
              </a:ln>
              <a:effectLst/>
            </p:spPr>
          </p:cxnSp>
        </p:grpSp>
      </p:grpSp>
      <p:grpSp>
        <p:nvGrpSpPr>
          <p:cNvPr id="60" name="组合 59"/>
          <p:cNvGrpSpPr/>
          <p:nvPr/>
        </p:nvGrpSpPr>
        <p:grpSpPr>
          <a:xfrm>
            <a:off x="1726198" y="1868722"/>
            <a:ext cx="3439409" cy="1173161"/>
            <a:chOff x="6736921" y="2180774"/>
            <a:chExt cx="3439409" cy="1173158"/>
          </a:xfrm>
        </p:grpSpPr>
        <p:sp>
          <p:nvSpPr>
            <p:cNvPr id="61" name="TextBox 11"/>
            <p:cNvSpPr txBox="1"/>
            <p:nvPr/>
          </p:nvSpPr>
          <p:spPr>
            <a:xfrm>
              <a:off x="6736921" y="2520885"/>
              <a:ext cx="3439409" cy="833047"/>
            </a:xfrm>
            <a:prstGeom prst="rect">
              <a:avLst/>
            </a:prstGeom>
            <a:noFill/>
          </p:spPr>
          <p:txBody>
            <a:bodyPr wrap="square" lIns="0" tIns="0" rIns="0" bIns="0" rtlCol="0">
              <a:spAutoFit/>
              <a:scene3d>
                <a:camera prst="orthographicFront"/>
                <a:lightRig rig="threePt" dir="t"/>
              </a:scene3d>
              <a:sp3d contourW="12700"/>
            </a:bodyPr>
            <a:lstStyle/>
            <a:p>
              <a:pPr algn="just" defTabSz="914400">
                <a:lnSpc>
                  <a:spcPct val="130000"/>
                </a:lnSpc>
              </a:pPr>
              <a:r>
                <a:rPr lang="zh-CN" altLang="en-US" sz="1065" dirty="0">
                  <a:solidFill>
                    <a:srgbClr val="656D78">
                      <a:lumMod val="65000"/>
                      <a:lumOff val="35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您的内容打在这里，或者通过复制您的文本后，在此框中选择粘贴，并选择只保留文字。您的内容打在这里，或者通过通过复制您的文本。您的内容打在这里，或者通过复制您的文本后，在此框中选择粘贴</a:t>
              </a:r>
              <a:endParaRPr lang="en-US" altLang="zh-CN" sz="1065" dirty="0">
                <a:solidFill>
                  <a:srgbClr val="656D78">
                    <a:lumMod val="65000"/>
                    <a:lumOff val="35000"/>
                  </a:srgbClr>
                </a:solidFill>
                <a:latin typeface="微软雅黑" panose="020B0503020204020204" pitchFamily="34" charset="-122"/>
                <a:ea typeface="微软雅黑" panose="020B0503020204020204" pitchFamily="34" charset="-122"/>
              </a:endParaRPr>
            </a:p>
          </p:txBody>
        </p:sp>
        <p:sp>
          <p:nvSpPr>
            <p:cNvPr id="62" name="TextBox 11"/>
            <p:cNvSpPr txBox="1"/>
            <p:nvPr/>
          </p:nvSpPr>
          <p:spPr>
            <a:xfrm>
              <a:off x="6736921" y="2180774"/>
              <a:ext cx="2449034" cy="215443"/>
            </a:xfrm>
            <a:prstGeom prst="rect">
              <a:avLst/>
            </a:prstGeom>
            <a:noFill/>
          </p:spPr>
          <p:txBody>
            <a:bodyPr wrap="square" lIns="0" tIns="0" rIns="0" bIns="0" rtlCol="0">
              <a:spAutoFit/>
              <a:scene3d>
                <a:camera prst="orthographicFront"/>
                <a:lightRig rig="threePt" dir="t"/>
              </a:scene3d>
              <a:sp3d contourW="12700"/>
            </a:bodyPr>
            <a:lstStyle/>
            <a:p>
              <a:pPr defTabSz="457200">
                <a:buClr>
                  <a:srgbClr val="151314"/>
                </a:buClr>
                <a:buSzPct val="25000"/>
              </a:pPr>
              <a:r>
                <a:rPr lang="zh-CN" altLang="en-US" sz="1400" b="1" kern="0" dirty="0">
                  <a:solidFill>
                    <a:srgbClr val="24313A"/>
                  </a:solidFill>
                  <a:latin typeface="Arial" panose="020B0604020202020204"/>
                  <a:ea typeface="微软雅黑" panose="020B0503020204020204" pitchFamily="34" charset="-122"/>
                  <a:cs typeface="+mn-ea"/>
                  <a:sym typeface="+mn-lt"/>
                </a:rPr>
                <a:t>工作达标情况</a:t>
              </a:r>
              <a:endParaRPr lang="zh-CN" altLang="en-US" sz="1400" b="1" kern="0" dirty="0">
                <a:solidFill>
                  <a:srgbClr val="24313A"/>
                </a:solidFill>
                <a:latin typeface="Arial" panose="020B0604020202020204"/>
                <a:ea typeface="微软雅黑" panose="020B0503020204020204" pitchFamily="3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fade">
                                      <p:cBhvr>
                                        <p:cTn id="11" dur="1000"/>
                                        <p:tgtEl>
                                          <p:spTgt spid="60"/>
                                        </p:tgtEl>
                                      </p:cBhvr>
                                    </p:animEffect>
                                    <p:anim calcmode="lin" valueType="num">
                                      <p:cBhvr>
                                        <p:cTn id="12" dur="1000" fill="hold"/>
                                        <p:tgtEl>
                                          <p:spTgt spid="60"/>
                                        </p:tgtEl>
                                        <p:attrNameLst>
                                          <p:attrName>ppt_x</p:attrName>
                                        </p:attrNameLst>
                                      </p:cBhvr>
                                      <p:tavLst>
                                        <p:tav tm="0">
                                          <p:val>
                                            <p:strVal val="#ppt_x"/>
                                          </p:val>
                                        </p:tav>
                                        <p:tav tm="100000">
                                          <p:val>
                                            <p:strVal val="#ppt_x"/>
                                          </p:val>
                                        </p:tav>
                                      </p:tavLst>
                                    </p:anim>
                                    <p:anim calcmode="lin" valueType="num">
                                      <p:cBhvr>
                                        <p:cTn id="13"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55869" y="88072"/>
            <a:ext cx="4721852" cy="584775"/>
            <a:chOff x="355869" y="88072"/>
            <a:chExt cx="4721852" cy="584775"/>
          </a:xfrm>
        </p:grpSpPr>
        <p:sp>
          <p:nvSpPr>
            <p:cNvPr id="8" name="矩形 7"/>
            <p:cNvSpPr/>
            <p:nvPr/>
          </p:nvSpPr>
          <p:spPr>
            <a:xfrm>
              <a:off x="355869" y="88072"/>
              <a:ext cx="2646878" cy="584775"/>
            </a:xfrm>
            <a:prstGeom prst="rect">
              <a:avLst/>
            </a:prstGeom>
          </p:spPr>
          <p:txBody>
            <a:bodyPr wrap="none">
              <a:spAutoFit/>
            </a:bodyPr>
            <a:lstStyle/>
            <a:p>
              <a:r>
                <a:rPr lang="zh-CN" altLang="en-US" sz="3200" b="1">
                  <a:solidFill>
                    <a:srgbClr val="C00000"/>
                  </a:solidFill>
                  <a:latin typeface="微软雅黑" panose="020B0503020204020204" pitchFamily="34" charset="-122"/>
                  <a:ea typeface="微软雅黑" panose="020B0503020204020204" pitchFamily="34" charset="-122"/>
                </a:rPr>
                <a:t>工作完成情况</a:t>
              </a:r>
              <a:endParaRPr lang="zh-CN" altLang="en-US" sz="3200" b="1" dirty="0">
                <a:solidFill>
                  <a:srgbClr val="C00000"/>
                </a:solidFill>
                <a:latin typeface="微软雅黑" panose="020B0503020204020204" pitchFamily="34" charset="-122"/>
                <a:ea typeface="微软雅黑" panose="020B0503020204020204" pitchFamily="34" charset="-122"/>
              </a:endParaRPr>
            </a:p>
          </p:txBody>
        </p:sp>
        <p:sp>
          <p:nvSpPr>
            <p:cNvPr id="9" name="矩形 8"/>
            <p:cNvSpPr/>
            <p:nvPr/>
          </p:nvSpPr>
          <p:spPr>
            <a:xfrm>
              <a:off x="2841211" y="258223"/>
              <a:ext cx="2236510" cy="400110"/>
            </a:xfrm>
            <a:prstGeom prst="rect">
              <a:avLst/>
            </a:prstGeom>
          </p:spPr>
          <p:txBody>
            <a:bodyPr wrap="none">
              <a:spAutoFit/>
            </a:bodyPr>
            <a:lstStyle/>
            <a:p>
              <a:pPr lvl="0"/>
              <a:r>
                <a:rPr lang="zh-CN" altLang="en-US" sz="2000">
                  <a:solidFill>
                    <a:prstClr val="black"/>
                  </a:solidFill>
                  <a:latin typeface="微软雅黑" panose="020B0503020204020204" pitchFamily="34" charset="-122"/>
                  <a:ea typeface="微软雅黑" panose="020B0503020204020204" pitchFamily="34" charset="-122"/>
                </a:rPr>
                <a:t>季度销售业绩汇总</a:t>
              </a:r>
              <a:endParaRPr lang="zh-CN" altLang="en-US" sz="2000" dirty="0">
                <a:solidFill>
                  <a:prstClr val="black"/>
                </a:solidFill>
                <a:latin typeface="微软雅黑" panose="020B0503020204020204" pitchFamily="34" charset="-122"/>
                <a:ea typeface="微软雅黑" panose="020B0503020204020204" pitchFamily="34" charset="-122"/>
              </a:endParaRPr>
            </a:p>
          </p:txBody>
        </p:sp>
      </p:grpSp>
      <p:graphicFrame>
        <p:nvGraphicFramePr>
          <p:cNvPr id="21" name="Chart 14"/>
          <p:cNvGraphicFramePr/>
          <p:nvPr/>
        </p:nvGraphicFramePr>
        <p:xfrm>
          <a:off x="5790186" y="1896087"/>
          <a:ext cx="5527105" cy="3844637"/>
        </p:xfrm>
        <a:graphic>
          <a:graphicData uri="http://schemas.openxmlformats.org/drawingml/2006/chart">
            <c:chart xmlns:c="http://schemas.openxmlformats.org/drawingml/2006/chart" xmlns:r="http://schemas.openxmlformats.org/officeDocument/2006/relationships" r:id="rId1"/>
          </a:graphicData>
        </a:graphic>
      </p:graphicFrame>
      <p:sp>
        <p:nvSpPr>
          <p:cNvPr id="22" name="Shape 2645"/>
          <p:cNvSpPr/>
          <p:nvPr/>
        </p:nvSpPr>
        <p:spPr>
          <a:xfrm>
            <a:off x="1511843" y="2379656"/>
            <a:ext cx="379308" cy="275861"/>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53585F"/>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23" name="Shape 2688"/>
          <p:cNvSpPr/>
          <p:nvPr/>
        </p:nvSpPr>
        <p:spPr>
          <a:xfrm>
            <a:off x="1511843" y="3467167"/>
            <a:ext cx="379308" cy="379308"/>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rgbClr val="53585F"/>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24" name="Shape 2784"/>
          <p:cNvSpPr/>
          <p:nvPr/>
        </p:nvSpPr>
        <p:spPr>
          <a:xfrm>
            <a:off x="1511843" y="4659055"/>
            <a:ext cx="379308" cy="379308"/>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rgbClr val="53585F"/>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grpSp>
        <p:nvGrpSpPr>
          <p:cNvPr id="25" name="组合 24"/>
          <p:cNvGrpSpPr/>
          <p:nvPr/>
        </p:nvGrpSpPr>
        <p:grpSpPr>
          <a:xfrm>
            <a:off x="2137088" y="2087289"/>
            <a:ext cx="3061293" cy="888553"/>
            <a:chOff x="874713" y="1139825"/>
            <a:chExt cx="3061293" cy="888552"/>
          </a:xfrm>
        </p:grpSpPr>
        <p:sp>
          <p:nvSpPr>
            <p:cNvPr id="26" name="矩形 25"/>
            <p:cNvSpPr/>
            <p:nvPr/>
          </p:nvSpPr>
          <p:spPr>
            <a:xfrm>
              <a:off x="874713" y="1464889"/>
              <a:ext cx="3061293" cy="563488"/>
            </a:xfrm>
            <a:prstGeom prst="rect">
              <a:avLst/>
            </a:prstGeom>
          </p:spPr>
          <p:txBody>
            <a:bodyPr wrap="square">
              <a:spAutoFit/>
              <a:scene3d>
                <a:camera prst="orthographicFront"/>
                <a:lightRig rig="threePt" dir="t"/>
              </a:scene3d>
              <a:sp3d contourW="12700"/>
            </a:bodyPr>
            <a:lstStyle/>
            <a:p>
              <a:pPr algn="just" defTabSz="914400">
                <a:lnSpc>
                  <a:spcPct val="120000"/>
                </a:lnSpc>
              </a:pPr>
              <a:r>
                <a:rPr lang="zh-CN" altLang="en-US" sz="1335" dirty="0">
                  <a:solidFill>
                    <a:srgbClr val="FFFFFF">
                      <a:lumMod val="50000"/>
                    </a:srgbClr>
                  </a:solidFill>
                  <a:latin typeface="Arial" panose="020B0604020202020204"/>
                  <a:ea typeface="微软雅黑" panose="020B0503020204020204" pitchFamily="34" charset="-122"/>
                </a:rPr>
                <a:t>用户可以在投影仪或者计算机上进行演示，也可以将演示文稿打印出来</a:t>
              </a:r>
              <a:endParaRPr lang="zh-CN" altLang="en-US" sz="1335" dirty="0">
                <a:solidFill>
                  <a:srgbClr val="FFFFFF">
                    <a:lumMod val="50000"/>
                  </a:srgbClr>
                </a:solidFill>
                <a:latin typeface="Arial" panose="020B0604020202020204"/>
                <a:ea typeface="微软雅黑" panose="020B0503020204020204" pitchFamily="34" charset="-122"/>
              </a:endParaRPr>
            </a:p>
          </p:txBody>
        </p:sp>
        <p:sp>
          <p:nvSpPr>
            <p:cNvPr id="27" name="矩形 26"/>
            <p:cNvSpPr/>
            <p:nvPr/>
          </p:nvSpPr>
          <p:spPr>
            <a:xfrm>
              <a:off x="874713" y="1139825"/>
              <a:ext cx="2084386" cy="407419"/>
            </a:xfrm>
            <a:prstGeom prst="rect">
              <a:avLst/>
            </a:prstGeom>
          </p:spPr>
          <p:txBody>
            <a:bodyPr wrap="square">
              <a:spAutoFit/>
              <a:scene3d>
                <a:camera prst="orthographicFront"/>
                <a:lightRig rig="threePt" dir="t"/>
              </a:scene3d>
              <a:sp3d contourW="12700"/>
            </a:bodyPr>
            <a:lstStyle/>
            <a:p>
              <a:pPr algn="just" defTabSz="914400">
                <a:lnSpc>
                  <a:spcPct val="120000"/>
                </a:lnSpc>
              </a:pPr>
              <a:r>
                <a:rPr lang="zh-CN" altLang="en-US" sz="1865" b="1" dirty="0">
                  <a:solidFill>
                    <a:srgbClr val="24313A"/>
                  </a:solidFill>
                  <a:latin typeface="Arial" panose="020B0604020202020204"/>
                  <a:ea typeface="微软雅黑" panose="020B0503020204020204" pitchFamily="34" charset="-122"/>
                </a:rPr>
                <a:t>标题文字添加</a:t>
              </a:r>
              <a:endParaRPr lang="zh-CN" altLang="en-US" sz="1865" b="1" dirty="0">
                <a:solidFill>
                  <a:srgbClr val="24313A"/>
                </a:solidFill>
                <a:latin typeface="Arial" panose="020B0604020202020204"/>
                <a:ea typeface="微软雅黑" panose="020B0503020204020204" pitchFamily="34" charset="-122"/>
              </a:endParaRPr>
            </a:p>
          </p:txBody>
        </p:sp>
      </p:grpSp>
      <p:grpSp>
        <p:nvGrpSpPr>
          <p:cNvPr id="28" name="组合 27"/>
          <p:cNvGrpSpPr/>
          <p:nvPr/>
        </p:nvGrpSpPr>
        <p:grpSpPr>
          <a:xfrm>
            <a:off x="2137088" y="3226525"/>
            <a:ext cx="3061293" cy="888553"/>
            <a:chOff x="874713" y="1139825"/>
            <a:chExt cx="3061293" cy="888552"/>
          </a:xfrm>
        </p:grpSpPr>
        <p:sp>
          <p:nvSpPr>
            <p:cNvPr id="29" name="矩形 28"/>
            <p:cNvSpPr/>
            <p:nvPr/>
          </p:nvSpPr>
          <p:spPr>
            <a:xfrm>
              <a:off x="874713" y="1464889"/>
              <a:ext cx="3061293" cy="563488"/>
            </a:xfrm>
            <a:prstGeom prst="rect">
              <a:avLst/>
            </a:prstGeom>
          </p:spPr>
          <p:txBody>
            <a:bodyPr wrap="square">
              <a:spAutoFit/>
              <a:scene3d>
                <a:camera prst="orthographicFront"/>
                <a:lightRig rig="threePt" dir="t"/>
              </a:scene3d>
              <a:sp3d contourW="12700"/>
            </a:bodyPr>
            <a:lstStyle/>
            <a:p>
              <a:pPr algn="just" defTabSz="914400">
                <a:lnSpc>
                  <a:spcPct val="120000"/>
                </a:lnSpc>
              </a:pPr>
              <a:r>
                <a:rPr lang="zh-CN" altLang="en-US" sz="1335" dirty="0">
                  <a:solidFill>
                    <a:srgbClr val="FFFFFF">
                      <a:lumMod val="50000"/>
                    </a:srgbClr>
                  </a:solidFill>
                  <a:latin typeface="Arial" panose="020B0604020202020204"/>
                  <a:ea typeface="微软雅黑" panose="020B0503020204020204" pitchFamily="34" charset="-122"/>
                </a:rPr>
                <a:t>用户可以在投影仪或者计算机上进行演示，也可以将演示文稿打印出来</a:t>
              </a:r>
              <a:endParaRPr lang="zh-CN" altLang="en-US" sz="1335" dirty="0">
                <a:solidFill>
                  <a:srgbClr val="FFFFFF">
                    <a:lumMod val="50000"/>
                  </a:srgbClr>
                </a:solidFill>
                <a:latin typeface="Arial" panose="020B0604020202020204"/>
                <a:ea typeface="微软雅黑" panose="020B0503020204020204" pitchFamily="34" charset="-122"/>
              </a:endParaRPr>
            </a:p>
          </p:txBody>
        </p:sp>
        <p:sp>
          <p:nvSpPr>
            <p:cNvPr id="30" name="矩形 29"/>
            <p:cNvSpPr/>
            <p:nvPr/>
          </p:nvSpPr>
          <p:spPr>
            <a:xfrm>
              <a:off x="874713" y="1139825"/>
              <a:ext cx="2084386" cy="407419"/>
            </a:xfrm>
            <a:prstGeom prst="rect">
              <a:avLst/>
            </a:prstGeom>
          </p:spPr>
          <p:txBody>
            <a:bodyPr wrap="square">
              <a:spAutoFit/>
              <a:scene3d>
                <a:camera prst="orthographicFront"/>
                <a:lightRig rig="threePt" dir="t"/>
              </a:scene3d>
              <a:sp3d contourW="12700"/>
            </a:bodyPr>
            <a:lstStyle/>
            <a:p>
              <a:pPr algn="just" defTabSz="914400">
                <a:lnSpc>
                  <a:spcPct val="120000"/>
                </a:lnSpc>
              </a:pPr>
              <a:r>
                <a:rPr lang="zh-CN" altLang="en-US" sz="1865" b="1" dirty="0">
                  <a:solidFill>
                    <a:srgbClr val="24313A"/>
                  </a:solidFill>
                  <a:latin typeface="Arial" panose="020B0604020202020204"/>
                  <a:ea typeface="微软雅黑" panose="020B0503020204020204" pitchFamily="34" charset="-122"/>
                </a:rPr>
                <a:t>标题文字添加</a:t>
              </a:r>
              <a:endParaRPr lang="zh-CN" altLang="en-US" sz="1865" b="1" dirty="0">
                <a:solidFill>
                  <a:srgbClr val="24313A"/>
                </a:solidFill>
                <a:latin typeface="Arial" panose="020B0604020202020204"/>
                <a:ea typeface="微软雅黑" panose="020B0503020204020204" pitchFamily="34" charset="-122"/>
              </a:endParaRPr>
            </a:p>
          </p:txBody>
        </p:sp>
      </p:grpSp>
      <p:grpSp>
        <p:nvGrpSpPr>
          <p:cNvPr id="31" name="组合 30"/>
          <p:cNvGrpSpPr/>
          <p:nvPr/>
        </p:nvGrpSpPr>
        <p:grpSpPr>
          <a:xfrm>
            <a:off x="2137088" y="4418411"/>
            <a:ext cx="3061293" cy="888553"/>
            <a:chOff x="874713" y="1139825"/>
            <a:chExt cx="3061293" cy="888552"/>
          </a:xfrm>
        </p:grpSpPr>
        <p:sp>
          <p:nvSpPr>
            <p:cNvPr id="32" name="矩形 31"/>
            <p:cNvSpPr/>
            <p:nvPr/>
          </p:nvSpPr>
          <p:spPr>
            <a:xfrm>
              <a:off x="874713" y="1464889"/>
              <a:ext cx="3061293" cy="563488"/>
            </a:xfrm>
            <a:prstGeom prst="rect">
              <a:avLst/>
            </a:prstGeom>
          </p:spPr>
          <p:txBody>
            <a:bodyPr wrap="square">
              <a:spAutoFit/>
              <a:scene3d>
                <a:camera prst="orthographicFront"/>
                <a:lightRig rig="threePt" dir="t"/>
              </a:scene3d>
              <a:sp3d contourW="12700"/>
            </a:bodyPr>
            <a:lstStyle/>
            <a:p>
              <a:pPr algn="just" defTabSz="914400">
                <a:lnSpc>
                  <a:spcPct val="120000"/>
                </a:lnSpc>
              </a:pPr>
              <a:r>
                <a:rPr lang="zh-CN" altLang="en-US" sz="1335" dirty="0">
                  <a:solidFill>
                    <a:srgbClr val="FFFFFF">
                      <a:lumMod val="50000"/>
                    </a:srgbClr>
                  </a:solidFill>
                  <a:latin typeface="Arial" panose="020B0604020202020204"/>
                  <a:ea typeface="微软雅黑" panose="020B0503020204020204" pitchFamily="34" charset="-122"/>
                </a:rPr>
                <a:t>用户可以在投影仪或者计算机上进行演示，也可以将演示文稿打印出来</a:t>
              </a:r>
              <a:endParaRPr lang="zh-CN" altLang="en-US" sz="1335" dirty="0">
                <a:solidFill>
                  <a:srgbClr val="FFFFFF">
                    <a:lumMod val="50000"/>
                  </a:srgbClr>
                </a:solidFill>
                <a:latin typeface="Arial" panose="020B0604020202020204"/>
                <a:ea typeface="微软雅黑" panose="020B0503020204020204" pitchFamily="34" charset="-122"/>
              </a:endParaRPr>
            </a:p>
          </p:txBody>
        </p:sp>
        <p:sp>
          <p:nvSpPr>
            <p:cNvPr id="33" name="矩形 32"/>
            <p:cNvSpPr/>
            <p:nvPr/>
          </p:nvSpPr>
          <p:spPr>
            <a:xfrm>
              <a:off x="874713" y="1139825"/>
              <a:ext cx="2084386" cy="407419"/>
            </a:xfrm>
            <a:prstGeom prst="rect">
              <a:avLst/>
            </a:prstGeom>
          </p:spPr>
          <p:txBody>
            <a:bodyPr wrap="square">
              <a:spAutoFit/>
              <a:scene3d>
                <a:camera prst="orthographicFront"/>
                <a:lightRig rig="threePt" dir="t"/>
              </a:scene3d>
              <a:sp3d contourW="12700"/>
            </a:bodyPr>
            <a:lstStyle/>
            <a:p>
              <a:pPr algn="just" defTabSz="914400">
                <a:lnSpc>
                  <a:spcPct val="120000"/>
                </a:lnSpc>
              </a:pPr>
              <a:r>
                <a:rPr lang="zh-CN" altLang="en-US" sz="1865" b="1" dirty="0">
                  <a:solidFill>
                    <a:srgbClr val="24313A"/>
                  </a:solidFill>
                  <a:latin typeface="Arial" panose="020B0604020202020204"/>
                  <a:ea typeface="微软雅黑" panose="020B0503020204020204" pitchFamily="34" charset="-122"/>
                </a:rPr>
                <a:t>标题文字添加</a:t>
              </a:r>
              <a:endParaRPr lang="zh-CN" altLang="en-US" sz="1865" b="1" dirty="0">
                <a:solidFill>
                  <a:srgbClr val="24313A"/>
                </a:solidFill>
                <a:latin typeface="Arial" panose="020B0604020202020204"/>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Effect transition="in" filter="fade">
                                      <p:cBhvr>
                                        <p:cTn id="19" dur="500"/>
                                        <p:tgtEl>
                                          <p:spTgt spid="24"/>
                                        </p:tgtEl>
                                      </p:cBhvr>
                                    </p:animEffect>
                                  </p:childTnLst>
                                </p:cTn>
                              </p:par>
                            </p:childTnLst>
                          </p:cTn>
                        </p:par>
                        <p:par>
                          <p:cTn id="20" fill="hold">
                            <p:stCondLst>
                              <p:cond delay="500"/>
                            </p:stCondLst>
                            <p:childTnLst>
                              <p:par>
                                <p:cTn id="21" presetID="22" presetClass="entr" presetSubtype="8"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left)">
                                      <p:cBhvr>
                                        <p:cTn id="23" dur="500"/>
                                        <p:tgtEl>
                                          <p:spTgt spid="25"/>
                                        </p:tgtEl>
                                      </p:cBhvr>
                                    </p:animEffect>
                                  </p:childTnLst>
                                </p:cTn>
                              </p:par>
                              <p:par>
                                <p:cTn id="24" presetID="22" presetClass="entr" presetSubtype="8" fill="hold" nodeType="with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wipe(left)">
                                      <p:cBhvr>
                                        <p:cTn id="26" dur="500"/>
                                        <p:tgtEl>
                                          <p:spTgt spid="28"/>
                                        </p:tgtEl>
                                      </p:cBhvr>
                                    </p:animEffect>
                                  </p:childTnLst>
                                </p:cTn>
                              </p:par>
                              <p:par>
                                <p:cTn id="27" presetID="22" presetClass="entr" presetSubtype="8" fill="hold"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wipe(left)">
                                      <p:cBhvr>
                                        <p:cTn id="29" dur="500"/>
                                        <p:tgtEl>
                                          <p:spTgt spid="31"/>
                                        </p:tgtEl>
                                      </p:cBhvr>
                                    </p:animEffect>
                                  </p:childTnLst>
                                </p:cTn>
                              </p:par>
                            </p:childTnLst>
                          </p:cTn>
                        </p:par>
                        <p:par>
                          <p:cTn id="30" fill="hold">
                            <p:stCondLst>
                              <p:cond delay="1000"/>
                            </p:stCondLst>
                            <p:childTnLst>
                              <p:par>
                                <p:cTn id="31" presetID="22" presetClass="entr" presetSubtype="8" fill="hold" grpId="0"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wipe(left)">
                                      <p:cBhvr>
                                        <p:cTn id="3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1" grpId="0">
        <p:bldAsOne/>
      </p:bldGraphic>
      <p:bldP spid="22" grpId="0" animBg="1"/>
      <p:bldP spid="23" grpId="0" animBg="1"/>
      <p:bldP spid="2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55869" y="88072"/>
            <a:ext cx="4721852" cy="584775"/>
            <a:chOff x="355869" y="88072"/>
            <a:chExt cx="4721852" cy="584775"/>
          </a:xfrm>
        </p:grpSpPr>
        <p:sp>
          <p:nvSpPr>
            <p:cNvPr id="8" name="矩形 7"/>
            <p:cNvSpPr/>
            <p:nvPr/>
          </p:nvSpPr>
          <p:spPr>
            <a:xfrm>
              <a:off x="355869" y="88072"/>
              <a:ext cx="2646878" cy="584775"/>
            </a:xfrm>
            <a:prstGeom prst="rect">
              <a:avLst/>
            </a:prstGeom>
          </p:spPr>
          <p:txBody>
            <a:bodyPr wrap="none">
              <a:spAutoFit/>
            </a:bodyPr>
            <a:lstStyle/>
            <a:p>
              <a:r>
                <a:rPr lang="zh-CN" altLang="en-US" sz="3200" b="1">
                  <a:solidFill>
                    <a:srgbClr val="C00000"/>
                  </a:solidFill>
                  <a:latin typeface="微软雅黑" panose="020B0503020204020204" pitchFamily="34" charset="-122"/>
                  <a:ea typeface="微软雅黑" panose="020B0503020204020204" pitchFamily="34" charset="-122"/>
                </a:rPr>
                <a:t>工作完成情况</a:t>
              </a:r>
              <a:endParaRPr lang="zh-CN" altLang="en-US" sz="3200" b="1" dirty="0">
                <a:solidFill>
                  <a:srgbClr val="C00000"/>
                </a:solidFill>
                <a:latin typeface="微软雅黑" panose="020B0503020204020204" pitchFamily="34" charset="-122"/>
                <a:ea typeface="微软雅黑" panose="020B0503020204020204" pitchFamily="34" charset="-122"/>
              </a:endParaRPr>
            </a:p>
          </p:txBody>
        </p:sp>
        <p:sp>
          <p:nvSpPr>
            <p:cNvPr id="9" name="矩形 8"/>
            <p:cNvSpPr/>
            <p:nvPr/>
          </p:nvSpPr>
          <p:spPr>
            <a:xfrm>
              <a:off x="2841211" y="258223"/>
              <a:ext cx="2236510" cy="400110"/>
            </a:xfrm>
            <a:prstGeom prst="rect">
              <a:avLst/>
            </a:prstGeom>
          </p:spPr>
          <p:txBody>
            <a:bodyPr wrap="none">
              <a:spAutoFit/>
            </a:bodyPr>
            <a:lstStyle/>
            <a:p>
              <a:pPr lvl="0"/>
              <a:r>
                <a:rPr lang="zh-CN" altLang="en-US" sz="2000">
                  <a:solidFill>
                    <a:prstClr val="black"/>
                  </a:solidFill>
                  <a:latin typeface="微软雅黑" panose="020B0503020204020204" pitchFamily="34" charset="-122"/>
                  <a:ea typeface="微软雅黑" panose="020B0503020204020204" pitchFamily="34" charset="-122"/>
                </a:rPr>
                <a:t>月度销售业绩汇总</a:t>
              </a:r>
              <a:endParaRPr lang="zh-CN" altLang="en-US" sz="2000" dirty="0">
                <a:solidFill>
                  <a:prstClr val="black"/>
                </a:solidFill>
                <a:latin typeface="微软雅黑" panose="020B0503020204020204" pitchFamily="34" charset="-122"/>
                <a:ea typeface="微软雅黑" panose="020B0503020204020204" pitchFamily="34" charset="-122"/>
              </a:endParaRPr>
            </a:p>
          </p:txBody>
        </p:sp>
      </p:grpSp>
      <p:grpSp>
        <p:nvGrpSpPr>
          <p:cNvPr id="53" name="Group 12"/>
          <p:cNvGrpSpPr/>
          <p:nvPr/>
        </p:nvGrpSpPr>
        <p:grpSpPr>
          <a:xfrm>
            <a:off x="654051" y="1589345"/>
            <a:ext cx="10972800" cy="2796683"/>
            <a:chOff x="452438" y="1473206"/>
            <a:chExt cx="8229600" cy="2330566"/>
          </a:xfrm>
        </p:grpSpPr>
        <p:sp>
          <p:nvSpPr>
            <p:cNvPr id="54" name="TextBox 13"/>
            <p:cNvSpPr txBox="1"/>
            <p:nvPr/>
          </p:nvSpPr>
          <p:spPr>
            <a:xfrm>
              <a:off x="452438" y="1473206"/>
              <a:ext cx="329658" cy="230833"/>
            </a:xfrm>
            <a:prstGeom prst="rect">
              <a:avLst/>
            </a:prstGeom>
            <a:noFill/>
          </p:spPr>
          <p:txBody>
            <a:bodyPr wrap="none">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sz="1600" b="0" i="0" u="none" strike="noStrike" kern="0" cap="none" spc="0" normalizeH="0" baseline="0" noProof="0" dirty="0">
                  <a:ln>
                    <a:noFill/>
                  </a:ln>
                  <a:solidFill>
                    <a:srgbClr val="004F67"/>
                  </a:solidFill>
                  <a:effectLst/>
                  <a:uLnTx/>
                  <a:uFillTx/>
                  <a:latin typeface="Arial" panose="020B0604020202020204"/>
                  <a:ea typeface="微软雅黑" panose="020B0503020204020204" pitchFamily="34" charset="-122"/>
                  <a:cs typeface="+mn-ea"/>
                  <a:sym typeface="+mn-lt"/>
                </a:rPr>
                <a:t>100</a:t>
              </a:r>
              <a:endParaRPr kumimoji="0" lang="en-US" sz="1600" b="0" i="0" u="none" strike="noStrike" kern="0" cap="none" spc="0" normalizeH="0" baseline="0" noProof="0" dirty="0">
                <a:ln>
                  <a:noFill/>
                </a:ln>
                <a:solidFill>
                  <a:srgbClr val="004F67"/>
                </a:solidFill>
                <a:effectLst/>
                <a:uLnTx/>
                <a:uFillTx/>
                <a:latin typeface="Arial" panose="020B0604020202020204"/>
                <a:ea typeface="微软雅黑" panose="020B0503020204020204" pitchFamily="34" charset="-122"/>
                <a:cs typeface="+mn-ea"/>
                <a:sym typeface="+mn-lt"/>
              </a:endParaRPr>
            </a:p>
          </p:txBody>
        </p:sp>
        <p:cxnSp>
          <p:nvCxnSpPr>
            <p:cNvPr id="55" name="Straight Connector 14"/>
            <p:cNvCxnSpPr/>
            <p:nvPr/>
          </p:nvCxnSpPr>
          <p:spPr>
            <a:xfrm>
              <a:off x="906408" y="1645572"/>
              <a:ext cx="7775630" cy="13900"/>
            </a:xfrm>
            <a:prstGeom prst="line">
              <a:avLst/>
            </a:prstGeom>
            <a:noFill/>
            <a:ln w="12700" cap="flat" cmpd="sng" algn="ctr">
              <a:solidFill>
                <a:srgbClr val="004F67"/>
              </a:solidFill>
              <a:prstDash val="sysDash"/>
              <a:miter lim="800000"/>
            </a:ln>
            <a:effectLst/>
          </p:spPr>
        </p:cxnSp>
        <p:sp>
          <p:nvSpPr>
            <p:cNvPr id="56" name="TextBox 15"/>
            <p:cNvSpPr txBox="1"/>
            <p:nvPr/>
          </p:nvSpPr>
          <p:spPr>
            <a:xfrm>
              <a:off x="452438" y="3572939"/>
              <a:ext cx="202220" cy="230833"/>
            </a:xfrm>
            <a:prstGeom prst="rect">
              <a:avLst/>
            </a:prstGeom>
            <a:noFill/>
          </p:spPr>
          <p:txBody>
            <a:bodyPr wrap="none">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sz="1600" b="0" i="0" u="none" strike="noStrike" kern="0" cap="none" spc="0" normalizeH="0" baseline="0" noProof="0">
                  <a:ln>
                    <a:noFill/>
                  </a:ln>
                  <a:solidFill>
                    <a:srgbClr val="004F67"/>
                  </a:solidFill>
                  <a:effectLst/>
                  <a:uLnTx/>
                  <a:uFillTx/>
                  <a:latin typeface="Arial" panose="020B0604020202020204"/>
                  <a:ea typeface="微软雅黑" panose="020B0503020204020204" pitchFamily="34" charset="-122"/>
                  <a:cs typeface="+mn-ea"/>
                  <a:sym typeface="+mn-lt"/>
                </a:rPr>
                <a:t>0</a:t>
              </a:r>
              <a:endParaRPr kumimoji="0" lang="en-US" sz="1600" b="0" i="0" u="none" strike="noStrike" kern="0" cap="none" spc="0" normalizeH="0" baseline="0" noProof="0">
                <a:ln>
                  <a:noFill/>
                </a:ln>
                <a:solidFill>
                  <a:srgbClr val="004F67"/>
                </a:solidFill>
                <a:effectLst/>
                <a:uLnTx/>
                <a:uFillTx/>
                <a:latin typeface="Arial" panose="020B0604020202020204"/>
                <a:ea typeface="微软雅黑" panose="020B0503020204020204" pitchFamily="34" charset="-122"/>
                <a:cs typeface="+mn-ea"/>
                <a:sym typeface="+mn-lt"/>
              </a:endParaRPr>
            </a:p>
          </p:txBody>
        </p:sp>
        <p:cxnSp>
          <p:nvCxnSpPr>
            <p:cNvPr id="57" name="Straight Connector 16"/>
            <p:cNvCxnSpPr/>
            <p:nvPr/>
          </p:nvCxnSpPr>
          <p:spPr>
            <a:xfrm>
              <a:off x="906408" y="3745305"/>
              <a:ext cx="7775630" cy="13900"/>
            </a:xfrm>
            <a:prstGeom prst="line">
              <a:avLst/>
            </a:prstGeom>
            <a:noFill/>
            <a:ln w="12700" cap="flat" cmpd="sng" algn="ctr">
              <a:solidFill>
                <a:srgbClr val="004F67"/>
              </a:solidFill>
              <a:prstDash val="sysDash"/>
              <a:miter lim="800000"/>
            </a:ln>
            <a:effectLst/>
          </p:spPr>
        </p:cxnSp>
        <p:sp>
          <p:nvSpPr>
            <p:cNvPr id="58" name="TextBox 17"/>
            <p:cNvSpPr txBox="1"/>
            <p:nvPr/>
          </p:nvSpPr>
          <p:spPr>
            <a:xfrm>
              <a:off x="452438" y="2540006"/>
              <a:ext cx="265938" cy="230833"/>
            </a:xfrm>
            <a:prstGeom prst="rect">
              <a:avLst/>
            </a:prstGeom>
            <a:noFill/>
          </p:spPr>
          <p:txBody>
            <a:bodyPr wrap="none">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sz="1600" b="0" i="0" u="none" strike="noStrike" kern="0" cap="none" spc="0" normalizeH="0" baseline="0" noProof="0">
                  <a:ln>
                    <a:noFill/>
                  </a:ln>
                  <a:solidFill>
                    <a:srgbClr val="004F67"/>
                  </a:solidFill>
                  <a:effectLst/>
                  <a:uLnTx/>
                  <a:uFillTx/>
                  <a:latin typeface="Arial" panose="020B0604020202020204"/>
                  <a:ea typeface="微软雅黑" panose="020B0503020204020204" pitchFamily="34" charset="-122"/>
                  <a:cs typeface="+mn-ea"/>
                  <a:sym typeface="+mn-lt"/>
                </a:rPr>
                <a:t>50</a:t>
              </a:r>
              <a:endParaRPr kumimoji="0" lang="en-US" sz="1600" b="0" i="0" u="none" strike="noStrike" kern="0" cap="none" spc="0" normalizeH="0" baseline="0" noProof="0">
                <a:ln>
                  <a:noFill/>
                </a:ln>
                <a:solidFill>
                  <a:srgbClr val="004F67"/>
                </a:solidFill>
                <a:effectLst/>
                <a:uLnTx/>
                <a:uFillTx/>
                <a:latin typeface="Arial" panose="020B0604020202020204"/>
                <a:ea typeface="微软雅黑" panose="020B0503020204020204" pitchFamily="34" charset="-122"/>
                <a:cs typeface="+mn-ea"/>
                <a:sym typeface="+mn-lt"/>
              </a:endParaRPr>
            </a:p>
          </p:txBody>
        </p:sp>
        <p:cxnSp>
          <p:nvCxnSpPr>
            <p:cNvPr id="59" name="Straight Connector 18"/>
            <p:cNvCxnSpPr/>
            <p:nvPr/>
          </p:nvCxnSpPr>
          <p:spPr>
            <a:xfrm>
              <a:off x="906408" y="2712372"/>
              <a:ext cx="7775630" cy="13900"/>
            </a:xfrm>
            <a:prstGeom prst="line">
              <a:avLst/>
            </a:prstGeom>
            <a:noFill/>
            <a:ln w="12700" cap="flat" cmpd="sng" algn="ctr">
              <a:solidFill>
                <a:srgbClr val="004F67"/>
              </a:solidFill>
              <a:prstDash val="sysDash"/>
              <a:miter lim="800000"/>
            </a:ln>
            <a:effectLst/>
          </p:spPr>
        </p:cxnSp>
        <p:sp>
          <p:nvSpPr>
            <p:cNvPr id="60" name="TextBox 19"/>
            <p:cNvSpPr txBox="1"/>
            <p:nvPr/>
          </p:nvSpPr>
          <p:spPr>
            <a:xfrm>
              <a:off x="452438" y="2032006"/>
              <a:ext cx="265938" cy="230833"/>
            </a:xfrm>
            <a:prstGeom prst="rect">
              <a:avLst/>
            </a:prstGeom>
            <a:noFill/>
          </p:spPr>
          <p:txBody>
            <a:bodyPr wrap="none">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sz="1600" b="0" i="0" u="none" strike="noStrike" kern="0" cap="none" spc="0" normalizeH="0" baseline="0" noProof="0">
                  <a:ln>
                    <a:noFill/>
                  </a:ln>
                  <a:solidFill>
                    <a:srgbClr val="004F67"/>
                  </a:solidFill>
                  <a:effectLst/>
                  <a:uLnTx/>
                  <a:uFillTx/>
                  <a:latin typeface="Arial" panose="020B0604020202020204"/>
                  <a:ea typeface="微软雅黑" panose="020B0503020204020204" pitchFamily="34" charset="-122"/>
                  <a:cs typeface="+mn-ea"/>
                  <a:sym typeface="+mn-lt"/>
                </a:rPr>
                <a:t>75</a:t>
              </a:r>
              <a:endParaRPr kumimoji="0" lang="en-US" sz="1600" b="0" i="0" u="none" strike="noStrike" kern="0" cap="none" spc="0" normalizeH="0" baseline="0" noProof="0">
                <a:ln>
                  <a:noFill/>
                </a:ln>
                <a:solidFill>
                  <a:srgbClr val="004F67"/>
                </a:solidFill>
                <a:effectLst/>
                <a:uLnTx/>
                <a:uFillTx/>
                <a:latin typeface="Arial" panose="020B0604020202020204"/>
                <a:ea typeface="微软雅黑" panose="020B0503020204020204" pitchFamily="34" charset="-122"/>
                <a:cs typeface="+mn-ea"/>
                <a:sym typeface="+mn-lt"/>
              </a:endParaRPr>
            </a:p>
          </p:txBody>
        </p:sp>
        <p:cxnSp>
          <p:nvCxnSpPr>
            <p:cNvPr id="61" name="Straight Connector 20"/>
            <p:cNvCxnSpPr/>
            <p:nvPr/>
          </p:nvCxnSpPr>
          <p:spPr>
            <a:xfrm>
              <a:off x="906408" y="2204372"/>
              <a:ext cx="7775630" cy="13900"/>
            </a:xfrm>
            <a:prstGeom prst="line">
              <a:avLst/>
            </a:prstGeom>
            <a:noFill/>
            <a:ln w="12700" cap="flat" cmpd="sng" algn="ctr">
              <a:solidFill>
                <a:srgbClr val="004F67"/>
              </a:solidFill>
              <a:prstDash val="sysDash"/>
              <a:miter lim="800000"/>
            </a:ln>
            <a:effectLst/>
          </p:spPr>
        </p:cxnSp>
        <p:sp>
          <p:nvSpPr>
            <p:cNvPr id="62" name="TextBox 21"/>
            <p:cNvSpPr txBox="1"/>
            <p:nvPr/>
          </p:nvSpPr>
          <p:spPr>
            <a:xfrm>
              <a:off x="452438" y="3064940"/>
              <a:ext cx="265938" cy="230833"/>
            </a:xfrm>
            <a:prstGeom prst="rect">
              <a:avLst/>
            </a:prstGeom>
            <a:noFill/>
          </p:spPr>
          <p:txBody>
            <a:bodyPr wrap="none">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sz="1600" b="0" i="0" u="none" strike="noStrike" kern="0" cap="none" spc="0" normalizeH="0" baseline="0" noProof="0">
                  <a:ln>
                    <a:noFill/>
                  </a:ln>
                  <a:solidFill>
                    <a:srgbClr val="004F67"/>
                  </a:solidFill>
                  <a:effectLst/>
                  <a:uLnTx/>
                  <a:uFillTx/>
                  <a:latin typeface="Arial" panose="020B0604020202020204"/>
                  <a:ea typeface="微软雅黑" panose="020B0503020204020204" pitchFamily="34" charset="-122"/>
                  <a:cs typeface="+mn-ea"/>
                  <a:sym typeface="+mn-lt"/>
                </a:rPr>
                <a:t>25</a:t>
              </a:r>
              <a:endParaRPr kumimoji="0" lang="en-US" sz="1600" b="0" i="0" u="none" strike="noStrike" kern="0" cap="none" spc="0" normalizeH="0" baseline="0" noProof="0">
                <a:ln>
                  <a:noFill/>
                </a:ln>
                <a:solidFill>
                  <a:srgbClr val="004F67"/>
                </a:solidFill>
                <a:effectLst/>
                <a:uLnTx/>
                <a:uFillTx/>
                <a:latin typeface="Arial" panose="020B0604020202020204"/>
                <a:ea typeface="微软雅黑" panose="020B0503020204020204" pitchFamily="34" charset="-122"/>
                <a:cs typeface="+mn-ea"/>
                <a:sym typeface="+mn-lt"/>
              </a:endParaRPr>
            </a:p>
          </p:txBody>
        </p:sp>
        <p:cxnSp>
          <p:nvCxnSpPr>
            <p:cNvPr id="63" name="Straight Connector 22"/>
            <p:cNvCxnSpPr/>
            <p:nvPr/>
          </p:nvCxnSpPr>
          <p:spPr>
            <a:xfrm>
              <a:off x="906408" y="3237306"/>
              <a:ext cx="7775630" cy="13900"/>
            </a:xfrm>
            <a:prstGeom prst="line">
              <a:avLst/>
            </a:prstGeom>
            <a:noFill/>
            <a:ln w="12700" cap="flat" cmpd="sng" algn="ctr">
              <a:solidFill>
                <a:srgbClr val="004F67"/>
              </a:solidFill>
              <a:prstDash val="sysDash"/>
              <a:miter lim="800000"/>
            </a:ln>
            <a:effectLst/>
          </p:spPr>
        </p:cxnSp>
      </p:grpSp>
      <p:sp>
        <p:nvSpPr>
          <p:cNvPr id="64" name="Rectangle: Rounded Corners 29"/>
          <p:cNvSpPr/>
          <p:nvPr/>
        </p:nvSpPr>
        <p:spPr>
          <a:xfrm>
            <a:off x="2667472" y="3105368"/>
            <a:ext cx="504277" cy="1137565"/>
          </a:xfrm>
          <a:prstGeom prst="roundRect">
            <a:avLst>
              <a:gd name="adj" fmla="val 50000"/>
            </a:avLst>
          </a:prstGeom>
          <a:solidFill>
            <a:srgbClr val="C00000"/>
          </a:solidFill>
          <a:ln w="635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ea"/>
              <a:sym typeface="+mn-lt"/>
            </a:endParaRPr>
          </a:p>
        </p:txBody>
      </p:sp>
      <p:sp>
        <p:nvSpPr>
          <p:cNvPr id="65" name="Rectangle: Rounded Corners 30"/>
          <p:cNvSpPr/>
          <p:nvPr/>
        </p:nvSpPr>
        <p:spPr>
          <a:xfrm>
            <a:off x="3327872" y="2306465"/>
            <a:ext cx="504277" cy="1936471"/>
          </a:xfrm>
          <a:prstGeom prst="roundRect">
            <a:avLst>
              <a:gd name="adj" fmla="val 50000"/>
            </a:avLst>
          </a:prstGeom>
          <a:solidFill>
            <a:srgbClr val="433D3C"/>
          </a:solidFill>
          <a:ln w="635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ea"/>
              <a:sym typeface="+mn-lt"/>
            </a:endParaRPr>
          </a:p>
        </p:txBody>
      </p:sp>
      <p:sp>
        <p:nvSpPr>
          <p:cNvPr id="66" name="Rectangle: Rounded Corners 31"/>
          <p:cNvSpPr/>
          <p:nvPr/>
        </p:nvSpPr>
        <p:spPr>
          <a:xfrm>
            <a:off x="3983063" y="2933004"/>
            <a:ext cx="504277" cy="1309931"/>
          </a:xfrm>
          <a:prstGeom prst="roundRect">
            <a:avLst>
              <a:gd name="adj" fmla="val 50000"/>
            </a:avLst>
          </a:prstGeom>
          <a:solidFill>
            <a:srgbClr val="C00000"/>
          </a:solidFill>
          <a:ln w="635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ea"/>
              <a:sym typeface="+mn-lt"/>
            </a:endParaRPr>
          </a:p>
        </p:txBody>
      </p:sp>
      <p:sp>
        <p:nvSpPr>
          <p:cNvPr id="67" name="Rectangle: Rounded Corners 32"/>
          <p:cNvSpPr/>
          <p:nvPr/>
        </p:nvSpPr>
        <p:spPr>
          <a:xfrm>
            <a:off x="4687631" y="2702003"/>
            <a:ext cx="504277" cy="1540932"/>
          </a:xfrm>
          <a:prstGeom prst="roundRect">
            <a:avLst>
              <a:gd name="adj" fmla="val 50000"/>
            </a:avLst>
          </a:prstGeom>
          <a:solidFill>
            <a:srgbClr val="433D3C"/>
          </a:solidFill>
          <a:ln w="635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ea"/>
              <a:sym typeface="+mn-lt"/>
            </a:endParaRPr>
          </a:p>
        </p:txBody>
      </p:sp>
      <p:sp>
        <p:nvSpPr>
          <p:cNvPr id="68" name="Rectangle: Rounded Corners 33"/>
          <p:cNvSpPr/>
          <p:nvPr/>
        </p:nvSpPr>
        <p:spPr>
          <a:xfrm>
            <a:off x="5398828" y="2306461"/>
            <a:ext cx="504277" cy="1936472"/>
          </a:xfrm>
          <a:prstGeom prst="roundRect">
            <a:avLst>
              <a:gd name="adj" fmla="val 50000"/>
            </a:avLst>
          </a:prstGeom>
          <a:solidFill>
            <a:srgbClr val="C00000"/>
          </a:solidFill>
          <a:ln w="635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ea"/>
              <a:sym typeface="+mn-lt"/>
            </a:endParaRPr>
          </a:p>
        </p:txBody>
      </p:sp>
      <p:sp>
        <p:nvSpPr>
          <p:cNvPr id="69" name="Rectangle: Rounded Corners 34"/>
          <p:cNvSpPr/>
          <p:nvPr/>
        </p:nvSpPr>
        <p:spPr>
          <a:xfrm>
            <a:off x="6126963" y="2052469"/>
            <a:ext cx="504277" cy="2190465"/>
          </a:xfrm>
          <a:prstGeom prst="roundRect">
            <a:avLst>
              <a:gd name="adj" fmla="val 50000"/>
            </a:avLst>
          </a:prstGeom>
          <a:solidFill>
            <a:srgbClr val="433D3C"/>
          </a:solidFill>
          <a:ln w="635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ea"/>
              <a:sym typeface="+mn-lt"/>
            </a:endParaRPr>
          </a:p>
        </p:txBody>
      </p:sp>
      <p:sp>
        <p:nvSpPr>
          <p:cNvPr id="70" name="Rectangle: Rounded Corners 35"/>
          <p:cNvSpPr/>
          <p:nvPr/>
        </p:nvSpPr>
        <p:spPr>
          <a:xfrm>
            <a:off x="6806155" y="2702003"/>
            <a:ext cx="504277" cy="1540932"/>
          </a:xfrm>
          <a:prstGeom prst="roundRect">
            <a:avLst>
              <a:gd name="adj" fmla="val 50000"/>
            </a:avLst>
          </a:prstGeom>
          <a:solidFill>
            <a:srgbClr val="C00000"/>
          </a:solidFill>
          <a:ln w="635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ea"/>
              <a:sym typeface="+mn-lt"/>
            </a:endParaRPr>
          </a:p>
        </p:txBody>
      </p:sp>
      <p:sp>
        <p:nvSpPr>
          <p:cNvPr id="71" name="Rectangle: Rounded Corners 36"/>
          <p:cNvSpPr/>
          <p:nvPr/>
        </p:nvSpPr>
        <p:spPr>
          <a:xfrm>
            <a:off x="7510735" y="2933004"/>
            <a:ext cx="504277" cy="1309931"/>
          </a:xfrm>
          <a:prstGeom prst="roundRect">
            <a:avLst>
              <a:gd name="adj" fmla="val 50000"/>
            </a:avLst>
          </a:prstGeom>
          <a:solidFill>
            <a:srgbClr val="433D3C"/>
          </a:solidFill>
          <a:ln w="635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ea"/>
              <a:sym typeface="+mn-lt"/>
            </a:endParaRPr>
          </a:p>
        </p:txBody>
      </p:sp>
      <p:sp>
        <p:nvSpPr>
          <p:cNvPr id="72" name="Rectangle: Rounded Corners 37"/>
          <p:cNvSpPr/>
          <p:nvPr/>
        </p:nvSpPr>
        <p:spPr>
          <a:xfrm>
            <a:off x="8221607" y="3105368"/>
            <a:ext cx="504277" cy="1137565"/>
          </a:xfrm>
          <a:prstGeom prst="roundRect">
            <a:avLst>
              <a:gd name="adj" fmla="val 50000"/>
            </a:avLst>
          </a:prstGeom>
          <a:solidFill>
            <a:srgbClr val="C00000"/>
          </a:solidFill>
          <a:ln w="635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ea"/>
              <a:sym typeface="+mn-lt"/>
            </a:endParaRPr>
          </a:p>
        </p:txBody>
      </p:sp>
      <p:sp>
        <p:nvSpPr>
          <p:cNvPr id="73" name="Rectangle: Rounded Corners 38"/>
          <p:cNvSpPr/>
          <p:nvPr/>
        </p:nvSpPr>
        <p:spPr>
          <a:xfrm>
            <a:off x="8905888" y="2702003"/>
            <a:ext cx="504277" cy="1540932"/>
          </a:xfrm>
          <a:prstGeom prst="roundRect">
            <a:avLst>
              <a:gd name="adj" fmla="val 50000"/>
            </a:avLst>
          </a:prstGeom>
          <a:solidFill>
            <a:srgbClr val="433D3C"/>
          </a:solidFill>
          <a:ln w="635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ea"/>
              <a:sym typeface="+mn-lt"/>
            </a:endParaRPr>
          </a:p>
        </p:txBody>
      </p:sp>
      <p:sp>
        <p:nvSpPr>
          <p:cNvPr id="74" name="Rectangle: Rounded Corners 39"/>
          <p:cNvSpPr/>
          <p:nvPr/>
        </p:nvSpPr>
        <p:spPr>
          <a:xfrm>
            <a:off x="9600159" y="2052469"/>
            <a:ext cx="504277" cy="2190465"/>
          </a:xfrm>
          <a:prstGeom prst="roundRect">
            <a:avLst>
              <a:gd name="adj" fmla="val 50000"/>
            </a:avLst>
          </a:prstGeom>
          <a:solidFill>
            <a:srgbClr val="C00000"/>
          </a:solidFill>
          <a:ln w="635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ea"/>
              <a:sym typeface="+mn-lt"/>
            </a:endParaRPr>
          </a:p>
        </p:txBody>
      </p:sp>
      <p:grpSp>
        <p:nvGrpSpPr>
          <p:cNvPr id="75" name="组合 74"/>
          <p:cNvGrpSpPr/>
          <p:nvPr/>
        </p:nvGrpSpPr>
        <p:grpSpPr>
          <a:xfrm>
            <a:off x="1324888" y="5180727"/>
            <a:ext cx="2446253" cy="971741"/>
            <a:chOff x="627142" y="4048901"/>
            <a:chExt cx="1834690" cy="728806"/>
          </a:xfrm>
        </p:grpSpPr>
        <p:sp>
          <p:nvSpPr>
            <p:cNvPr id="76" name="TextBox 58"/>
            <p:cNvSpPr txBox="1"/>
            <p:nvPr/>
          </p:nvSpPr>
          <p:spPr>
            <a:xfrm>
              <a:off x="1013572" y="4048901"/>
              <a:ext cx="1061829" cy="346249"/>
            </a:xfrm>
            <a:prstGeom prst="rect">
              <a:avLst/>
            </a:prstGeom>
            <a:noFill/>
          </p:spPr>
          <p:txBody>
            <a:bodyPr wrap="none">
              <a:normAutofit/>
            </a:bodyPr>
            <a:lstStyle/>
            <a:p>
              <a:pPr algn="ctr" defTabSz="914400"/>
              <a:r>
                <a:rPr lang="zh-CN" altLang="en-US" sz="2135" b="1" dirty="0">
                  <a:solidFill>
                    <a:srgbClr val="433D3C"/>
                  </a:solidFill>
                  <a:latin typeface="Arial" panose="020B0604020202020204"/>
                  <a:ea typeface="微软雅黑" panose="020B0503020204020204" pitchFamily="34" charset="-122"/>
                  <a:cs typeface="+mn-ea"/>
                  <a:sym typeface="+mn-lt"/>
                </a:rPr>
                <a:t>指标</a:t>
              </a:r>
              <a:r>
                <a:rPr lang="en-US" altLang="zh-CN" sz="2135" b="1" dirty="0">
                  <a:solidFill>
                    <a:srgbClr val="433D3C"/>
                  </a:solidFill>
                  <a:latin typeface="Arial" panose="020B0604020202020204"/>
                  <a:ea typeface="微软雅黑" panose="020B0503020204020204" pitchFamily="34" charset="-122"/>
                  <a:cs typeface="+mn-ea"/>
                  <a:sym typeface="+mn-lt"/>
                </a:rPr>
                <a:t>1</a:t>
              </a:r>
              <a:endParaRPr lang="zh-CN" altLang="en-US" sz="2135" b="1" dirty="0">
                <a:solidFill>
                  <a:srgbClr val="433D3C"/>
                </a:solidFill>
                <a:latin typeface="Arial" panose="020B0604020202020204"/>
                <a:ea typeface="微软雅黑" panose="020B0503020204020204" pitchFamily="34" charset="-122"/>
                <a:cs typeface="+mn-ea"/>
                <a:sym typeface="+mn-lt"/>
              </a:endParaRPr>
            </a:p>
          </p:txBody>
        </p:sp>
        <p:sp>
          <p:nvSpPr>
            <p:cNvPr id="77" name="TextBox 27"/>
            <p:cNvSpPr txBox="1"/>
            <p:nvPr/>
          </p:nvSpPr>
          <p:spPr>
            <a:xfrm>
              <a:off x="627142" y="4362208"/>
              <a:ext cx="1834690" cy="415499"/>
            </a:xfrm>
            <a:prstGeom prst="rect">
              <a:avLst/>
            </a:prstGeom>
            <a:noFill/>
          </p:spPr>
          <p:txBody>
            <a:bodyPr wrap="square">
              <a:normAutofit fontScale="85000" lnSpcReduction="10000"/>
            </a:bodyPr>
            <a:lstStyle/>
            <a:p>
              <a:pPr algn="ctr" defTabSz="914400">
                <a:lnSpc>
                  <a:spcPct val="120000"/>
                </a:lnSpc>
              </a:pPr>
              <a:r>
                <a:rPr lang="zh-CN" altLang="en-US" sz="1335" dirty="0">
                  <a:solidFill>
                    <a:srgbClr val="000000">
                      <a:lumMod val="100000"/>
                    </a:srgbClr>
                  </a:solidFill>
                  <a:latin typeface="Arial" panose="020B0604020202020204"/>
                  <a:ea typeface="微软雅黑" panose="020B0503020204020204" pitchFamily="34" charset="-122"/>
                  <a:cs typeface="+mn-ea"/>
                  <a:sym typeface="+mn-lt"/>
                </a:rPr>
                <a:t>此部分内容作为文字排版占位显示</a:t>
              </a:r>
              <a:br>
                <a:rPr lang="zh-CN" altLang="en-US" sz="1335" dirty="0">
                  <a:solidFill>
                    <a:srgbClr val="000000">
                      <a:lumMod val="100000"/>
                    </a:srgbClr>
                  </a:solidFill>
                  <a:latin typeface="Arial" panose="020B0604020202020204"/>
                  <a:ea typeface="微软雅黑" panose="020B0503020204020204" pitchFamily="34" charset="-122"/>
                  <a:cs typeface="+mn-ea"/>
                  <a:sym typeface="+mn-lt"/>
                </a:rPr>
              </a:br>
              <a:r>
                <a:rPr lang="zh-CN" altLang="en-US" sz="1335" dirty="0">
                  <a:solidFill>
                    <a:srgbClr val="000000">
                      <a:lumMod val="100000"/>
                    </a:srgbClr>
                  </a:solidFill>
                  <a:latin typeface="Arial" panose="020B0604020202020204"/>
                  <a:ea typeface="微软雅黑" panose="020B0503020204020204" pitchFamily="34" charset="-122"/>
                  <a:cs typeface="+mn-ea"/>
                  <a:sym typeface="+mn-lt"/>
                </a:rPr>
                <a:t>（建议使用主题字体）</a:t>
              </a:r>
              <a:endParaRPr lang="zh-CN" altLang="en-US" sz="1335" dirty="0">
                <a:solidFill>
                  <a:srgbClr val="000000">
                    <a:lumMod val="100000"/>
                  </a:srgbClr>
                </a:solidFill>
                <a:latin typeface="Arial" panose="020B0604020202020204"/>
                <a:ea typeface="微软雅黑" panose="020B0503020204020204" pitchFamily="34" charset="-122"/>
                <a:cs typeface="+mn-ea"/>
                <a:sym typeface="+mn-lt"/>
              </a:endParaRPr>
            </a:p>
          </p:txBody>
        </p:sp>
      </p:grpSp>
      <p:grpSp>
        <p:nvGrpSpPr>
          <p:cNvPr id="78" name="组合 77"/>
          <p:cNvGrpSpPr/>
          <p:nvPr/>
        </p:nvGrpSpPr>
        <p:grpSpPr>
          <a:xfrm>
            <a:off x="1962892" y="4332549"/>
            <a:ext cx="8147000" cy="474201"/>
            <a:chOff x="1472169" y="3249410"/>
            <a:chExt cx="6110250" cy="355651"/>
          </a:xfrm>
        </p:grpSpPr>
        <p:sp>
          <p:nvSpPr>
            <p:cNvPr id="79" name="TextBox 58"/>
            <p:cNvSpPr txBox="1"/>
            <p:nvPr/>
          </p:nvSpPr>
          <p:spPr>
            <a:xfrm>
              <a:off x="1472169" y="3258812"/>
              <a:ext cx="341811" cy="346249"/>
            </a:xfrm>
            <a:prstGeom prst="rect">
              <a:avLst/>
            </a:prstGeom>
            <a:noFill/>
          </p:spPr>
          <p:txBody>
            <a:bodyPr wrap="none">
              <a:normAutofit/>
            </a:bodyPr>
            <a:lstStyle/>
            <a:p>
              <a:pPr algn="ctr" defTabSz="914400"/>
              <a:r>
                <a:rPr lang="en-US" altLang="zh-CN" sz="2135" b="1" dirty="0">
                  <a:solidFill>
                    <a:srgbClr val="433D3C"/>
                  </a:solidFill>
                  <a:latin typeface="Arial" panose="020B0604020202020204"/>
                  <a:ea typeface="微软雅黑" panose="020B0503020204020204" pitchFamily="34" charset="-122"/>
                  <a:cs typeface="+mn-ea"/>
                  <a:sym typeface="+mn-lt"/>
                </a:rPr>
                <a:t>1</a:t>
              </a:r>
              <a:r>
                <a:rPr lang="zh-CN" altLang="en-US" sz="2135" b="1" dirty="0">
                  <a:solidFill>
                    <a:srgbClr val="433D3C"/>
                  </a:solidFill>
                  <a:latin typeface="Arial" panose="020B0604020202020204"/>
                  <a:ea typeface="微软雅黑" panose="020B0503020204020204" pitchFamily="34" charset="-122"/>
                  <a:cs typeface="+mn-ea"/>
                  <a:sym typeface="+mn-lt"/>
                </a:rPr>
                <a:t>月</a:t>
              </a:r>
              <a:endParaRPr lang="zh-CN" altLang="en-US" sz="2135" b="1" dirty="0">
                <a:solidFill>
                  <a:srgbClr val="433D3C"/>
                </a:solidFill>
                <a:latin typeface="Arial" panose="020B0604020202020204"/>
                <a:ea typeface="微软雅黑" panose="020B0503020204020204" pitchFamily="34" charset="-122"/>
                <a:cs typeface="+mn-ea"/>
                <a:sym typeface="+mn-lt"/>
              </a:endParaRPr>
            </a:p>
          </p:txBody>
        </p:sp>
        <p:sp>
          <p:nvSpPr>
            <p:cNvPr id="80" name="TextBox 58"/>
            <p:cNvSpPr txBox="1"/>
            <p:nvPr/>
          </p:nvSpPr>
          <p:spPr>
            <a:xfrm>
              <a:off x="2000604" y="3258812"/>
              <a:ext cx="341811" cy="346249"/>
            </a:xfrm>
            <a:prstGeom prst="rect">
              <a:avLst/>
            </a:prstGeom>
            <a:noFill/>
          </p:spPr>
          <p:txBody>
            <a:bodyPr wrap="none">
              <a:normAutofit/>
            </a:bodyPr>
            <a:lstStyle/>
            <a:p>
              <a:pPr algn="ctr" defTabSz="914400"/>
              <a:r>
                <a:rPr lang="en-US" altLang="zh-CN" sz="2135" b="1" dirty="0">
                  <a:solidFill>
                    <a:srgbClr val="433D3C"/>
                  </a:solidFill>
                  <a:latin typeface="Arial" panose="020B0604020202020204"/>
                  <a:ea typeface="微软雅黑" panose="020B0503020204020204" pitchFamily="34" charset="-122"/>
                  <a:cs typeface="+mn-ea"/>
                  <a:sym typeface="+mn-lt"/>
                </a:rPr>
                <a:t>2</a:t>
              </a:r>
              <a:r>
                <a:rPr lang="zh-CN" altLang="en-US" sz="2135" b="1" dirty="0">
                  <a:solidFill>
                    <a:srgbClr val="433D3C"/>
                  </a:solidFill>
                  <a:latin typeface="Arial" panose="020B0604020202020204"/>
                  <a:ea typeface="微软雅黑" panose="020B0503020204020204" pitchFamily="34" charset="-122"/>
                  <a:cs typeface="+mn-ea"/>
                  <a:sym typeface="+mn-lt"/>
                </a:rPr>
                <a:t>月</a:t>
              </a:r>
              <a:endParaRPr lang="zh-CN" altLang="en-US" sz="2135" b="1" dirty="0">
                <a:solidFill>
                  <a:srgbClr val="433D3C"/>
                </a:solidFill>
                <a:latin typeface="Arial" panose="020B0604020202020204"/>
                <a:ea typeface="微软雅黑" panose="020B0503020204020204" pitchFamily="34" charset="-122"/>
                <a:cs typeface="+mn-ea"/>
                <a:sym typeface="+mn-lt"/>
              </a:endParaRPr>
            </a:p>
          </p:txBody>
        </p:sp>
        <p:sp>
          <p:nvSpPr>
            <p:cNvPr id="81" name="TextBox 58"/>
            <p:cNvSpPr txBox="1"/>
            <p:nvPr/>
          </p:nvSpPr>
          <p:spPr>
            <a:xfrm>
              <a:off x="2474174" y="3258812"/>
              <a:ext cx="341811" cy="346249"/>
            </a:xfrm>
            <a:prstGeom prst="rect">
              <a:avLst/>
            </a:prstGeom>
            <a:noFill/>
          </p:spPr>
          <p:txBody>
            <a:bodyPr wrap="none">
              <a:normAutofit/>
            </a:bodyPr>
            <a:lstStyle/>
            <a:p>
              <a:pPr algn="ctr" defTabSz="914400"/>
              <a:r>
                <a:rPr lang="en-US" altLang="zh-CN" sz="2135" b="1" dirty="0">
                  <a:solidFill>
                    <a:srgbClr val="433D3C"/>
                  </a:solidFill>
                  <a:latin typeface="Arial" panose="020B0604020202020204"/>
                  <a:ea typeface="微软雅黑" panose="020B0503020204020204" pitchFamily="34" charset="-122"/>
                  <a:cs typeface="+mn-ea"/>
                  <a:sym typeface="+mn-lt"/>
                </a:rPr>
                <a:t>3</a:t>
              </a:r>
              <a:r>
                <a:rPr lang="zh-CN" altLang="en-US" sz="2135" b="1" dirty="0">
                  <a:solidFill>
                    <a:srgbClr val="433D3C"/>
                  </a:solidFill>
                  <a:latin typeface="Arial" panose="020B0604020202020204"/>
                  <a:ea typeface="微软雅黑" panose="020B0503020204020204" pitchFamily="34" charset="-122"/>
                  <a:cs typeface="+mn-ea"/>
                  <a:sym typeface="+mn-lt"/>
                </a:rPr>
                <a:t>月</a:t>
              </a:r>
              <a:endParaRPr lang="zh-CN" altLang="en-US" sz="2135" b="1" dirty="0">
                <a:solidFill>
                  <a:srgbClr val="433D3C"/>
                </a:solidFill>
                <a:latin typeface="Arial" panose="020B0604020202020204"/>
                <a:ea typeface="微软雅黑" panose="020B0503020204020204" pitchFamily="34" charset="-122"/>
                <a:cs typeface="+mn-ea"/>
                <a:sym typeface="+mn-lt"/>
              </a:endParaRPr>
            </a:p>
          </p:txBody>
        </p:sp>
        <p:sp>
          <p:nvSpPr>
            <p:cNvPr id="82" name="TextBox 58"/>
            <p:cNvSpPr txBox="1"/>
            <p:nvPr/>
          </p:nvSpPr>
          <p:spPr>
            <a:xfrm>
              <a:off x="2988815" y="3258812"/>
              <a:ext cx="341811" cy="346249"/>
            </a:xfrm>
            <a:prstGeom prst="rect">
              <a:avLst/>
            </a:prstGeom>
            <a:noFill/>
          </p:spPr>
          <p:txBody>
            <a:bodyPr wrap="none">
              <a:normAutofit/>
            </a:bodyPr>
            <a:lstStyle/>
            <a:p>
              <a:pPr algn="ctr" defTabSz="914400"/>
              <a:r>
                <a:rPr lang="en-US" altLang="zh-CN" sz="2135" b="1" dirty="0">
                  <a:solidFill>
                    <a:srgbClr val="433D3C"/>
                  </a:solidFill>
                  <a:latin typeface="Arial" panose="020B0604020202020204"/>
                  <a:ea typeface="微软雅黑" panose="020B0503020204020204" pitchFamily="34" charset="-122"/>
                  <a:cs typeface="+mn-ea"/>
                  <a:sym typeface="+mn-lt"/>
                </a:rPr>
                <a:t>4</a:t>
              </a:r>
              <a:r>
                <a:rPr lang="zh-CN" altLang="en-US" sz="2135" b="1" dirty="0">
                  <a:solidFill>
                    <a:srgbClr val="433D3C"/>
                  </a:solidFill>
                  <a:latin typeface="Arial" panose="020B0604020202020204"/>
                  <a:ea typeface="微软雅黑" panose="020B0503020204020204" pitchFamily="34" charset="-122"/>
                  <a:cs typeface="+mn-ea"/>
                  <a:sym typeface="+mn-lt"/>
                </a:rPr>
                <a:t>月</a:t>
              </a:r>
              <a:endParaRPr lang="zh-CN" altLang="en-US" sz="2135" b="1" dirty="0">
                <a:solidFill>
                  <a:srgbClr val="433D3C"/>
                </a:solidFill>
                <a:latin typeface="Arial" panose="020B0604020202020204"/>
                <a:ea typeface="微软雅黑" panose="020B0503020204020204" pitchFamily="34" charset="-122"/>
                <a:cs typeface="+mn-ea"/>
                <a:sym typeface="+mn-lt"/>
              </a:endParaRPr>
            </a:p>
          </p:txBody>
        </p:sp>
        <p:sp>
          <p:nvSpPr>
            <p:cNvPr id="83" name="TextBox 58"/>
            <p:cNvSpPr txBox="1"/>
            <p:nvPr/>
          </p:nvSpPr>
          <p:spPr>
            <a:xfrm>
              <a:off x="3474230" y="3258812"/>
              <a:ext cx="341811" cy="346249"/>
            </a:xfrm>
            <a:prstGeom prst="rect">
              <a:avLst/>
            </a:prstGeom>
            <a:noFill/>
          </p:spPr>
          <p:txBody>
            <a:bodyPr wrap="none">
              <a:normAutofit/>
            </a:bodyPr>
            <a:lstStyle/>
            <a:p>
              <a:pPr algn="ctr" defTabSz="914400"/>
              <a:r>
                <a:rPr lang="en-US" altLang="zh-CN" sz="2135" b="1" dirty="0">
                  <a:solidFill>
                    <a:srgbClr val="433D3C"/>
                  </a:solidFill>
                  <a:latin typeface="Arial" panose="020B0604020202020204"/>
                  <a:ea typeface="微软雅黑" panose="020B0503020204020204" pitchFamily="34" charset="-122"/>
                  <a:cs typeface="+mn-ea"/>
                  <a:sym typeface="+mn-lt"/>
                </a:rPr>
                <a:t>5</a:t>
              </a:r>
              <a:r>
                <a:rPr lang="zh-CN" altLang="en-US" sz="2135" b="1" dirty="0">
                  <a:solidFill>
                    <a:srgbClr val="433D3C"/>
                  </a:solidFill>
                  <a:latin typeface="Arial" panose="020B0604020202020204"/>
                  <a:ea typeface="微软雅黑" panose="020B0503020204020204" pitchFamily="34" charset="-122"/>
                  <a:cs typeface="+mn-ea"/>
                  <a:sym typeface="+mn-lt"/>
                </a:rPr>
                <a:t>月</a:t>
              </a:r>
              <a:endParaRPr lang="zh-CN" altLang="en-US" sz="2135" b="1" dirty="0">
                <a:solidFill>
                  <a:srgbClr val="433D3C"/>
                </a:solidFill>
                <a:latin typeface="Arial" panose="020B0604020202020204"/>
                <a:ea typeface="微软雅黑" panose="020B0503020204020204" pitchFamily="34" charset="-122"/>
                <a:cs typeface="+mn-ea"/>
                <a:sym typeface="+mn-lt"/>
              </a:endParaRPr>
            </a:p>
          </p:txBody>
        </p:sp>
        <p:sp>
          <p:nvSpPr>
            <p:cNvPr id="84" name="TextBox 58"/>
            <p:cNvSpPr txBox="1"/>
            <p:nvPr/>
          </p:nvSpPr>
          <p:spPr>
            <a:xfrm>
              <a:off x="4027205" y="3258812"/>
              <a:ext cx="341811" cy="346249"/>
            </a:xfrm>
            <a:prstGeom prst="rect">
              <a:avLst/>
            </a:prstGeom>
            <a:noFill/>
          </p:spPr>
          <p:txBody>
            <a:bodyPr wrap="none">
              <a:normAutofit/>
            </a:bodyPr>
            <a:lstStyle/>
            <a:p>
              <a:pPr algn="ctr" defTabSz="914400"/>
              <a:r>
                <a:rPr lang="en-US" altLang="zh-CN" sz="2135" b="1" dirty="0">
                  <a:solidFill>
                    <a:srgbClr val="433D3C"/>
                  </a:solidFill>
                  <a:latin typeface="Arial" panose="020B0604020202020204"/>
                  <a:ea typeface="微软雅黑" panose="020B0503020204020204" pitchFamily="34" charset="-122"/>
                  <a:cs typeface="+mn-ea"/>
                  <a:sym typeface="+mn-lt"/>
                </a:rPr>
                <a:t>6</a:t>
              </a:r>
              <a:r>
                <a:rPr lang="zh-CN" altLang="en-US" sz="2135" b="1" dirty="0">
                  <a:solidFill>
                    <a:srgbClr val="433D3C"/>
                  </a:solidFill>
                  <a:latin typeface="Arial" panose="020B0604020202020204"/>
                  <a:ea typeface="微软雅黑" panose="020B0503020204020204" pitchFamily="34" charset="-122"/>
                  <a:cs typeface="+mn-ea"/>
                  <a:sym typeface="+mn-lt"/>
                </a:rPr>
                <a:t>月</a:t>
              </a:r>
              <a:endParaRPr lang="zh-CN" altLang="en-US" sz="2135" b="1" dirty="0">
                <a:solidFill>
                  <a:srgbClr val="433D3C"/>
                </a:solidFill>
                <a:latin typeface="Arial" panose="020B0604020202020204"/>
                <a:ea typeface="微软雅黑" panose="020B0503020204020204" pitchFamily="34" charset="-122"/>
                <a:cs typeface="+mn-ea"/>
                <a:sym typeface="+mn-lt"/>
              </a:endParaRPr>
            </a:p>
          </p:txBody>
        </p:sp>
        <p:sp>
          <p:nvSpPr>
            <p:cNvPr id="85" name="TextBox 58"/>
            <p:cNvSpPr txBox="1"/>
            <p:nvPr/>
          </p:nvSpPr>
          <p:spPr>
            <a:xfrm>
              <a:off x="4612134" y="3258812"/>
              <a:ext cx="341811" cy="346249"/>
            </a:xfrm>
            <a:prstGeom prst="rect">
              <a:avLst/>
            </a:prstGeom>
            <a:noFill/>
          </p:spPr>
          <p:txBody>
            <a:bodyPr wrap="none">
              <a:normAutofit/>
            </a:bodyPr>
            <a:lstStyle/>
            <a:p>
              <a:pPr algn="ctr" defTabSz="914400"/>
              <a:r>
                <a:rPr lang="en-US" altLang="zh-CN" sz="2135" b="1" dirty="0">
                  <a:solidFill>
                    <a:srgbClr val="433D3C"/>
                  </a:solidFill>
                  <a:latin typeface="Arial" panose="020B0604020202020204"/>
                  <a:ea typeface="微软雅黑" panose="020B0503020204020204" pitchFamily="34" charset="-122"/>
                  <a:cs typeface="+mn-ea"/>
                  <a:sym typeface="+mn-lt"/>
                </a:rPr>
                <a:t>7</a:t>
              </a:r>
              <a:r>
                <a:rPr lang="zh-CN" altLang="en-US" sz="2135" b="1" dirty="0">
                  <a:solidFill>
                    <a:srgbClr val="433D3C"/>
                  </a:solidFill>
                  <a:latin typeface="Arial" panose="020B0604020202020204"/>
                  <a:ea typeface="微软雅黑" panose="020B0503020204020204" pitchFamily="34" charset="-122"/>
                  <a:cs typeface="+mn-ea"/>
                  <a:sym typeface="+mn-lt"/>
                </a:rPr>
                <a:t>月</a:t>
              </a:r>
              <a:endParaRPr lang="zh-CN" altLang="en-US" sz="2135" b="1" dirty="0">
                <a:solidFill>
                  <a:srgbClr val="433D3C"/>
                </a:solidFill>
                <a:latin typeface="Arial" panose="020B0604020202020204"/>
                <a:ea typeface="微软雅黑" panose="020B0503020204020204" pitchFamily="34" charset="-122"/>
                <a:cs typeface="+mn-ea"/>
                <a:sym typeface="+mn-lt"/>
              </a:endParaRPr>
            </a:p>
          </p:txBody>
        </p:sp>
        <p:sp>
          <p:nvSpPr>
            <p:cNvPr id="86" name="TextBox 58"/>
            <p:cNvSpPr txBox="1"/>
            <p:nvPr/>
          </p:nvSpPr>
          <p:spPr>
            <a:xfrm>
              <a:off x="5108512" y="3258812"/>
              <a:ext cx="341811" cy="346249"/>
            </a:xfrm>
            <a:prstGeom prst="rect">
              <a:avLst/>
            </a:prstGeom>
            <a:noFill/>
          </p:spPr>
          <p:txBody>
            <a:bodyPr wrap="none">
              <a:normAutofit/>
            </a:bodyPr>
            <a:lstStyle/>
            <a:p>
              <a:pPr algn="ctr" defTabSz="914400"/>
              <a:r>
                <a:rPr lang="en-US" altLang="zh-CN" sz="2135" b="1" dirty="0">
                  <a:solidFill>
                    <a:srgbClr val="433D3C"/>
                  </a:solidFill>
                  <a:latin typeface="Arial" panose="020B0604020202020204"/>
                  <a:ea typeface="微软雅黑" panose="020B0503020204020204" pitchFamily="34" charset="-122"/>
                  <a:cs typeface="+mn-ea"/>
                  <a:sym typeface="+mn-lt"/>
                </a:rPr>
                <a:t>8</a:t>
              </a:r>
              <a:r>
                <a:rPr lang="zh-CN" altLang="en-US" sz="2135" b="1" dirty="0">
                  <a:solidFill>
                    <a:srgbClr val="433D3C"/>
                  </a:solidFill>
                  <a:latin typeface="Arial" panose="020B0604020202020204"/>
                  <a:ea typeface="微软雅黑" panose="020B0503020204020204" pitchFamily="34" charset="-122"/>
                  <a:cs typeface="+mn-ea"/>
                  <a:sym typeface="+mn-lt"/>
                </a:rPr>
                <a:t>月</a:t>
              </a:r>
              <a:endParaRPr lang="zh-CN" altLang="en-US" sz="2135" b="1" dirty="0">
                <a:solidFill>
                  <a:srgbClr val="433D3C"/>
                </a:solidFill>
                <a:latin typeface="Arial" panose="020B0604020202020204"/>
                <a:ea typeface="微软雅黑" panose="020B0503020204020204" pitchFamily="34" charset="-122"/>
                <a:cs typeface="+mn-ea"/>
                <a:sym typeface="+mn-lt"/>
              </a:endParaRPr>
            </a:p>
          </p:txBody>
        </p:sp>
        <p:sp>
          <p:nvSpPr>
            <p:cNvPr id="87" name="TextBox 58"/>
            <p:cNvSpPr txBox="1"/>
            <p:nvPr/>
          </p:nvSpPr>
          <p:spPr>
            <a:xfrm>
              <a:off x="5618276" y="3249411"/>
              <a:ext cx="341811" cy="346249"/>
            </a:xfrm>
            <a:prstGeom prst="rect">
              <a:avLst/>
            </a:prstGeom>
            <a:noFill/>
          </p:spPr>
          <p:txBody>
            <a:bodyPr wrap="none">
              <a:normAutofit/>
            </a:bodyPr>
            <a:lstStyle/>
            <a:p>
              <a:pPr algn="ctr" defTabSz="914400"/>
              <a:r>
                <a:rPr lang="en-US" altLang="zh-CN" sz="2135" b="1" dirty="0">
                  <a:solidFill>
                    <a:srgbClr val="433D3C"/>
                  </a:solidFill>
                  <a:latin typeface="Arial" panose="020B0604020202020204"/>
                  <a:ea typeface="微软雅黑" panose="020B0503020204020204" pitchFamily="34" charset="-122"/>
                  <a:cs typeface="+mn-ea"/>
                  <a:sym typeface="+mn-lt"/>
                </a:rPr>
                <a:t>9</a:t>
              </a:r>
              <a:r>
                <a:rPr lang="zh-CN" altLang="en-US" sz="2135" b="1" dirty="0">
                  <a:solidFill>
                    <a:srgbClr val="433D3C"/>
                  </a:solidFill>
                  <a:latin typeface="Arial" panose="020B0604020202020204"/>
                  <a:ea typeface="微软雅黑" panose="020B0503020204020204" pitchFamily="34" charset="-122"/>
                  <a:cs typeface="+mn-ea"/>
                  <a:sym typeface="+mn-lt"/>
                </a:rPr>
                <a:t>月</a:t>
              </a:r>
              <a:endParaRPr lang="zh-CN" altLang="en-US" sz="2135" b="1" dirty="0">
                <a:solidFill>
                  <a:srgbClr val="433D3C"/>
                </a:solidFill>
                <a:latin typeface="Arial" panose="020B0604020202020204"/>
                <a:ea typeface="微软雅黑" panose="020B0503020204020204" pitchFamily="34" charset="-122"/>
                <a:cs typeface="+mn-ea"/>
                <a:sym typeface="+mn-lt"/>
              </a:endParaRPr>
            </a:p>
          </p:txBody>
        </p:sp>
        <p:sp>
          <p:nvSpPr>
            <p:cNvPr id="88" name="TextBox 58"/>
            <p:cNvSpPr txBox="1"/>
            <p:nvPr/>
          </p:nvSpPr>
          <p:spPr>
            <a:xfrm>
              <a:off x="6143072" y="3249410"/>
              <a:ext cx="341811" cy="346249"/>
            </a:xfrm>
            <a:prstGeom prst="rect">
              <a:avLst/>
            </a:prstGeom>
            <a:noFill/>
          </p:spPr>
          <p:txBody>
            <a:bodyPr wrap="none">
              <a:normAutofit/>
            </a:bodyPr>
            <a:lstStyle/>
            <a:p>
              <a:pPr algn="ctr" defTabSz="914400"/>
              <a:r>
                <a:rPr lang="en-US" altLang="zh-CN" sz="2135" b="1" dirty="0">
                  <a:solidFill>
                    <a:srgbClr val="433D3C"/>
                  </a:solidFill>
                  <a:latin typeface="Arial" panose="020B0604020202020204"/>
                  <a:ea typeface="微软雅黑" panose="020B0503020204020204" pitchFamily="34" charset="-122"/>
                  <a:cs typeface="+mn-ea"/>
                  <a:sym typeface="+mn-lt"/>
                </a:rPr>
                <a:t>10</a:t>
              </a:r>
              <a:r>
                <a:rPr lang="zh-CN" altLang="en-US" sz="2135" b="1" dirty="0">
                  <a:solidFill>
                    <a:srgbClr val="433D3C"/>
                  </a:solidFill>
                  <a:latin typeface="Arial" panose="020B0604020202020204"/>
                  <a:ea typeface="微软雅黑" panose="020B0503020204020204" pitchFamily="34" charset="-122"/>
                  <a:cs typeface="+mn-ea"/>
                  <a:sym typeface="+mn-lt"/>
                </a:rPr>
                <a:t>月</a:t>
              </a:r>
              <a:endParaRPr lang="zh-CN" altLang="en-US" sz="2135" b="1" dirty="0">
                <a:solidFill>
                  <a:srgbClr val="433D3C"/>
                </a:solidFill>
                <a:latin typeface="Arial" panose="020B0604020202020204"/>
                <a:ea typeface="微软雅黑" panose="020B0503020204020204" pitchFamily="34" charset="-122"/>
                <a:cs typeface="+mn-ea"/>
                <a:sym typeface="+mn-lt"/>
              </a:endParaRPr>
            </a:p>
          </p:txBody>
        </p:sp>
        <p:sp>
          <p:nvSpPr>
            <p:cNvPr id="89" name="TextBox 58"/>
            <p:cNvSpPr txBox="1"/>
            <p:nvPr/>
          </p:nvSpPr>
          <p:spPr>
            <a:xfrm>
              <a:off x="6715812" y="3258812"/>
              <a:ext cx="341811" cy="346249"/>
            </a:xfrm>
            <a:prstGeom prst="rect">
              <a:avLst/>
            </a:prstGeom>
            <a:noFill/>
          </p:spPr>
          <p:txBody>
            <a:bodyPr wrap="none">
              <a:normAutofit/>
            </a:bodyPr>
            <a:lstStyle/>
            <a:p>
              <a:pPr algn="ctr" defTabSz="914400"/>
              <a:r>
                <a:rPr lang="en-US" altLang="zh-CN" sz="2135" b="1" dirty="0">
                  <a:solidFill>
                    <a:srgbClr val="433D3C"/>
                  </a:solidFill>
                  <a:latin typeface="Arial" panose="020B0604020202020204"/>
                  <a:ea typeface="微软雅黑" panose="020B0503020204020204" pitchFamily="34" charset="-122"/>
                  <a:cs typeface="+mn-ea"/>
                  <a:sym typeface="+mn-lt"/>
                </a:rPr>
                <a:t>11</a:t>
              </a:r>
              <a:r>
                <a:rPr lang="zh-CN" altLang="en-US" sz="2135" b="1" dirty="0">
                  <a:solidFill>
                    <a:srgbClr val="433D3C"/>
                  </a:solidFill>
                  <a:latin typeface="Arial" panose="020B0604020202020204"/>
                  <a:ea typeface="微软雅黑" panose="020B0503020204020204" pitchFamily="34" charset="-122"/>
                  <a:cs typeface="+mn-ea"/>
                  <a:sym typeface="+mn-lt"/>
                </a:rPr>
                <a:t>月</a:t>
              </a:r>
              <a:endParaRPr lang="zh-CN" altLang="en-US" sz="2135" b="1" dirty="0">
                <a:solidFill>
                  <a:srgbClr val="433D3C"/>
                </a:solidFill>
                <a:latin typeface="Arial" panose="020B0604020202020204"/>
                <a:ea typeface="微软雅黑" panose="020B0503020204020204" pitchFamily="34" charset="-122"/>
                <a:cs typeface="+mn-ea"/>
                <a:sym typeface="+mn-lt"/>
              </a:endParaRPr>
            </a:p>
          </p:txBody>
        </p:sp>
        <p:sp>
          <p:nvSpPr>
            <p:cNvPr id="90" name="TextBox 58"/>
            <p:cNvSpPr txBox="1"/>
            <p:nvPr/>
          </p:nvSpPr>
          <p:spPr>
            <a:xfrm>
              <a:off x="7240608" y="3258812"/>
              <a:ext cx="341811" cy="346249"/>
            </a:xfrm>
            <a:prstGeom prst="rect">
              <a:avLst/>
            </a:prstGeom>
            <a:noFill/>
          </p:spPr>
          <p:txBody>
            <a:bodyPr wrap="none">
              <a:normAutofit/>
            </a:bodyPr>
            <a:lstStyle/>
            <a:p>
              <a:pPr algn="ctr" defTabSz="914400"/>
              <a:r>
                <a:rPr lang="en-US" altLang="zh-CN" sz="2135" b="1" dirty="0">
                  <a:solidFill>
                    <a:srgbClr val="433D3C"/>
                  </a:solidFill>
                  <a:latin typeface="Arial" panose="020B0604020202020204"/>
                  <a:ea typeface="微软雅黑" panose="020B0503020204020204" pitchFamily="34" charset="-122"/>
                  <a:cs typeface="+mn-ea"/>
                  <a:sym typeface="+mn-lt"/>
                </a:rPr>
                <a:t>12</a:t>
              </a:r>
              <a:r>
                <a:rPr lang="zh-CN" altLang="en-US" sz="2135" b="1" dirty="0">
                  <a:solidFill>
                    <a:srgbClr val="433D3C"/>
                  </a:solidFill>
                  <a:latin typeface="Arial" panose="020B0604020202020204"/>
                  <a:ea typeface="微软雅黑" panose="020B0503020204020204" pitchFamily="34" charset="-122"/>
                  <a:cs typeface="+mn-ea"/>
                  <a:sym typeface="+mn-lt"/>
                </a:rPr>
                <a:t>月</a:t>
              </a:r>
              <a:endParaRPr lang="zh-CN" altLang="en-US" sz="2135" b="1" dirty="0">
                <a:solidFill>
                  <a:srgbClr val="433D3C"/>
                </a:solidFill>
                <a:latin typeface="Arial" panose="020B0604020202020204"/>
                <a:ea typeface="微软雅黑" panose="020B0503020204020204" pitchFamily="34" charset="-122"/>
                <a:cs typeface="+mn-ea"/>
                <a:sym typeface="+mn-lt"/>
              </a:endParaRPr>
            </a:p>
          </p:txBody>
        </p:sp>
      </p:grpSp>
      <p:grpSp>
        <p:nvGrpSpPr>
          <p:cNvPr id="91" name="Group 40"/>
          <p:cNvGrpSpPr/>
          <p:nvPr/>
        </p:nvGrpSpPr>
        <p:grpSpPr>
          <a:xfrm>
            <a:off x="8015012" y="5180727"/>
            <a:ext cx="2446253" cy="971741"/>
            <a:chOff x="1208544" y="4636536"/>
            <a:chExt cx="2446253" cy="971741"/>
          </a:xfrm>
        </p:grpSpPr>
        <p:sp>
          <p:nvSpPr>
            <p:cNvPr id="92" name="TextBox 41"/>
            <p:cNvSpPr txBox="1"/>
            <p:nvPr/>
          </p:nvSpPr>
          <p:spPr>
            <a:xfrm>
              <a:off x="1723784" y="4636536"/>
              <a:ext cx="1415772" cy="461665"/>
            </a:xfrm>
            <a:prstGeom prst="rect">
              <a:avLst/>
            </a:prstGeom>
            <a:noFill/>
          </p:spPr>
          <p:txBody>
            <a:bodyPr wrap="none">
              <a:normAutofit/>
            </a:bodyPr>
            <a:lstStyle/>
            <a:p>
              <a:pPr algn="ctr" defTabSz="914400"/>
              <a:r>
                <a:rPr lang="zh-CN" altLang="en-US" sz="2135" b="1" dirty="0">
                  <a:solidFill>
                    <a:srgbClr val="433D3C"/>
                  </a:solidFill>
                  <a:latin typeface="Arial" panose="020B0604020202020204"/>
                  <a:ea typeface="微软雅黑" panose="020B0503020204020204" pitchFamily="34" charset="-122"/>
                  <a:cs typeface="+mn-ea"/>
                  <a:sym typeface="+mn-lt"/>
                </a:rPr>
                <a:t>指标</a:t>
              </a:r>
              <a:r>
                <a:rPr lang="en-US" altLang="zh-CN" sz="2135" b="1" dirty="0">
                  <a:solidFill>
                    <a:srgbClr val="433D3C"/>
                  </a:solidFill>
                  <a:latin typeface="Arial" panose="020B0604020202020204"/>
                  <a:ea typeface="微软雅黑" panose="020B0503020204020204" pitchFamily="34" charset="-122"/>
                  <a:cs typeface="+mn-ea"/>
                  <a:sym typeface="+mn-lt"/>
                </a:rPr>
                <a:t>3</a:t>
              </a:r>
              <a:endParaRPr lang="zh-CN" altLang="en-US" sz="2135" b="1" dirty="0">
                <a:solidFill>
                  <a:srgbClr val="433D3C"/>
                </a:solidFill>
                <a:latin typeface="Arial" panose="020B0604020202020204"/>
                <a:ea typeface="微软雅黑" panose="020B0503020204020204" pitchFamily="34" charset="-122"/>
                <a:cs typeface="+mn-ea"/>
                <a:sym typeface="+mn-lt"/>
              </a:endParaRPr>
            </a:p>
          </p:txBody>
        </p:sp>
        <p:sp>
          <p:nvSpPr>
            <p:cNvPr id="93" name="TextBox 42"/>
            <p:cNvSpPr txBox="1"/>
            <p:nvPr/>
          </p:nvSpPr>
          <p:spPr>
            <a:xfrm>
              <a:off x="1208544" y="5054279"/>
              <a:ext cx="2446253" cy="553998"/>
            </a:xfrm>
            <a:prstGeom prst="rect">
              <a:avLst/>
            </a:prstGeom>
            <a:noFill/>
          </p:spPr>
          <p:txBody>
            <a:bodyPr wrap="square">
              <a:normAutofit fontScale="85000" lnSpcReduction="10000"/>
            </a:bodyPr>
            <a:lstStyle/>
            <a:p>
              <a:pPr algn="ctr" defTabSz="914400">
                <a:lnSpc>
                  <a:spcPct val="120000"/>
                </a:lnSpc>
              </a:pPr>
              <a:r>
                <a:rPr lang="zh-CN" altLang="en-US" sz="1335" dirty="0">
                  <a:solidFill>
                    <a:srgbClr val="000000">
                      <a:lumMod val="100000"/>
                    </a:srgbClr>
                  </a:solidFill>
                  <a:latin typeface="Arial" panose="020B0604020202020204"/>
                  <a:ea typeface="微软雅黑" panose="020B0503020204020204" pitchFamily="34" charset="-122"/>
                  <a:cs typeface="+mn-ea"/>
                  <a:sym typeface="+mn-lt"/>
                </a:rPr>
                <a:t>此部分内容作为文字排版占位显示</a:t>
              </a:r>
              <a:br>
                <a:rPr lang="zh-CN" altLang="en-US" sz="1335" dirty="0">
                  <a:solidFill>
                    <a:srgbClr val="000000">
                      <a:lumMod val="100000"/>
                    </a:srgbClr>
                  </a:solidFill>
                  <a:latin typeface="Arial" panose="020B0604020202020204"/>
                  <a:ea typeface="微软雅黑" panose="020B0503020204020204" pitchFamily="34" charset="-122"/>
                  <a:cs typeface="+mn-ea"/>
                  <a:sym typeface="+mn-lt"/>
                </a:rPr>
              </a:br>
              <a:r>
                <a:rPr lang="zh-CN" altLang="en-US" sz="1335" dirty="0">
                  <a:solidFill>
                    <a:srgbClr val="000000">
                      <a:lumMod val="100000"/>
                    </a:srgbClr>
                  </a:solidFill>
                  <a:latin typeface="Arial" panose="020B0604020202020204"/>
                  <a:ea typeface="微软雅黑" panose="020B0503020204020204" pitchFamily="34" charset="-122"/>
                  <a:cs typeface="+mn-ea"/>
                  <a:sym typeface="+mn-lt"/>
                </a:rPr>
                <a:t>（建议使用主题字体）</a:t>
              </a:r>
              <a:endParaRPr lang="zh-CN" altLang="en-US" sz="1335" dirty="0">
                <a:solidFill>
                  <a:srgbClr val="000000">
                    <a:lumMod val="100000"/>
                  </a:srgbClr>
                </a:solidFill>
                <a:latin typeface="Arial" panose="020B0604020202020204"/>
                <a:ea typeface="微软雅黑" panose="020B0503020204020204" pitchFamily="34" charset="-122"/>
                <a:cs typeface="+mn-ea"/>
                <a:sym typeface="+mn-lt"/>
              </a:endParaRPr>
            </a:p>
          </p:txBody>
        </p:sp>
      </p:grpSp>
      <p:grpSp>
        <p:nvGrpSpPr>
          <p:cNvPr id="94" name="Group 43"/>
          <p:cNvGrpSpPr/>
          <p:nvPr/>
        </p:nvGrpSpPr>
        <p:grpSpPr>
          <a:xfrm>
            <a:off x="4487340" y="5180727"/>
            <a:ext cx="2446253" cy="971741"/>
            <a:chOff x="1208544" y="4636536"/>
            <a:chExt cx="2446253" cy="971741"/>
          </a:xfrm>
        </p:grpSpPr>
        <p:sp>
          <p:nvSpPr>
            <p:cNvPr id="95" name="TextBox 44"/>
            <p:cNvSpPr txBox="1"/>
            <p:nvPr/>
          </p:nvSpPr>
          <p:spPr>
            <a:xfrm>
              <a:off x="1723784" y="4636536"/>
              <a:ext cx="1415772" cy="461665"/>
            </a:xfrm>
            <a:prstGeom prst="rect">
              <a:avLst/>
            </a:prstGeom>
            <a:noFill/>
          </p:spPr>
          <p:txBody>
            <a:bodyPr wrap="none">
              <a:normAutofit/>
            </a:bodyPr>
            <a:lstStyle/>
            <a:p>
              <a:pPr algn="ctr" defTabSz="914400"/>
              <a:r>
                <a:rPr lang="zh-CN" altLang="en-US" sz="2135" b="1" dirty="0">
                  <a:solidFill>
                    <a:srgbClr val="C00000"/>
                  </a:solidFill>
                  <a:latin typeface="Arial" panose="020B0604020202020204"/>
                  <a:ea typeface="微软雅黑" panose="020B0503020204020204" pitchFamily="34" charset="-122"/>
                  <a:cs typeface="+mn-ea"/>
                  <a:sym typeface="+mn-lt"/>
                </a:rPr>
                <a:t>指标</a:t>
              </a:r>
              <a:r>
                <a:rPr lang="en-US" altLang="zh-CN" sz="2135" b="1" dirty="0">
                  <a:solidFill>
                    <a:srgbClr val="C00000"/>
                  </a:solidFill>
                  <a:latin typeface="Arial" panose="020B0604020202020204"/>
                  <a:ea typeface="微软雅黑" panose="020B0503020204020204" pitchFamily="34" charset="-122"/>
                  <a:cs typeface="+mn-ea"/>
                  <a:sym typeface="+mn-lt"/>
                </a:rPr>
                <a:t>2</a:t>
              </a:r>
              <a:endParaRPr lang="zh-CN" altLang="en-US" sz="2135" b="1" dirty="0">
                <a:solidFill>
                  <a:srgbClr val="C00000"/>
                </a:solidFill>
                <a:latin typeface="Arial" panose="020B0604020202020204"/>
                <a:ea typeface="微软雅黑" panose="020B0503020204020204" pitchFamily="34" charset="-122"/>
                <a:cs typeface="+mn-ea"/>
                <a:sym typeface="+mn-lt"/>
              </a:endParaRPr>
            </a:p>
          </p:txBody>
        </p:sp>
        <p:sp>
          <p:nvSpPr>
            <p:cNvPr id="96" name="TextBox 45"/>
            <p:cNvSpPr txBox="1"/>
            <p:nvPr/>
          </p:nvSpPr>
          <p:spPr>
            <a:xfrm>
              <a:off x="1208544" y="5054279"/>
              <a:ext cx="2446253" cy="553998"/>
            </a:xfrm>
            <a:prstGeom prst="rect">
              <a:avLst/>
            </a:prstGeom>
            <a:noFill/>
          </p:spPr>
          <p:txBody>
            <a:bodyPr wrap="square">
              <a:normAutofit fontScale="85000" lnSpcReduction="10000"/>
            </a:bodyPr>
            <a:lstStyle/>
            <a:p>
              <a:pPr algn="ctr" defTabSz="914400">
                <a:lnSpc>
                  <a:spcPct val="120000"/>
                </a:lnSpc>
              </a:pPr>
              <a:r>
                <a:rPr lang="zh-CN" altLang="en-US" sz="1335" dirty="0">
                  <a:solidFill>
                    <a:srgbClr val="000000">
                      <a:lumMod val="100000"/>
                    </a:srgbClr>
                  </a:solidFill>
                  <a:latin typeface="Arial" panose="020B0604020202020204"/>
                  <a:ea typeface="微软雅黑" panose="020B0503020204020204" pitchFamily="34" charset="-122"/>
                  <a:cs typeface="+mn-ea"/>
                  <a:sym typeface="+mn-lt"/>
                </a:rPr>
                <a:t>此部分内容作为文字排版占位显示</a:t>
              </a:r>
              <a:br>
                <a:rPr lang="zh-CN" altLang="en-US" sz="1335" dirty="0">
                  <a:solidFill>
                    <a:srgbClr val="000000">
                      <a:lumMod val="100000"/>
                    </a:srgbClr>
                  </a:solidFill>
                  <a:latin typeface="Arial" panose="020B0604020202020204"/>
                  <a:ea typeface="微软雅黑" panose="020B0503020204020204" pitchFamily="34" charset="-122"/>
                  <a:cs typeface="+mn-ea"/>
                  <a:sym typeface="+mn-lt"/>
                </a:rPr>
              </a:br>
              <a:r>
                <a:rPr lang="zh-CN" altLang="en-US" sz="1335" dirty="0">
                  <a:solidFill>
                    <a:srgbClr val="000000">
                      <a:lumMod val="100000"/>
                    </a:srgbClr>
                  </a:solidFill>
                  <a:latin typeface="Arial" panose="020B0604020202020204"/>
                  <a:ea typeface="微软雅黑" panose="020B0503020204020204" pitchFamily="34" charset="-122"/>
                  <a:cs typeface="+mn-ea"/>
                  <a:sym typeface="+mn-lt"/>
                </a:rPr>
                <a:t>（建议使用主题字体）</a:t>
              </a:r>
              <a:endParaRPr lang="zh-CN" altLang="en-US" sz="1335" dirty="0">
                <a:solidFill>
                  <a:srgbClr val="000000">
                    <a:lumMod val="100000"/>
                  </a:srgbClr>
                </a:solidFill>
                <a:latin typeface="Arial" panose="020B0604020202020204"/>
                <a:ea typeface="微软雅黑" panose="020B0503020204020204" pitchFamily="34" charset="-122"/>
                <a:cs typeface="+mn-ea"/>
                <a:sym typeface="+mn-lt"/>
              </a:endParaRPr>
            </a:p>
          </p:txBody>
        </p:sp>
      </p:grpSp>
      <p:sp>
        <p:nvSpPr>
          <p:cNvPr id="97" name="Rectangle: Rounded Corners 31"/>
          <p:cNvSpPr/>
          <p:nvPr/>
        </p:nvSpPr>
        <p:spPr>
          <a:xfrm>
            <a:off x="1962892" y="2944441"/>
            <a:ext cx="504277" cy="1309929"/>
          </a:xfrm>
          <a:prstGeom prst="roundRect">
            <a:avLst>
              <a:gd name="adj" fmla="val 50000"/>
            </a:avLst>
          </a:prstGeom>
          <a:solidFill>
            <a:srgbClr val="433D3C"/>
          </a:solidFill>
          <a:ln w="635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500"/>
                                        <p:tgtEl>
                                          <p:spTgt spid="5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8"/>
                                        </p:tgtEl>
                                        <p:attrNameLst>
                                          <p:attrName>style.visibility</p:attrName>
                                        </p:attrNameLst>
                                      </p:cBhvr>
                                      <p:to>
                                        <p:strVal val="visible"/>
                                      </p:to>
                                    </p:set>
                                    <p:animEffect transition="in" filter="fade">
                                      <p:cBhvr>
                                        <p:cTn id="11" dur="1000"/>
                                        <p:tgtEl>
                                          <p:spTgt spid="78"/>
                                        </p:tgtEl>
                                      </p:cBhvr>
                                    </p:animEffect>
                                    <p:anim calcmode="lin" valueType="num">
                                      <p:cBhvr>
                                        <p:cTn id="12" dur="1000" fill="hold"/>
                                        <p:tgtEl>
                                          <p:spTgt spid="78"/>
                                        </p:tgtEl>
                                        <p:attrNameLst>
                                          <p:attrName>ppt_x</p:attrName>
                                        </p:attrNameLst>
                                      </p:cBhvr>
                                      <p:tavLst>
                                        <p:tav tm="0">
                                          <p:val>
                                            <p:strVal val="#ppt_x"/>
                                          </p:val>
                                        </p:tav>
                                        <p:tav tm="100000">
                                          <p:val>
                                            <p:strVal val="#ppt_x"/>
                                          </p:val>
                                        </p:tav>
                                      </p:tavLst>
                                    </p:anim>
                                    <p:anim calcmode="lin" valueType="num">
                                      <p:cBhvr>
                                        <p:cTn id="13" dur="1000" fill="hold"/>
                                        <p:tgtEl>
                                          <p:spTgt spid="7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97"/>
                                        </p:tgtEl>
                                        <p:attrNameLst>
                                          <p:attrName>style.visibility</p:attrName>
                                        </p:attrNameLst>
                                      </p:cBhvr>
                                      <p:to>
                                        <p:strVal val="visible"/>
                                      </p:to>
                                    </p:set>
                                    <p:animEffect transition="in" filter="wipe(down)">
                                      <p:cBhvr>
                                        <p:cTn id="17" dur="500"/>
                                        <p:tgtEl>
                                          <p:spTgt spid="97"/>
                                        </p:tgtEl>
                                      </p:cBhvr>
                                    </p:animEffect>
                                  </p:childTnLst>
                                </p:cTn>
                              </p:par>
                            </p:childTnLst>
                          </p:cTn>
                        </p:par>
                        <p:par>
                          <p:cTn id="18" fill="hold">
                            <p:stCondLst>
                              <p:cond delay="2000"/>
                            </p:stCondLst>
                            <p:childTnLst>
                              <p:par>
                                <p:cTn id="19" presetID="22" presetClass="entr" presetSubtype="4" fill="hold" grpId="0" nodeType="afterEffect">
                                  <p:stCondLst>
                                    <p:cond delay="0"/>
                                  </p:stCondLst>
                                  <p:childTnLst>
                                    <p:set>
                                      <p:cBhvr>
                                        <p:cTn id="20" dur="1" fill="hold">
                                          <p:stCondLst>
                                            <p:cond delay="0"/>
                                          </p:stCondLst>
                                        </p:cTn>
                                        <p:tgtEl>
                                          <p:spTgt spid="64"/>
                                        </p:tgtEl>
                                        <p:attrNameLst>
                                          <p:attrName>style.visibility</p:attrName>
                                        </p:attrNameLst>
                                      </p:cBhvr>
                                      <p:to>
                                        <p:strVal val="visible"/>
                                      </p:to>
                                    </p:set>
                                    <p:animEffect transition="in" filter="wipe(down)">
                                      <p:cBhvr>
                                        <p:cTn id="21" dur="500"/>
                                        <p:tgtEl>
                                          <p:spTgt spid="64"/>
                                        </p:tgtEl>
                                      </p:cBhvr>
                                    </p:animEffect>
                                  </p:childTnLst>
                                </p:cTn>
                              </p:par>
                            </p:childTnLst>
                          </p:cTn>
                        </p:par>
                        <p:par>
                          <p:cTn id="22" fill="hold">
                            <p:stCondLst>
                              <p:cond delay="2500"/>
                            </p:stCondLst>
                            <p:childTnLst>
                              <p:par>
                                <p:cTn id="23" presetID="22" presetClass="entr" presetSubtype="4" fill="hold" grpId="0" nodeType="afterEffect">
                                  <p:stCondLst>
                                    <p:cond delay="0"/>
                                  </p:stCondLst>
                                  <p:childTnLst>
                                    <p:set>
                                      <p:cBhvr>
                                        <p:cTn id="24" dur="1" fill="hold">
                                          <p:stCondLst>
                                            <p:cond delay="0"/>
                                          </p:stCondLst>
                                        </p:cTn>
                                        <p:tgtEl>
                                          <p:spTgt spid="65"/>
                                        </p:tgtEl>
                                        <p:attrNameLst>
                                          <p:attrName>style.visibility</p:attrName>
                                        </p:attrNameLst>
                                      </p:cBhvr>
                                      <p:to>
                                        <p:strVal val="visible"/>
                                      </p:to>
                                    </p:set>
                                    <p:animEffect transition="in" filter="wipe(down)">
                                      <p:cBhvr>
                                        <p:cTn id="25" dur="500"/>
                                        <p:tgtEl>
                                          <p:spTgt spid="65"/>
                                        </p:tgtEl>
                                      </p:cBhvr>
                                    </p:animEffect>
                                  </p:childTnLst>
                                </p:cTn>
                              </p:par>
                            </p:childTnLst>
                          </p:cTn>
                        </p:par>
                        <p:par>
                          <p:cTn id="26" fill="hold">
                            <p:stCondLst>
                              <p:cond delay="3000"/>
                            </p:stCondLst>
                            <p:childTnLst>
                              <p:par>
                                <p:cTn id="27" presetID="22" presetClass="entr" presetSubtype="4" fill="hold" grpId="0" nodeType="afterEffect">
                                  <p:stCondLst>
                                    <p:cond delay="0"/>
                                  </p:stCondLst>
                                  <p:childTnLst>
                                    <p:set>
                                      <p:cBhvr>
                                        <p:cTn id="28" dur="1" fill="hold">
                                          <p:stCondLst>
                                            <p:cond delay="0"/>
                                          </p:stCondLst>
                                        </p:cTn>
                                        <p:tgtEl>
                                          <p:spTgt spid="66"/>
                                        </p:tgtEl>
                                        <p:attrNameLst>
                                          <p:attrName>style.visibility</p:attrName>
                                        </p:attrNameLst>
                                      </p:cBhvr>
                                      <p:to>
                                        <p:strVal val="visible"/>
                                      </p:to>
                                    </p:set>
                                    <p:animEffect transition="in" filter="wipe(down)">
                                      <p:cBhvr>
                                        <p:cTn id="29" dur="500"/>
                                        <p:tgtEl>
                                          <p:spTgt spid="66"/>
                                        </p:tgtEl>
                                      </p:cBhvr>
                                    </p:animEffect>
                                  </p:childTnLst>
                                </p:cTn>
                              </p:par>
                            </p:childTnLst>
                          </p:cTn>
                        </p:par>
                        <p:par>
                          <p:cTn id="30" fill="hold">
                            <p:stCondLst>
                              <p:cond delay="3500"/>
                            </p:stCondLst>
                            <p:childTnLst>
                              <p:par>
                                <p:cTn id="31" presetID="22" presetClass="entr" presetSubtype="4" fill="hold" grpId="0" nodeType="afterEffect">
                                  <p:stCondLst>
                                    <p:cond delay="0"/>
                                  </p:stCondLst>
                                  <p:childTnLst>
                                    <p:set>
                                      <p:cBhvr>
                                        <p:cTn id="32" dur="1" fill="hold">
                                          <p:stCondLst>
                                            <p:cond delay="0"/>
                                          </p:stCondLst>
                                        </p:cTn>
                                        <p:tgtEl>
                                          <p:spTgt spid="67"/>
                                        </p:tgtEl>
                                        <p:attrNameLst>
                                          <p:attrName>style.visibility</p:attrName>
                                        </p:attrNameLst>
                                      </p:cBhvr>
                                      <p:to>
                                        <p:strVal val="visible"/>
                                      </p:to>
                                    </p:set>
                                    <p:animEffect transition="in" filter="wipe(down)">
                                      <p:cBhvr>
                                        <p:cTn id="33" dur="500"/>
                                        <p:tgtEl>
                                          <p:spTgt spid="67"/>
                                        </p:tgtEl>
                                      </p:cBhvr>
                                    </p:animEffect>
                                  </p:childTnLst>
                                </p:cTn>
                              </p:par>
                            </p:childTnLst>
                          </p:cTn>
                        </p:par>
                        <p:par>
                          <p:cTn id="34" fill="hold">
                            <p:stCondLst>
                              <p:cond delay="4000"/>
                            </p:stCondLst>
                            <p:childTnLst>
                              <p:par>
                                <p:cTn id="35" presetID="22" presetClass="entr" presetSubtype="4" fill="hold" grpId="0" nodeType="afterEffect">
                                  <p:stCondLst>
                                    <p:cond delay="0"/>
                                  </p:stCondLst>
                                  <p:childTnLst>
                                    <p:set>
                                      <p:cBhvr>
                                        <p:cTn id="36" dur="1" fill="hold">
                                          <p:stCondLst>
                                            <p:cond delay="0"/>
                                          </p:stCondLst>
                                        </p:cTn>
                                        <p:tgtEl>
                                          <p:spTgt spid="68"/>
                                        </p:tgtEl>
                                        <p:attrNameLst>
                                          <p:attrName>style.visibility</p:attrName>
                                        </p:attrNameLst>
                                      </p:cBhvr>
                                      <p:to>
                                        <p:strVal val="visible"/>
                                      </p:to>
                                    </p:set>
                                    <p:animEffect transition="in" filter="wipe(down)">
                                      <p:cBhvr>
                                        <p:cTn id="37" dur="500"/>
                                        <p:tgtEl>
                                          <p:spTgt spid="68"/>
                                        </p:tgtEl>
                                      </p:cBhvr>
                                    </p:animEffect>
                                  </p:childTnLst>
                                </p:cTn>
                              </p:par>
                            </p:childTnLst>
                          </p:cTn>
                        </p:par>
                        <p:par>
                          <p:cTn id="38" fill="hold">
                            <p:stCondLst>
                              <p:cond delay="4500"/>
                            </p:stCondLst>
                            <p:childTnLst>
                              <p:par>
                                <p:cTn id="39" presetID="22" presetClass="entr" presetSubtype="4" fill="hold" grpId="0" nodeType="afterEffect">
                                  <p:stCondLst>
                                    <p:cond delay="0"/>
                                  </p:stCondLst>
                                  <p:childTnLst>
                                    <p:set>
                                      <p:cBhvr>
                                        <p:cTn id="40" dur="1" fill="hold">
                                          <p:stCondLst>
                                            <p:cond delay="0"/>
                                          </p:stCondLst>
                                        </p:cTn>
                                        <p:tgtEl>
                                          <p:spTgt spid="69"/>
                                        </p:tgtEl>
                                        <p:attrNameLst>
                                          <p:attrName>style.visibility</p:attrName>
                                        </p:attrNameLst>
                                      </p:cBhvr>
                                      <p:to>
                                        <p:strVal val="visible"/>
                                      </p:to>
                                    </p:set>
                                    <p:animEffect transition="in" filter="wipe(down)">
                                      <p:cBhvr>
                                        <p:cTn id="41" dur="500"/>
                                        <p:tgtEl>
                                          <p:spTgt spid="69"/>
                                        </p:tgtEl>
                                      </p:cBhvr>
                                    </p:animEffect>
                                  </p:childTnLst>
                                </p:cTn>
                              </p:par>
                            </p:childTnLst>
                          </p:cTn>
                        </p:par>
                        <p:par>
                          <p:cTn id="42" fill="hold">
                            <p:stCondLst>
                              <p:cond delay="5000"/>
                            </p:stCondLst>
                            <p:childTnLst>
                              <p:par>
                                <p:cTn id="43" presetID="22" presetClass="entr" presetSubtype="4" fill="hold" grpId="0" nodeType="afterEffect">
                                  <p:stCondLst>
                                    <p:cond delay="0"/>
                                  </p:stCondLst>
                                  <p:childTnLst>
                                    <p:set>
                                      <p:cBhvr>
                                        <p:cTn id="44" dur="1" fill="hold">
                                          <p:stCondLst>
                                            <p:cond delay="0"/>
                                          </p:stCondLst>
                                        </p:cTn>
                                        <p:tgtEl>
                                          <p:spTgt spid="70"/>
                                        </p:tgtEl>
                                        <p:attrNameLst>
                                          <p:attrName>style.visibility</p:attrName>
                                        </p:attrNameLst>
                                      </p:cBhvr>
                                      <p:to>
                                        <p:strVal val="visible"/>
                                      </p:to>
                                    </p:set>
                                    <p:animEffect transition="in" filter="wipe(down)">
                                      <p:cBhvr>
                                        <p:cTn id="45" dur="500"/>
                                        <p:tgtEl>
                                          <p:spTgt spid="70"/>
                                        </p:tgtEl>
                                      </p:cBhvr>
                                    </p:animEffect>
                                  </p:childTnLst>
                                </p:cTn>
                              </p:par>
                            </p:childTnLst>
                          </p:cTn>
                        </p:par>
                        <p:par>
                          <p:cTn id="46" fill="hold">
                            <p:stCondLst>
                              <p:cond delay="5500"/>
                            </p:stCondLst>
                            <p:childTnLst>
                              <p:par>
                                <p:cTn id="47" presetID="22" presetClass="entr" presetSubtype="4" fill="hold" grpId="0" nodeType="afterEffect">
                                  <p:stCondLst>
                                    <p:cond delay="0"/>
                                  </p:stCondLst>
                                  <p:childTnLst>
                                    <p:set>
                                      <p:cBhvr>
                                        <p:cTn id="48" dur="1" fill="hold">
                                          <p:stCondLst>
                                            <p:cond delay="0"/>
                                          </p:stCondLst>
                                        </p:cTn>
                                        <p:tgtEl>
                                          <p:spTgt spid="71"/>
                                        </p:tgtEl>
                                        <p:attrNameLst>
                                          <p:attrName>style.visibility</p:attrName>
                                        </p:attrNameLst>
                                      </p:cBhvr>
                                      <p:to>
                                        <p:strVal val="visible"/>
                                      </p:to>
                                    </p:set>
                                    <p:animEffect transition="in" filter="wipe(down)">
                                      <p:cBhvr>
                                        <p:cTn id="49" dur="500"/>
                                        <p:tgtEl>
                                          <p:spTgt spid="71"/>
                                        </p:tgtEl>
                                      </p:cBhvr>
                                    </p:animEffect>
                                  </p:childTnLst>
                                </p:cTn>
                              </p:par>
                            </p:childTnLst>
                          </p:cTn>
                        </p:par>
                        <p:par>
                          <p:cTn id="50" fill="hold">
                            <p:stCondLst>
                              <p:cond delay="6000"/>
                            </p:stCondLst>
                            <p:childTnLst>
                              <p:par>
                                <p:cTn id="51" presetID="22" presetClass="entr" presetSubtype="4" fill="hold" grpId="0" nodeType="afterEffect">
                                  <p:stCondLst>
                                    <p:cond delay="0"/>
                                  </p:stCondLst>
                                  <p:childTnLst>
                                    <p:set>
                                      <p:cBhvr>
                                        <p:cTn id="52" dur="1" fill="hold">
                                          <p:stCondLst>
                                            <p:cond delay="0"/>
                                          </p:stCondLst>
                                        </p:cTn>
                                        <p:tgtEl>
                                          <p:spTgt spid="72"/>
                                        </p:tgtEl>
                                        <p:attrNameLst>
                                          <p:attrName>style.visibility</p:attrName>
                                        </p:attrNameLst>
                                      </p:cBhvr>
                                      <p:to>
                                        <p:strVal val="visible"/>
                                      </p:to>
                                    </p:set>
                                    <p:animEffect transition="in" filter="wipe(down)">
                                      <p:cBhvr>
                                        <p:cTn id="53" dur="500"/>
                                        <p:tgtEl>
                                          <p:spTgt spid="72"/>
                                        </p:tgtEl>
                                      </p:cBhvr>
                                    </p:animEffect>
                                  </p:childTnLst>
                                </p:cTn>
                              </p:par>
                            </p:childTnLst>
                          </p:cTn>
                        </p:par>
                        <p:par>
                          <p:cTn id="54" fill="hold">
                            <p:stCondLst>
                              <p:cond delay="6500"/>
                            </p:stCondLst>
                            <p:childTnLst>
                              <p:par>
                                <p:cTn id="55" presetID="22" presetClass="entr" presetSubtype="4" fill="hold" grpId="0" nodeType="afterEffect">
                                  <p:stCondLst>
                                    <p:cond delay="0"/>
                                  </p:stCondLst>
                                  <p:childTnLst>
                                    <p:set>
                                      <p:cBhvr>
                                        <p:cTn id="56" dur="1" fill="hold">
                                          <p:stCondLst>
                                            <p:cond delay="0"/>
                                          </p:stCondLst>
                                        </p:cTn>
                                        <p:tgtEl>
                                          <p:spTgt spid="73"/>
                                        </p:tgtEl>
                                        <p:attrNameLst>
                                          <p:attrName>style.visibility</p:attrName>
                                        </p:attrNameLst>
                                      </p:cBhvr>
                                      <p:to>
                                        <p:strVal val="visible"/>
                                      </p:to>
                                    </p:set>
                                    <p:animEffect transition="in" filter="wipe(down)">
                                      <p:cBhvr>
                                        <p:cTn id="57" dur="500"/>
                                        <p:tgtEl>
                                          <p:spTgt spid="73"/>
                                        </p:tgtEl>
                                      </p:cBhvr>
                                    </p:animEffect>
                                  </p:childTnLst>
                                </p:cTn>
                              </p:par>
                            </p:childTnLst>
                          </p:cTn>
                        </p:par>
                        <p:par>
                          <p:cTn id="58" fill="hold">
                            <p:stCondLst>
                              <p:cond delay="7000"/>
                            </p:stCondLst>
                            <p:childTnLst>
                              <p:par>
                                <p:cTn id="59" presetID="22" presetClass="entr" presetSubtype="4" fill="hold" grpId="0" nodeType="afterEffect">
                                  <p:stCondLst>
                                    <p:cond delay="0"/>
                                  </p:stCondLst>
                                  <p:childTnLst>
                                    <p:set>
                                      <p:cBhvr>
                                        <p:cTn id="60" dur="1" fill="hold">
                                          <p:stCondLst>
                                            <p:cond delay="0"/>
                                          </p:stCondLst>
                                        </p:cTn>
                                        <p:tgtEl>
                                          <p:spTgt spid="74"/>
                                        </p:tgtEl>
                                        <p:attrNameLst>
                                          <p:attrName>style.visibility</p:attrName>
                                        </p:attrNameLst>
                                      </p:cBhvr>
                                      <p:to>
                                        <p:strVal val="visible"/>
                                      </p:to>
                                    </p:set>
                                    <p:animEffect transition="in" filter="wipe(down)">
                                      <p:cBhvr>
                                        <p:cTn id="61" dur="500"/>
                                        <p:tgtEl>
                                          <p:spTgt spid="74"/>
                                        </p:tgtEl>
                                      </p:cBhvr>
                                    </p:animEffect>
                                  </p:childTnLst>
                                </p:cTn>
                              </p:par>
                            </p:childTnLst>
                          </p:cTn>
                        </p:par>
                        <p:par>
                          <p:cTn id="62" fill="hold">
                            <p:stCondLst>
                              <p:cond delay="7500"/>
                            </p:stCondLst>
                            <p:childTnLst>
                              <p:par>
                                <p:cTn id="63" presetID="2" presetClass="entr" presetSubtype="8" fill="hold" nodeType="afterEffect">
                                  <p:stCondLst>
                                    <p:cond delay="0"/>
                                  </p:stCondLst>
                                  <p:childTnLst>
                                    <p:set>
                                      <p:cBhvr>
                                        <p:cTn id="64" dur="1" fill="hold">
                                          <p:stCondLst>
                                            <p:cond delay="0"/>
                                          </p:stCondLst>
                                        </p:cTn>
                                        <p:tgtEl>
                                          <p:spTgt spid="75"/>
                                        </p:tgtEl>
                                        <p:attrNameLst>
                                          <p:attrName>style.visibility</p:attrName>
                                        </p:attrNameLst>
                                      </p:cBhvr>
                                      <p:to>
                                        <p:strVal val="visible"/>
                                      </p:to>
                                    </p:set>
                                    <p:anim calcmode="lin" valueType="num">
                                      <p:cBhvr additive="base">
                                        <p:cTn id="65" dur="500" fill="hold"/>
                                        <p:tgtEl>
                                          <p:spTgt spid="75"/>
                                        </p:tgtEl>
                                        <p:attrNameLst>
                                          <p:attrName>ppt_x</p:attrName>
                                        </p:attrNameLst>
                                      </p:cBhvr>
                                      <p:tavLst>
                                        <p:tav tm="0">
                                          <p:val>
                                            <p:strVal val="0-#ppt_w/2"/>
                                          </p:val>
                                        </p:tav>
                                        <p:tav tm="100000">
                                          <p:val>
                                            <p:strVal val="#ppt_x"/>
                                          </p:val>
                                        </p:tav>
                                      </p:tavLst>
                                    </p:anim>
                                    <p:anim calcmode="lin" valueType="num">
                                      <p:cBhvr additive="base">
                                        <p:cTn id="66" dur="500" fill="hold"/>
                                        <p:tgtEl>
                                          <p:spTgt spid="75"/>
                                        </p:tgtEl>
                                        <p:attrNameLst>
                                          <p:attrName>ppt_y</p:attrName>
                                        </p:attrNameLst>
                                      </p:cBhvr>
                                      <p:tavLst>
                                        <p:tav tm="0">
                                          <p:val>
                                            <p:strVal val="#ppt_y"/>
                                          </p:val>
                                        </p:tav>
                                        <p:tav tm="100000">
                                          <p:val>
                                            <p:strVal val="#ppt_y"/>
                                          </p:val>
                                        </p:tav>
                                      </p:tavLst>
                                    </p:anim>
                                  </p:childTnLst>
                                </p:cTn>
                              </p:par>
                              <p:par>
                                <p:cTn id="67" presetID="2" presetClass="entr" presetSubtype="8" fill="hold" nodeType="withEffect">
                                  <p:stCondLst>
                                    <p:cond delay="0"/>
                                  </p:stCondLst>
                                  <p:childTnLst>
                                    <p:set>
                                      <p:cBhvr>
                                        <p:cTn id="68" dur="1" fill="hold">
                                          <p:stCondLst>
                                            <p:cond delay="0"/>
                                          </p:stCondLst>
                                        </p:cTn>
                                        <p:tgtEl>
                                          <p:spTgt spid="91"/>
                                        </p:tgtEl>
                                        <p:attrNameLst>
                                          <p:attrName>style.visibility</p:attrName>
                                        </p:attrNameLst>
                                      </p:cBhvr>
                                      <p:to>
                                        <p:strVal val="visible"/>
                                      </p:to>
                                    </p:set>
                                    <p:anim calcmode="lin" valueType="num">
                                      <p:cBhvr additive="base">
                                        <p:cTn id="69" dur="500" fill="hold"/>
                                        <p:tgtEl>
                                          <p:spTgt spid="91"/>
                                        </p:tgtEl>
                                        <p:attrNameLst>
                                          <p:attrName>ppt_x</p:attrName>
                                        </p:attrNameLst>
                                      </p:cBhvr>
                                      <p:tavLst>
                                        <p:tav tm="0">
                                          <p:val>
                                            <p:strVal val="0-#ppt_w/2"/>
                                          </p:val>
                                        </p:tav>
                                        <p:tav tm="100000">
                                          <p:val>
                                            <p:strVal val="#ppt_x"/>
                                          </p:val>
                                        </p:tav>
                                      </p:tavLst>
                                    </p:anim>
                                    <p:anim calcmode="lin" valueType="num">
                                      <p:cBhvr additive="base">
                                        <p:cTn id="70" dur="500" fill="hold"/>
                                        <p:tgtEl>
                                          <p:spTgt spid="91"/>
                                        </p:tgtEl>
                                        <p:attrNameLst>
                                          <p:attrName>ppt_y</p:attrName>
                                        </p:attrNameLst>
                                      </p:cBhvr>
                                      <p:tavLst>
                                        <p:tav tm="0">
                                          <p:val>
                                            <p:strVal val="#ppt_y"/>
                                          </p:val>
                                        </p:tav>
                                        <p:tav tm="100000">
                                          <p:val>
                                            <p:strVal val="#ppt_y"/>
                                          </p:val>
                                        </p:tav>
                                      </p:tavLst>
                                    </p:anim>
                                  </p:childTnLst>
                                </p:cTn>
                              </p:par>
                              <p:par>
                                <p:cTn id="71" presetID="2" presetClass="entr" presetSubtype="8" fill="hold" nodeType="withEffect">
                                  <p:stCondLst>
                                    <p:cond delay="0"/>
                                  </p:stCondLst>
                                  <p:childTnLst>
                                    <p:set>
                                      <p:cBhvr>
                                        <p:cTn id="72" dur="1" fill="hold">
                                          <p:stCondLst>
                                            <p:cond delay="0"/>
                                          </p:stCondLst>
                                        </p:cTn>
                                        <p:tgtEl>
                                          <p:spTgt spid="94"/>
                                        </p:tgtEl>
                                        <p:attrNameLst>
                                          <p:attrName>style.visibility</p:attrName>
                                        </p:attrNameLst>
                                      </p:cBhvr>
                                      <p:to>
                                        <p:strVal val="visible"/>
                                      </p:to>
                                    </p:set>
                                    <p:anim calcmode="lin" valueType="num">
                                      <p:cBhvr additive="base">
                                        <p:cTn id="73" dur="500" fill="hold"/>
                                        <p:tgtEl>
                                          <p:spTgt spid="94"/>
                                        </p:tgtEl>
                                        <p:attrNameLst>
                                          <p:attrName>ppt_x</p:attrName>
                                        </p:attrNameLst>
                                      </p:cBhvr>
                                      <p:tavLst>
                                        <p:tav tm="0">
                                          <p:val>
                                            <p:strVal val="0-#ppt_w/2"/>
                                          </p:val>
                                        </p:tav>
                                        <p:tav tm="100000">
                                          <p:val>
                                            <p:strVal val="#ppt_x"/>
                                          </p:val>
                                        </p:tav>
                                      </p:tavLst>
                                    </p:anim>
                                    <p:anim calcmode="lin" valueType="num">
                                      <p:cBhvr additive="base">
                                        <p:cTn id="74" dur="500" fill="hold"/>
                                        <p:tgtEl>
                                          <p:spTgt spid="9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9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55869" y="88072"/>
            <a:ext cx="4465371" cy="584775"/>
            <a:chOff x="355869" y="88072"/>
            <a:chExt cx="4465371" cy="584775"/>
          </a:xfrm>
        </p:grpSpPr>
        <p:sp>
          <p:nvSpPr>
            <p:cNvPr id="8" name="矩形 7"/>
            <p:cNvSpPr/>
            <p:nvPr/>
          </p:nvSpPr>
          <p:spPr>
            <a:xfrm>
              <a:off x="355869" y="88072"/>
              <a:ext cx="2646878" cy="584775"/>
            </a:xfrm>
            <a:prstGeom prst="rect">
              <a:avLst/>
            </a:prstGeom>
          </p:spPr>
          <p:txBody>
            <a:bodyPr wrap="none">
              <a:spAutoFit/>
            </a:bodyPr>
            <a:lstStyle/>
            <a:p>
              <a:r>
                <a:rPr lang="zh-CN" altLang="en-US" sz="3200" b="1">
                  <a:solidFill>
                    <a:srgbClr val="C00000"/>
                  </a:solidFill>
                  <a:latin typeface="微软雅黑" panose="020B0503020204020204" pitchFamily="34" charset="-122"/>
                  <a:ea typeface="微软雅黑" panose="020B0503020204020204" pitchFamily="34" charset="-122"/>
                </a:rPr>
                <a:t>工作完成情况</a:t>
              </a:r>
              <a:endParaRPr lang="zh-CN" altLang="en-US" sz="3200" b="1" dirty="0">
                <a:solidFill>
                  <a:srgbClr val="C00000"/>
                </a:solidFill>
                <a:latin typeface="微软雅黑" panose="020B0503020204020204" pitchFamily="34" charset="-122"/>
                <a:ea typeface="微软雅黑" panose="020B0503020204020204" pitchFamily="34" charset="-122"/>
              </a:endParaRPr>
            </a:p>
          </p:txBody>
        </p:sp>
        <p:sp>
          <p:nvSpPr>
            <p:cNvPr id="9" name="矩形 8"/>
            <p:cNvSpPr/>
            <p:nvPr/>
          </p:nvSpPr>
          <p:spPr>
            <a:xfrm>
              <a:off x="2841211" y="258223"/>
              <a:ext cx="1980029" cy="400110"/>
            </a:xfrm>
            <a:prstGeom prst="rect">
              <a:avLst/>
            </a:prstGeom>
          </p:spPr>
          <p:txBody>
            <a:bodyPr wrap="none">
              <a:spAutoFit/>
            </a:bodyPr>
            <a:lstStyle/>
            <a:p>
              <a:pPr lvl="0"/>
              <a:r>
                <a:rPr lang="zh-CN" altLang="en-US" sz="2000">
                  <a:solidFill>
                    <a:prstClr val="black"/>
                  </a:solidFill>
                  <a:latin typeface="微软雅黑" panose="020B0503020204020204" pitchFamily="34" charset="-122"/>
                  <a:ea typeface="微软雅黑" panose="020B0503020204020204" pitchFamily="34" charset="-122"/>
                </a:rPr>
                <a:t>与上一年度对比</a:t>
              </a:r>
              <a:endParaRPr lang="zh-CN" altLang="en-US" sz="2000" dirty="0">
                <a:solidFill>
                  <a:prstClr val="black"/>
                </a:solidFill>
                <a:latin typeface="微软雅黑" panose="020B0503020204020204" pitchFamily="34" charset="-122"/>
                <a:ea typeface="微软雅黑" panose="020B0503020204020204" pitchFamily="34" charset="-122"/>
              </a:endParaRPr>
            </a:p>
          </p:txBody>
        </p:sp>
      </p:grpSp>
      <p:sp>
        <p:nvSpPr>
          <p:cNvPr id="5" name="TextBox 16"/>
          <p:cNvSpPr txBox="1"/>
          <p:nvPr/>
        </p:nvSpPr>
        <p:spPr>
          <a:xfrm>
            <a:off x="1275907" y="1972907"/>
            <a:ext cx="9640188" cy="1026009"/>
          </a:xfrm>
          <a:prstGeom prst="rect">
            <a:avLst/>
          </a:prstGeom>
          <a:noFill/>
        </p:spPr>
        <p:txBody>
          <a:bodyPr wrap="square" lIns="90508" tIns="45255" rIns="90508" bIns="45255" rtlCol="0">
            <a:spAutoFit/>
          </a:bodyPr>
          <a:lstStyle/>
          <a:p>
            <a:pPr algn="just" defTabSz="914400">
              <a:lnSpc>
                <a:spcPct val="130000"/>
              </a:lnSpc>
            </a:pPr>
            <a:r>
              <a:rPr lang="zh-CN" altLang="en-US" sz="955" dirty="0">
                <a:solidFill>
                  <a:srgbClr val="656D78">
                    <a:lumMod val="65000"/>
                    <a:lumOff val="35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您的内容打在这里，或者通过复制您的文本后，在此框中选择粘贴，并选择只保留文字。您的内容打在这里，或者通过通过复制您的文本。您的内容打在这里，或者通过复制您的文本后，在此框中选择粘贴，并选择只保留文字。您的内容打在这里，或者通过通过复制您的文本。</a:t>
            </a:r>
            <a:endParaRPr lang="en-US" altLang="zh-CN" sz="955" dirty="0">
              <a:solidFill>
                <a:srgbClr val="656D78">
                  <a:lumMod val="65000"/>
                  <a:lumOff val="35000"/>
                </a:srgbClr>
              </a:solidFill>
              <a:latin typeface="微软雅黑" panose="020B0503020204020204" pitchFamily="34" charset="-122"/>
              <a:ea typeface="微软雅黑" panose="020B0503020204020204" pitchFamily="34" charset="-122"/>
            </a:endParaRPr>
          </a:p>
          <a:p>
            <a:pPr algn="just" defTabSz="914400">
              <a:lnSpc>
                <a:spcPct val="130000"/>
              </a:lnSpc>
            </a:pPr>
            <a:endParaRPr lang="en-US" altLang="zh-CN" sz="955" dirty="0">
              <a:solidFill>
                <a:srgbClr val="656D78">
                  <a:lumMod val="65000"/>
                  <a:lumOff val="35000"/>
                </a:srgbClr>
              </a:solidFill>
              <a:latin typeface="微软雅黑" panose="020B0503020204020204" pitchFamily="34" charset="-122"/>
              <a:ea typeface="微软雅黑" panose="020B0503020204020204" pitchFamily="34" charset="-122"/>
            </a:endParaRPr>
          </a:p>
          <a:p>
            <a:pPr algn="just" defTabSz="914400">
              <a:lnSpc>
                <a:spcPct val="130000"/>
              </a:lnSpc>
            </a:pPr>
            <a:r>
              <a:rPr lang="zh-CN" altLang="en-US" sz="955" dirty="0">
                <a:solidFill>
                  <a:srgbClr val="656D78">
                    <a:lumMod val="65000"/>
                    <a:lumOff val="35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a:t>
            </a:r>
            <a:endParaRPr lang="zh-CN" altLang="en-US" sz="955" dirty="0">
              <a:solidFill>
                <a:srgbClr val="656D78">
                  <a:lumMod val="65000"/>
                  <a:lumOff val="35000"/>
                </a:srgbClr>
              </a:solidFill>
              <a:latin typeface="微软雅黑" panose="020B0503020204020204" pitchFamily="34" charset="-122"/>
              <a:ea typeface="微软雅黑" panose="020B0503020204020204" pitchFamily="34" charset="-122"/>
            </a:endParaRPr>
          </a:p>
        </p:txBody>
      </p:sp>
      <p:sp>
        <p:nvSpPr>
          <p:cNvPr id="6" name="椭圆 5"/>
          <p:cNvSpPr/>
          <p:nvPr/>
        </p:nvSpPr>
        <p:spPr>
          <a:xfrm>
            <a:off x="1913863" y="3438872"/>
            <a:ext cx="141767" cy="144016"/>
          </a:xfrm>
          <a:prstGeom prst="ellipse">
            <a:avLst/>
          </a:prstGeom>
          <a:solidFill>
            <a:srgbClr val="BF0002"/>
          </a:solidFill>
          <a:ln w="25400" cap="flat" cmpd="sng" algn="ctr">
            <a:noFill/>
            <a:prstDash val="solid"/>
          </a:ln>
          <a:effectLst/>
        </p:spPr>
        <p:txBody>
          <a:bodyPr lIns="90508" tIns="45255" rIns="90508" bIns="4525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935"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0" name="TextBox 18"/>
          <p:cNvSpPr txBox="1"/>
          <p:nvPr/>
        </p:nvSpPr>
        <p:spPr>
          <a:xfrm>
            <a:off x="2126512" y="3356994"/>
            <a:ext cx="1279238" cy="311006"/>
          </a:xfrm>
          <a:prstGeom prst="rect">
            <a:avLst/>
          </a:prstGeom>
          <a:noFill/>
        </p:spPr>
        <p:txBody>
          <a:bodyPr wrap="none" lIns="90508" tIns="45255" rIns="90508" bIns="45255" rtlCol="0">
            <a:spAutoFit/>
          </a:bodyPr>
          <a:lstStyle/>
          <a:p>
            <a:pPr defTabSz="914400"/>
            <a:r>
              <a:rPr lang="zh-CN" altLang="en-US" sz="1425" dirty="0">
                <a:solidFill>
                  <a:srgbClr val="656D78">
                    <a:lumMod val="65000"/>
                    <a:lumOff val="35000"/>
                  </a:srgbClr>
                </a:solidFill>
                <a:latin typeface="微软雅黑" panose="020B0503020204020204" pitchFamily="34" charset="-122"/>
                <a:ea typeface="微软雅黑" panose="020B0503020204020204" pitchFamily="34" charset="-122"/>
              </a:rPr>
              <a:t>点击添加标题</a:t>
            </a:r>
            <a:endParaRPr lang="zh-CN" altLang="en-US" sz="1425" dirty="0">
              <a:solidFill>
                <a:srgbClr val="656D78">
                  <a:lumMod val="65000"/>
                  <a:lumOff val="35000"/>
                </a:srgbClr>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3473303" y="3510880"/>
            <a:ext cx="1913861" cy="0"/>
          </a:xfrm>
          <a:prstGeom prst="line">
            <a:avLst/>
          </a:prstGeom>
          <a:noFill/>
          <a:ln w="9525" cap="flat" cmpd="sng" algn="ctr">
            <a:solidFill>
              <a:srgbClr val="656D78">
                <a:lumMod val="65000"/>
                <a:lumOff val="35000"/>
              </a:srgbClr>
            </a:solidFill>
            <a:prstDash val="solid"/>
          </a:ln>
          <a:effectLst/>
        </p:spPr>
      </p:cxnSp>
      <p:sp>
        <p:nvSpPr>
          <p:cNvPr id="12" name="TextBox 20"/>
          <p:cNvSpPr txBox="1"/>
          <p:nvPr/>
        </p:nvSpPr>
        <p:spPr>
          <a:xfrm>
            <a:off x="2126516" y="3859543"/>
            <a:ext cx="1258399" cy="513048"/>
          </a:xfrm>
          <a:prstGeom prst="rect">
            <a:avLst/>
          </a:prstGeom>
          <a:noFill/>
        </p:spPr>
        <p:txBody>
          <a:bodyPr wrap="none" lIns="90508" tIns="45255" rIns="90508" bIns="45255" rtlCol="0">
            <a:spAutoFit/>
          </a:bodyPr>
          <a:lstStyle/>
          <a:p>
            <a:pPr defTabSz="914400"/>
            <a:r>
              <a:rPr lang="en-US" altLang="zh-CN" sz="2740" dirty="0">
                <a:solidFill>
                  <a:srgbClr val="656D78">
                    <a:lumMod val="75000"/>
                    <a:lumOff val="25000"/>
                  </a:srgbClr>
                </a:solidFill>
                <a:latin typeface="Arial" panose="020B0604020202020204"/>
                <a:ea typeface="微软雅黑" panose="020B0503020204020204" pitchFamily="34" charset="-122"/>
              </a:rPr>
              <a:t>73,856</a:t>
            </a:r>
            <a:endParaRPr lang="zh-CN" altLang="en-US" sz="2740" dirty="0">
              <a:solidFill>
                <a:srgbClr val="656D78">
                  <a:lumMod val="75000"/>
                  <a:lumOff val="25000"/>
                </a:srgbClr>
              </a:solidFill>
              <a:latin typeface="Arial" panose="020B0604020202020204"/>
              <a:ea typeface="微软雅黑" panose="020B0503020204020204" pitchFamily="34" charset="-122"/>
            </a:endParaRPr>
          </a:p>
        </p:txBody>
      </p:sp>
      <p:sp>
        <p:nvSpPr>
          <p:cNvPr id="13" name="圆角矩形 51"/>
          <p:cNvSpPr/>
          <p:nvPr/>
        </p:nvSpPr>
        <p:spPr>
          <a:xfrm>
            <a:off x="3654989" y="3704477"/>
            <a:ext cx="354419" cy="1822296"/>
          </a:xfrm>
          <a:prstGeom prst="roundRect">
            <a:avLst/>
          </a:prstGeom>
          <a:solidFill>
            <a:srgbClr val="FFFFFF"/>
          </a:solidFill>
          <a:ln w="25400" cap="flat" cmpd="sng" algn="ctr">
            <a:noFill/>
            <a:prstDash val="solid"/>
          </a:ln>
          <a:effectLst>
            <a:outerShdw blurRad="50800" dist="38100" dir="2700000" sx="99000" sy="99000" algn="tl" rotWithShape="0">
              <a:srgbClr val="FFFFFF">
                <a:lumMod val="50000"/>
                <a:alpha val="40000"/>
              </a:srgbClr>
            </a:outerShdw>
          </a:effectLst>
        </p:spPr>
        <p:txBody>
          <a:bodyPr lIns="90508" tIns="45255" rIns="90508" bIns="4525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935"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4" name="圆角矩形 52"/>
          <p:cNvSpPr/>
          <p:nvPr/>
        </p:nvSpPr>
        <p:spPr>
          <a:xfrm>
            <a:off x="4094157" y="3704477"/>
            <a:ext cx="354419" cy="1822296"/>
          </a:xfrm>
          <a:prstGeom prst="roundRect">
            <a:avLst/>
          </a:prstGeom>
          <a:solidFill>
            <a:srgbClr val="FFFFFF"/>
          </a:solidFill>
          <a:ln w="25400" cap="flat" cmpd="sng" algn="ctr">
            <a:noFill/>
            <a:prstDash val="solid"/>
          </a:ln>
          <a:effectLst>
            <a:outerShdw blurRad="50800" dist="38100" dir="2700000" sx="99000" sy="99000" algn="tl" rotWithShape="0">
              <a:srgbClr val="FFFFFF">
                <a:lumMod val="50000"/>
                <a:alpha val="40000"/>
              </a:srgbClr>
            </a:outerShdw>
          </a:effectLst>
        </p:spPr>
        <p:txBody>
          <a:bodyPr lIns="90508" tIns="45255" rIns="90508" bIns="4525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935"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5" name="圆角矩形 53"/>
          <p:cNvSpPr/>
          <p:nvPr/>
        </p:nvSpPr>
        <p:spPr>
          <a:xfrm>
            <a:off x="4533324" y="3704477"/>
            <a:ext cx="354419" cy="1822296"/>
          </a:xfrm>
          <a:prstGeom prst="roundRect">
            <a:avLst/>
          </a:prstGeom>
          <a:solidFill>
            <a:srgbClr val="FFFFFF"/>
          </a:solidFill>
          <a:ln w="25400" cap="flat" cmpd="sng" algn="ctr">
            <a:noFill/>
            <a:prstDash val="solid"/>
          </a:ln>
          <a:effectLst>
            <a:outerShdw blurRad="50800" dist="38100" dir="2700000" sx="99000" sy="99000" algn="tl" rotWithShape="0">
              <a:srgbClr val="FFFFFF">
                <a:lumMod val="50000"/>
                <a:alpha val="40000"/>
              </a:srgbClr>
            </a:outerShdw>
          </a:effectLst>
        </p:spPr>
        <p:txBody>
          <a:bodyPr lIns="90508" tIns="45255" rIns="90508" bIns="4525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935"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6" name="圆角矩形 54"/>
          <p:cNvSpPr/>
          <p:nvPr/>
        </p:nvSpPr>
        <p:spPr>
          <a:xfrm>
            <a:off x="4972489" y="3704477"/>
            <a:ext cx="354419" cy="1822296"/>
          </a:xfrm>
          <a:prstGeom prst="roundRect">
            <a:avLst/>
          </a:prstGeom>
          <a:solidFill>
            <a:srgbClr val="FFFFFF"/>
          </a:solidFill>
          <a:ln w="25400" cap="flat" cmpd="sng" algn="ctr">
            <a:noFill/>
            <a:prstDash val="solid"/>
          </a:ln>
          <a:effectLst>
            <a:outerShdw blurRad="50800" dist="38100" dir="2700000" sx="99000" sy="99000" algn="tl" rotWithShape="0">
              <a:srgbClr val="FFFFFF">
                <a:lumMod val="50000"/>
                <a:alpha val="40000"/>
              </a:srgbClr>
            </a:outerShdw>
          </a:effectLst>
        </p:spPr>
        <p:txBody>
          <a:bodyPr lIns="90508" tIns="45255" rIns="90508" bIns="4525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935"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7" name="圆角矩形 55"/>
          <p:cNvSpPr/>
          <p:nvPr/>
        </p:nvSpPr>
        <p:spPr>
          <a:xfrm>
            <a:off x="3654989" y="4893163"/>
            <a:ext cx="354419" cy="633612"/>
          </a:xfrm>
          <a:prstGeom prst="roundRect">
            <a:avLst/>
          </a:prstGeom>
          <a:solidFill>
            <a:srgbClr val="24313A"/>
          </a:solidFill>
          <a:ln w="12700" cap="flat" cmpd="sng" algn="ctr">
            <a:solidFill>
              <a:srgbClr val="FFFFFF"/>
            </a:solidFill>
            <a:prstDash val="solid"/>
          </a:ln>
          <a:effectLst>
            <a:outerShdw blurRad="50800" dist="38100" algn="l" rotWithShape="0">
              <a:srgbClr val="FFFFFF">
                <a:lumMod val="50000"/>
                <a:alpha val="40000"/>
              </a:srgbClr>
            </a:outerShdw>
          </a:effectLst>
        </p:spPr>
        <p:txBody>
          <a:bodyPr lIns="90508" tIns="45255" rIns="90508" bIns="4525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935"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8" name="圆角矩形 56"/>
          <p:cNvSpPr/>
          <p:nvPr/>
        </p:nvSpPr>
        <p:spPr>
          <a:xfrm>
            <a:off x="4094157" y="4797301"/>
            <a:ext cx="354419" cy="729472"/>
          </a:xfrm>
          <a:prstGeom prst="roundRect">
            <a:avLst/>
          </a:prstGeom>
          <a:solidFill>
            <a:srgbClr val="BF0002"/>
          </a:solidFill>
          <a:ln w="12700" cap="flat" cmpd="sng" algn="ctr">
            <a:solidFill>
              <a:srgbClr val="FFFFFF"/>
            </a:solidFill>
            <a:prstDash val="solid"/>
          </a:ln>
          <a:effectLst>
            <a:outerShdw blurRad="50800" dist="38100" algn="l" rotWithShape="0">
              <a:srgbClr val="FFFFFF">
                <a:lumMod val="50000"/>
                <a:alpha val="40000"/>
              </a:srgbClr>
            </a:outerShdw>
          </a:effectLst>
        </p:spPr>
        <p:txBody>
          <a:bodyPr lIns="90508" tIns="45255" rIns="90508" bIns="4525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935"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9" name="圆角矩形 57"/>
          <p:cNvSpPr/>
          <p:nvPr/>
        </p:nvSpPr>
        <p:spPr>
          <a:xfrm>
            <a:off x="4533324" y="4615627"/>
            <a:ext cx="354419" cy="911148"/>
          </a:xfrm>
          <a:prstGeom prst="roundRect">
            <a:avLst/>
          </a:prstGeom>
          <a:solidFill>
            <a:srgbClr val="24313A"/>
          </a:solidFill>
          <a:ln w="12700" cap="flat" cmpd="sng" algn="ctr">
            <a:solidFill>
              <a:srgbClr val="FFFFFF"/>
            </a:solidFill>
            <a:prstDash val="solid"/>
          </a:ln>
          <a:effectLst>
            <a:outerShdw blurRad="50800" dist="38100" algn="l" rotWithShape="0">
              <a:srgbClr val="FFFFFF">
                <a:lumMod val="50000"/>
                <a:alpha val="40000"/>
              </a:srgbClr>
            </a:outerShdw>
          </a:effectLst>
        </p:spPr>
        <p:txBody>
          <a:bodyPr lIns="90508" tIns="45255" rIns="90508" bIns="4525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935"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0" name="圆角矩形 58"/>
          <p:cNvSpPr/>
          <p:nvPr/>
        </p:nvSpPr>
        <p:spPr>
          <a:xfrm>
            <a:off x="4972489" y="4225137"/>
            <a:ext cx="354419" cy="1301639"/>
          </a:xfrm>
          <a:prstGeom prst="roundRect">
            <a:avLst/>
          </a:prstGeom>
          <a:solidFill>
            <a:srgbClr val="BF0002"/>
          </a:solidFill>
          <a:ln w="12700" cap="flat" cmpd="sng" algn="ctr">
            <a:solidFill>
              <a:srgbClr val="FFFFFF"/>
            </a:solidFill>
            <a:prstDash val="solid"/>
          </a:ln>
          <a:effectLst>
            <a:outerShdw blurRad="50800" dist="38100" algn="l" rotWithShape="0">
              <a:srgbClr val="FFFFFF">
                <a:lumMod val="50000"/>
                <a:alpha val="40000"/>
              </a:srgbClr>
            </a:outerShdw>
          </a:effectLst>
        </p:spPr>
        <p:txBody>
          <a:bodyPr lIns="90508" tIns="45255" rIns="90508" bIns="4525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935"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1" name="TextBox 29"/>
          <p:cNvSpPr txBox="1"/>
          <p:nvPr/>
        </p:nvSpPr>
        <p:spPr>
          <a:xfrm>
            <a:off x="3615069" y="5603683"/>
            <a:ext cx="426440" cy="238037"/>
          </a:xfrm>
          <a:prstGeom prst="rect">
            <a:avLst/>
          </a:prstGeom>
          <a:noFill/>
        </p:spPr>
        <p:txBody>
          <a:bodyPr wrap="none" lIns="90508" tIns="45255" rIns="90508" bIns="45255" rtlCol="0">
            <a:spAutoFit/>
          </a:bodyPr>
          <a:lstStyle/>
          <a:p>
            <a:pPr defTabSz="914400"/>
            <a:r>
              <a:rPr lang="zh-CN" altLang="en-US" sz="955" dirty="0">
                <a:solidFill>
                  <a:srgbClr val="656D78">
                    <a:lumMod val="65000"/>
                    <a:lumOff val="35000"/>
                  </a:srgbClr>
                </a:solidFill>
                <a:latin typeface="微软雅黑" panose="020B0503020204020204" pitchFamily="34" charset="-122"/>
                <a:ea typeface="微软雅黑" panose="020B0503020204020204" pitchFamily="34" charset="-122"/>
              </a:rPr>
              <a:t>标题</a:t>
            </a:r>
            <a:endParaRPr lang="zh-CN" altLang="en-US" sz="955" dirty="0">
              <a:solidFill>
                <a:srgbClr val="656D78">
                  <a:lumMod val="65000"/>
                  <a:lumOff val="35000"/>
                </a:srgbClr>
              </a:solidFill>
              <a:latin typeface="微软雅黑" panose="020B0503020204020204" pitchFamily="34" charset="-122"/>
              <a:ea typeface="微软雅黑" panose="020B0503020204020204" pitchFamily="34" charset="-122"/>
            </a:endParaRPr>
          </a:p>
        </p:txBody>
      </p:sp>
      <p:sp>
        <p:nvSpPr>
          <p:cNvPr id="22" name="TextBox 30"/>
          <p:cNvSpPr txBox="1"/>
          <p:nvPr/>
        </p:nvSpPr>
        <p:spPr>
          <a:xfrm>
            <a:off x="4054237" y="5603683"/>
            <a:ext cx="426440" cy="238037"/>
          </a:xfrm>
          <a:prstGeom prst="rect">
            <a:avLst/>
          </a:prstGeom>
          <a:noFill/>
        </p:spPr>
        <p:txBody>
          <a:bodyPr wrap="none" lIns="90508" tIns="45255" rIns="90508" bIns="45255" rtlCol="0">
            <a:spAutoFit/>
          </a:bodyPr>
          <a:lstStyle/>
          <a:p>
            <a:pPr defTabSz="914400"/>
            <a:r>
              <a:rPr lang="zh-CN" altLang="en-US" sz="955" dirty="0">
                <a:solidFill>
                  <a:srgbClr val="656D78">
                    <a:lumMod val="65000"/>
                    <a:lumOff val="35000"/>
                  </a:srgbClr>
                </a:solidFill>
                <a:latin typeface="微软雅黑" panose="020B0503020204020204" pitchFamily="34" charset="-122"/>
                <a:ea typeface="微软雅黑" panose="020B0503020204020204" pitchFamily="34" charset="-122"/>
              </a:rPr>
              <a:t>标题</a:t>
            </a:r>
            <a:endParaRPr lang="zh-CN" altLang="en-US" sz="955" dirty="0">
              <a:solidFill>
                <a:srgbClr val="656D78">
                  <a:lumMod val="65000"/>
                  <a:lumOff val="35000"/>
                </a:srgbClr>
              </a:solidFill>
              <a:latin typeface="微软雅黑" panose="020B0503020204020204" pitchFamily="34" charset="-122"/>
              <a:ea typeface="微软雅黑" panose="020B0503020204020204" pitchFamily="34" charset="-122"/>
            </a:endParaRPr>
          </a:p>
        </p:txBody>
      </p:sp>
      <p:sp>
        <p:nvSpPr>
          <p:cNvPr id="23" name="TextBox 31"/>
          <p:cNvSpPr txBox="1"/>
          <p:nvPr/>
        </p:nvSpPr>
        <p:spPr>
          <a:xfrm>
            <a:off x="4493404" y="5603683"/>
            <a:ext cx="426440" cy="238037"/>
          </a:xfrm>
          <a:prstGeom prst="rect">
            <a:avLst/>
          </a:prstGeom>
          <a:noFill/>
        </p:spPr>
        <p:txBody>
          <a:bodyPr wrap="none" lIns="90508" tIns="45255" rIns="90508" bIns="45255" rtlCol="0">
            <a:spAutoFit/>
          </a:bodyPr>
          <a:lstStyle/>
          <a:p>
            <a:pPr defTabSz="914400"/>
            <a:r>
              <a:rPr lang="zh-CN" altLang="en-US" sz="955" dirty="0">
                <a:solidFill>
                  <a:srgbClr val="656D78">
                    <a:lumMod val="65000"/>
                    <a:lumOff val="35000"/>
                  </a:srgbClr>
                </a:solidFill>
                <a:latin typeface="微软雅黑" panose="020B0503020204020204" pitchFamily="34" charset="-122"/>
                <a:ea typeface="微软雅黑" panose="020B0503020204020204" pitchFamily="34" charset="-122"/>
              </a:rPr>
              <a:t>标题</a:t>
            </a:r>
            <a:endParaRPr lang="zh-CN" altLang="en-US" sz="955" dirty="0">
              <a:solidFill>
                <a:srgbClr val="656D78">
                  <a:lumMod val="65000"/>
                  <a:lumOff val="35000"/>
                </a:srgbClr>
              </a:solidFill>
              <a:latin typeface="微软雅黑" panose="020B0503020204020204" pitchFamily="34" charset="-122"/>
              <a:ea typeface="微软雅黑" panose="020B0503020204020204" pitchFamily="34" charset="-122"/>
            </a:endParaRPr>
          </a:p>
        </p:txBody>
      </p:sp>
      <p:sp>
        <p:nvSpPr>
          <p:cNvPr id="24" name="TextBox 32"/>
          <p:cNvSpPr txBox="1"/>
          <p:nvPr/>
        </p:nvSpPr>
        <p:spPr>
          <a:xfrm>
            <a:off x="4932569" y="5603683"/>
            <a:ext cx="426440" cy="238037"/>
          </a:xfrm>
          <a:prstGeom prst="rect">
            <a:avLst/>
          </a:prstGeom>
          <a:noFill/>
        </p:spPr>
        <p:txBody>
          <a:bodyPr wrap="none" lIns="90508" tIns="45255" rIns="90508" bIns="45255" rtlCol="0">
            <a:spAutoFit/>
          </a:bodyPr>
          <a:lstStyle/>
          <a:p>
            <a:pPr defTabSz="914400"/>
            <a:r>
              <a:rPr lang="zh-CN" altLang="en-US" sz="955" dirty="0">
                <a:solidFill>
                  <a:srgbClr val="656D78">
                    <a:lumMod val="65000"/>
                    <a:lumOff val="35000"/>
                  </a:srgbClr>
                </a:solidFill>
                <a:latin typeface="微软雅黑" panose="020B0503020204020204" pitchFamily="34" charset="-122"/>
                <a:ea typeface="微软雅黑" panose="020B0503020204020204" pitchFamily="34" charset="-122"/>
              </a:rPr>
              <a:t>标题</a:t>
            </a:r>
            <a:endParaRPr lang="zh-CN" altLang="en-US" sz="955" dirty="0">
              <a:solidFill>
                <a:srgbClr val="656D78">
                  <a:lumMod val="65000"/>
                  <a:lumOff val="35000"/>
                </a:srgbClr>
              </a:solidFill>
              <a:latin typeface="微软雅黑" panose="020B0503020204020204" pitchFamily="34" charset="-122"/>
              <a:ea typeface="微软雅黑" panose="020B0503020204020204" pitchFamily="34" charset="-122"/>
            </a:endParaRPr>
          </a:p>
        </p:txBody>
      </p:sp>
      <p:sp>
        <p:nvSpPr>
          <p:cNvPr id="25" name="TextBox 33"/>
          <p:cNvSpPr txBox="1"/>
          <p:nvPr/>
        </p:nvSpPr>
        <p:spPr>
          <a:xfrm>
            <a:off x="2226888" y="4401967"/>
            <a:ext cx="977873" cy="494581"/>
          </a:xfrm>
          <a:prstGeom prst="rect">
            <a:avLst/>
          </a:prstGeom>
          <a:noFill/>
        </p:spPr>
        <p:txBody>
          <a:bodyPr wrap="none" lIns="90508" tIns="45255" rIns="90508" bIns="45255" rtlCol="0">
            <a:spAutoFit/>
          </a:bodyPr>
          <a:lstStyle/>
          <a:p>
            <a:pPr algn="ctr" defTabSz="914400"/>
            <a:r>
              <a:rPr lang="zh-CN" altLang="en-US" sz="1545" dirty="0">
                <a:solidFill>
                  <a:srgbClr val="BF0002"/>
                </a:solidFill>
                <a:latin typeface="微软雅黑" panose="020B0503020204020204" pitchFamily="34" charset="-122"/>
                <a:ea typeface="微软雅黑" panose="020B0503020204020204" pitchFamily="34" charset="-122"/>
              </a:rPr>
              <a:t>去年创收</a:t>
            </a:r>
            <a:endParaRPr lang="en-US" altLang="zh-CN" sz="1545" dirty="0">
              <a:solidFill>
                <a:srgbClr val="BF0002"/>
              </a:solidFill>
              <a:latin typeface="微软雅黑" panose="020B0503020204020204" pitchFamily="34" charset="-122"/>
              <a:ea typeface="微软雅黑" panose="020B0503020204020204" pitchFamily="34" charset="-122"/>
            </a:endParaRPr>
          </a:p>
          <a:p>
            <a:pPr algn="ctr" defTabSz="914400"/>
            <a:r>
              <a:rPr lang="zh-CN" altLang="en-US" sz="1075" dirty="0">
                <a:solidFill>
                  <a:srgbClr val="BF0002"/>
                </a:solidFill>
                <a:latin typeface="微软雅黑" panose="020B0503020204020204" pitchFamily="34" charset="-122"/>
                <a:ea typeface="微软雅黑" panose="020B0503020204020204" pitchFamily="34" charset="-122"/>
              </a:rPr>
              <a:t>（人民币</a:t>
            </a:r>
            <a:r>
              <a:rPr lang="zh-CN" altLang="en-US" sz="835" dirty="0">
                <a:solidFill>
                  <a:srgbClr val="BF0002"/>
                </a:solidFill>
                <a:latin typeface="微软雅黑" panose="020B0503020204020204" pitchFamily="34" charset="-122"/>
                <a:ea typeface="微软雅黑" panose="020B0503020204020204" pitchFamily="34" charset="-122"/>
              </a:rPr>
              <a:t>）</a:t>
            </a:r>
            <a:endParaRPr lang="zh-CN" altLang="en-US" sz="835" dirty="0">
              <a:solidFill>
                <a:srgbClr val="BF0002"/>
              </a:solidFill>
              <a:latin typeface="微软雅黑" panose="020B0503020204020204" pitchFamily="34" charset="-122"/>
              <a:ea typeface="微软雅黑" panose="020B0503020204020204" pitchFamily="34" charset="-122"/>
            </a:endParaRPr>
          </a:p>
        </p:txBody>
      </p:sp>
      <p:sp>
        <p:nvSpPr>
          <p:cNvPr id="26" name="椭圆 25"/>
          <p:cNvSpPr/>
          <p:nvPr/>
        </p:nvSpPr>
        <p:spPr>
          <a:xfrm>
            <a:off x="6592190" y="3438872"/>
            <a:ext cx="141767" cy="144016"/>
          </a:xfrm>
          <a:prstGeom prst="ellipse">
            <a:avLst/>
          </a:prstGeom>
          <a:solidFill>
            <a:srgbClr val="BF0002"/>
          </a:solidFill>
          <a:ln w="25400" cap="flat" cmpd="sng" algn="ctr">
            <a:noFill/>
            <a:prstDash val="solid"/>
          </a:ln>
          <a:effectLst/>
        </p:spPr>
        <p:txBody>
          <a:bodyPr lIns="90508" tIns="45255" rIns="90508" bIns="4525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935"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7" name="TextBox 35"/>
          <p:cNvSpPr txBox="1"/>
          <p:nvPr/>
        </p:nvSpPr>
        <p:spPr>
          <a:xfrm>
            <a:off x="6804837" y="3356994"/>
            <a:ext cx="1279238" cy="311006"/>
          </a:xfrm>
          <a:prstGeom prst="rect">
            <a:avLst/>
          </a:prstGeom>
          <a:noFill/>
        </p:spPr>
        <p:txBody>
          <a:bodyPr wrap="none" lIns="90508" tIns="45255" rIns="90508" bIns="45255" rtlCol="0">
            <a:spAutoFit/>
          </a:bodyPr>
          <a:lstStyle/>
          <a:p>
            <a:pPr defTabSz="914400"/>
            <a:r>
              <a:rPr lang="zh-CN" altLang="en-US" sz="1425" dirty="0">
                <a:solidFill>
                  <a:srgbClr val="656D78">
                    <a:lumMod val="65000"/>
                    <a:lumOff val="35000"/>
                  </a:srgbClr>
                </a:solidFill>
                <a:latin typeface="微软雅黑" panose="020B0503020204020204" pitchFamily="34" charset="-122"/>
                <a:ea typeface="微软雅黑" panose="020B0503020204020204" pitchFamily="34" charset="-122"/>
              </a:rPr>
              <a:t>点击添加标题</a:t>
            </a:r>
            <a:endParaRPr lang="zh-CN" altLang="en-US" sz="1425" dirty="0">
              <a:solidFill>
                <a:srgbClr val="656D78">
                  <a:lumMod val="65000"/>
                  <a:lumOff val="35000"/>
                </a:srgbClr>
              </a:solidFill>
              <a:latin typeface="微软雅黑" panose="020B0503020204020204" pitchFamily="34" charset="-122"/>
              <a:ea typeface="微软雅黑" panose="020B0503020204020204" pitchFamily="34" charset="-122"/>
            </a:endParaRPr>
          </a:p>
        </p:txBody>
      </p:sp>
      <p:cxnSp>
        <p:nvCxnSpPr>
          <p:cNvPr id="28" name="直接连接符 27"/>
          <p:cNvCxnSpPr/>
          <p:nvPr/>
        </p:nvCxnSpPr>
        <p:spPr>
          <a:xfrm>
            <a:off x="8151628" y="3510880"/>
            <a:ext cx="1913861" cy="0"/>
          </a:xfrm>
          <a:prstGeom prst="line">
            <a:avLst/>
          </a:prstGeom>
          <a:noFill/>
          <a:ln w="9525" cap="flat" cmpd="sng" algn="ctr">
            <a:solidFill>
              <a:srgbClr val="656D78">
                <a:lumMod val="65000"/>
                <a:lumOff val="35000"/>
              </a:srgbClr>
            </a:solidFill>
            <a:prstDash val="solid"/>
          </a:ln>
          <a:effectLst/>
        </p:spPr>
      </p:cxnSp>
      <p:sp>
        <p:nvSpPr>
          <p:cNvPr id="29" name="TextBox 37"/>
          <p:cNvSpPr txBox="1"/>
          <p:nvPr/>
        </p:nvSpPr>
        <p:spPr>
          <a:xfrm>
            <a:off x="6804842" y="3859543"/>
            <a:ext cx="1258399" cy="513048"/>
          </a:xfrm>
          <a:prstGeom prst="rect">
            <a:avLst/>
          </a:prstGeom>
          <a:noFill/>
        </p:spPr>
        <p:txBody>
          <a:bodyPr wrap="none" lIns="90508" tIns="45255" rIns="90508" bIns="45255" rtlCol="0">
            <a:spAutoFit/>
          </a:bodyPr>
          <a:lstStyle/>
          <a:p>
            <a:pPr defTabSz="914400"/>
            <a:r>
              <a:rPr lang="en-US" altLang="zh-CN" sz="2740" dirty="0">
                <a:solidFill>
                  <a:srgbClr val="656D78">
                    <a:lumMod val="75000"/>
                    <a:lumOff val="25000"/>
                  </a:srgbClr>
                </a:solidFill>
                <a:latin typeface="Arial" panose="020B0604020202020204"/>
                <a:ea typeface="微软雅黑" panose="020B0503020204020204" pitchFamily="34" charset="-122"/>
              </a:rPr>
              <a:t>96,169</a:t>
            </a:r>
            <a:endParaRPr lang="zh-CN" altLang="en-US" sz="2740" dirty="0">
              <a:solidFill>
                <a:srgbClr val="656D78">
                  <a:lumMod val="75000"/>
                  <a:lumOff val="25000"/>
                </a:srgbClr>
              </a:solidFill>
              <a:latin typeface="Arial" panose="020B0604020202020204"/>
              <a:ea typeface="微软雅黑" panose="020B0503020204020204" pitchFamily="34" charset="-122"/>
            </a:endParaRPr>
          </a:p>
        </p:txBody>
      </p:sp>
      <p:sp>
        <p:nvSpPr>
          <p:cNvPr id="30" name="圆角矩形 68"/>
          <p:cNvSpPr/>
          <p:nvPr/>
        </p:nvSpPr>
        <p:spPr>
          <a:xfrm>
            <a:off x="8333317" y="3704477"/>
            <a:ext cx="354419" cy="1822296"/>
          </a:xfrm>
          <a:prstGeom prst="roundRect">
            <a:avLst/>
          </a:prstGeom>
          <a:solidFill>
            <a:srgbClr val="FFFFFF"/>
          </a:solidFill>
          <a:ln w="25400" cap="flat" cmpd="sng" algn="ctr">
            <a:noFill/>
            <a:prstDash val="solid"/>
          </a:ln>
          <a:effectLst>
            <a:outerShdw blurRad="50800" dist="38100" dir="2700000" sx="99000" sy="99000" algn="tl" rotWithShape="0">
              <a:srgbClr val="FFFFFF">
                <a:lumMod val="50000"/>
                <a:alpha val="40000"/>
              </a:srgbClr>
            </a:outerShdw>
          </a:effectLst>
        </p:spPr>
        <p:txBody>
          <a:bodyPr lIns="90508" tIns="45255" rIns="90508" bIns="4525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935"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31" name="圆角矩形 69"/>
          <p:cNvSpPr/>
          <p:nvPr/>
        </p:nvSpPr>
        <p:spPr>
          <a:xfrm>
            <a:off x="8772484" y="3704477"/>
            <a:ext cx="354419" cy="1822296"/>
          </a:xfrm>
          <a:prstGeom prst="roundRect">
            <a:avLst/>
          </a:prstGeom>
          <a:solidFill>
            <a:srgbClr val="FFFFFF"/>
          </a:solidFill>
          <a:ln w="25400" cap="flat" cmpd="sng" algn="ctr">
            <a:noFill/>
            <a:prstDash val="solid"/>
          </a:ln>
          <a:effectLst>
            <a:outerShdw blurRad="50800" dist="38100" dir="2700000" sx="99000" sy="99000" algn="tl" rotWithShape="0">
              <a:srgbClr val="FFFFFF">
                <a:lumMod val="50000"/>
                <a:alpha val="40000"/>
              </a:srgbClr>
            </a:outerShdw>
          </a:effectLst>
        </p:spPr>
        <p:txBody>
          <a:bodyPr lIns="90508" tIns="45255" rIns="90508" bIns="4525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935"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32" name="圆角矩形 70"/>
          <p:cNvSpPr/>
          <p:nvPr/>
        </p:nvSpPr>
        <p:spPr>
          <a:xfrm>
            <a:off x="9211649" y="3704477"/>
            <a:ext cx="354419" cy="1822296"/>
          </a:xfrm>
          <a:prstGeom prst="roundRect">
            <a:avLst/>
          </a:prstGeom>
          <a:solidFill>
            <a:srgbClr val="FFFFFF"/>
          </a:solidFill>
          <a:ln w="25400" cap="flat" cmpd="sng" algn="ctr">
            <a:noFill/>
            <a:prstDash val="solid"/>
          </a:ln>
          <a:effectLst>
            <a:outerShdw blurRad="50800" dist="38100" dir="2700000" sx="99000" sy="99000" algn="tl" rotWithShape="0">
              <a:srgbClr val="FFFFFF">
                <a:lumMod val="50000"/>
                <a:alpha val="40000"/>
              </a:srgbClr>
            </a:outerShdw>
          </a:effectLst>
        </p:spPr>
        <p:txBody>
          <a:bodyPr lIns="90508" tIns="45255" rIns="90508" bIns="4525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935"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33" name="圆角矩形 71"/>
          <p:cNvSpPr/>
          <p:nvPr/>
        </p:nvSpPr>
        <p:spPr>
          <a:xfrm>
            <a:off x="9650817" y="3704477"/>
            <a:ext cx="354419" cy="1822296"/>
          </a:xfrm>
          <a:prstGeom prst="roundRect">
            <a:avLst/>
          </a:prstGeom>
          <a:solidFill>
            <a:srgbClr val="FFFFFF"/>
          </a:solidFill>
          <a:ln w="25400" cap="flat" cmpd="sng" algn="ctr">
            <a:noFill/>
            <a:prstDash val="solid"/>
          </a:ln>
          <a:effectLst>
            <a:outerShdw blurRad="50800" dist="38100" dir="2700000" sx="99000" sy="99000" algn="tl" rotWithShape="0">
              <a:srgbClr val="FFFFFF">
                <a:lumMod val="50000"/>
                <a:alpha val="40000"/>
              </a:srgbClr>
            </a:outerShdw>
          </a:effectLst>
        </p:spPr>
        <p:txBody>
          <a:bodyPr lIns="90508" tIns="45255" rIns="90508" bIns="4525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935"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34" name="圆角矩形 72"/>
          <p:cNvSpPr/>
          <p:nvPr/>
        </p:nvSpPr>
        <p:spPr>
          <a:xfrm>
            <a:off x="8333317" y="5071200"/>
            <a:ext cx="354419" cy="455573"/>
          </a:xfrm>
          <a:prstGeom prst="roundRect">
            <a:avLst/>
          </a:prstGeom>
          <a:solidFill>
            <a:srgbClr val="24313A"/>
          </a:solidFill>
          <a:ln w="12700" cap="flat" cmpd="sng" algn="ctr">
            <a:solidFill>
              <a:srgbClr val="FFFFFF"/>
            </a:solidFill>
            <a:prstDash val="solid"/>
          </a:ln>
          <a:effectLst>
            <a:outerShdw blurRad="50800" dist="38100" algn="l" rotWithShape="0">
              <a:srgbClr val="FFFFFF">
                <a:lumMod val="50000"/>
                <a:alpha val="40000"/>
              </a:srgbClr>
            </a:outerShdw>
          </a:effectLst>
        </p:spPr>
        <p:txBody>
          <a:bodyPr lIns="90508" tIns="45255" rIns="90508" bIns="4525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935"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35" name="圆角矩形 73"/>
          <p:cNvSpPr/>
          <p:nvPr/>
        </p:nvSpPr>
        <p:spPr>
          <a:xfrm>
            <a:off x="8772484" y="4005064"/>
            <a:ext cx="354419" cy="1521709"/>
          </a:xfrm>
          <a:prstGeom prst="roundRect">
            <a:avLst/>
          </a:prstGeom>
          <a:solidFill>
            <a:srgbClr val="BF0002"/>
          </a:solidFill>
          <a:ln w="12700" cap="flat" cmpd="sng" algn="ctr">
            <a:solidFill>
              <a:srgbClr val="FFFFFF"/>
            </a:solidFill>
            <a:prstDash val="solid"/>
          </a:ln>
          <a:effectLst>
            <a:outerShdw blurRad="50800" dist="38100" algn="l" rotWithShape="0">
              <a:srgbClr val="FFFFFF">
                <a:lumMod val="50000"/>
                <a:alpha val="40000"/>
              </a:srgbClr>
            </a:outerShdw>
          </a:effectLst>
        </p:spPr>
        <p:txBody>
          <a:bodyPr lIns="90508" tIns="45255" rIns="90508" bIns="4525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935"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36" name="圆角矩形 74"/>
          <p:cNvSpPr/>
          <p:nvPr/>
        </p:nvSpPr>
        <p:spPr>
          <a:xfrm>
            <a:off x="9211649" y="4615627"/>
            <a:ext cx="354419" cy="911148"/>
          </a:xfrm>
          <a:prstGeom prst="roundRect">
            <a:avLst/>
          </a:prstGeom>
          <a:solidFill>
            <a:srgbClr val="24313A"/>
          </a:solidFill>
          <a:ln w="12700" cap="flat" cmpd="sng" algn="ctr">
            <a:solidFill>
              <a:srgbClr val="FFFFFF"/>
            </a:solidFill>
            <a:prstDash val="solid"/>
          </a:ln>
          <a:effectLst>
            <a:outerShdw blurRad="50800" dist="38100" algn="l" rotWithShape="0">
              <a:srgbClr val="FFFFFF">
                <a:lumMod val="50000"/>
                <a:alpha val="40000"/>
              </a:srgbClr>
            </a:outerShdw>
          </a:effectLst>
        </p:spPr>
        <p:txBody>
          <a:bodyPr lIns="90508" tIns="45255" rIns="90508" bIns="4525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935"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37" name="圆角矩形 75"/>
          <p:cNvSpPr/>
          <p:nvPr/>
        </p:nvSpPr>
        <p:spPr>
          <a:xfrm>
            <a:off x="9650817" y="4121152"/>
            <a:ext cx="354419" cy="1405621"/>
          </a:xfrm>
          <a:prstGeom prst="roundRect">
            <a:avLst/>
          </a:prstGeom>
          <a:solidFill>
            <a:srgbClr val="BF0002"/>
          </a:solidFill>
          <a:ln w="15875" cap="flat" cmpd="sng" algn="ctr">
            <a:solidFill>
              <a:srgbClr val="FFFFFF"/>
            </a:solidFill>
            <a:prstDash val="solid"/>
          </a:ln>
          <a:effectLst>
            <a:outerShdw blurRad="50800" dist="38100" algn="l" rotWithShape="0">
              <a:srgbClr val="FFFFFF">
                <a:lumMod val="50000"/>
                <a:alpha val="40000"/>
              </a:srgbClr>
            </a:outerShdw>
          </a:effectLst>
        </p:spPr>
        <p:txBody>
          <a:bodyPr lIns="90508" tIns="45255" rIns="90508" bIns="4525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935"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38" name="TextBox 46"/>
          <p:cNvSpPr txBox="1"/>
          <p:nvPr/>
        </p:nvSpPr>
        <p:spPr>
          <a:xfrm>
            <a:off x="8293397" y="5603683"/>
            <a:ext cx="426440" cy="238037"/>
          </a:xfrm>
          <a:prstGeom prst="rect">
            <a:avLst/>
          </a:prstGeom>
          <a:noFill/>
        </p:spPr>
        <p:txBody>
          <a:bodyPr wrap="none" lIns="90508" tIns="45255" rIns="90508" bIns="45255" rtlCol="0">
            <a:spAutoFit/>
          </a:bodyPr>
          <a:lstStyle/>
          <a:p>
            <a:pPr defTabSz="914400"/>
            <a:r>
              <a:rPr lang="zh-CN" altLang="en-US" sz="955" dirty="0">
                <a:solidFill>
                  <a:srgbClr val="656D78">
                    <a:lumMod val="65000"/>
                    <a:lumOff val="35000"/>
                  </a:srgbClr>
                </a:solidFill>
                <a:latin typeface="微软雅黑" panose="020B0503020204020204" pitchFamily="34" charset="-122"/>
                <a:ea typeface="微软雅黑" panose="020B0503020204020204" pitchFamily="34" charset="-122"/>
              </a:rPr>
              <a:t>标题</a:t>
            </a:r>
            <a:endParaRPr lang="zh-CN" altLang="en-US" sz="955" dirty="0">
              <a:solidFill>
                <a:srgbClr val="656D78">
                  <a:lumMod val="65000"/>
                  <a:lumOff val="35000"/>
                </a:srgbClr>
              </a:solidFill>
              <a:latin typeface="微软雅黑" panose="020B0503020204020204" pitchFamily="34" charset="-122"/>
              <a:ea typeface="微软雅黑" panose="020B0503020204020204" pitchFamily="34" charset="-122"/>
            </a:endParaRPr>
          </a:p>
        </p:txBody>
      </p:sp>
      <p:sp>
        <p:nvSpPr>
          <p:cNvPr id="39" name="TextBox 47"/>
          <p:cNvSpPr txBox="1"/>
          <p:nvPr/>
        </p:nvSpPr>
        <p:spPr>
          <a:xfrm>
            <a:off x="8732563" y="5603683"/>
            <a:ext cx="426440" cy="238037"/>
          </a:xfrm>
          <a:prstGeom prst="rect">
            <a:avLst/>
          </a:prstGeom>
          <a:noFill/>
        </p:spPr>
        <p:txBody>
          <a:bodyPr wrap="none" lIns="90508" tIns="45255" rIns="90508" bIns="45255" rtlCol="0">
            <a:spAutoFit/>
          </a:bodyPr>
          <a:lstStyle/>
          <a:p>
            <a:pPr defTabSz="914400"/>
            <a:r>
              <a:rPr lang="zh-CN" altLang="en-US" sz="955" dirty="0">
                <a:solidFill>
                  <a:srgbClr val="656D78">
                    <a:lumMod val="65000"/>
                    <a:lumOff val="35000"/>
                  </a:srgbClr>
                </a:solidFill>
                <a:latin typeface="微软雅黑" panose="020B0503020204020204" pitchFamily="34" charset="-122"/>
                <a:ea typeface="微软雅黑" panose="020B0503020204020204" pitchFamily="34" charset="-122"/>
              </a:rPr>
              <a:t>标题</a:t>
            </a:r>
            <a:endParaRPr lang="zh-CN" altLang="en-US" sz="955" dirty="0">
              <a:solidFill>
                <a:srgbClr val="656D78">
                  <a:lumMod val="65000"/>
                  <a:lumOff val="35000"/>
                </a:srgbClr>
              </a:solidFill>
              <a:latin typeface="微软雅黑" panose="020B0503020204020204" pitchFamily="34" charset="-122"/>
              <a:ea typeface="微软雅黑" panose="020B0503020204020204" pitchFamily="34" charset="-122"/>
            </a:endParaRPr>
          </a:p>
        </p:txBody>
      </p:sp>
      <p:sp>
        <p:nvSpPr>
          <p:cNvPr id="40" name="TextBox 48"/>
          <p:cNvSpPr txBox="1"/>
          <p:nvPr/>
        </p:nvSpPr>
        <p:spPr>
          <a:xfrm>
            <a:off x="9171731" y="5603683"/>
            <a:ext cx="426440" cy="238037"/>
          </a:xfrm>
          <a:prstGeom prst="rect">
            <a:avLst/>
          </a:prstGeom>
          <a:noFill/>
        </p:spPr>
        <p:txBody>
          <a:bodyPr wrap="none" lIns="90508" tIns="45255" rIns="90508" bIns="45255" rtlCol="0">
            <a:spAutoFit/>
          </a:bodyPr>
          <a:lstStyle/>
          <a:p>
            <a:pPr defTabSz="914400"/>
            <a:r>
              <a:rPr lang="zh-CN" altLang="en-US" sz="955" dirty="0">
                <a:solidFill>
                  <a:srgbClr val="656D78">
                    <a:lumMod val="65000"/>
                    <a:lumOff val="35000"/>
                  </a:srgbClr>
                </a:solidFill>
                <a:latin typeface="微软雅黑" panose="020B0503020204020204" pitchFamily="34" charset="-122"/>
                <a:ea typeface="微软雅黑" panose="020B0503020204020204" pitchFamily="34" charset="-122"/>
              </a:rPr>
              <a:t>标题</a:t>
            </a:r>
            <a:endParaRPr lang="zh-CN" altLang="en-US" sz="955" dirty="0">
              <a:solidFill>
                <a:srgbClr val="656D78">
                  <a:lumMod val="65000"/>
                  <a:lumOff val="35000"/>
                </a:srgbClr>
              </a:solidFill>
              <a:latin typeface="微软雅黑" panose="020B0503020204020204" pitchFamily="34" charset="-122"/>
              <a:ea typeface="微软雅黑" panose="020B0503020204020204" pitchFamily="34" charset="-122"/>
            </a:endParaRPr>
          </a:p>
        </p:txBody>
      </p:sp>
      <p:sp>
        <p:nvSpPr>
          <p:cNvPr id="41" name="TextBox 49"/>
          <p:cNvSpPr txBox="1"/>
          <p:nvPr/>
        </p:nvSpPr>
        <p:spPr>
          <a:xfrm>
            <a:off x="9610896" y="5603683"/>
            <a:ext cx="426440" cy="238037"/>
          </a:xfrm>
          <a:prstGeom prst="rect">
            <a:avLst/>
          </a:prstGeom>
          <a:noFill/>
        </p:spPr>
        <p:txBody>
          <a:bodyPr wrap="none" lIns="90508" tIns="45255" rIns="90508" bIns="45255" rtlCol="0">
            <a:spAutoFit/>
          </a:bodyPr>
          <a:lstStyle/>
          <a:p>
            <a:pPr defTabSz="914400"/>
            <a:r>
              <a:rPr lang="zh-CN" altLang="en-US" sz="955" dirty="0">
                <a:solidFill>
                  <a:srgbClr val="656D78">
                    <a:lumMod val="65000"/>
                    <a:lumOff val="35000"/>
                  </a:srgbClr>
                </a:solidFill>
                <a:latin typeface="微软雅黑" panose="020B0503020204020204" pitchFamily="34" charset="-122"/>
                <a:ea typeface="微软雅黑" panose="020B0503020204020204" pitchFamily="34" charset="-122"/>
              </a:rPr>
              <a:t>标题</a:t>
            </a:r>
            <a:endParaRPr lang="zh-CN" altLang="en-US" sz="955" dirty="0">
              <a:solidFill>
                <a:srgbClr val="656D78">
                  <a:lumMod val="65000"/>
                  <a:lumOff val="35000"/>
                </a:srgbClr>
              </a:solidFill>
              <a:latin typeface="微软雅黑" panose="020B0503020204020204" pitchFamily="34" charset="-122"/>
              <a:ea typeface="微软雅黑" panose="020B0503020204020204" pitchFamily="34" charset="-122"/>
            </a:endParaRPr>
          </a:p>
        </p:txBody>
      </p:sp>
      <p:sp>
        <p:nvSpPr>
          <p:cNvPr id="42" name="TextBox 50"/>
          <p:cNvSpPr txBox="1"/>
          <p:nvPr/>
        </p:nvSpPr>
        <p:spPr>
          <a:xfrm>
            <a:off x="6875108" y="4401967"/>
            <a:ext cx="977873" cy="494581"/>
          </a:xfrm>
          <a:prstGeom prst="rect">
            <a:avLst/>
          </a:prstGeom>
          <a:noFill/>
        </p:spPr>
        <p:txBody>
          <a:bodyPr wrap="none" lIns="90508" tIns="45255" rIns="90508" bIns="45255" rtlCol="0">
            <a:spAutoFit/>
          </a:bodyPr>
          <a:lstStyle/>
          <a:p>
            <a:pPr algn="ctr" defTabSz="914400"/>
            <a:r>
              <a:rPr lang="zh-CN" altLang="en-US" sz="1545" dirty="0">
                <a:solidFill>
                  <a:srgbClr val="BF0002"/>
                </a:solidFill>
                <a:latin typeface="微软雅黑" panose="020B0503020204020204" pitchFamily="34" charset="-122"/>
                <a:ea typeface="微软雅黑" panose="020B0503020204020204" pitchFamily="34" charset="-122"/>
              </a:rPr>
              <a:t>今年创收</a:t>
            </a:r>
            <a:endParaRPr lang="en-US" altLang="zh-CN" sz="1545" dirty="0">
              <a:solidFill>
                <a:srgbClr val="BF0002"/>
              </a:solidFill>
              <a:latin typeface="微软雅黑" panose="020B0503020204020204" pitchFamily="34" charset="-122"/>
              <a:ea typeface="微软雅黑" panose="020B0503020204020204" pitchFamily="34" charset="-122"/>
            </a:endParaRPr>
          </a:p>
          <a:p>
            <a:pPr algn="ctr" defTabSz="914400"/>
            <a:r>
              <a:rPr lang="zh-CN" altLang="en-US" sz="1075" dirty="0">
                <a:solidFill>
                  <a:srgbClr val="BF0002"/>
                </a:solidFill>
                <a:latin typeface="微软雅黑" panose="020B0503020204020204" pitchFamily="34" charset="-122"/>
                <a:ea typeface="微软雅黑" panose="020B0503020204020204" pitchFamily="34" charset="-122"/>
              </a:rPr>
              <a:t>（人民币）</a:t>
            </a:r>
            <a:endParaRPr lang="zh-CN" altLang="en-US" sz="1075" dirty="0">
              <a:solidFill>
                <a:srgbClr val="BF000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6" presetClass="entr" presetSubtype="21"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childTnLst>
                          </p:cTn>
                        </p:par>
                        <p:par>
                          <p:cTn id="22" fill="hold">
                            <p:stCondLst>
                              <p:cond delay="2000"/>
                            </p:stCondLst>
                            <p:childTnLst>
                              <p:par>
                                <p:cTn id="23" presetID="2" presetClass="entr" presetSubtype="4"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500" fill="hold"/>
                                        <p:tgtEl>
                                          <p:spTgt spid="21"/>
                                        </p:tgtEl>
                                        <p:attrNameLst>
                                          <p:attrName>ppt_x</p:attrName>
                                        </p:attrNameLst>
                                      </p:cBhvr>
                                      <p:tavLst>
                                        <p:tav tm="0">
                                          <p:val>
                                            <p:strVal val="#ppt_x"/>
                                          </p:val>
                                        </p:tav>
                                        <p:tav tm="100000">
                                          <p:val>
                                            <p:strVal val="#ppt_x"/>
                                          </p:val>
                                        </p:tav>
                                      </p:tavLst>
                                    </p:anim>
                                    <p:anim calcmode="lin" valueType="num">
                                      <p:cBhvr additive="base">
                                        <p:cTn id="26" dur="500" fill="hold"/>
                                        <p:tgtEl>
                                          <p:spTgt spid="2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 calcmode="lin" valueType="num">
                                      <p:cBhvr additive="base">
                                        <p:cTn id="29" dur="500" fill="hold"/>
                                        <p:tgtEl>
                                          <p:spTgt spid="22"/>
                                        </p:tgtEl>
                                        <p:attrNameLst>
                                          <p:attrName>ppt_x</p:attrName>
                                        </p:attrNameLst>
                                      </p:cBhvr>
                                      <p:tavLst>
                                        <p:tav tm="0">
                                          <p:val>
                                            <p:strVal val="#ppt_x"/>
                                          </p:val>
                                        </p:tav>
                                        <p:tav tm="100000">
                                          <p:val>
                                            <p:strVal val="#ppt_x"/>
                                          </p:val>
                                        </p:tav>
                                      </p:tavLst>
                                    </p:anim>
                                    <p:anim calcmode="lin" valueType="num">
                                      <p:cBhvr additive="base">
                                        <p:cTn id="30" dur="500" fill="hold"/>
                                        <p:tgtEl>
                                          <p:spTgt spid="22"/>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additive="base">
                                        <p:cTn id="33" dur="500" fill="hold"/>
                                        <p:tgtEl>
                                          <p:spTgt spid="23"/>
                                        </p:tgtEl>
                                        <p:attrNameLst>
                                          <p:attrName>ppt_x</p:attrName>
                                        </p:attrNameLst>
                                      </p:cBhvr>
                                      <p:tavLst>
                                        <p:tav tm="0">
                                          <p:val>
                                            <p:strVal val="#ppt_x"/>
                                          </p:val>
                                        </p:tav>
                                        <p:tav tm="100000">
                                          <p:val>
                                            <p:strVal val="#ppt_x"/>
                                          </p:val>
                                        </p:tav>
                                      </p:tavLst>
                                    </p:anim>
                                    <p:anim calcmode="lin" valueType="num">
                                      <p:cBhvr additive="base">
                                        <p:cTn id="34" dur="500" fill="hold"/>
                                        <p:tgtEl>
                                          <p:spTgt spid="23"/>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fill="hold"/>
                                        <p:tgtEl>
                                          <p:spTgt spid="24"/>
                                        </p:tgtEl>
                                        <p:attrNameLst>
                                          <p:attrName>ppt_x</p:attrName>
                                        </p:attrNameLst>
                                      </p:cBhvr>
                                      <p:tavLst>
                                        <p:tav tm="0">
                                          <p:val>
                                            <p:strVal val="#ppt_x"/>
                                          </p:val>
                                        </p:tav>
                                        <p:tav tm="100000">
                                          <p:val>
                                            <p:strVal val="#ppt_x"/>
                                          </p:val>
                                        </p:tav>
                                      </p:tavLst>
                                    </p:anim>
                                    <p:anim calcmode="lin" valueType="num">
                                      <p:cBhvr additive="base">
                                        <p:cTn id="38" dur="500" fill="hold"/>
                                        <p:tgtEl>
                                          <p:spTgt spid="24"/>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22" presetClass="entr" presetSubtype="4"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down)">
                                      <p:cBhvr>
                                        <p:cTn id="42" dur="500"/>
                                        <p:tgtEl>
                                          <p:spTgt spid="13"/>
                                        </p:tgtEl>
                                      </p:cBhvr>
                                    </p:animEffect>
                                  </p:childTnLst>
                                </p:cTn>
                              </p:par>
                              <p:par>
                                <p:cTn id="43" presetID="22" presetClass="entr" presetSubtype="4" fill="hold" grpId="0" nodeType="withEffect">
                                  <p:stCondLst>
                                    <p:cond delay="200"/>
                                  </p:stCondLst>
                                  <p:childTnLst>
                                    <p:set>
                                      <p:cBhvr>
                                        <p:cTn id="44" dur="1" fill="hold">
                                          <p:stCondLst>
                                            <p:cond delay="0"/>
                                          </p:stCondLst>
                                        </p:cTn>
                                        <p:tgtEl>
                                          <p:spTgt spid="14"/>
                                        </p:tgtEl>
                                        <p:attrNameLst>
                                          <p:attrName>style.visibility</p:attrName>
                                        </p:attrNameLst>
                                      </p:cBhvr>
                                      <p:to>
                                        <p:strVal val="visible"/>
                                      </p:to>
                                    </p:set>
                                    <p:animEffect transition="in" filter="wipe(down)">
                                      <p:cBhvr>
                                        <p:cTn id="45" dur="500"/>
                                        <p:tgtEl>
                                          <p:spTgt spid="14"/>
                                        </p:tgtEl>
                                      </p:cBhvr>
                                    </p:animEffect>
                                  </p:childTnLst>
                                </p:cTn>
                              </p:par>
                              <p:par>
                                <p:cTn id="46" presetID="22" presetClass="entr" presetSubtype="4" fill="hold" grpId="0" nodeType="withEffect">
                                  <p:stCondLst>
                                    <p:cond delay="400"/>
                                  </p:stCondLst>
                                  <p:childTnLst>
                                    <p:set>
                                      <p:cBhvr>
                                        <p:cTn id="47" dur="1" fill="hold">
                                          <p:stCondLst>
                                            <p:cond delay="0"/>
                                          </p:stCondLst>
                                        </p:cTn>
                                        <p:tgtEl>
                                          <p:spTgt spid="15"/>
                                        </p:tgtEl>
                                        <p:attrNameLst>
                                          <p:attrName>style.visibility</p:attrName>
                                        </p:attrNameLst>
                                      </p:cBhvr>
                                      <p:to>
                                        <p:strVal val="visible"/>
                                      </p:to>
                                    </p:set>
                                    <p:animEffect transition="in" filter="wipe(down)">
                                      <p:cBhvr>
                                        <p:cTn id="48" dur="500"/>
                                        <p:tgtEl>
                                          <p:spTgt spid="15"/>
                                        </p:tgtEl>
                                      </p:cBhvr>
                                    </p:animEffect>
                                  </p:childTnLst>
                                </p:cTn>
                              </p:par>
                              <p:par>
                                <p:cTn id="49" presetID="22" presetClass="entr" presetSubtype="4" fill="hold" grpId="0" nodeType="withEffect">
                                  <p:stCondLst>
                                    <p:cond delay="600"/>
                                  </p:stCondLst>
                                  <p:childTnLst>
                                    <p:set>
                                      <p:cBhvr>
                                        <p:cTn id="50" dur="1" fill="hold">
                                          <p:stCondLst>
                                            <p:cond delay="0"/>
                                          </p:stCondLst>
                                        </p:cTn>
                                        <p:tgtEl>
                                          <p:spTgt spid="16"/>
                                        </p:tgtEl>
                                        <p:attrNameLst>
                                          <p:attrName>style.visibility</p:attrName>
                                        </p:attrNameLst>
                                      </p:cBhvr>
                                      <p:to>
                                        <p:strVal val="visible"/>
                                      </p:to>
                                    </p:set>
                                    <p:animEffect transition="in" filter="wipe(down)">
                                      <p:cBhvr>
                                        <p:cTn id="51" dur="500"/>
                                        <p:tgtEl>
                                          <p:spTgt spid="16"/>
                                        </p:tgtEl>
                                      </p:cBhvr>
                                    </p:animEffect>
                                  </p:childTnLst>
                                </p:cTn>
                              </p:par>
                            </p:childTnLst>
                          </p:cTn>
                        </p:par>
                        <p:par>
                          <p:cTn id="52" fill="hold">
                            <p:stCondLst>
                              <p:cond delay="3000"/>
                            </p:stCondLst>
                            <p:childTnLst>
                              <p:par>
                                <p:cTn id="53" presetID="22" presetClass="entr" presetSubtype="4"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wipe(down)">
                                      <p:cBhvr>
                                        <p:cTn id="55" dur="500"/>
                                        <p:tgtEl>
                                          <p:spTgt spid="17"/>
                                        </p:tgtEl>
                                      </p:cBhvr>
                                    </p:animEffect>
                                  </p:childTnLst>
                                </p:cTn>
                              </p:par>
                              <p:par>
                                <p:cTn id="56" presetID="22" presetClass="entr" presetSubtype="4" fill="hold" grpId="0" nodeType="withEffect">
                                  <p:stCondLst>
                                    <p:cond delay="200"/>
                                  </p:stCondLst>
                                  <p:childTnLst>
                                    <p:set>
                                      <p:cBhvr>
                                        <p:cTn id="57" dur="1" fill="hold">
                                          <p:stCondLst>
                                            <p:cond delay="0"/>
                                          </p:stCondLst>
                                        </p:cTn>
                                        <p:tgtEl>
                                          <p:spTgt spid="18"/>
                                        </p:tgtEl>
                                        <p:attrNameLst>
                                          <p:attrName>style.visibility</p:attrName>
                                        </p:attrNameLst>
                                      </p:cBhvr>
                                      <p:to>
                                        <p:strVal val="visible"/>
                                      </p:to>
                                    </p:set>
                                    <p:animEffect transition="in" filter="wipe(down)">
                                      <p:cBhvr>
                                        <p:cTn id="58" dur="500"/>
                                        <p:tgtEl>
                                          <p:spTgt spid="18"/>
                                        </p:tgtEl>
                                      </p:cBhvr>
                                    </p:animEffect>
                                  </p:childTnLst>
                                </p:cTn>
                              </p:par>
                              <p:par>
                                <p:cTn id="59" presetID="22" presetClass="entr" presetSubtype="4" fill="hold" grpId="0" nodeType="withEffect">
                                  <p:stCondLst>
                                    <p:cond delay="400"/>
                                  </p:stCondLst>
                                  <p:childTnLst>
                                    <p:set>
                                      <p:cBhvr>
                                        <p:cTn id="60" dur="1" fill="hold">
                                          <p:stCondLst>
                                            <p:cond delay="0"/>
                                          </p:stCondLst>
                                        </p:cTn>
                                        <p:tgtEl>
                                          <p:spTgt spid="19"/>
                                        </p:tgtEl>
                                        <p:attrNameLst>
                                          <p:attrName>style.visibility</p:attrName>
                                        </p:attrNameLst>
                                      </p:cBhvr>
                                      <p:to>
                                        <p:strVal val="visible"/>
                                      </p:to>
                                    </p:set>
                                    <p:animEffect transition="in" filter="wipe(down)">
                                      <p:cBhvr>
                                        <p:cTn id="61" dur="500"/>
                                        <p:tgtEl>
                                          <p:spTgt spid="19"/>
                                        </p:tgtEl>
                                      </p:cBhvr>
                                    </p:animEffect>
                                  </p:childTnLst>
                                </p:cTn>
                              </p:par>
                              <p:par>
                                <p:cTn id="62" presetID="22" presetClass="entr" presetSubtype="4" fill="hold" grpId="0" nodeType="withEffect">
                                  <p:stCondLst>
                                    <p:cond delay="600"/>
                                  </p:stCondLst>
                                  <p:childTnLst>
                                    <p:set>
                                      <p:cBhvr>
                                        <p:cTn id="63" dur="1" fill="hold">
                                          <p:stCondLst>
                                            <p:cond delay="0"/>
                                          </p:stCondLst>
                                        </p:cTn>
                                        <p:tgtEl>
                                          <p:spTgt spid="20"/>
                                        </p:tgtEl>
                                        <p:attrNameLst>
                                          <p:attrName>style.visibility</p:attrName>
                                        </p:attrNameLst>
                                      </p:cBhvr>
                                      <p:to>
                                        <p:strVal val="visible"/>
                                      </p:to>
                                    </p:set>
                                    <p:animEffect transition="in" filter="wipe(down)">
                                      <p:cBhvr>
                                        <p:cTn id="64" dur="500"/>
                                        <p:tgtEl>
                                          <p:spTgt spid="20"/>
                                        </p:tgtEl>
                                      </p:cBhvr>
                                    </p:animEffect>
                                  </p:childTnLst>
                                </p:cTn>
                              </p:par>
                            </p:childTnLst>
                          </p:cTn>
                        </p:par>
                        <p:par>
                          <p:cTn id="65" fill="hold">
                            <p:stCondLst>
                              <p:cond delay="3500"/>
                            </p:stCondLst>
                            <p:childTnLst>
                              <p:par>
                                <p:cTn id="66" presetID="12" presetClass="entr" presetSubtype="4" fill="hold" grpId="0" nodeType="afterEffect">
                                  <p:stCondLst>
                                    <p:cond delay="0"/>
                                  </p:stCondLst>
                                  <p:iterate type="lt">
                                    <p:tmPct val="50000"/>
                                  </p:iterate>
                                  <p:childTnLst>
                                    <p:set>
                                      <p:cBhvr>
                                        <p:cTn id="67" dur="1" fill="hold">
                                          <p:stCondLst>
                                            <p:cond delay="0"/>
                                          </p:stCondLst>
                                        </p:cTn>
                                        <p:tgtEl>
                                          <p:spTgt spid="12"/>
                                        </p:tgtEl>
                                        <p:attrNameLst>
                                          <p:attrName>style.visibility</p:attrName>
                                        </p:attrNameLst>
                                      </p:cBhvr>
                                      <p:to>
                                        <p:strVal val="visible"/>
                                      </p:to>
                                    </p:set>
                                    <p:anim calcmode="lin" valueType="num">
                                      <p:cBhvr additive="base">
                                        <p:cTn id="68" dur="200"/>
                                        <p:tgtEl>
                                          <p:spTgt spid="12"/>
                                        </p:tgtEl>
                                        <p:attrNameLst>
                                          <p:attrName>ppt_y</p:attrName>
                                        </p:attrNameLst>
                                      </p:cBhvr>
                                      <p:tavLst>
                                        <p:tav tm="0">
                                          <p:val>
                                            <p:strVal val="#ppt_y+#ppt_h*1.125000"/>
                                          </p:val>
                                        </p:tav>
                                        <p:tav tm="100000">
                                          <p:val>
                                            <p:strVal val="#ppt_y"/>
                                          </p:val>
                                        </p:tav>
                                      </p:tavLst>
                                    </p:anim>
                                    <p:animEffect transition="in" filter="wipe(up)">
                                      <p:cBhvr>
                                        <p:cTn id="69" dur="200"/>
                                        <p:tgtEl>
                                          <p:spTgt spid="12"/>
                                        </p:tgtEl>
                                      </p:cBhvr>
                                    </p:animEffect>
                                  </p:childTnLst>
                                </p:cTn>
                              </p:par>
                              <p:par>
                                <p:cTn id="70" presetID="12" presetClass="entr" presetSubtype="1" fill="hold" grpId="0" nodeType="withEffect">
                                  <p:stCondLst>
                                    <p:cond delay="0"/>
                                  </p:stCondLst>
                                  <p:childTnLst>
                                    <p:set>
                                      <p:cBhvr>
                                        <p:cTn id="71" dur="1" fill="hold">
                                          <p:stCondLst>
                                            <p:cond delay="0"/>
                                          </p:stCondLst>
                                        </p:cTn>
                                        <p:tgtEl>
                                          <p:spTgt spid="25"/>
                                        </p:tgtEl>
                                        <p:attrNameLst>
                                          <p:attrName>style.visibility</p:attrName>
                                        </p:attrNameLst>
                                      </p:cBhvr>
                                      <p:to>
                                        <p:strVal val="visible"/>
                                      </p:to>
                                    </p:set>
                                    <p:anim calcmode="lin" valueType="num">
                                      <p:cBhvr additive="base">
                                        <p:cTn id="72" dur="500"/>
                                        <p:tgtEl>
                                          <p:spTgt spid="25"/>
                                        </p:tgtEl>
                                        <p:attrNameLst>
                                          <p:attrName>ppt_y</p:attrName>
                                        </p:attrNameLst>
                                      </p:cBhvr>
                                      <p:tavLst>
                                        <p:tav tm="0">
                                          <p:val>
                                            <p:strVal val="#ppt_y-#ppt_h*1.125000"/>
                                          </p:val>
                                        </p:tav>
                                        <p:tav tm="100000">
                                          <p:val>
                                            <p:strVal val="#ppt_y"/>
                                          </p:val>
                                        </p:tav>
                                      </p:tavLst>
                                    </p:anim>
                                    <p:animEffect transition="in" filter="wipe(down)">
                                      <p:cBhvr>
                                        <p:cTn id="73" dur="500"/>
                                        <p:tgtEl>
                                          <p:spTgt spid="25"/>
                                        </p:tgtEl>
                                      </p:cBhvr>
                                    </p:animEffect>
                                  </p:childTnLst>
                                </p:cTn>
                              </p:par>
                            </p:childTnLst>
                          </p:cTn>
                        </p:par>
                        <p:par>
                          <p:cTn id="74" fill="hold">
                            <p:stCondLst>
                              <p:cond delay="5400"/>
                            </p:stCondLst>
                            <p:childTnLst>
                              <p:par>
                                <p:cTn id="75" presetID="2" presetClass="entr" presetSubtype="8" fill="hold" grpId="0" nodeType="afterEffect">
                                  <p:stCondLst>
                                    <p:cond delay="0"/>
                                  </p:stCondLst>
                                  <p:childTnLst>
                                    <p:set>
                                      <p:cBhvr>
                                        <p:cTn id="76" dur="1" fill="hold">
                                          <p:stCondLst>
                                            <p:cond delay="0"/>
                                          </p:stCondLst>
                                        </p:cTn>
                                        <p:tgtEl>
                                          <p:spTgt spid="26"/>
                                        </p:tgtEl>
                                        <p:attrNameLst>
                                          <p:attrName>style.visibility</p:attrName>
                                        </p:attrNameLst>
                                      </p:cBhvr>
                                      <p:to>
                                        <p:strVal val="visible"/>
                                      </p:to>
                                    </p:set>
                                    <p:anim calcmode="lin" valueType="num">
                                      <p:cBhvr additive="base">
                                        <p:cTn id="77" dur="500" fill="hold"/>
                                        <p:tgtEl>
                                          <p:spTgt spid="26"/>
                                        </p:tgtEl>
                                        <p:attrNameLst>
                                          <p:attrName>ppt_x</p:attrName>
                                        </p:attrNameLst>
                                      </p:cBhvr>
                                      <p:tavLst>
                                        <p:tav tm="0">
                                          <p:val>
                                            <p:strVal val="0-#ppt_w/2"/>
                                          </p:val>
                                        </p:tav>
                                        <p:tav tm="100000">
                                          <p:val>
                                            <p:strVal val="#ppt_x"/>
                                          </p:val>
                                        </p:tav>
                                      </p:tavLst>
                                    </p:anim>
                                    <p:anim calcmode="lin" valueType="num">
                                      <p:cBhvr additive="base">
                                        <p:cTn id="78" dur="500" fill="hold"/>
                                        <p:tgtEl>
                                          <p:spTgt spid="26"/>
                                        </p:tgtEl>
                                        <p:attrNameLst>
                                          <p:attrName>ppt_y</p:attrName>
                                        </p:attrNameLst>
                                      </p:cBhvr>
                                      <p:tavLst>
                                        <p:tav tm="0">
                                          <p:val>
                                            <p:strVal val="#ppt_y"/>
                                          </p:val>
                                        </p:tav>
                                        <p:tav tm="100000">
                                          <p:val>
                                            <p:strVal val="#ppt_y"/>
                                          </p:val>
                                        </p:tav>
                                      </p:tavLst>
                                    </p:anim>
                                  </p:childTnLst>
                                </p:cTn>
                              </p:par>
                            </p:childTnLst>
                          </p:cTn>
                        </p:par>
                        <p:par>
                          <p:cTn id="79" fill="hold">
                            <p:stCondLst>
                              <p:cond delay="5900"/>
                            </p:stCondLst>
                            <p:childTnLst>
                              <p:par>
                                <p:cTn id="80" presetID="16" presetClass="entr" presetSubtype="21" fill="hold" grpId="0" nodeType="afterEffect">
                                  <p:stCondLst>
                                    <p:cond delay="0"/>
                                  </p:stCondLst>
                                  <p:childTnLst>
                                    <p:set>
                                      <p:cBhvr>
                                        <p:cTn id="81" dur="1" fill="hold">
                                          <p:stCondLst>
                                            <p:cond delay="0"/>
                                          </p:stCondLst>
                                        </p:cTn>
                                        <p:tgtEl>
                                          <p:spTgt spid="27"/>
                                        </p:tgtEl>
                                        <p:attrNameLst>
                                          <p:attrName>style.visibility</p:attrName>
                                        </p:attrNameLst>
                                      </p:cBhvr>
                                      <p:to>
                                        <p:strVal val="visible"/>
                                      </p:to>
                                    </p:set>
                                    <p:animEffect transition="in" filter="barn(inVertical)">
                                      <p:cBhvr>
                                        <p:cTn id="82" dur="500"/>
                                        <p:tgtEl>
                                          <p:spTgt spid="27"/>
                                        </p:tgtEl>
                                      </p:cBhvr>
                                    </p:animEffect>
                                  </p:childTnLst>
                                </p:cTn>
                              </p:par>
                            </p:childTnLst>
                          </p:cTn>
                        </p:par>
                        <p:par>
                          <p:cTn id="83" fill="hold">
                            <p:stCondLst>
                              <p:cond delay="6400"/>
                            </p:stCondLst>
                            <p:childTnLst>
                              <p:par>
                                <p:cTn id="84" presetID="22" presetClass="entr" presetSubtype="8" fill="hold" nodeType="afterEffect">
                                  <p:stCondLst>
                                    <p:cond delay="0"/>
                                  </p:stCondLst>
                                  <p:childTnLst>
                                    <p:set>
                                      <p:cBhvr>
                                        <p:cTn id="85" dur="1" fill="hold">
                                          <p:stCondLst>
                                            <p:cond delay="0"/>
                                          </p:stCondLst>
                                        </p:cTn>
                                        <p:tgtEl>
                                          <p:spTgt spid="28"/>
                                        </p:tgtEl>
                                        <p:attrNameLst>
                                          <p:attrName>style.visibility</p:attrName>
                                        </p:attrNameLst>
                                      </p:cBhvr>
                                      <p:to>
                                        <p:strVal val="visible"/>
                                      </p:to>
                                    </p:set>
                                    <p:animEffect transition="in" filter="wipe(left)">
                                      <p:cBhvr>
                                        <p:cTn id="86" dur="500"/>
                                        <p:tgtEl>
                                          <p:spTgt spid="28"/>
                                        </p:tgtEl>
                                      </p:cBhvr>
                                    </p:animEffect>
                                  </p:childTnLst>
                                </p:cTn>
                              </p:par>
                            </p:childTnLst>
                          </p:cTn>
                        </p:par>
                        <p:par>
                          <p:cTn id="87" fill="hold">
                            <p:stCondLst>
                              <p:cond delay="6900"/>
                            </p:stCondLst>
                            <p:childTnLst>
                              <p:par>
                                <p:cTn id="88" presetID="2" presetClass="entr" presetSubtype="4" fill="hold" grpId="0" nodeType="afterEffect">
                                  <p:stCondLst>
                                    <p:cond delay="0"/>
                                  </p:stCondLst>
                                  <p:childTnLst>
                                    <p:set>
                                      <p:cBhvr>
                                        <p:cTn id="89" dur="1" fill="hold">
                                          <p:stCondLst>
                                            <p:cond delay="0"/>
                                          </p:stCondLst>
                                        </p:cTn>
                                        <p:tgtEl>
                                          <p:spTgt spid="38"/>
                                        </p:tgtEl>
                                        <p:attrNameLst>
                                          <p:attrName>style.visibility</p:attrName>
                                        </p:attrNameLst>
                                      </p:cBhvr>
                                      <p:to>
                                        <p:strVal val="visible"/>
                                      </p:to>
                                    </p:set>
                                    <p:anim calcmode="lin" valueType="num">
                                      <p:cBhvr additive="base">
                                        <p:cTn id="90" dur="500" fill="hold"/>
                                        <p:tgtEl>
                                          <p:spTgt spid="38"/>
                                        </p:tgtEl>
                                        <p:attrNameLst>
                                          <p:attrName>ppt_x</p:attrName>
                                        </p:attrNameLst>
                                      </p:cBhvr>
                                      <p:tavLst>
                                        <p:tav tm="0">
                                          <p:val>
                                            <p:strVal val="#ppt_x"/>
                                          </p:val>
                                        </p:tav>
                                        <p:tav tm="100000">
                                          <p:val>
                                            <p:strVal val="#ppt_x"/>
                                          </p:val>
                                        </p:tav>
                                      </p:tavLst>
                                    </p:anim>
                                    <p:anim calcmode="lin" valueType="num">
                                      <p:cBhvr additive="base">
                                        <p:cTn id="91" dur="500" fill="hold"/>
                                        <p:tgtEl>
                                          <p:spTgt spid="38"/>
                                        </p:tgtEl>
                                        <p:attrNameLst>
                                          <p:attrName>ppt_y</p:attrName>
                                        </p:attrNameLst>
                                      </p:cBhvr>
                                      <p:tavLst>
                                        <p:tav tm="0">
                                          <p:val>
                                            <p:strVal val="1+#ppt_h/2"/>
                                          </p:val>
                                        </p:tav>
                                        <p:tav tm="100000">
                                          <p:val>
                                            <p:strVal val="#ppt_y"/>
                                          </p:val>
                                        </p:tav>
                                      </p:tavLst>
                                    </p:anim>
                                  </p:childTnLst>
                                </p:cTn>
                              </p:par>
                              <p:par>
                                <p:cTn id="92" presetID="2" presetClass="entr" presetSubtype="4" fill="hold" grpId="0" nodeType="withEffect">
                                  <p:stCondLst>
                                    <p:cond delay="0"/>
                                  </p:stCondLst>
                                  <p:childTnLst>
                                    <p:set>
                                      <p:cBhvr>
                                        <p:cTn id="93" dur="1" fill="hold">
                                          <p:stCondLst>
                                            <p:cond delay="0"/>
                                          </p:stCondLst>
                                        </p:cTn>
                                        <p:tgtEl>
                                          <p:spTgt spid="39"/>
                                        </p:tgtEl>
                                        <p:attrNameLst>
                                          <p:attrName>style.visibility</p:attrName>
                                        </p:attrNameLst>
                                      </p:cBhvr>
                                      <p:to>
                                        <p:strVal val="visible"/>
                                      </p:to>
                                    </p:set>
                                    <p:anim calcmode="lin" valueType="num">
                                      <p:cBhvr additive="base">
                                        <p:cTn id="94" dur="500" fill="hold"/>
                                        <p:tgtEl>
                                          <p:spTgt spid="39"/>
                                        </p:tgtEl>
                                        <p:attrNameLst>
                                          <p:attrName>ppt_x</p:attrName>
                                        </p:attrNameLst>
                                      </p:cBhvr>
                                      <p:tavLst>
                                        <p:tav tm="0">
                                          <p:val>
                                            <p:strVal val="#ppt_x"/>
                                          </p:val>
                                        </p:tav>
                                        <p:tav tm="100000">
                                          <p:val>
                                            <p:strVal val="#ppt_x"/>
                                          </p:val>
                                        </p:tav>
                                      </p:tavLst>
                                    </p:anim>
                                    <p:anim calcmode="lin" valueType="num">
                                      <p:cBhvr additive="base">
                                        <p:cTn id="95" dur="500" fill="hold"/>
                                        <p:tgtEl>
                                          <p:spTgt spid="39"/>
                                        </p:tgtEl>
                                        <p:attrNameLst>
                                          <p:attrName>ppt_y</p:attrName>
                                        </p:attrNameLst>
                                      </p:cBhvr>
                                      <p:tavLst>
                                        <p:tav tm="0">
                                          <p:val>
                                            <p:strVal val="1+#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40"/>
                                        </p:tgtEl>
                                        <p:attrNameLst>
                                          <p:attrName>style.visibility</p:attrName>
                                        </p:attrNameLst>
                                      </p:cBhvr>
                                      <p:to>
                                        <p:strVal val="visible"/>
                                      </p:to>
                                    </p:set>
                                    <p:anim calcmode="lin" valueType="num">
                                      <p:cBhvr additive="base">
                                        <p:cTn id="98" dur="500" fill="hold"/>
                                        <p:tgtEl>
                                          <p:spTgt spid="40"/>
                                        </p:tgtEl>
                                        <p:attrNameLst>
                                          <p:attrName>ppt_x</p:attrName>
                                        </p:attrNameLst>
                                      </p:cBhvr>
                                      <p:tavLst>
                                        <p:tav tm="0">
                                          <p:val>
                                            <p:strVal val="#ppt_x"/>
                                          </p:val>
                                        </p:tav>
                                        <p:tav tm="100000">
                                          <p:val>
                                            <p:strVal val="#ppt_x"/>
                                          </p:val>
                                        </p:tav>
                                      </p:tavLst>
                                    </p:anim>
                                    <p:anim calcmode="lin" valueType="num">
                                      <p:cBhvr additive="base">
                                        <p:cTn id="99" dur="500" fill="hold"/>
                                        <p:tgtEl>
                                          <p:spTgt spid="40"/>
                                        </p:tgtEl>
                                        <p:attrNameLst>
                                          <p:attrName>ppt_y</p:attrName>
                                        </p:attrNameLst>
                                      </p:cBhvr>
                                      <p:tavLst>
                                        <p:tav tm="0">
                                          <p:val>
                                            <p:strVal val="1+#ppt_h/2"/>
                                          </p:val>
                                        </p:tav>
                                        <p:tav tm="100000">
                                          <p:val>
                                            <p:strVal val="#ppt_y"/>
                                          </p:val>
                                        </p:tav>
                                      </p:tavLst>
                                    </p:anim>
                                  </p:childTnLst>
                                </p:cTn>
                              </p:par>
                              <p:par>
                                <p:cTn id="100" presetID="2" presetClass="entr" presetSubtype="4" fill="hold" grpId="0" nodeType="withEffect">
                                  <p:stCondLst>
                                    <p:cond delay="0"/>
                                  </p:stCondLst>
                                  <p:childTnLst>
                                    <p:set>
                                      <p:cBhvr>
                                        <p:cTn id="101" dur="1" fill="hold">
                                          <p:stCondLst>
                                            <p:cond delay="0"/>
                                          </p:stCondLst>
                                        </p:cTn>
                                        <p:tgtEl>
                                          <p:spTgt spid="41"/>
                                        </p:tgtEl>
                                        <p:attrNameLst>
                                          <p:attrName>style.visibility</p:attrName>
                                        </p:attrNameLst>
                                      </p:cBhvr>
                                      <p:to>
                                        <p:strVal val="visible"/>
                                      </p:to>
                                    </p:set>
                                    <p:anim calcmode="lin" valueType="num">
                                      <p:cBhvr additive="base">
                                        <p:cTn id="102" dur="500" fill="hold"/>
                                        <p:tgtEl>
                                          <p:spTgt spid="41"/>
                                        </p:tgtEl>
                                        <p:attrNameLst>
                                          <p:attrName>ppt_x</p:attrName>
                                        </p:attrNameLst>
                                      </p:cBhvr>
                                      <p:tavLst>
                                        <p:tav tm="0">
                                          <p:val>
                                            <p:strVal val="#ppt_x"/>
                                          </p:val>
                                        </p:tav>
                                        <p:tav tm="100000">
                                          <p:val>
                                            <p:strVal val="#ppt_x"/>
                                          </p:val>
                                        </p:tav>
                                      </p:tavLst>
                                    </p:anim>
                                    <p:anim calcmode="lin" valueType="num">
                                      <p:cBhvr additive="base">
                                        <p:cTn id="103" dur="500" fill="hold"/>
                                        <p:tgtEl>
                                          <p:spTgt spid="41"/>
                                        </p:tgtEl>
                                        <p:attrNameLst>
                                          <p:attrName>ppt_y</p:attrName>
                                        </p:attrNameLst>
                                      </p:cBhvr>
                                      <p:tavLst>
                                        <p:tav tm="0">
                                          <p:val>
                                            <p:strVal val="1+#ppt_h/2"/>
                                          </p:val>
                                        </p:tav>
                                        <p:tav tm="100000">
                                          <p:val>
                                            <p:strVal val="#ppt_y"/>
                                          </p:val>
                                        </p:tav>
                                      </p:tavLst>
                                    </p:anim>
                                  </p:childTnLst>
                                </p:cTn>
                              </p:par>
                            </p:childTnLst>
                          </p:cTn>
                        </p:par>
                        <p:par>
                          <p:cTn id="104" fill="hold">
                            <p:stCondLst>
                              <p:cond delay="7400"/>
                            </p:stCondLst>
                            <p:childTnLst>
                              <p:par>
                                <p:cTn id="105" presetID="22" presetClass="entr" presetSubtype="4" fill="hold" grpId="0" nodeType="afterEffect">
                                  <p:stCondLst>
                                    <p:cond delay="0"/>
                                  </p:stCondLst>
                                  <p:childTnLst>
                                    <p:set>
                                      <p:cBhvr>
                                        <p:cTn id="106" dur="1" fill="hold">
                                          <p:stCondLst>
                                            <p:cond delay="0"/>
                                          </p:stCondLst>
                                        </p:cTn>
                                        <p:tgtEl>
                                          <p:spTgt spid="30"/>
                                        </p:tgtEl>
                                        <p:attrNameLst>
                                          <p:attrName>style.visibility</p:attrName>
                                        </p:attrNameLst>
                                      </p:cBhvr>
                                      <p:to>
                                        <p:strVal val="visible"/>
                                      </p:to>
                                    </p:set>
                                    <p:animEffect transition="in" filter="wipe(down)">
                                      <p:cBhvr>
                                        <p:cTn id="107" dur="500"/>
                                        <p:tgtEl>
                                          <p:spTgt spid="30"/>
                                        </p:tgtEl>
                                      </p:cBhvr>
                                    </p:animEffect>
                                  </p:childTnLst>
                                </p:cTn>
                              </p:par>
                              <p:par>
                                <p:cTn id="108" presetID="22" presetClass="entr" presetSubtype="4" fill="hold" grpId="0" nodeType="withEffect">
                                  <p:stCondLst>
                                    <p:cond delay="200"/>
                                  </p:stCondLst>
                                  <p:childTnLst>
                                    <p:set>
                                      <p:cBhvr>
                                        <p:cTn id="109" dur="1" fill="hold">
                                          <p:stCondLst>
                                            <p:cond delay="0"/>
                                          </p:stCondLst>
                                        </p:cTn>
                                        <p:tgtEl>
                                          <p:spTgt spid="31"/>
                                        </p:tgtEl>
                                        <p:attrNameLst>
                                          <p:attrName>style.visibility</p:attrName>
                                        </p:attrNameLst>
                                      </p:cBhvr>
                                      <p:to>
                                        <p:strVal val="visible"/>
                                      </p:to>
                                    </p:set>
                                    <p:animEffect transition="in" filter="wipe(down)">
                                      <p:cBhvr>
                                        <p:cTn id="110" dur="500"/>
                                        <p:tgtEl>
                                          <p:spTgt spid="31"/>
                                        </p:tgtEl>
                                      </p:cBhvr>
                                    </p:animEffect>
                                  </p:childTnLst>
                                </p:cTn>
                              </p:par>
                              <p:par>
                                <p:cTn id="111" presetID="22" presetClass="entr" presetSubtype="4" fill="hold" grpId="0" nodeType="withEffect">
                                  <p:stCondLst>
                                    <p:cond delay="400"/>
                                  </p:stCondLst>
                                  <p:childTnLst>
                                    <p:set>
                                      <p:cBhvr>
                                        <p:cTn id="112" dur="1" fill="hold">
                                          <p:stCondLst>
                                            <p:cond delay="0"/>
                                          </p:stCondLst>
                                        </p:cTn>
                                        <p:tgtEl>
                                          <p:spTgt spid="32"/>
                                        </p:tgtEl>
                                        <p:attrNameLst>
                                          <p:attrName>style.visibility</p:attrName>
                                        </p:attrNameLst>
                                      </p:cBhvr>
                                      <p:to>
                                        <p:strVal val="visible"/>
                                      </p:to>
                                    </p:set>
                                    <p:animEffect transition="in" filter="wipe(down)">
                                      <p:cBhvr>
                                        <p:cTn id="113" dur="500"/>
                                        <p:tgtEl>
                                          <p:spTgt spid="32"/>
                                        </p:tgtEl>
                                      </p:cBhvr>
                                    </p:animEffect>
                                  </p:childTnLst>
                                </p:cTn>
                              </p:par>
                              <p:par>
                                <p:cTn id="114" presetID="22" presetClass="entr" presetSubtype="4" fill="hold" grpId="0" nodeType="withEffect">
                                  <p:stCondLst>
                                    <p:cond delay="600"/>
                                  </p:stCondLst>
                                  <p:childTnLst>
                                    <p:set>
                                      <p:cBhvr>
                                        <p:cTn id="115" dur="1" fill="hold">
                                          <p:stCondLst>
                                            <p:cond delay="0"/>
                                          </p:stCondLst>
                                        </p:cTn>
                                        <p:tgtEl>
                                          <p:spTgt spid="33"/>
                                        </p:tgtEl>
                                        <p:attrNameLst>
                                          <p:attrName>style.visibility</p:attrName>
                                        </p:attrNameLst>
                                      </p:cBhvr>
                                      <p:to>
                                        <p:strVal val="visible"/>
                                      </p:to>
                                    </p:set>
                                    <p:animEffect transition="in" filter="wipe(down)">
                                      <p:cBhvr>
                                        <p:cTn id="116" dur="500"/>
                                        <p:tgtEl>
                                          <p:spTgt spid="33"/>
                                        </p:tgtEl>
                                      </p:cBhvr>
                                    </p:animEffect>
                                  </p:childTnLst>
                                </p:cTn>
                              </p:par>
                            </p:childTnLst>
                          </p:cTn>
                        </p:par>
                        <p:par>
                          <p:cTn id="117" fill="hold">
                            <p:stCondLst>
                              <p:cond delay="7900"/>
                            </p:stCondLst>
                            <p:childTnLst>
                              <p:par>
                                <p:cTn id="118" presetID="22" presetClass="entr" presetSubtype="4" fill="hold" grpId="0" nodeType="afterEffect">
                                  <p:stCondLst>
                                    <p:cond delay="0"/>
                                  </p:stCondLst>
                                  <p:childTnLst>
                                    <p:set>
                                      <p:cBhvr>
                                        <p:cTn id="119" dur="1" fill="hold">
                                          <p:stCondLst>
                                            <p:cond delay="0"/>
                                          </p:stCondLst>
                                        </p:cTn>
                                        <p:tgtEl>
                                          <p:spTgt spid="34"/>
                                        </p:tgtEl>
                                        <p:attrNameLst>
                                          <p:attrName>style.visibility</p:attrName>
                                        </p:attrNameLst>
                                      </p:cBhvr>
                                      <p:to>
                                        <p:strVal val="visible"/>
                                      </p:to>
                                    </p:set>
                                    <p:animEffect transition="in" filter="wipe(down)">
                                      <p:cBhvr>
                                        <p:cTn id="120" dur="500"/>
                                        <p:tgtEl>
                                          <p:spTgt spid="34"/>
                                        </p:tgtEl>
                                      </p:cBhvr>
                                    </p:animEffect>
                                  </p:childTnLst>
                                </p:cTn>
                              </p:par>
                              <p:par>
                                <p:cTn id="121" presetID="22" presetClass="entr" presetSubtype="4" fill="hold" grpId="0" nodeType="withEffect">
                                  <p:stCondLst>
                                    <p:cond delay="200"/>
                                  </p:stCondLst>
                                  <p:childTnLst>
                                    <p:set>
                                      <p:cBhvr>
                                        <p:cTn id="122" dur="1" fill="hold">
                                          <p:stCondLst>
                                            <p:cond delay="0"/>
                                          </p:stCondLst>
                                        </p:cTn>
                                        <p:tgtEl>
                                          <p:spTgt spid="35"/>
                                        </p:tgtEl>
                                        <p:attrNameLst>
                                          <p:attrName>style.visibility</p:attrName>
                                        </p:attrNameLst>
                                      </p:cBhvr>
                                      <p:to>
                                        <p:strVal val="visible"/>
                                      </p:to>
                                    </p:set>
                                    <p:animEffect transition="in" filter="wipe(down)">
                                      <p:cBhvr>
                                        <p:cTn id="123" dur="500"/>
                                        <p:tgtEl>
                                          <p:spTgt spid="35"/>
                                        </p:tgtEl>
                                      </p:cBhvr>
                                    </p:animEffect>
                                  </p:childTnLst>
                                </p:cTn>
                              </p:par>
                              <p:par>
                                <p:cTn id="124" presetID="22" presetClass="entr" presetSubtype="4" fill="hold" grpId="0" nodeType="withEffect">
                                  <p:stCondLst>
                                    <p:cond delay="400"/>
                                  </p:stCondLst>
                                  <p:childTnLst>
                                    <p:set>
                                      <p:cBhvr>
                                        <p:cTn id="125" dur="1" fill="hold">
                                          <p:stCondLst>
                                            <p:cond delay="0"/>
                                          </p:stCondLst>
                                        </p:cTn>
                                        <p:tgtEl>
                                          <p:spTgt spid="36"/>
                                        </p:tgtEl>
                                        <p:attrNameLst>
                                          <p:attrName>style.visibility</p:attrName>
                                        </p:attrNameLst>
                                      </p:cBhvr>
                                      <p:to>
                                        <p:strVal val="visible"/>
                                      </p:to>
                                    </p:set>
                                    <p:animEffect transition="in" filter="wipe(down)">
                                      <p:cBhvr>
                                        <p:cTn id="126" dur="500"/>
                                        <p:tgtEl>
                                          <p:spTgt spid="36"/>
                                        </p:tgtEl>
                                      </p:cBhvr>
                                    </p:animEffect>
                                  </p:childTnLst>
                                </p:cTn>
                              </p:par>
                              <p:par>
                                <p:cTn id="127" presetID="22" presetClass="entr" presetSubtype="4" fill="hold" grpId="0" nodeType="withEffect">
                                  <p:stCondLst>
                                    <p:cond delay="600"/>
                                  </p:stCondLst>
                                  <p:childTnLst>
                                    <p:set>
                                      <p:cBhvr>
                                        <p:cTn id="128" dur="1" fill="hold">
                                          <p:stCondLst>
                                            <p:cond delay="0"/>
                                          </p:stCondLst>
                                        </p:cTn>
                                        <p:tgtEl>
                                          <p:spTgt spid="37"/>
                                        </p:tgtEl>
                                        <p:attrNameLst>
                                          <p:attrName>style.visibility</p:attrName>
                                        </p:attrNameLst>
                                      </p:cBhvr>
                                      <p:to>
                                        <p:strVal val="visible"/>
                                      </p:to>
                                    </p:set>
                                    <p:animEffect transition="in" filter="wipe(down)">
                                      <p:cBhvr>
                                        <p:cTn id="129" dur="500"/>
                                        <p:tgtEl>
                                          <p:spTgt spid="37"/>
                                        </p:tgtEl>
                                      </p:cBhvr>
                                    </p:animEffect>
                                  </p:childTnLst>
                                </p:cTn>
                              </p:par>
                            </p:childTnLst>
                          </p:cTn>
                        </p:par>
                        <p:par>
                          <p:cTn id="130" fill="hold">
                            <p:stCondLst>
                              <p:cond delay="8400"/>
                            </p:stCondLst>
                            <p:childTnLst>
                              <p:par>
                                <p:cTn id="131" presetID="12" presetClass="entr" presetSubtype="4" fill="hold" grpId="0" nodeType="afterEffect">
                                  <p:stCondLst>
                                    <p:cond delay="0"/>
                                  </p:stCondLst>
                                  <p:iterate type="lt">
                                    <p:tmPct val="50000"/>
                                  </p:iterate>
                                  <p:childTnLst>
                                    <p:set>
                                      <p:cBhvr>
                                        <p:cTn id="132" dur="1" fill="hold">
                                          <p:stCondLst>
                                            <p:cond delay="0"/>
                                          </p:stCondLst>
                                        </p:cTn>
                                        <p:tgtEl>
                                          <p:spTgt spid="29"/>
                                        </p:tgtEl>
                                        <p:attrNameLst>
                                          <p:attrName>style.visibility</p:attrName>
                                        </p:attrNameLst>
                                      </p:cBhvr>
                                      <p:to>
                                        <p:strVal val="visible"/>
                                      </p:to>
                                    </p:set>
                                    <p:anim calcmode="lin" valueType="num">
                                      <p:cBhvr additive="base">
                                        <p:cTn id="133" dur="200"/>
                                        <p:tgtEl>
                                          <p:spTgt spid="29"/>
                                        </p:tgtEl>
                                        <p:attrNameLst>
                                          <p:attrName>ppt_y</p:attrName>
                                        </p:attrNameLst>
                                      </p:cBhvr>
                                      <p:tavLst>
                                        <p:tav tm="0">
                                          <p:val>
                                            <p:strVal val="#ppt_y+#ppt_h*1.125000"/>
                                          </p:val>
                                        </p:tav>
                                        <p:tav tm="100000">
                                          <p:val>
                                            <p:strVal val="#ppt_y"/>
                                          </p:val>
                                        </p:tav>
                                      </p:tavLst>
                                    </p:anim>
                                    <p:animEffect transition="in" filter="wipe(up)">
                                      <p:cBhvr>
                                        <p:cTn id="134" dur="200"/>
                                        <p:tgtEl>
                                          <p:spTgt spid="29"/>
                                        </p:tgtEl>
                                      </p:cBhvr>
                                    </p:animEffect>
                                  </p:childTnLst>
                                </p:cTn>
                              </p:par>
                              <p:par>
                                <p:cTn id="135" presetID="12" presetClass="entr" presetSubtype="1" fill="hold" grpId="0" nodeType="withEffect">
                                  <p:stCondLst>
                                    <p:cond delay="0"/>
                                  </p:stCondLst>
                                  <p:childTnLst>
                                    <p:set>
                                      <p:cBhvr>
                                        <p:cTn id="136" dur="1" fill="hold">
                                          <p:stCondLst>
                                            <p:cond delay="0"/>
                                          </p:stCondLst>
                                        </p:cTn>
                                        <p:tgtEl>
                                          <p:spTgt spid="42"/>
                                        </p:tgtEl>
                                        <p:attrNameLst>
                                          <p:attrName>style.visibility</p:attrName>
                                        </p:attrNameLst>
                                      </p:cBhvr>
                                      <p:to>
                                        <p:strVal val="visible"/>
                                      </p:to>
                                    </p:set>
                                    <p:anim calcmode="lin" valueType="num">
                                      <p:cBhvr additive="base">
                                        <p:cTn id="137" dur="500"/>
                                        <p:tgtEl>
                                          <p:spTgt spid="42"/>
                                        </p:tgtEl>
                                        <p:attrNameLst>
                                          <p:attrName>ppt_y</p:attrName>
                                        </p:attrNameLst>
                                      </p:cBhvr>
                                      <p:tavLst>
                                        <p:tav tm="0">
                                          <p:val>
                                            <p:strVal val="#ppt_y-#ppt_h*1.125000"/>
                                          </p:val>
                                        </p:tav>
                                        <p:tav tm="100000">
                                          <p:val>
                                            <p:strVal val="#ppt_y"/>
                                          </p:val>
                                        </p:tav>
                                      </p:tavLst>
                                    </p:anim>
                                    <p:animEffect transition="in" filter="wipe(down)">
                                      <p:cBhvr>
                                        <p:cTn id="138"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10" grpId="0"/>
      <p:bldP spid="12" grpId="0"/>
      <p:bldP spid="13" grpId="0" animBg="1"/>
      <p:bldP spid="14" grpId="0" animBg="1"/>
      <p:bldP spid="15" grpId="0" animBg="1"/>
      <p:bldP spid="16" grpId="0" animBg="1"/>
      <p:bldP spid="17" grpId="0" animBg="1"/>
      <p:bldP spid="18" grpId="0" animBg="1"/>
      <p:bldP spid="19" grpId="0" animBg="1"/>
      <p:bldP spid="20" grpId="0" animBg="1"/>
      <p:bldP spid="21" grpId="0"/>
      <p:bldP spid="22" grpId="0"/>
      <p:bldP spid="23" grpId="0"/>
      <p:bldP spid="24" grpId="0"/>
      <p:bldP spid="25" grpId="0"/>
      <p:bldP spid="26" grpId="0" animBg="1"/>
      <p:bldP spid="27" grpId="0"/>
      <p:bldP spid="29" grpId="0"/>
      <p:bldP spid="30" grpId="0" animBg="1"/>
      <p:bldP spid="31" grpId="0" animBg="1"/>
      <p:bldP spid="32" grpId="0" animBg="1"/>
      <p:bldP spid="33" grpId="0" animBg="1"/>
      <p:bldP spid="34" grpId="0" animBg="1"/>
      <p:bldP spid="35" grpId="0" animBg="1"/>
      <p:bldP spid="36" grpId="0" animBg="1"/>
      <p:bldP spid="37" grpId="0" animBg="1"/>
      <p:bldP spid="38" grpId="0"/>
      <p:bldP spid="39" grpId="0"/>
      <p:bldP spid="40" grpId="0"/>
      <p:bldP spid="41" grpId="0"/>
      <p:bldP spid="4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l="19917" r="19917"/>
          <a:stretch>
            <a:fillRect/>
          </a:stretch>
        </p:blipFill>
        <p:spPr>
          <a:xfrm>
            <a:off x="6587556" y="0"/>
            <a:ext cx="6452153" cy="5255798"/>
          </a:xfrm>
        </p:spPr>
      </p:pic>
      <p:sp>
        <p:nvSpPr>
          <p:cNvPr id="36" name="文本框 35"/>
          <p:cNvSpPr txBox="1"/>
          <p:nvPr/>
        </p:nvSpPr>
        <p:spPr>
          <a:xfrm>
            <a:off x="-143665" y="3099938"/>
            <a:ext cx="7292461" cy="1200329"/>
          </a:xfrm>
          <a:prstGeom prst="rect">
            <a:avLst/>
          </a:prstGeom>
          <a:noFill/>
        </p:spPr>
        <p:txBody>
          <a:bodyPr wrap="square" rtlCol="0">
            <a:spAutoFit/>
            <a:scene3d>
              <a:camera prst="orthographicFront"/>
              <a:lightRig rig="threePt" dir="t"/>
            </a:scene3d>
            <a:sp3d contourW="12700"/>
          </a:bodyPr>
          <a:lstStyle/>
          <a:p>
            <a:pPr algn="ctr" defTabSz="609600"/>
            <a:r>
              <a:rPr lang="zh-CN" altLang="en-US" sz="7200" b="1" i="1">
                <a:solidFill>
                  <a:schemeClr val="tx1">
                    <a:lumMod val="85000"/>
                    <a:lumOff val="15000"/>
                  </a:schemeClr>
                </a:solidFill>
                <a:latin typeface="Century Gothic" panose="020B0502020202020204" pitchFamily="34" charset="0"/>
                <a:ea typeface="微软雅黑" panose="020B0503020204020204" pitchFamily="34" charset="-122"/>
              </a:rPr>
              <a:t>成功</a:t>
            </a:r>
            <a:r>
              <a:rPr lang="zh-CN" altLang="en-US" sz="7200" b="1" i="1">
                <a:solidFill>
                  <a:srgbClr val="C00000"/>
                </a:solidFill>
                <a:latin typeface="Century Gothic" panose="020B0502020202020204" pitchFamily="34" charset="0"/>
                <a:ea typeface="微软雅黑" panose="020B0503020204020204" pitchFamily="34" charset="-122"/>
              </a:rPr>
              <a:t>项目展示</a:t>
            </a:r>
            <a:endParaRPr lang="zh-CN" altLang="en-US" sz="7200" b="1" i="1" dirty="0">
              <a:solidFill>
                <a:srgbClr val="C00000"/>
              </a:solidFill>
              <a:latin typeface="Century Gothic" panose="020B0502020202020204" pitchFamily="34" charset="0"/>
              <a:ea typeface="微软雅黑" panose="020B0503020204020204" pitchFamily="34" charset="-122"/>
            </a:endParaRPr>
          </a:p>
        </p:txBody>
      </p:sp>
      <p:sp>
        <p:nvSpPr>
          <p:cNvPr id="37" name="文本框 36"/>
          <p:cNvSpPr txBox="1"/>
          <p:nvPr/>
        </p:nvSpPr>
        <p:spPr>
          <a:xfrm>
            <a:off x="1843867" y="2107750"/>
            <a:ext cx="3576197" cy="913007"/>
          </a:xfrm>
          <a:prstGeom prst="rect">
            <a:avLst/>
          </a:prstGeom>
          <a:noFill/>
        </p:spPr>
        <p:txBody>
          <a:bodyPr wrap="square" rtlCol="0">
            <a:spAutoFit/>
            <a:scene3d>
              <a:camera prst="orthographicFront"/>
              <a:lightRig rig="threePt" dir="t"/>
            </a:scene3d>
            <a:sp3d extrusionH="19050"/>
          </a:bodyPr>
          <a:lstStyle/>
          <a:p>
            <a:pPr algn="ctr" defTabSz="914400"/>
            <a:r>
              <a:rPr lang="en-US" altLang="zh-CN" sz="5335" b="1" i="1">
                <a:solidFill>
                  <a:srgbClr val="C00000"/>
                </a:solidFill>
                <a:latin typeface="Century Gothic" panose="020B0502020202020204" pitchFamily="34" charset="0"/>
                <a:ea typeface="微软雅黑" panose="020B0503020204020204" pitchFamily="34" charset="-122"/>
              </a:rPr>
              <a:t>PART 03</a:t>
            </a:r>
            <a:endParaRPr lang="zh-CN" altLang="en-US" sz="5335" b="1" i="1" dirty="0">
              <a:solidFill>
                <a:srgbClr val="C00000"/>
              </a:solidFill>
              <a:latin typeface="Century Gothic" panose="020B0502020202020204" pitchFamily="34" charset="0"/>
              <a:ea typeface="微软雅黑" panose="020B0503020204020204" pitchFamily="34" charset="-122"/>
            </a:endParaRPr>
          </a:p>
        </p:txBody>
      </p:sp>
      <p:sp>
        <p:nvSpPr>
          <p:cNvPr id="38" name="文本框 37"/>
          <p:cNvSpPr txBox="1"/>
          <p:nvPr/>
        </p:nvSpPr>
        <p:spPr>
          <a:xfrm>
            <a:off x="744232" y="4223759"/>
            <a:ext cx="5596581" cy="502766"/>
          </a:xfrm>
          <a:prstGeom prst="rect">
            <a:avLst/>
          </a:prstGeom>
          <a:noFill/>
        </p:spPr>
        <p:txBody>
          <a:bodyPr wrap="square" rtlCol="0">
            <a:spAutoFit/>
          </a:bodyPr>
          <a:lstStyle/>
          <a:p>
            <a:pPr algn="ctr" defTabSz="914400"/>
            <a:r>
              <a:rPr lang="en-US" altLang="zh-CN" sz="2665" i="1" dirty="0">
                <a:solidFill>
                  <a:schemeClr val="tx1">
                    <a:lumMod val="75000"/>
                    <a:lumOff val="25000"/>
                  </a:schemeClr>
                </a:solidFill>
                <a:latin typeface="Century Gothic" panose="020B0502020202020204" pitchFamily="34" charset="0"/>
                <a:ea typeface="微软雅黑" panose="020B0503020204020204" pitchFamily="34" charset="-122"/>
              </a:rPr>
              <a:t>Summary of work for a year</a:t>
            </a:r>
            <a:endParaRPr lang="en-US" altLang="zh-CN" sz="2665" i="1" dirty="0">
              <a:solidFill>
                <a:schemeClr val="tx1">
                  <a:lumMod val="75000"/>
                  <a:lumOff val="25000"/>
                </a:schemeClr>
              </a:solidFill>
              <a:latin typeface="Century Gothic" panose="020B0502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1700"/>
                                        <p:tgtEl>
                                          <p:spTgt spid="36"/>
                                        </p:tgtEl>
                                        <p:attrNameLst>
                                          <p:attrName>ppt_x</p:attrName>
                                        </p:attrNameLst>
                                      </p:cBhvr>
                                      <p:tavLst>
                                        <p:tav tm="0">
                                          <p:val>
                                            <p:strVal val="#ppt_x-#ppt_w*1.125000"/>
                                          </p:val>
                                        </p:tav>
                                        <p:tav tm="100000">
                                          <p:val>
                                            <p:strVal val="#ppt_x"/>
                                          </p:val>
                                        </p:tav>
                                      </p:tavLst>
                                    </p:anim>
                                    <p:animEffect transition="in" filter="wipe(right)">
                                      <p:cBhvr>
                                        <p:cTn id="8" dur="1700"/>
                                        <p:tgtEl>
                                          <p:spTgt spid="36"/>
                                        </p:tgtEl>
                                      </p:cBhvr>
                                    </p:animEffect>
                                  </p:childTnLst>
                                </p:cTn>
                              </p:par>
                              <p:par>
                                <p:cTn id="9" presetID="53" presetClass="entr" presetSubtype="16" fill="hold" grpId="1"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p:cTn id="11" dur="1700" fill="hold"/>
                                        <p:tgtEl>
                                          <p:spTgt spid="36"/>
                                        </p:tgtEl>
                                        <p:attrNameLst>
                                          <p:attrName>ppt_w</p:attrName>
                                        </p:attrNameLst>
                                      </p:cBhvr>
                                      <p:tavLst>
                                        <p:tav tm="0">
                                          <p:val>
                                            <p:fltVal val="0"/>
                                          </p:val>
                                        </p:tav>
                                        <p:tav tm="100000">
                                          <p:val>
                                            <p:strVal val="#ppt_w"/>
                                          </p:val>
                                        </p:tav>
                                      </p:tavLst>
                                    </p:anim>
                                    <p:anim calcmode="lin" valueType="num">
                                      <p:cBhvr>
                                        <p:cTn id="12" dur="1700" fill="hold"/>
                                        <p:tgtEl>
                                          <p:spTgt spid="36"/>
                                        </p:tgtEl>
                                        <p:attrNameLst>
                                          <p:attrName>ppt_h</p:attrName>
                                        </p:attrNameLst>
                                      </p:cBhvr>
                                      <p:tavLst>
                                        <p:tav tm="0">
                                          <p:val>
                                            <p:fltVal val="0"/>
                                          </p:val>
                                        </p:tav>
                                        <p:tav tm="100000">
                                          <p:val>
                                            <p:strVal val="#ppt_h"/>
                                          </p:val>
                                        </p:tav>
                                      </p:tavLst>
                                    </p:anim>
                                    <p:animEffect transition="in" filter="fade">
                                      <p:cBhvr>
                                        <p:cTn id="13" dur="1700"/>
                                        <p:tgtEl>
                                          <p:spTgt spid="36"/>
                                        </p:tgtEl>
                                      </p:cBhvr>
                                    </p:animEffect>
                                  </p:childTnLst>
                                </p:cTn>
                              </p:par>
                            </p:childTnLst>
                          </p:cTn>
                        </p:par>
                        <p:par>
                          <p:cTn id="14" fill="hold">
                            <p:stCondLst>
                              <p:cond delay="2000"/>
                            </p:stCondLst>
                            <p:childTnLst>
                              <p:par>
                                <p:cTn id="15" presetID="2" presetClass="entr" presetSubtype="2" decel="100000" fill="hold" grpId="0" nodeType="afterEffect">
                                  <p:stCondLst>
                                    <p:cond delay="0"/>
                                  </p:stCondLst>
                                  <p:iterate type="lt">
                                    <p:tmPct val="10000"/>
                                  </p:iterate>
                                  <p:childTnLst>
                                    <p:set>
                                      <p:cBhvr>
                                        <p:cTn id="16" dur="1" fill="hold">
                                          <p:stCondLst>
                                            <p:cond delay="0"/>
                                          </p:stCondLst>
                                        </p:cTn>
                                        <p:tgtEl>
                                          <p:spTgt spid="37"/>
                                        </p:tgtEl>
                                        <p:attrNameLst>
                                          <p:attrName>style.visibility</p:attrName>
                                        </p:attrNameLst>
                                      </p:cBhvr>
                                      <p:to>
                                        <p:strVal val="visible"/>
                                      </p:to>
                                    </p:set>
                                    <p:anim calcmode="lin" valueType="num">
                                      <p:cBhvr additive="base">
                                        <p:cTn id="17" dur="500" fill="hold"/>
                                        <p:tgtEl>
                                          <p:spTgt spid="37"/>
                                        </p:tgtEl>
                                        <p:attrNameLst>
                                          <p:attrName>ppt_x</p:attrName>
                                        </p:attrNameLst>
                                      </p:cBhvr>
                                      <p:tavLst>
                                        <p:tav tm="0">
                                          <p:val>
                                            <p:strVal val="1+#ppt_w/2"/>
                                          </p:val>
                                        </p:tav>
                                        <p:tav tm="100000">
                                          <p:val>
                                            <p:strVal val="#ppt_x"/>
                                          </p:val>
                                        </p:tav>
                                      </p:tavLst>
                                    </p:anim>
                                    <p:anim calcmode="lin" valueType="num">
                                      <p:cBhvr additive="base">
                                        <p:cTn id="18" dur="500" fill="hold"/>
                                        <p:tgtEl>
                                          <p:spTgt spid="37"/>
                                        </p:tgtEl>
                                        <p:attrNameLst>
                                          <p:attrName>ppt_y</p:attrName>
                                        </p:attrNameLst>
                                      </p:cBhvr>
                                      <p:tavLst>
                                        <p:tav tm="0">
                                          <p:val>
                                            <p:strVal val="#ppt_y"/>
                                          </p:val>
                                        </p:tav>
                                        <p:tav tm="100000">
                                          <p:val>
                                            <p:strVal val="#ppt_y"/>
                                          </p:val>
                                        </p:tav>
                                      </p:tavLst>
                                    </p:anim>
                                  </p:childTnLst>
                                </p:cTn>
                              </p:par>
                              <p:par>
                                <p:cTn id="19" presetID="22" presetClass="entr" presetSubtype="8" fill="hold" grpId="0" nodeType="withEffect">
                                  <p:stCondLst>
                                    <p:cond delay="600"/>
                                  </p:stCondLst>
                                  <p:childTnLst>
                                    <p:set>
                                      <p:cBhvr>
                                        <p:cTn id="20" dur="1" fill="hold">
                                          <p:stCondLst>
                                            <p:cond delay="0"/>
                                          </p:stCondLst>
                                        </p:cTn>
                                        <p:tgtEl>
                                          <p:spTgt spid="38"/>
                                        </p:tgtEl>
                                        <p:attrNameLst>
                                          <p:attrName>style.visibility</p:attrName>
                                        </p:attrNameLst>
                                      </p:cBhvr>
                                      <p:to>
                                        <p:strVal val="visible"/>
                                      </p:to>
                                    </p:set>
                                    <p:animEffect transition="in" filter="wipe(left)">
                                      <p:cBhvr>
                                        <p:cTn id="21"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6" grpId="1"/>
      <p:bldP spid="37" grpId="0"/>
      <p:bldP spid="3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55869" y="88072"/>
            <a:ext cx="4208891" cy="584775"/>
            <a:chOff x="355869" y="88072"/>
            <a:chExt cx="4208891" cy="584775"/>
          </a:xfrm>
        </p:grpSpPr>
        <p:sp>
          <p:nvSpPr>
            <p:cNvPr id="8" name="矩形 7"/>
            <p:cNvSpPr/>
            <p:nvPr/>
          </p:nvSpPr>
          <p:spPr>
            <a:xfrm>
              <a:off x="355869" y="88072"/>
              <a:ext cx="2646878" cy="584775"/>
            </a:xfrm>
            <a:prstGeom prst="rect">
              <a:avLst/>
            </a:prstGeom>
          </p:spPr>
          <p:txBody>
            <a:bodyPr wrap="none">
              <a:spAutoFit/>
            </a:bodyPr>
            <a:lstStyle/>
            <a:p>
              <a:r>
                <a:rPr lang="zh-CN" altLang="en-US" sz="3200" b="1">
                  <a:solidFill>
                    <a:srgbClr val="C00000"/>
                  </a:solidFill>
                  <a:latin typeface="微软雅黑" panose="020B0503020204020204" pitchFamily="34" charset="-122"/>
                  <a:ea typeface="微软雅黑" panose="020B0503020204020204" pitchFamily="34" charset="-122"/>
                </a:rPr>
                <a:t>成功项目展示</a:t>
              </a:r>
              <a:endParaRPr lang="zh-CN" altLang="en-US" sz="3200" b="1" dirty="0">
                <a:solidFill>
                  <a:srgbClr val="C00000"/>
                </a:solidFill>
                <a:latin typeface="微软雅黑" panose="020B0503020204020204" pitchFamily="34" charset="-122"/>
                <a:ea typeface="微软雅黑" panose="020B0503020204020204" pitchFamily="34" charset="-122"/>
              </a:endParaRPr>
            </a:p>
          </p:txBody>
        </p:sp>
        <p:sp>
          <p:nvSpPr>
            <p:cNvPr id="9" name="矩形 8"/>
            <p:cNvSpPr/>
            <p:nvPr/>
          </p:nvSpPr>
          <p:spPr>
            <a:xfrm>
              <a:off x="2841211" y="258223"/>
              <a:ext cx="1723549" cy="400110"/>
            </a:xfrm>
            <a:prstGeom prst="rect">
              <a:avLst/>
            </a:prstGeom>
          </p:spPr>
          <p:txBody>
            <a:bodyPr wrap="none">
              <a:spAutoFit/>
            </a:bodyPr>
            <a:lstStyle/>
            <a:p>
              <a:pPr lvl="0"/>
              <a:r>
                <a:rPr lang="zh-CN" altLang="en-US" sz="2000">
                  <a:solidFill>
                    <a:prstClr val="black"/>
                  </a:solidFill>
                  <a:latin typeface="微软雅黑" panose="020B0503020204020204" pitchFamily="34" charset="-122"/>
                  <a:ea typeface="微软雅黑" panose="020B0503020204020204" pitchFamily="34" charset="-122"/>
                </a:rPr>
                <a:t>项目成果概述</a:t>
              </a:r>
              <a:endParaRPr lang="zh-CN" altLang="en-US" sz="2000" dirty="0">
                <a:solidFill>
                  <a:prstClr val="black"/>
                </a:solidFill>
                <a:latin typeface="微软雅黑" panose="020B0503020204020204" pitchFamily="34" charset="-122"/>
                <a:ea typeface="微软雅黑" panose="020B0503020204020204" pitchFamily="34" charset="-122"/>
              </a:endParaRPr>
            </a:p>
          </p:txBody>
        </p:sp>
      </p:grpSp>
      <p:pic>
        <p:nvPicPr>
          <p:cNvPr id="27" name="图片占位符 30"/>
          <p:cNvPicPr>
            <a:picLocks noChangeAspect="1"/>
          </p:cNvPicPr>
          <p:nvPr/>
        </p:nvPicPr>
        <p:blipFill>
          <a:blip r:embed="rId1" cstate="print">
            <a:extLst>
              <a:ext uri="{28A0092B-C50C-407E-A947-70E740481C1C}">
                <a14:useLocalDpi xmlns:a14="http://schemas.microsoft.com/office/drawing/2010/main" val="0"/>
              </a:ext>
            </a:extLst>
          </a:blip>
          <a:srcRect l="17809" r="17809"/>
          <a:stretch>
            <a:fillRect/>
          </a:stretch>
        </p:blipFill>
        <p:spPr>
          <a:xfrm>
            <a:off x="2649026" y="1815699"/>
            <a:ext cx="1639657" cy="1639656"/>
          </a:xfrm>
          <a:custGeom>
            <a:avLst/>
            <a:gdLst>
              <a:gd name="connsiteX0" fmla="*/ 273281 w 1639657"/>
              <a:gd name="connsiteY0" fmla="*/ 0 h 1639656"/>
              <a:gd name="connsiteX1" fmla="*/ 1366376 w 1639657"/>
              <a:gd name="connsiteY1" fmla="*/ 0 h 1639656"/>
              <a:gd name="connsiteX2" fmla="*/ 1639657 w 1639657"/>
              <a:gd name="connsiteY2" fmla="*/ 273281 h 1639656"/>
              <a:gd name="connsiteX3" fmla="*/ 1639657 w 1639657"/>
              <a:gd name="connsiteY3" fmla="*/ 1366375 h 1639656"/>
              <a:gd name="connsiteX4" fmla="*/ 1366376 w 1639657"/>
              <a:gd name="connsiteY4" fmla="*/ 1639656 h 1639656"/>
              <a:gd name="connsiteX5" fmla="*/ 273281 w 1639657"/>
              <a:gd name="connsiteY5" fmla="*/ 1639656 h 1639656"/>
              <a:gd name="connsiteX6" fmla="*/ 0 w 1639657"/>
              <a:gd name="connsiteY6" fmla="*/ 1366375 h 1639656"/>
              <a:gd name="connsiteX7" fmla="*/ 0 w 1639657"/>
              <a:gd name="connsiteY7" fmla="*/ 273281 h 1639656"/>
              <a:gd name="connsiteX8" fmla="*/ 273281 w 1639657"/>
              <a:gd name="connsiteY8" fmla="*/ 0 h 1639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9657" h="1639656">
                <a:moveTo>
                  <a:pt x="273281" y="0"/>
                </a:moveTo>
                <a:lnTo>
                  <a:pt x="1366376" y="0"/>
                </a:lnTo>
                <a:cubicBezTo>
                  <a:pt x="1517305" y="0"/>
                  <a:pt x="1639657" y="122352"/>
                  <a:pt x="1639657" y="273281"/>
                </a:cubicBezTo>
                <a:lnTo>
                  <a:pt x="1639657" y="1366375"/>
                </a:lnTo>
                <a:cubicBezTo>
                  <a:pt x="1639657" y="1517304"/>
                  <a:pt x="1517305" y="1639656"/>
                  <a:pt x="1366376" y="1639656"/>
                </a:cubicBezTo>
                <a:lnTo>
                  <a:pt x="273281" y="1639656"/>
                </a:lnTo>
                <a:cubicBezTo>
                  <a:pt x="122352" y="1639656"/>
                  <a:pt x="0" y="1517304"/>
                  <a:pt x="0" y="1366375"/>
                </a:cubicBezTo>
                <a:lnTo>
                  <a:pt x="0" y="273281"/>
                </a:lnTo>
                <a:cubicBezTo>
                  <a:pt x="0" y="122352"/>
                  <a:pt x="122352" y="0"/>
                  <a:pt x="273281" y="0"/>
                </a:cubicBezTo>
                <a:close/>
              </a:path>
            </a:pathLst>
          </a:custGeom>
        </p:spPr>
      </p:pic>
      <p:pic>
        <p:nvPicPr>
          <p:cNvPr id="28" name="图片占位符 32"/>
          <p:cNvPicPr>
            <a:picLocks noChangeAspect="1"/>
          </p:cNvPicPr>
          <p:nvPr/>
        </p:nvPicPr>
        <p:blipFill>
          <a:blip r:embed="rId2" cstate="print">
            <a:extLst>
              <a:ext uri="{28A0092B-C50C-407E-A947-70E740481C1C}">
                <a14:useLocalDpi xmlns:a14="http://schemas.microsoft.com/office/drawing/2010/main" val="0"/>
              </a:ext>
            </a:extLst>
          </a:blip>
          <a:srcRect l="17342" r="17342"/>
          <a:stretch>
            <a:fillRect/>
          </a:stretch>
        </p:blipFill>
        <p:spPr>
          <a:xfrm>
            <a:off x="4404286" y="1815699"/>
            <a:ext cx="1639657" cy="1639656"/>
          </a:xfrm>
          <a:custGeom>
            <a:avLst/>
            <a:gdLst>
              <a:gd name="connsiteX0" fmla="*/ 273281 w 1639657"/>
              <a:gd name="connsiteY0" fmla="*/ 0 h 1639656"/>
              <a:gd name="connsiteX1" fmla="*/ 1366376 w 1639657"/>
              <a:gd name="connsiteY1" fmla="*/ 0 h 1639656"/>
              <a:gd name="connsiteX2" fmla="*/ 1639657 w 1639657"/>
              <a:gd name="connsiteY2" fmla="*/ 273281 h 1639656"/>
              <a:gd name="connsiteX3" fmla="*/ 1639657 w 1639657"/>
              <a:gd name="connsiteY3" fmla="*/ 1366375 h 1639656"/>
              <a:gd name="connsiteX4" fmla="*/ 1366376 w 1639657"/>
              <a:gd name="connsiteY4" fmla="*/ 1639656 h 1639656"/>
              <a:gd name="connsiteX5" fmla="*/ 273281 w 1639657"/>
              <a:gd name="connsiteY5" fmla="*/ 1639656 h 1639656"/>
              <a:gd name="connsiteX6" fmla="*/ 0 w 1639657"/>
              <a:gd name="connsiteY6" fmla="*/ 1366375 h 1639656"/>
              <a:gd name="connsiteX7" fmla="*/ 0 w 1639657"/>
              <a:gd name="connsiteY7" fmla="*/ 273281 h 1639656"/>
              <a:gd name="connsiteX8" fmla="*/ 273281 w 1639657"/>
              <a:gd name="connsiteY8" fmla="*/ 0 h 1639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9657" h="1639656">
                <a:moveTo>
                  <a:pt x="273281" y="0"/>
                </a:moveTo>
                <a:lnTo>
                  <a:pt x="1366376" y="0"/>
                </a:lnTo>
                <a:cubicBezTo>
                  <a:pt x="1517305" y="0"/>
                  <a:pt x="1639657" y="122352"/>
                  <a:pt x="1639657" y="273281"/>
                </a:cubicBezTo>
                <a:lnTo>
                  <a:pt x="1639657" y="1366375"/>
                </a:lnTo>
                <a:cubicBezTo>
                  <a:pt x="1639657" y="1517304"/>
                  <a:pt x="1517305" y="1639656"/>
                  <a:pt x="1366376" y="1639656"/>
                </a:cubicBezTo>
                <a:lnTo>
                  <a:pt x="273281" y="1639656"/>
                </a:lnTo>
                <a:cubicBezTo>
                  <a:pt x="122352" y="1639656"/>
                  <a:pt x="0" y="1517304"/>
                  <a:pt x="0" y="1366375"/>
                </a:cubicBezTo>
                <a:lnTo>
                  <a:pt x="0" y="273281"/>
                </a:lnTo>
                <a:cubicBezTo>
                  <a:pt x="0" y="122352"/>
                  <a:pt x="122352" y="0"/>
                  <a:pt x="273281" y="0"/>
                </a:cubicBezTo>
                <a:close/>
              </a:path>
            </a:pathLst>
          </a:custGeom>
        </p:spPr>
      </p:pic>
      <p:pic>
        <p:nvPicPr>
          <p:cNvPr id="29" name="图片占位符 38"/>
          <p:cNvPicPr>
            <a:picLocks noChangeAspect="1"/>
          </p:cNvPicPr>
          <p:nvPr/>
        </p:nvPicPr>
        <p:blipFill>
          <a:blip r:embed="rId3" cstate="print">
            <a:extLst>
              <a:ext uri="{28A0092B-C50C-407E-A947-70E740481C1C}">
                <a14:useLocalDpi xmlns:a14="http://schemas.microsoft.com/office/drawing/2010/main" val="0"/>
              </a:ext>
            </a:extLst>
          </a:blip>
          <a:srcRect l="12452" r="12452"/>
          <a:stretch>
            <a:fillRect/>
          </a:stretch>
        </p:blipFill>
        <p:spPr>
          <a:xfrm>
            <a:off x="6159546" y="3579953"/>
            <a:ext cx="1639657" cy="1639656"/>
          </a:xfrm>
          <a:custGeom>
            <a:avLst/>
            <a:gdLst>
              <a:gd name="connsiteX0" fmla="*/ 273281 w 1639657"/>
              <a:gd name="connsiteY0" fmla="*/ 0 h 1639656"/>
              <a:gd name="connsiteX1" fmla="*/ 1366376 w 1639657"/>
              <a:gd name="connsiteY1" fmla="*/ 0 h 1639656"/>
              <a:gd name="connsiteX2" fmla="*/ 1639657 w 1639657"/>
              <a:gd name="connsiteY2" fmla="*/ 273281 h 1639656"/>
              <a:gd name="connsiteX3" fmla="*/ 1639657 w 1639657"/>
              <a:gd name="connsiteY3" fmla="*/ 1366375 h 1639656"/>
              <a:gd name="connsiteX4" fmla="*/ 1366376 w 1639657"/>
              <a:gd name="connsiteY4" fmla="*/ 1639656 h 1639656"/>
              <a:gd name="connsiteX5" fmla="*/ 273281 w 1639657"/>
              <a:gd name="connsiteY5" fmla="*/ 1639656 h 1639656"/>
              <a:gd name="connsiteX6" fmla="*/ 0 w 1639657"/>
              <a:gd name="connsiteY6" fmla="*/ 1366375 h 1639656"/>
              <a:gd name="connsiteX7" fmla="*/ 0 w 1639657"/>
              <a:gd name="connsiteY7" fmla="*/ 273281 h 1639656"/>
              <a:gd name="connsiteX8" fmla="*/ 273281 w 1639657"/>
              <a:gd name="connsiteY8" fmla="*/ 0 h 1639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9657" h="1639656">
                <a:moveTo>
                  <a:pt x="273281" y="0"/>
                </a:moveTo>
                <a:lnTo>
                  <a:pt x="1366376" y="0"/>
                </a:lnTo>
                <a:cubicBezTo>
                  <a:pt x="1517305" y="0"/>
                  <a:pt x="1639657" y="122352"/>
                  <a:pt x="1639657" y="273281"/>
                </a:cubicBezTo>
                <a:lnTo>
                  <a:pt x="1639657" y="1366375"/>
                </a:lnTo>
                <a:cubicBezTo>
                  <a:pt x="1639657" y="1517304"/>
                  <a:pt x="1517305" y="1639656"/>
                  <a:pt x="1366376" y="1639656"/>
                </a:cubicBezTo>
                <a:lnTo>
                  <a:pt x="273281" y="1639656"/>
                </a:lnTo>
                <a:cubicBezTo>
                  <a:pt x="122352" y="1639656"/>
                  <a:pt x="0" y="1517304"/>
                  <a:pt x="0" y="1366375"/>
                </a:cubicBezTo>
                <a:lnTo>
                  <a:pt x="0" y="273281"/>
                </a:lnTo>
                <a:cubicBezTo>
                  <a:pt x="0" y="122352"/>
                  <a:pt x="122352" y="0"/>
                  <a:pt x="273281" y="0"/>
                </a:cubicBezTo>
                <a:close/>
              </a:path>
            </a:pathLst>
          </a:custGeom>
        </p:spPr>
      </p:pic>
      <p:pic>
        <p:nvPicPr>
          <p:cNvPr id="30" name="图片占位符 34"/>
          <p:cNvPicPr>
            <a:picLocks noChangeAspect="1"/>
          </p:cNvPicPr>
          <p:nvPr/>
        </p:nvPicPr>
        <p:blipFill>
          <a:blip r:embed="rId4" cstate="print">
            <a:extLst>
              <a:ext uri="{28A0092B-C50C-407E-A947-70E740481C1C}">
                <a14:useLocalDpi xmlns:a14="http://schemas.microsoft.com/office/drawing/2010/main" val="0"/>
              </a:ext>
            </a:extLst>
          </a:blip>
          <a:srcRect l="16682" r="16682"/>
          <a:stretch>
            <a:fillRect/>
          </a:stretch>
        </p:blipFill>
        <p:spPr>
          <a:xfrm>
            <a:off x="7914806" y="1815699"/>
            <a:ext cx="1639657" cy="1639656"/>
          </a:xfrm>
          <a:custGeom>
            <a:avLst/>
            <a:gdLst>
              <a:gd name="connsiteX0" fmla="*/ 273281 w 1639657"/>
              <a:gd name="connsiteY0" fmla="*/ 0 h 1639656"/>
              <a:gd name="connsiteX1" fmla="*/ 1366376 w 1639657"/>
              <a:gd name="connsiteY1" fmla="*/ 0 h 1639656"/>
              <a:gd name="connsiteX2" fmla="*/ 1639657 w 1639657"/>
              <a:gd name="connsiteY2" fmla="*/ 273281 h 1639656"/>
              <a:gd name="connsiteX3" fmla="*/ 1639657 w 1639657"/>
              <a:gd name="connsiteY3" fmla="*/ 1366375 h 1639656"/>
              <a:gd name="connsiteX4" fmla="*/ 1366376 w 1639657"/>
              <a:gd name="connsiteY4" fmla="*/ 1639656 h 1639656"/>
              <a:gd name="connsiteX5" fmla="*/ 273281 w 1639657"/>
              <a:gd name="connsiteY5" fmla="*/ 1639656 h 1639656"/>
              <a:gd name="connsiteX6" fmla="*/ 0 w 1639657"/>
              <a:gd name="connsiteY6" fmla="*/ 1366375 h 1639656"/>
              <a:gd name="connsiteX7" fmla="*/ 0 w 1639657"/>
              <a:gd name="connsiteY7" fmla="*/ 273281 h 1639656"/>
              <a:gd name="connsiteX8" fmla="*/ 273281 w 1639657"/>
              <a:gd name="connsiteY8" fmla="*/ 0 h 1639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9657" h="1639656">
                <a:moveTo>
                  <a:pt x="273281" y="0"/>
                </a:moveTo>
                <a:lnTo>
                  <a:pt x="1366376" y="0"/>
                </a:lnTo>
                <a:cubicBezTo>
                  <a:pt x="1517305" y="0"/>
                  <a:pt x="1639657" y="122352"/>
                  <a:pt x="1639657" y="273281"/>
                </a:cubicBezTo>
                <a:lnTo>
                  <a:pt x="1639657" y="1366375"/>
                </a:lnTo>
                <a:cubicBezTo>
                  <a:pt x="1639657" y="1517304"/>
                  <a:pt x="1517305" y="1639656"/>
                  <a:pt x="1366376" y="1639656"/>
                </a:cubicBezTo>
                <a:lnTo>
                  <a:pt x="273281" y="1639656"/>
                </a:lnTo>
                <a:cubicBezTo>
                  <a:pt x="122352" y="1639656"/>
                  <a:pt x="0" y="1517304"/>
                  <a:pt x="0" y="1366375"/>
                </a:cubicBezTo>
                <a:lnTo>
                  <a:pt x="0" y="273281"/>
                </a:lnTo>
                <a:cubicBezTo>
                  <a:pt x="0" y="122352"/>
                  <a:pt x="122352" y="0"/>
                  <a:pt x="273281" y="0"/>
                </a:cubicBezTo>
                <a:close/>
              </a:path>
            </a:pathLst>
          </a:custGeom>
        </p:spPr>
      </p:pic>
      <p:pic>
        <p:nvPicPr>
          <p:cNvPr id="31" name="图片占位符 36"/>
          <p:cNvPicPr>
            <a:picLocks noChangeAspect="1"/>
          </p:cNvPicPr>
          <p:nvPr/>
        </p:nvPicPr>
        <p:blipFill>
          <a:blip r:embed="rId5" cstate="print">
            <a:extLst>
              <a:ext uri="{28A0092B-C50C-407E-A947-70E740481C1C}">
                <a14:useLocalDpi xmlns:a14="http://schemas.microsoft.com/office/drawing/2010/main" val="0"/>
              </a:ext>
            </a:extLst>
          </a:blip>
          <a:srcRect l="12848" r="12848"/>
          <a:stretch>
            <a:fillRect/>
          </a:stretch>
        </p:blipFill>
        <p:spPr>
          <a:xfrm>
            <a:off x="9670066" y="1815699"/>
            <a:ext cx="1639657" cy="1639656"/>
          </a:xfrm>
          <a:custGeom>
            <a:avLst/>
            <a:gdLst>
              <a:gd name="connsiteX0" fmla="*/ 273281 w 1639657"/>
              <a:gd name="connsiteY0" fmla="*/ 0 h 1639656"/>
              <a:gd name="connsiteX1" fmla="*/ 1366376 w 1639657"/>
              <a:gd name="connsiteY1" fmla="*/ 0 h 1639656"/>
              <a:gd name="connsiteX2" fmla="*/ 1639657 w 1639657"/>
              <a:gd name="connsiteY2" fmla="*/ 273281 h 1639656"/>
              <a:gd name="connsiteX3" fmla="*/ 1639657 w 1639657"/>
              <a:gd name="connsiteY3" fmla="*/ 1366375 h 1639656"/>
              <a:gd name="connsiteX4" fmla="*/ 1366376 w 1639657"/>
              <a:gd name="connsiteY4" fmla="*/ 1639656 h 1639656"/>
              <a:gd name="connsiteX5" fmla="*/ 273281 w 1639657"/>
              <a:gd name="connsiteY5" fmla="*/ 1639656 h 1639656"/>
              <a:gd name="connsiteX6" fmla="*/ 0 w 1639657"/>
              <a:gd name="connsiteY6" fmla="*/ 1366375 h 1639656"/>
              <a:gd name="connsiteX7" fmla="*/ 0 w 1639657"/>
              <a:gd name="connsiteY7" fmla="*/ 273281 h 1639656"/>
              <a:gd name="connsiteX8" fmla="*/ 273281 w 1639657"/>
              <a:gd name="connsiteY8" fmla="*/ 0 h 1639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9657" h="1639656">
                <a:moveTo>
                  <a:pt x="273281" y="0"/>
                </a:moveTo>
                <a:lnTo>
                  <a:pt x="1366376" y="0"/>
                </a:lnTo>
                <a:cubicBezTo>
                  <a:pt x="1517305" y="0"/>
                  <a:pt x="1639657" y="122352"/>
                  <a:pt x="1639657" y="273281"/>
                </a:cubicBezTo>
                <a:lnTo>
                  <a:pt x="1639657" y="1366375"/>
                </a:lnTo>
                <a:cubicBezTo>
                  <a:pt x="1639657" y="1517304"/>
                  <a:pt x="1517305" y="1639656"/>
                  <a:pt x="1366376" y="1639656"/>
                </a:cubicBezTo>
                <a:lnTo>
                  <a:pt x="273281" y="1639656"/>
                </a:lnTo>
                <a:cubicBezTo>
                  <a:pt x="122352" y="1639656"/>
                  <a:pt x="0" y="1517304"/>
                  <a:pt x="0" y="1366375"/>
                </a:cubicBezTo>
                <a:lnTo>
                  <a:pt x="0" y="273281"/>
                </a:lnTo>
                <a:cubicBezTo>
                  <a:pt x="0" y="122352"/>
                  <a:pt x="122352" y="0"/>
                  <a:pt x="273281" y="0"/>
                </a:cubicBezTo>
                <a:close/>
              </a:path>
            </a:pathLst>
          </a:custGeom>
        </p:spPr>
      </p:pic>
      <p:pic>
        <p:nvPicPr>
          <p:cNvPr id="32" name="图片占位符 40"/>
          <p:cNvPicPr>
            <a:picLocks noChangeAspect="1"/>
          </p:cNvPicPr>
          <p:nvPr/>
        </p:nvPicPr>
        <p:blipFill>
          <a:blip r:embed="rId6" cstate="print">
            <a:extLst>
              <a:ext uri="{28A0092B-C50C-407E-A947-70E740481C1C}">
                <a14:useLocalDpi xmlns:a14="http://schemas.microsoft.com/office/drawing/2010/main" val="0"/>
              </a:ext>
            </a:extLst>
          </a:blip>
          <a:srcRect l="16650" r="16650"/>
          <a:stretch>
            <a:fillRect/>
          </a:stretch>
        </p:blipFill>
        <p:spPr>
          <a:xfrm>
            <a:off x="9670066" y="3579953"/>
            <a:ext cx="1639657" cy="1639656"/>
          </a:xfrm>
          <a:custGeom>
            <a:avLst/>
            <a:gdLst>
              <a:gd name="connsiteX0" fmla="*/ 273281 w 1639657"/>
              <a:gd name="connsiteY0" fmla="*/ 0 h 1639656"/>
              <a:gd name="connsiteX1" fmla="*/ 1366376 w 1639657"/>
              <a:gd name="connsiteY1" fmla="*/ 0 h 1639656"/>
              <a:gd name="connsiteX2" fmla="*/ 1639657 w 1639657"/>
              <a:gd name="connsiteY2" fmla="*/ 273281 h 1639656"/>
              <a:gd name="connsiteX3" fmla="*/ 1639657 w 1639657"/>
              <a:gd name="connsiteY3" fmla="*/ 1366375 h 1639656"/>
              <a:gd name="connsiteX4" fmla="*/ 1366376 w 1639657"/>
              <a:gd name="connsiteY4" fmla="*/ 1639656 h 1639656"/>
              <a:gd name="connsiteX5" fmla="*/ 273281 w 1639657"/>
              <a:gd name="connsiteY5" fmla="*/ 1639656 h 1639656"/>
              <a:gd name="connsiteX6" fmla="*/ 0 w 1639657"/>
              <a:gd name="connsiteY6" fmla="*/ 1366375 h 1639656"/>
              <a:gd name="connsiteX7" fmla="*/ 0 w 1639657"/>
              <a:gd name="connsiteY7" fmla="*/ 273281 h 1639656"/>
              <a:gd name="connsiteX8" fmla="*/ 273281 w 1639657"/>
              <a:gd name="connsiteY8" fmla="*/ 0 h 1639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9657" h="1639656">
                <a:moveTo>
                  <a:pt x="273281" y="0"/>
                </a:moveTo>
                <a:lnTo>
                  <a:pt x="1366376" y="0"/>
                </a:lnTo>
                <a:cubicBezTo>
                  <a:pt x="1517305" y="0"/>
                  <a:pt x="1639657" y="122352"/>
                  <a:pt x="1639657" y="273281"/>
                </a:cubicBezTo>
                <a:lnTo>
                  <a:pt x="1639657" y="1366375"/>
                </a:lnTo>
                <a:cubicBezTo>
                  <a:pt x="1639657" y="1517304"/>
                  <a:pt x="1517305" y="1639656"/>
                  <a:pt x="1366376" y="1639656"/>
                </a:cubicBezTo>
                <a:lnTo>
                  <a:pt x="273281" y="1639656"/>
                </a:lnTo>
                <a:cubicBezTo>
                  <a:pt x="122352" y="1639656"/>
                  <a:pt x="0" y="1517304"/>
                  <a:pt x="0" y="1366375"/>
                </a:cubicBezTo>
                <a:lnTo>
                  <a:pt x="0" y="273281"/>
                </a:lnTo>
                <a:cubicBezTo>
                  <a:pt x="0" y="122352"/>
                  <a:pt x="122352" y="0"/>
                  <a:pt x="273281" y="0"/>
                </a:cubicBezTo>
                <a:close/>
              </a:path>
            </a:pathLst>
          </a:custGeom>
        </p:spPr>
      </p:pic>
      <p:sp>
        <p:nvSpPr>
          <p:cNvPr id="33" name="矩形 32"/>
          <p:cNvSpPr/>
          <p:nvPr/>
        </p:nvSpPr>
        <p:spPr>
          <a:xfrm>
            <a:off x="882281" y="5479780"/>
            <a:ext cx="10427443" cy="738664"/>
          </a:xfrm>
          <a:prstGeom prst="rect">
            <a:avLst/>
          </a:prstGeom>
        </p:spPr>
        <p:txBody>
          <a:bodyPr wrap="square">
            <a:spAutoFit/>
            <a:scene3d>
              <a:camera prst="orthographicFront"/>
              <a:lightRig rig="threePt" dir="t"/>
            </a:scene3d>
            <a:sp3d contourW="12700"/>
          </a:bodyPr>
          <a:lstStyle/>
          <a:p>
            <a:pPr defTabSz="914400"/>
            <a:r>
              <a:rPr lang="zh-CN" altLang="en-US" sz="1400" dirty="0">
                <a:solidFill>
                  <a:srgbClr val="656D78"/>
                </a:solidFill>
                <a:latin typeface="Arial" panose="020B0604020202020204"/>
                <a:ea typeface="微软雅黑" panose="020B0503020204020204" pitchFamily="34" charset="-122"/>
              </a:rPr>
              <a:t>文字内容需概括精炼，建议与标题相关并符合整体语言风格，语言描述尽量简洁生动。文字内容需概括精炼，建议与标题相关并符合整体语言风格，语言描述尽量简洁生动。</a:t>
            </a:r>
            <a:endParaRPr lang="en-US" altLang="zh-CN" sz="1400" dirty="0">
              <a:solidFill>
                <a:srgbClr val="656D78"/>
              </a:solidFill>
              <a:latin typeface="Arial" panose="020B0604020202020204"/>
              <a:ea typeface="微软雅黑" panose="020B0503020204020204" pitchFamily="34" charset="-122"/>
            </a:endParaRPr>
          </a:p>
          <a:p>
            <a:pPr defTabSz="914400"/>
            <a:endParaRPr lang="en-US" altLang="zh-CN" sz="1400" dirty="0">
              <a:solidFill>
                <a:srgbClr val="656D78"/>
              </a:solidFill>
              <a:latin typeface="Arial" panose="020B0604020202020204"/>
              <a:ea typeface="微软雅黑" panose="020B0503020204020204" pitchFamily="34" charset="-122"/>
            </a:endParaRPr>
          </a:p>
        </p:txBody>
      </p:sp>
      <p:grpSp>
        <p:nvGrpSpPr>
          <p:cNvPr id="34" name="组合 33"/>
          <p:cNvGrpSpPr/>
          <p:nvPr/>
        </p:nvGrpSpPr>
        <p:grpSpPr>
          <a:xfrm>
            <a:off x="893761" y="1815699"/>
            <a:ext cx="1639659" cy="1639656"/>
            <a:chOff x="893761" y="2030220"/>
            <a:chExt cx="1639658" cy="1639656"/>
          </a:xfrm>
        </p:grpSpPr>
        <p:sp>
          <p:nvSpPr>
            <p:cNvPr id="35" name="矩形: 圆角 6"/>
            <p:cNvSpPr/>
            <p:nvPr/>
          </p:nvSpPr>
          <p:spPr>
            <a:xfrm>
              <a:off x="893762" y="2030220"/>
              <a:ext cx="1639657" cy="1639656"/>
            </a:xfrm>
            <a:prstGeom prst="roundRect">
              <a:avLst/>
            </a:prstGeom>
            <a:solidFill>
              <a:srgbClr val="BB0207"/>
            </a:solidFill>
            <a:ln w="25400" cap="flat" cmpd="sng" algn="ctr">
              <a:noFill/>
              <a:prstDash val="solid"/>
            </a:ln>
            <a:effectLst>
              <a:outerShdw blurRad="190500" dist="38100" dir="2700000" algn="tl"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55"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36" name="矩形 35"/>
            <p:cNvSpPr/>
            <p:nvPr/>
          </p:nvSpPr>
          <p:spPr>
            <a:xfrm>
              <a:off x="893761" y="2637683"/>
              <a:ext cx="1639658" cy="320601"/>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355" b="1"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rPr>
                <a:t>文字添加</a:t>
              </a:r>
              <a:endParaRPr kumimoji="0" lang="zh-CN" altLang="en-US" sz="1355" b="1"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endParaRPr>
            </a:p>
          </p:txBody>
        </p:sp>
      </p:grpSp>
      <p:grpSp>
        <p:nvGrpSpPr>
          <p:cNvPr id="37" name="组合 36"/>
          <p:cNvGrpSpPr/>
          <p:nvPr/>
        </p:nvGrpSpPr>
        <p:grpSpPr>
          <a:xfrm>
            <a:off x="6154059" y="1815699"/>
            <a:ext cx="1645143" cy="1639656"/>
            <a:chOff x="6154057" y="2030220"/>
            <a:chExt cx="1645142" cy="1639656"/>
          </a:xfrm>
        </p:grpSpPr>
        <p:sp>
          <p:nvSpPr>
            <p:cNvPr id="38" name="矩形: 圆角 9"/>
            <p:cNvSpPr/>
            <p:nvPr/>
          </p:nvSpPr>
          <p:spPr>
            <a:xfrm>
              <a:off x="6159542" y="2030220"/>
              <a:ext cx="1639657" cy="1639656"/>
            </a:xfrm>
            <a:prstGeom prst="roundRect">
              <a:avLst/>
            </a:prstGeom>
            <a:solidFill>
              <a:srgbClr val="24313A"/>
            </a:solidFill>
            <a:ln w="25400" cap="flat" cmpd="sng" algn="ctr">
              <a:noFill/>
              <a:prstDash val="solid"/>
            </a:ln>
            <a:effectLst>
              <a:outerShdw blurRad="190500" dist="38100" dir="2700000" algn="tl"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55"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39" name="矩形 38"/>
            <p:cNvSpPr/>
            <p:nvPr/>
          </p:nvSpPr>
          <p:spPr>
            <a:xfrm>
              <a:off x="6154057" y="2637683"/>
              <a:ext cx="1639658" cy="320601"/>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355" b="1"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rPr>
                <a:t>文字添加</a:t>
              </a:r>
              <a:endParaRPr kumimoji="0" lang="zh-CN" altLang="en-US" sz="1355" b="1"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endParaRPr>
            </a:p>
          </p:txBody>
        </p:sp>
      </p:grpSp>
      <p:grpSp>
        <p:nvGrpSpPr>
          <p:cNvPr id="40" name="组合 39"/>
          <p:cNvGrpSpPr/>
          <p:nvPr/>
        </p:nvGrpSpPr>
        <p:grpSpPr>
          <a:xfrm>
            <a:off x="4404281" y="3579953"/>
            <a:ext cx="1639659" cy="1639656"/>
            <a:chOff x="4404282" y="3794474"/>
            <a:chExt cx="1639658" cy="1639656"/>
          </a:xfrm>
        </p:grpSpPr>
        <p:sp>
          <p:nvSpPr>
            <p:cNvPr id="41" name="矩形: 圆角 12"/>
            <p:cNvSpPr/>
            <p:nvPr/>
          </p:nvSpPr>
          <p:spPr>
            <a:xfrm>
              <a:off x="4404282" y="3794474"/>
              <a:ext cx="1639657" cy="1639656"/>
            </a:xfrm>
            <a:prstGeom prst="roundRect">
              <a:avLst/>
            </a:prstGeom>
            <a:solidFill>
              <a:srgbClr val="BB0207"/>
            </a:solidFill>
            <a:ln w="25400" cap="flat" cmpd="sng" algn="ctr">
              <a:noFill/>
              <a:prstDash val="solid"/>
            </a:ln>
            <a:effectLst>
              <a:outerShdw blurRad="190500" dist="38100" dir="2700000" algn="tl"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55"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42" name="矩形 41"/>
            <p:cNvSpPr/>
            <p:nvPr/>
          </p:nvSpPr>
          <p:spPr>
            <a:xfrm>
              <a:off x="4404282" y="4404074"/>
              <a:ext cx="1639658" cy="320601"/>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355" b="1"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rPr>
                <a:t>文字添加</a:t>
              </a:r>
              <a:endParaRPr kumimoji="0" lang="zh-CN" altLang="en-US" sz="1355" b="1"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endParaRPr>
            </a:p>
          </p:txBody>
        </p:sp>
      </p:grpSp>
      <p:grpSp>
        <p:nvGrpSpPr>
          <p:cNvPr id="43" name="组合 42"/>
          <p:cNvGrpSpPr/>
          <p:nvPr/>
        </p:nvGrpSpPr>
        <p:grpSpPr>
          <a:xfrm>
            <a:off x="7914801" y="3579953"/>
            <a:ext cx="1639659" cy="1639656"/>
            <a:chOff x="7914802" y="3794474"/>
            <a:chExt cx="1639658" cy="1639656"/>
          </a:xfrm>
        </p:grpSpPr>
        <p:sp>
          <p:nvSpPr>
            <p:cNvPr id="44" name="矩形: 圆角 14"/>
            <p:cNvSpPr/>
            <p:nvPr/>
          </p:nvSpPr>
          <p:spPr>
            <a:xfrm>
              <a:off x="7914802" y="3794474"/>
              <a:ext cx="1639657" cy="1639656"/>
            </a:xfrm>
            <a:prstGeom prst="roundRect">
              <a:avLst/>
            </a:prstGeom>
            <a:solidFill>
              <a:srgbClr val="BB0207"/>
            </a:solidFill>
            <a:ln w="25400" cap="flat" cmpd="sng" algn="ctr">
              <a:noFill/>
              <a:prstDash val="solid"/>
            </a:ln>
            <a:effectLst>
              <a:outerShdw blurRad="190500" dist="38100" dir="2700000" algn="tl"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55"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45" name="矩形 44"/>
            <p:cNvSpPr/>
            <p:nvPr/>
          </p:nvSpPr>
          <p:spPr>
            <a:xfrm>
              <a:off x="7914802" y="4404074"/>
              <a:ext cx="1639658" cy="320601"/>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355" b="1"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rPr>
                <a:t>文字添加</a:t>
              </a:r>
              <a:endParaRPr kumimoji="0" lang="zh-CN" altLang="en-US" sz="1355" b="1"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par>
                                <p:cTn id="10" presetID="53" presetClass="entr" presetSubtype="16" fill="hold" nodeType="withEffect">
                                  <p:stCondLst>
                                    <p:cond delay="25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fltVal val="0"/>
                                          </p:val>
                                        </p:tav>
                                        <p:tav tm="100000">
                                          <p:val>
                                            <p:strVal val="#ppt_w"/>
                                          </p:val>
                                        </p:tav>
                                      </p:tavLst>
                                    </p:anim>
                                    <p:anim calcmode="lin" valueType="num">
                                      <p:cBhvr>
                                        <p:cTn id="13" dur="500" fill="hold"/>
                                        <p:tgtEl>
                                          <p:spTgt spid="27"/>
                                        </p:tgtEl>
                                        <p:attrNameLst>
                                          <p:attrName>ppt_h</p:attrName>
                                        </p:attrNameLst>
                                      </p:cBhvr>
                                      <p:tavLst>
                                        <p:tav tm="0">
                                          <p:val>
                                            <p:fltVal val="0"/>
                                          </p:val>
                                        </p:tav>
                                        <p:tav tm="100000">
                                          <p:val>
                                            <p:strVal val="#ppt_h"/>
                                          </p:val>
                                        </p:tav>
                                      </p:tavLst>
                                    </p:anim>
                                    <p:animEffect transition="in" filter="fade">
                                      <p:cBhvr>
                                        <p:cTn id="14" dur="500"/>
                                        <p:tgtEl>
                                          <p:spTgt spid="27"/>
                                        </p:tgtEl>
                                      </p:cBhvr>
                                    </p:animEffect>
                                  </p:childTnLst>
                                </p:cTn>
                              </p:par>
                              <p:par>
                                <p:cTn id="15" presetID="53" presetClass="entr" presetSubtype="16" fill="hold" nodeType="withEffect">
                                  <p:stCondLst>
                                    <p:cond delay="500"/>
                                  </p:stCondLst>
                                  <p:childTnLst>
                                    <p:set>
                                      <p:cBhvr>
                                        <p:cTn id="16" dur="1" fill="hold">
                                          <p:stCondLst>
                                            <p:cond delay="0"/>
                                          </p:stCondLst>
                                        </p:cTn>
                                        <p:tgtEl>
                                          <p:spTgt spid="28"/>
                                        </p:tgtEl>
                                        <p:attrNameLst>
                                          <p:attrName>style.visibility</p:attrName>
                                        </p:attrNameLst>
                                      </p:cBhvr>
                                      <p:to>
                                        <p:strVal val="visible"/>
                                      </p:to>
                                    </p:set>
                                    <p:anim calcmode="lin" valueType="num">
                                      <p:cBhvr>
                                        <p:cTn id="17" dur="500" fill="hold"/>
                                        <p:tgtEl>
                                          <p:spTgt spid="28"/>
                                        </p:tgtEl>
                                        <p:attrNameLst>
                                          <p:attrName>ppt_w</p:attrName>
                                        </p:attrNameLst>
                                      </p:cBhvr>
                                      <p:tavLst>
                                        <p:tav tm="0">
                                          <p:val>
                                            <p:fltVal val="0"/>
                                          </p:val>
                                        </p:tav>
                                        <p:tav tm="100000">
                                          <p:val>
                                            <p:strVal val="#ppt_w"/>
                                          </p:val>
                                        </p:tav>
                                      </p:tavLst>
                                    </p:anim>
                                    <p:anim calcmode="lin" valueType="num">
                                      <p:cBhvr>
                                        <p:cTn id="18" dur="500" fill="hold"/>
                                        <p:tgtEl>
                                          <p:spTgt spid="28"/>
                                        </p:tgtEl>
                                        <p:attrNameLst>
                                          <p:attrName>ppt_h</p:attrName>
                                        </p:attrNameLst>
                                      </p:cBhvr>
                                      <p:tavLst>
                                        <p:tav tm="0">
                                          <p:val>
                                            <p:fltVal val="0"/>
                                          </p:val>
                                        </p:tav>
                                        <p:tav tm="100000">
                                          <p:val>
                                            <p:strVal val="#ppt_h"/>
                                          </p:val>
                                        </p:tav>
                                      </p:tavLst>
                                    </p:anim>
                                    <p:animEffect transition="in" filter="fade">
                                      <p:cBhvr>
                                        <p:cTn id="19" dur="500"/>
                                        <p:tgtEl>
                                          <p:spTgt spid="28"/>
                                        </p:tgtEl>
                                      </p:cBhvr>
                                    </p:animEffect>
                                  </p:childTnLst>
                                </p:cTn>
                              </p:par>
                              <p:par>
                                <p:cTn id="20" presetID="53" presetClass="entr" presetSubtype="16" fill="hold" nodeType="withEffect">
                                  <p:stCondLst>
                                    <p:cond delay="750"/>
                                  </p:stCondLst>
                                  <p:childTnLst>
                                    <p:set>
                                      <p:cBhvr>
                                        <p:cTn id="21" dur="1" fill="hold">
                                          <p:stCondLst>
                                            <p:cond delay="0"/>
                                          </p:stCondLst>
                                        </p:cTn>
                                        <p:tgtEl>
                                          <p:spTgt spid="37"/>
                                        </p:tgtEl>
                                        <p:attrNameLst>
                                          <p:attrName>style.visibility</p:attrName>
                                        </p:attrNameLst>
                                      </p:cBhvr>
                                      <p:to>
                                        <p:strVal val="visible"/>
                                      </p:to>
                                    </p:set>
                                    <p:anim calcmode="lin" valueType="num">
                                      <p:cBhvr>
                                        <p:cTn id="22" dur="500" fill="hold"/>
                                        <p:tgtEl>
                                          <p:spTgt spid="37"/>
                                        </p:tgtEl>
                                        <p:attrNameLst>
                                          <p:attrName>ppt_w</p:attrName>
                                        </p:attrNameLst>
                                      </p:cBhvr>
                                      <p:tavLst>
                                        <p:tav tm="0">
                                          <p:val>
                                            <p:fltVal val="0"/>
                                          </p:val>
                                        </p:tav>
                                        <p:tav tm="100000">
                                          <p:val>
                                            <p:strVal val="#ppt_w"/>
                                          </p:val>
                                        </p:tav>
                                      </p:tavLst>
                                    </p:anim>
                                    <p:anim calcmode="lin" valueType="num">
                                      <p:cBhvr>
                                        <p:cTn id="23" dur="500" fill="hold"/>
                                        <p:tgtEl>
                                          <p:spTgt spid="37"/>
                                        </p:tgtEl>
                                        <p:attrNameLst>
                                          <p:attrName>ppt_h</p:attrName>
                                        </p:attrNameLst>
                                      </p:cBhvr>
                                      <p:tavLst>
                                        <p:tav tm="0">
                                          <p:val>
                                            <p:fltVal val="0"/>
                                          </p:val>
                                        </p:tav>
                                        <p:tav tm="100000">
                                          <p:val>
                                            <p:strVal val="#ppt_h"/>
                                          </p:val>
                                        </p:tav>
                                      </p:tavLst>
                                    </p:anim>
                                    <p:animEffect transition="in" filter="fade">
                                      <p:cBhvr>
                                        <p:cTn id="24" dur="500"/>
                                        <p:tgtEl>
                                          <p:spTgt spid="37"/>
                                        </p:tgtEl>
                                      </p:cBhvr>
                                    </p:animEffect>
                                  </p:childTnLst>
                                </p:cTn>
                              </p:par>
                              <p:par>
                                <p:cTn id="25" presetID="53" presetClass="entr" presetSubtype="16" fill="hold" nodeType="withEffect">
                                  <p:stCondLst>
                                    <p:cond delay="1000"/>
                                  </p:stCondLst>
                                  <p:childTnLst>
                                    <p:set>
                                      <p:cBhvr>
                                        <p:cTn id="26" dur="1" fill="hold">
                                          <p:stCondLst>
                                            <p:cond delay="0"/>
                                          </p:stCondLst>
                                        </p:cTn>
                                        <p:tgtEl>
                                          <p:spTgt spid="30"/>
                                        </p:tgtEl>
                                        <p:attrNameLst>
                                          <p:attrName>style.visibility</p:attrName>
                                        </p:attrNameLst>
                                      </p:cBhvr>
                                      <p:to>
                                        <p:strVal val="visible"/>
                                      </p:to>
                                    </p:set>
                                    <p:anim calcmode="lin" valueType="num">
                                      <p:cBhvr>
                                        <p:cTn id="27" dur="500" fill="hold"/>
                                        <p:tgtEl>
                                          <p:spTgt spid="30"/>
                                        </p:tgtEl>
                                        <p:attrNameLst>
                                          <p:attrName>ppt_w</p:attrName>
                                        </p:attrNameLst>
                                      </p:cBhvr>
                                      <p:tavLst>
                                        <p:tav tm="0">
                                          <p:val>
                                            <p:fltVal val="0"/>
                                          </p:val>
                                        </p:tav>
                                        <p:tav tm="100000">
                                          <p:val>
                                            <p:strVal val="#ppt_w"/>
                                          </p:val>
                                        </p:tav>
                                      </p:tavLst>
                                    </p:anim>
                                    <p:anim calcmode="lin" valueType="num">
                                      <p:cBhvr>
                                        <p:cTn id="28" dur="500" fill="hold"/>
                                        <p:tgtEl>
                                          <p:spTgt spid="30"/>
                                        </p:tgtEl>
                                        <p:attrNameLst>
                                          <p:attrName>ppt_h</p:attrName>
                                        </p:attrNameLst>
                                      </p:cBhvr>
                                      <p:tavLst>
                                        <p:tav tm="0">
                                          <p:val>
                                            <p:fltVal val="0"/>
                                          </p:val>
                                        </p:tav>
                                        <p:tav tm="100000">
                                          <p:val>
                                            <p:strVal val="#ppt_h"/>
                                          </p:val>
                                        </p:tav>
                                      </p:tavLst>
                                    </p:anim>
                                    <p:animEffect transition="in" filter="fade">
                                      <p:cBhvr>
                                        <p:cTn id="29" dur="500"/>
                                        <p:tgtEl>
                                          <p:spTgt spid="30"/>
                                        </p:tgtEl>
                                      </p:cBhvr>
                                    </p:animEffect>
                                  </p:childTnLst>
                                </p:cTn>
                              </p:par>
                              <p:par>
                                <p:cTn id="30" presetID="53" presetClass="entr" presetSubtype="16" fill="hold" nodeType="withEffect">
                                  <p:stCondLst>
                                    <p:cond delay="1250"/>
                                  </p:stCondLst>
                                  <p:childTnLst>
                                    <p:set>
                                      <p:cBhvr>
                                        <p:cTn id="31" dur="1" fill="hold">
                                          <p:stCondLst>
                                            <p:cond delay="0"/>
                                          </p:stCondLst>
                                        </p:cTn>
                                        <p:tgtEl>
                                          <p:spTgt spid="31"/>
                                        </p:tgtEl>
                                        <p:attrNameLst>
                                          <p:attrName>style.visibility</p:attrName>
                                        </p:attrNameLst>
                                      </p:cBhvr>
                                      <p:to>
                                        <p:strVal val="visible"/>
                                      </p:to>
                                    </p:set>
                                    <p:anim calcmode="lin" valueType="num">
                                      <p:cBhvr>
                                        <p:cTn id="32" dur="500" fill="hold"/>
                                        <p:tgtEl>
                                          <p:spTgt spid="31"/>
                                        </p:tgtEl>
                                        <p:attrNameLst>
                                          <p:attrName>ppt_w</p:attrName>
                                        </p:attrNameLst>
                                      </p:cBhvr>
                                      <p:tavLst>
                                        <p:tav tm="0">
                                          <p:val>
                                            <p:fltVal val="0"/>
                                          </p:val>
                                        </p:tav>
                                        <p:tav tm="100000">
                                          <p:val>
                                            <p:strVal val="#ppt_w"/>
                                          </p:val>
                                        </p:tav>
                                      </p:tavLst>
                                    </p:anim>
                                    <p:anim calcmode="lin" valueType="num">
                                      <p:cBhvr>
                                        <p:cTn id="33" dur="500" fill="hold"/>
                                        <p:tgtEl>
                                          <p:spTgt spid="31"/>
                                        </p:tgtEl>
                                        <p:attrNameLst>
                                          <p:attrName>ppt_h</p:attrName>
                                        </p:attrNameLst>
                                      </p:cBhvr>
                                      <p:tavLst>
                                        <p:tav tm="0">
                                          <p:val>
                                            <p:fltVal val="0"/>
                                          </p:val>
                                        </p:tav>
                                        <p:tav tm="100000">
                                          <p:val>
                                            <p:strVal val="#ppt_h"/>
                                          </p:val>
                                        </p:tav>
                                      </p:tavLst>
                                    </p:anim>
                                    <p:animEffect transition="in" filter="fade">
                                      <p:cBhvr>
                                        <p:cTn id="34" dur="500"/>
                                        <p:tgtEl>
                                          <p:spTgt spid="31"/>
                                        </p:tgtEl>
                                      </p:cBhvr>
                                    </p:animEffect>
                                  </p:childTnLst>
                                </p:cTn>
                              </p:par>
                              <p:par>
                                <p:cTn id="35" presetID="53" presetClass="entr" presetSubtype="16" fill="hold" nodeType="withEffect">
                                  <p:stCondLst>
                                    <p:cond delay="1500"/>
                                  </p:stCondLst>
                                  <p:childTnLst>
                                    <p:set>
                                      <p:cBhvr>
                                        <p:cTn id="36" dur="1" fill="hold">
                                          <p:stCondLst>
                                            <p:cond delay="0"/>
                                          </p:stCondLst>
                                        </p:cTn>
                                        <p:tgtEl>
                                          <p:spTgt spid="40"/>
                                        </p:tgtEl>
                                        <p:attrNameLst>
                                          <p:attrName>style.visibility</p:attrName>
                                        </p:attrNameLst>
                                      </p:cBhvr>
                                      <p:to>
                                        <p:strVal val="visible"/>
                                      </p:to>
                                    </p:set>
                                    <p:anim calcmode="lin" valueType="num">
                                      <p:cBhvr>
                                        <p:cTn id="37" dur="500" fill="hold"/>
                                        <p:tgtEl>
                                          <p:spTgt spid="40"/>
                                        </p:tgtEl>
                                        <p:attrNameLst>
                                          <p:attrName>ppt_w</p:attrName>
                                        </p:attrNameLst>
                                      </p:cBhvr>
                                      <p:tavLst>
                                        <p:tav tm="0">
                                          <p:val>
                                            <p:fltVal val="0"/>
                                          </p:val>
                                        </p:tav>
                                        <p:tav tm="100000">
                                          <p:val>
                                            <p:strVal val="#ppt_w"/>
                                          </p:val>
                                        </p:tav>
                                      </p:tavLst>
                                    </p:anim>
                                    <p:anim calcmode="lin" valueType="num">
                                      <p:cBhvr>
                                        <p:cTn id="38" dur="500" fill="hold"/>
                                        <p:tgtEl>
                                          <p:spTgt spid="40"/>
                                        </p:tgtEl>
                                        <p:attrNameLst>
                                          <p:attrName>ppt_h</p:attrName>
                                        </p:attrNameLst>
                                      </p:cBhvr>
                                      <p:tavLst>
                                        <p:tav tm="0">
                                          <p:val>
                                            <p:fltVal val="0"/>
                                          </p:val>
                                        </p:tav>
                                        <p:tav tm="100000">
                                          <p:val>
                                            <p:strVal val="#ppt_h"/>
                                          </p:val>
                                        </p:tav>
                                      </p:tavLst>
                                    </p:anim>
                                    <p:animEffect transition="in" filter="fade">
                                      <p:cBhvr>
                                        <p:cTn id="39" dur="500"/>
                                        <p:tgtEl>
                                          <p:spTgt spid="40"/>
                                        </p:tgtEl>
                                      </p:cBhvr>
                                    </p:animEffect>
                                  </p:childTnLst>
                                </p:cTn>
                              </p:par>
                              <p:par>
                                <p:cTn id="40" presetID="53" presetClass="entr" presetSubtype="16" fill="hold" nodeType="withEffect">
                                  <p:stCondLst>
                                    <p:cond delay="1750"/>
                                  </p:stCondLst>
                                  <p:childTnLst>
                                    <p:set>
                                      <p:cBhvr>
                                        <p:cTn id="41" dur="1" fill="hold">
                                          <p:stCondLst>
                                            <p:cond delay="0"/>
                                          </p:stCondLst>
                                        </p:cTn>
                                        <p:tgtEl>
                                          <p:spTgt spid="29"/>
                                        </p:tgtEl>
                                        <p:attrNameLst>
                                          <p:attrName>style.visibility</p:attrName>
                                        </p:attrNameLst>
                                      </p:cBhvr>
                                      <p:to>
                                        <p:strVal val="visible"/>
                                      </p:to>
                                    </p:set>
                                    <p:anim calcmode="lin" valueType="num">
                                      <p:cBhvr>
                                        <p:cTn id="42" dur="500" fill="hold"/>
                                        <p:tgtEl>
                                          <p:spTgt spid="29"/>
                                        </p:tgtEl>
                                        <p:attrNameLst>
                                          <p:attrName>ppt_w</p:attrName>
                                        </p:attrNameLst>
                                      </p:cBhvr>
                                      <p:tavLst>
                                        <p:tav tm="0">
                                          <p:val>
                                            <p:fltVal val="0"/>
                                          </p:val>
                                        </p:tav>
                                        <p:tav tm="100000">
                                          <p:val>
                                            <p:strVal val="#ppt_w"/>
                                          </p:val>
                                        </p:tav>
                                      </p:tavLst>
                                    </p:anim>
                                    <p:anim calcmode="lin" valueType="num">
                                      <p:cBhvr>
                                        <p:cTn id="43" dur="500" fill="hold"/>
                                        <p:tgtEl>
                                          <p:spTgt spid="29"/>
                                        </p:tgtEl>
                                        <p:attrNameLst>
                                          <p:attrName>ppt_h</p:attrName>
                                        </p:attrNameLst>
                                      </p:cBhvr>
                                      <p:tavLst>
                                        <p:tav tm="0">
                                          <p:val>
                                            <p:fltVal val="0"/>
                                          </p:val>
                                        </p:tav>
                                        <p:tav tm="100000">
                                          <p:val>
                                            <p:strVal val="#ppt_h"/>
                                          </p:val>
                                        </p:tav>
                                      </p:tavLst>
                                    </p:anim>
                                    <p:animEffect transition="in" filter="fade">
                                      <p:cBhvr>
                                        <p:cTn id="44" dur="500"/>
                                        <p:tgtEl>
                                          <p:spTgt spid="29"/>
                                        </p:tgtEl>
                                      </p:cBhvr>
                                    </p:animEffect>
                                  </p:childTnLst>
                                </p:cTn>
                              </p:par>
                              <p:par>
                                <p:cTn id="45" presetID="53" presetClass="entr" presetSubtype="16" fill="hold" nodeType="withEffect">
                                  <p:stCondLst>
                                    <p:cond delay="2000"/>
                                  </p:stCondLst>
                                  <p:childTnLst>
                                    <p:set>
                                      <p:cBhvr>
                                        <p:cTn id="46" dur="1" fill="hold">
                                          <p:stCondLst>
                                            <p:cond delay="0"/>
                                          </p:stCondLst>
                                        </p:cTn>
                                        <p:tgtEl>
                                          <p:spTgt spid="43"/>
                                        </p:tgtEl>
                                        <p:attrNameLst>
                                          <p:attrName>style.visibility</p:attrName>
                                        </p:attrNameLst>
                                      </p:cBhvr>
                                      <p:to>
                                        <p:strVal val="visible"/>
                                      </p:to>
                                    </p:set>
                                    <p:anim calcmode="lin" valueType="num">
                                      <p:cBhvr>
                                        <p:cTn id="47" dur="500" fill="hold"/>
                                        <p:tgtEl>
                                          <p:spTgt spid="43"/>
                                        </p:tgtEl>
                                        <p:attrNameLst>
                                          <p:attrName>ppt_w</p:attrName>
                                        </p:attrNameLst>
                                      </p:cBhvr>
                                      <p:tavLst>
                                        <p:tav tm="0">
                                          <p:val>
                                            <p:fltVal val="0"/>
                                          </p:val>
                                        </p:tav>
                                        <p:tav tm="100000">
                                          <p:val>
                                            <p:strVal val="#ppt_w"/>
                                          </p:val>
                                        </p:tav>
                                      </p:tavLst>
                                    </p:anim>
                                    <p:anim calcmode="lin" valueType="num">
                                      <p:cBhvr>
                                        <p:cTn id="48" dur="500" fill="hold"/>
                                        <p:tgtEl>
                                          <p:spTgt spid="43"/>
                                        </p:tgtEl>
                                        <p:attrNameLst>
                                          <p:attrName>ppt_h</p:attrName>
                                        </p:attrNameLst>
                                      </p:cBhvr>
                                      <p:tavLst>
                                        <p:tav tm="0">
                                          <p:val>
                                            <p:fltVal val="0"/>
                                          </p:val>
                                        </p:tav>
                                        <p:tav tm="100000">
                                          <p:val>
                                            <p:strVal val="#ppt_h"/>
                                          </p:val>
                                        </p:tav>
                                      </p:tavLst>
                                    </p:anim>
                                    <p:animEffect transition="in" filter="fade">
                                      <p:cBhvr>
                                        <p:cTn id="49" dur="500"/>
                                        <p:tgtEl>
                                          <p:spTgt spid="43"/>
                                        </p:tgtEl>
                                      </p:cBhvr>
                                    </p:animEffect>
                                  </p:childTnLst>
                                </p:cTn>
                              </p:par>
                              <p:par>
                                <p:cTn id="50" presetID="53" presetClass="entr" presetSubtype="16" fill="hold" nodeType="withEffect">
                                  <p:stCondLst>
                                    <p:cond delay="2250"/>
                                  </p:stCondLst>
                                  <p:childTnLst>
                                    <p:set>
                                      <p:cBhvr>
                                        <p:cTn id="51" dur="1" fill="hold">
                                          <p:stCondLst>
                                            <p:cond delay="0"/>
                                          </p:stCondLst>
                                        </p:cTn>
                                        <p:tgtEl>
                                          <p:spTgt spid="32"/>
                                        </p:tgtEl>
                                        <p:attrNameLst>
                                          <p:attrName>style.visibility</p:attrName>
                                        </p:attrNameLst>
                                      </p:cBhvr>
                                      <p:to>
                                        <p:strVal val="visible"/>
                                      </p:to>
                                    </p:set>
                                    <p:anim calcmode="lin" valueType="num">
                                      <p:cBhvr>
                                        <p:cTn id="52" dur="500" fill="hold"/>
                                        <p:tgtEl>
                                          <p:spTgt spid="32"/>
                                        </p:tgtEl>
                                        <p:attrNameLst>
                                          <p:attrName>ppt_w</p:attrName>
                                        </p:attrNameLst>
                                      </p:cBhvr>
                                      <p:tavLst>
                                        <p:tav tm="0">
                                          <p:val>
                                            <p:fltVal val="0"/>
                                          </p:val>
                                        </p:tav>
                                        <p:tav tm="100000">
                                          <p:val>
                                            <p:strVal val="#ppt_w"/>
                                          </p:val>
                                        </p:tav>
                                      </p:tavLst>
                                    </p:anim>
                                    <p:anim calcmode="lin" valueType="num">
                                      <p:cBhvr>
                                        <p:cTn id="53" dur="500" fill="hold"/>
                                        <p:tgtEl>
                                          <p:spTgt spid="32"/>
                                        </p:tgtEl>
                                        <p:attrNameLst>
                                          <p:attrName>ppt_h</p:attrName>
                                        </p:attrNameLst>
                                      </p:cBhvr>
                                      <p:tavLst>
                                        <p:tav tm="0">
                                          <p:val>
                                            <p:fltVal val="0"/>
                                          </p:val>
                                        </p:tav>
                                        <p:tav tm="100000">
                                          <p:val>
                                            <p:strVal val="#ppt_h"/>
                                          </p:val>
                                        </p:tav>
                                      </p:tavLst>
                                    </p:anim>
                                    <p:animEffect transition="in" filter="fade">
                                      <p:cBhvr>
                                        <p:cTn id="54" dur="500"/>
                                        <p:tgtEl>
                                          <p:spTgt spid="32"/>
                                        </p:tgtEl>
                                      </p:cBhvr>
                                    </p:animEffect>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wipe(left)">
                                      <p:cBhvr>
                                        <p:cTn id="5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55869" y="88072"/>
            <a:ext cx="4465371" cy="584775"/>
            <a:chOff x="355869" y="88072"/>
            <a:chExt cx="4465371" cy="584775"/>
          </a:xfrm>
        </p:grpSpPr>
        <p:sp>
          <p:nvSpPr>
            <p:cNvPr id="8" name="矩形 7"/>
            <p:cNvSpPr/>
            <p:nvPr/>
          </p:nvSpPr>
          <p:spPr>
            <a:xfrm>
              <a:off x="355869" y="88072"/>
              <a:ext cx="2646878" cy="584775"/>
            </a:xfrm>
            <a:prstGeom prst="rect">
              <a:avLst/>
            </a:prstGeom>
          </p:spPr>
          <p:txBody>
            <a:bodyPr wrap="none">
              <a:spAutoFit/>
            </a:bodyPr>
            <a:lstStyle/>
            <a:p>
              <a:r>
                <a:rPr lang="zh-CN" altLang="en-US" sz="3200" b="1">
                  <a:solidFill>
                    <a:srgbClr val="C00000"/>
                  </a:solidFill>
                  <a:latin typeface="微软雅黑" panose="020B0503020204020204" pitchFamily="34" charset="-122"/>
                  <a:ea typeface="微软雅黑" panose="020B0503020204020204" pitchFamily="34" charset="-122"/>
                </a:rPr>
                <a:t>成功项目展示</a:t>
              </a:r>
              <a:endParaRPr lang="zh-CN" altLang="en-US" sz="3200" b="1" dirty="0">
                <a:solidFill>
                  <a:srgbClr val="C00000"/>
                </a:solidFill>
                <a:latin typeface="微软雅黑" panose="020B0503020204020204" pitchFamily="34" charset="-122"/>
                <a:ea typeface="微软雅黑" panose="020B0503020204020204" pitchFamily="34" charset="-122"/>
              </a:endParaRPr>
            </a:p>
          </p:txBody>
        </p:sp>
        <p:sp>
          <p:nvSpPr>
            <p:cNvPr id="9" name="矩形 8"/>
            <p:cNvSpPr/>
            <p:nvPr/>
          </p:nvSpPr>
          <p:spPr>
            <a:xfrm>
              <a:off x="2841211" y="258223"/>
              <a:ext cx="1980029" cy="400110"/>
            </a:xfrm>
            <a:prstGeom prst="rect">
              <a:avLst/>
            </a:prstGeom>
          </p:spPr>
          <p:txBody>
            <a:bodyPr wrap="none">
              <a:spAutoFit/>
            </a:bodyPr>
            <a:lstStyle/>
            <a:p>
              <a:pPr lvl="0"/>
              <a:r>
                <a:rPr lang="zh-CN" altLang="en-US" sz="2000">
                  <a:solidFill>
                    <a:prstClr val="black"/>
                  </a:solidFill>
                  <a:latin typeface="微软雅黑" panose="020B0503020204020204" pitchFamily="34" charset="-122"/>
                  <a:ea typeface="微软雅黑" panose="020B0503020204020204" pitchFamily="34" charset="-122"/>
                </a:rPr>
                <a:t>已完成项目汇总</a:t>
              </a:r>
              <a:endParaRPr lang="zh-CN" altLang="en-US" sz="2000" dirty="0">
                <a:solidFill>
                  <a:prstClr val="black"/>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5292224" y="4656729"/>
            <a:ext cx="5844336" cy="1524520"/>
            <a:chOff x="4775248" y="3630862"/>
            <a:chExt cx="4383844" cy="1143546"/>
          </a:xfrm>
        </p:grpSpPr>
        <p:grpSp>
          <p:nvGrpSpPr>
            <p:cNvPr id="17" name="Group 94"/>
            <p:cNvGrpSpPr/>
            <p:nvPr/>
          </p:nvGrpSpPr>
          <p:grpSpPr>
            <a:xfrm>
              <a:off x="5348893" y="3672200"/>
              <a:ext cx="3810199" cy="1102208"/>
              <a:chOff x="7150697" y="4830172"/>
              <a:chExt cx="5080266" cy="1469609"/>
            </a:xfrm>
          </p:grpSpPr>
          <p:sp>
            <p:nvSpPr>
              <p:cNvPr id="21" name="Rectangle 4"/>
              <p:cNvSpPr/>
              <p:nvPr/>
            </p:nvSpPr>
            <p:spPr>
              <a:xfrm>
                <a:off x="7150697" y="4830172"/>
                <a:ext cx="5080266" cy="886474"/>
              </a:xfrm>
              <a:prstGeom prst="rect">
                <a:avLst/>
              </a:prstGeom>
            </p:spPr>
            <p:txBody>
              <a:bodyPr wrap="square" lIns="146260" tIns="73131" rIns="146260" bIns="73131">
                <a:spAutoFit/>
              </a:bodyPr>
              <a:lstStyle/>
              <a:p>
                <a:pPr marL="0" marR="0" lvl="0" indent="0" defTabSz="914400" eaLnBrk="0" fontAlgn="base" latinLnBrk="0" hangingPunct="0">
                  <a:lnSpc>
                    <a:spcPct val="100000"/>
                  </a:lnSpc>
                  <a:spcBef>
                    <a:spcPct val="0"/>
                  </a:spcBef>
                  <a:spcAft>
                    <a:spcPct val="0"/>
                  </a:spcAft>
                  <a:buClrTx/>
                  <a:buSzTx/>
                  <a:buFontTx/>
                  <a:buNone/>
                  <a:defRPr/>
                </a:pPr>
                <a:r>
                  <a:rPr kumimoji="0" lang="en-US" altLang="zh-CN" sz="1600" b="1" i="0" u="none" strike="noStrike" kern="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4</a:t>
                </a:r>
                <a:r>
                  <a:rPr kumimoji="0" lang="zh-CN" altLang="en-US" sz="1600" b="1" i="0" u="none" strike="noStrike" kern="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、公司内部的数据信息（主要是发货、库存、本地区销售数据）共享性较差，不利于业务人员的数据专业化和准确性。</a:t>
                </a:r>
                <a:endParaRPr kumimoji="0" lang="zh-CN" altLang="en-US" sz="1600" b="1" i="0" u="none" strike="noStrike" kern="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Box 5"/>
              <p:cNvSpPr txBox="1"/>
              <p:nvPr/>
            </p:nvSpPr>
            <p:spPr>
              <a:xfrm>
                <a:off x="7150697" y="5935084"/>
                <a:ext cx="3833915" cy="364697"/>
              </a:xfrm>
              <a:prstGeom prst="rect">
                <a:avLst/>
              </a:prstGeom>
              <a:noFill/>
            </p:spPr>
            <p:txBody>
              <a:bodyPr wrap="square" lIns="146260" tIns="73131" rIns="146260" bIns="73131">
                <a:normAutofit fontScale="92500" lnSpcReduction="10000"/>
              </a:bodyPr>
              <a:lstStyle/>
              <a:p>
                <a:pPr marL="0" marR="0" lvl="0" indent="0" defTabSz="914400" eaLnBrk="0" fontAlgn="base" latinLnBrk="0" hangingPunct="0">
                  <a:lnSpc>
                    <a:spcPct val="120000"/>
                  </a:lnSpc>
                  <a:spcBef>
                    <a:spcPct val="0"/>
                  </a:spcBef>
                  <a:spcAft>
                    <a:spcPct val="0"/>
                  </a:spcAft>
                  <a:buClrTx/>
                  <a:buSzTx/>
                  <a:buFontTx/>
                  <a:buNone/>
                  <a:defRPr/>
                </a:pPr>
                <a:endParaRPr kumimoji="0" lang="zh-CN" altLang="en-US" sz="1465" b="0" i="0" u="none" strike="noStrike" kern="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98"/>
            <p:cNvGrpSpPr/>
            <p:nvPr/>
          </p:nvGrpSpPr>
          <p:grpSpPr>
            <a:xfrm>
              <a:off x="4775248" y="3630862"/>
              <a:ext cx="573645" cy="573795"/>
              <a:chOff x="6356794" y="4841169"/>
              <a:chExt cx="764860" cy="765063"/>
            </a:xfrm>
          </p:grpSpPr>
          <p:sp>
            <p:nvSpPr>
              <p:cNvPr id="19" name="Oval 6"/>
              <p:cNvSpPr/>
              <p:nvPr/>
            </p:nvSpPr>
            <p:spPr bwMode="auto">
              <a:xfrm>
                <a:off x="6356794" y="4841169"/>
                <a:ext cx="764860" cy="765063"/>
              </a:xfrm>
              <a:prstGeom prst="ellipse">
                <a:avLst/>
              </a:prstGeom>
              <a:solidFill>
                <a:srgbClr val="433D3C"/>
              </a:solidFill>
              <a:ln w="6350" cap="flat" cmpd="sng" algn="ctr">
                <a:noFill/>
                <a:prstDash val="solid"/>
                <a:miter lim="800000"/>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sz="2400" b="0" i="0" u="none" strike="noStrike" kern="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0" name="Freeform: Shape 15"/>
              <p:cNvSpPr/>
              <p:nvPr/>
            </p:nvSpPr>
            <p:spPr bwMode="auto">
              <a:xfrm>
                <a:off x="6602877" y="5046262"/>
                <a:ext cx="272695" cy="354875"/>
              </a:xfrm>
              <a:custGeom>
                <a:avLst/>
                <a:gdLst>
                  <a:gd name="T0" fmla="*/ 115 w 320"/>
                  <a:gd name="T1" fmla="*/ 62 h 417"/>
                  <a:gd name="T2" fmla="*/ 115 w 320"/>
                  <a:gd name="T3" fmla="*/ 62 h 417"/>
                  <a:gd name="T4" fmla="*/ 62 w 320"/>
                  <a:gd name="T5" fmla="*/ 0 h 417"/>
                  <a:gd name="T6" fmla="*/ 0 w 320"/>
                  <a:gd name="T7" fmla="*/ 62 h 417"/>
                  <a:gd name="T8" fmla="*/ 36 w 320"/>
                  <a:gd name="T9" fmla="*/ 115 h 417"/>
                  <a:gd name="T10" fmla="*/ 36 w 320"/>
                  <a:gd name="T11" fmla="*/ 301 h 417"/>
                  <a:gd name="T12" fmla="*/ 0 w 320"/>
                  <a:gd name="T13" fmla="*/ 354 h 417"/>
                  <a:gd name="T14" fmla="*/ 62 w 320"/>
                  <a:gd name="T15" fmla="*/ 416 h 417"/>
                  <a:gd name="T16" fmla="*/ 115 w 320"/>
                  <a:gd name="T17" fmla="*/ 354 h 417"/>
                  <a:gd name="T18" fmla="*/ 80 w 320"/>
                  <a:gd name="T19" fmla="*/ 301 h 417"/>
                  <a:gd name="T20" fmla="*/ 80 w 320"/>
                  <a:gd name="T21" fmla="*/ 115 h 417"/>
                  <a:gd name="T22" fmla="*/ 115 w 320"/>
                  <a:gd name="T23" fmla="*/ 62 h 417"/>
                  <a:gd name="T24" fmla="*/ 98 w 320"/>
                  <a:gd name="T25" fmla="*/ 354 h 417"/>
                  <a:gd name="T26" fmla="*/ 98 w 320"/>
                  <a:gd name="T27" fmla="*/ 354 h 417"/>
                  <a:gd name="T28" fmla="*/ 62 w 320"/>
                  <a:gd name="T29" fmla="*/ 390 h 417"/>
                  <a:gd name="T30" fmla="*/ 27 w 320"/>
                  <a:gd name="T31" fmla="*/ 354 h 417"/>
                  <a:gd name="T32" fmla="*/ 62 w 320"/>
                  <a:gd name="T33" fmla="*/ 319 h 417"/>
                  <a:gd name="T34" fmla="*/ 98 w 320"/>
                  <a:gd name="T35" fmla="*/ 354 h 417"/>
                  <a:gd name="T36" fmla="*/ 62 w 320"/>
                  <a:gd name="T37" fmla="*/ 88 h 417"/>
                  <a:gd name="T38" fmla="*/ 62 w 320"/>
                  <a:gd name="T39" fmla="*/ 88 h 417"/>
                  <a:gd name="T40" fmla="*/ 27 w 320"/>
                  <a:gd name="T41" fmla="*/ 62 h 417"/>
                  <a:gd name="T42" fmla="*/ 62 w 320"/>
                  <a:gd name="T43" fmla="*/ 27 h 417"/>
                  <a:gd name="T44" fmla="*/ 98 w 320"/>
                  <a:gd name="T45" fmla="*/ 62 h 417"/>
                  <a:gd name="T46" fmla="*/ 62 w 320"/>
                  <a:gd name="T47" fmla="*/ 88 h 417"/>
                  <a:gd name="T48" fmla="*/ 284 w 320"/>
                  <a:gd name="T49" fmla="*/ 301 h 417"/>
                  <a:gd name="T50" fmla="*/ 284 w 320"/>
                  <a:gd name="T51" fmla="*/ 301 h 417"/>
                  <a:gd name="T52" fmla="*/ 284 w 320"/>
                  <a:gd name="T53" fmla="*/ 115 h 417"/>
                  <a:gd name="T54" fmla="*/ 319 w 320"/>
                  <a:gd name="T55" fmla="*/ 62 h 417"/>
                  <a:gd name="T56" fmla="*/ 257 w 320"/>
                  <a:gd name="T57" fmla="*/ 0 h 417"/>
                  <a:gd name="T58" fmla="*/ 195 w 320"/>
                  <a:gd name="T59" fmla="*/ 62 h 417"/>
                  <a:gd name="T60" fmla="*/ 239 w 320"/>
                  <a:gd name="T61" fmla="*/ 115 h 417"/>
                  <a:gd name="T62" fmla="*/ 239 w 320"/>
                  <a:gd name="T63" fmla="*/ 301 h 417"/>
                  <a:gd name="T64" fmla="*/ 195 w 320"/>
                  <a:gd name="T65" fmla="*/ 354 h 417"/>
                  <a:gd name="T66" fmla="*/ 257 w 320"/>
                  <a:gd name="T67" fmla="*/ 416 h 417"/>
                  <a:gd name="T68" fmla="*/ 319 w 320"/>
                  <a:gd name="T69" fmla="*/ 354 h 417"/>
                  <a:gd name="T70" fmla="*/ 284 w 320"/>
                  <a:gd name="T71" fmla="*/ 301 h 417"/>
                  <a:gd name="T72" fmla="*/ 221 w 320"/>
                  <a:gd name="T73" fmla="*/ 62 h 417"/>
                  <a:gd name="T74" fmla="*/ 221 w 320"/>
                  <a:gd name="T75" fmla="*/ 62 h 417"/>
                  <a:gd name="T76" fmla="*/ 257 w 320"/>
                  <a:gd name="T77" fmla="*/ 27 h 417"/>
                  <a:gd name="T78" fmla="*/ 292 w 320"/>
                  <a:gd name="T79" fmla="*/ 62 h 417"/>
                  <a:gd name="T80" fmla="*/ 257 w 320"/>
                  <a:gd name="T81" fmla="*/ 88 h 417"/>
                  <a:gd name="T82" fmla="*/ 221 w 320"/>
                  <a:gd name="T83" fmla="*/ 62 h 417"/>
                  <a:gd name="T84" fmla="*/ 257 w 320"/>
                  <a:gd name="T85" fmla="*/ 390 h 417"/>
                  <a:gd name="T86" fmla="*/ 257 w 320"/>
                  <a:gd name="T87" fmla="*/ 390 h 417"/>
                  <a:gd name="T88" fmla="*/ 221 w 320"/>
                  <a:gd name="T89" fmla="*/ 354 h 417"/>
                  <a:gd name="T90" fmla="*/ 257 w 320"/>
                  <a:gd name="T91" fmla="*/ 319 h 417"/>
                  <a:gd name="T92" fmla="*/ 292 w 320"/>
                  <a:gd name="T93" fmla="*/ 354 h 417"/>
                  <a:gd name="T94" fmla="*/ 257 w 320"/>
                  <a:gd name="T95" fmla="*/ 39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0" h="417">
                    <a:moveTo>
                      <a:pt x="115" y="62"/>
                    </a:moveTo>
                    <a:lnTo>
                      <a:pt x="115" y="62"/>
                    </a:lnTo>
                    <a:cubicBezTo>
                      <a:pt x="115" y="27"/>
                      <a:pt x="89" y="0"/>
                      <a:pt x="62" y="0"/>
                    </a:cubicBezTo>
                    <a:cubicBezTo>
                      <a:pt x="27" y="0"/>
                      <a:pt x="0" y="27"/>
                      <a:pt x="0" y="62"/>
                    </a:cubicBezTo>
                    <a:cubicBezTo>
                      <a:pt x="0" y="80"/>
                      <a:pt x="18" y="106"/>
                      <a:pt x="36" y="115"/>
                    </a:cubicBezTo>
                    <a:cubicBezTo>
                      <a:pt x="36" y="301"/>
                      <a:pt x="36" y="301"/>
                      <a:pt x="36" y="301"/>
                    </a:cubicBezTo>
                    <a:cubicBezTo>
                      <a:pt x="18" y="310"/>
                      <a:pt x="0" y="328"/>
                      <a:pt x="0" y="354"/>
                    </a:cubicBezTo>
                    <a:cubicBezTo>
                      <a:pt x="0" y="390"/>
                      <a:pt x="27" y="416"/>
                      <a:pt x="62" y="416"/>
                    </a:cubicBezTo>
                    <a:cubicBezTo>
                      <a:pt x="89" y="416"/>
                      <a:pt x="115" y="390"/>
                      <a:pt x="115" y="354"/>
                    </a:cubicBezTo>
                    <a:cubicBezTo>
                      <a:pt x="115" y="328"/>
                      <a:pt x="106" y="310"/>
                      <a:pt x="80" y="301"/>
                    </a:cubicBezTo>
                    <a:cubicBezTo>
                      <a:pt x="80" y="115"/>
                      <a:pt x="80" y="115"/>
                      <a:pt x="80" y="115"/>
                    </a:cubicBezTo>
                    <a:cubicBezTo>
                      <a:pt x="106" y="106"/>
                      <a:pt x="115" y="80"/>
                      <a:pt x="115" y="62"/>
                    </a:cubicBezTo>
                    <a:close/>
                    <a:moveTo>
                      <a:pt x="98" y="354"/>
                    </a:moveTo>
                    <a:lnTo>
                      <a:pt x="98" y="354"/>
                    </a:lnTo>
                    <a:cubicBezTo>
                      <a:pt x="98" y="372"/>
                      <a:pt x="80" y="390"/>
                      <a:pt x="62" y="390"/>
                    </a:cubicBezTo>
                    <a:cubicBezTo>
                      <a:pt x="44" y="390"/>
                      <a:pt x="27" y="372"/>
                      <a:pt x="27" y="354"/>
                    </a:cubicBezTo>
                    <a:cubicBezTo>
                      <a:pt x="27" y="337"/>
                      <a:pt x="44" y="319"/>
                      <a:pt x="62" y="319"/>
                    </a:cubicBezTo>
                    <a:cubicBezTo>
                      <a:pt x="80" y="319"/>
                      <a:pt x="98" y="337"/>
                      <a:pt x="98" y="354"/>
                    </a:cubicBezTo>
                    <a:close/>
                    <a:moveTo>
                      <a:pt x="62" y="88"/>
                    </a:moveTo>
                    <a:lnTo>
                      <a:pt x="62" y="88"/>
                    </a:lnTo>
                    <a:cubicBezTo>
                      <a:pt x="44" y="88"/>
                      <a:pt x="27" y="80"/>
                      <a:pt x="27" y="62"/>
                    </a:cubicBezTo>
                    <a:cubicBezTo>
                      <a:pt x="27" y="35"/>
                      <a:pt x="44" y="27"/>
                      <a:pt x="62" y="27"/>
                    </a:cubicBezTo>
                    <a:cubicBezTo>
                      <a:pt x="80" y="27"/>
                      <a:pt x="98" y="35"/>
                      <a:pt x="98" y="62"/>
                    </a:cubicBezTo>
                    <a:cubicBezTo>
                      <a:pt x="98" y="80"/>
                      <a:pt x="80" y="88"/>
                      <a:pt x="62" y="88"/>
                    </a:cubicBezTo>
                    <a:close/>
                    <a:moveTo>
                      <a:pt x="284" y="301"/>
                    </a:moveTo>
                    <a:lnTo>
                      <a:pt x="284" y="301"/>
                    </a:lnTo>
                    <a:cubicBezTo>
                      <a:pt x="284" y="115"/>
                      <a:pt x="284" y="115"/>
                      <a:pt x="284" y="115"/>
                    </a:cubicBezTo>
                    <a:cubicBezTo>
                      <a:pt x="302" y="106"/>
                      <a:pt x="319" y="80"/>
                      <a:pt x="319" y="62"/>
                    </a:cubicBezTo>
                    <a:cubicBezTo>
                      <a:pt x="319" y="27"/>
                      <a:pt x="292" y="0"/>
                      <a:pt x="257" y="0"/>
                    </a:cubicBezTo>
                    <a:cubicBezTo>
                      <a:pt x="221" y="0"/>
                      <a:pt x="195" y="27"/>
                      <a:pt x="195" y="62"/>
                    </a:cubicBezTo>
                    <a:cubicBezTo>
                      <a:pt x="195" y="80"/>
                      <a:pt x="212" y="106"/>
                      <a:pt x="239" y="115"/>
                    </a:cubicBezTo>
                    <a:cubicBezTo>
                      <a:pt x="239" y="301"/>
                      <a:pt x="239" y="301"/>
                      <a:pt x="239" y="301"/>
                    </a:cubicBezTo>
                    <a:cubicBezTo>
                      <a:pt x="212" y="310"/>
                      <a:pt x="195" y="328"/>
                      <a:pt x="195" y="354"/>
                    </a:cubicBezTo>
                    <a:cubicBezTo>
                      <a:pt x="195" y="390"/>
                      <a:pt x="221" y="416"/>
                      <a:pt x="257" y="416"/>
                    </a:cubicBezTo>
                    <a:cubicBezTo>
                      <a:pt x="292" y="416"/>
                      <a:pt x="319" y="390"/>
                      <a:pt x="319" y="354"/>
                    </a:cubicBezTo>
                    <a:cubicBezTo>
                      <a:pt x="319" y="328"/>
                      <a:pt x="302" y="310"/>
                      <a:pt x="284" y="301"/>
                    </a:cubicBezTo>
                    <a:close/>
                    <a:moveTo>
                      <a:pt x="221" y="62"/>
                    </a:moveTo>
                    <a:lnTo>
                      <a:pt x="221" y="62"/>
                    </a:lnTo>
                    <a:cubicBezTo>
                      <a:pt x="221" y="35"/>
                      <a:pt x="239" y="27"/>
                      <a:pt x="257" y="27"/>
                    </a:cubicBezTo>
                    <a:cubicBezTo>
                      <a:pt x="275" y="27"/>
                      <a:pt x="292" y="35"/>
                      <a:pt x="292" y="62"/>
                    </a:cubicBezTo>
                    <a:cubicBezTo>
                      <a:pt x="292" y="80"/>
                      <a:pt x="275" y="88"/>
                      <a:pt x="257" y="88"/>
                    </a:cubicBezTo>
                    <a:cubicBezTo>
                      <a:pt x="239" y="88"/>
                      <a:pt x="221" y="80"/>
                      <a:pt x="221" y="62"/>
                    </a:cubicBezTo>
                    <a:close/>
                    <a:moveTo>
                      <a:pt x="257" y="390"/>
                    </a:moveTo>
                    <a:lnTo>
                      <a:pt x="257" y="390"/>
                    </a:lnTo>
                    <a:cubicBezTo>
                      <a:pt x="239" y="390"/>
                      <a:pt x="221" y="372"/>
                      <a:pt x="221" y="354"/>
                    </a:cubicBezTo>
                    <a:cubicBezTo>
                      <a:pt x="221" y="337"/>
                      <a:pt x="239" y="319"/>
                      <a:pt x="257" y="319"/>
                    </a:cubicBezTo>
                    <a:cubicBezTo>
                      <a:pt x="275" y="319"/>
                      <a:pt x="292" y="337"/>
                      <a:pt x="292" y="354"/>
                    </a:cubicBezTo>
                    <a:cubicBezTo>
                      <a:pt x="292" y="372"/>
                      <a:pt x="275" y="390"/>
                      <a:pt x="257" y="390"/>
                    </a:cubicBezTo>
                    <a:close/>
                  </a:path>
                </a:pathLst>
              </a:custGeom>
              <a:solidFill>
                <a:sysClr val="window" lastClr="FFFFFF"/>
              </a:solidFill>
              <a:ln>
                <a:noFill/>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sz="2400" b="0" i="0" u="none" strike="noStrike" kern="0" cap="none" spc="0" normalizeH="0" baseline="0" noProof="0">
                  <a:ln>
                    <a:noFill/>
                  </a:ln>
                  <a:solidFill>
                    <a:prstClr val="white">
                      <a:lumMod val="50000"/>
                    </a:prst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3" name="组合 22"/>
          <p:cNvGrpSpPr/>
          <p:nvPr/>
        </p:nvGrpSpPr>
        <p:grpSpPr>
          <a:xfrm>
            <a:off x="5292224" y="3628967"/>
            <a:ext cx="5988351" cy="864461"/>
            <a:chOff x="4775248" y="2859930"/>
            <a:chExt cx="4491870" cy="648433"/>
          </a:xfrm>
        </p:grpSpPr>
        <p:grpSp>
          <p:nvGrpSpPr>
            <p:cNvPr id="24" name="Group 93"/>
            <p:cNvGrpSpPr/>
            <p:nvPr/>
          </p:nvGrpSpPr>
          <p:grpSpPr>
            <a:xfrm>
              <a:off x="5348893" y="2859930"/>
              <a:ext cx="3918225" cy="577969"/>
              <a:chOff x="7150697" y="3767199"/>
              <a:chExt cx="5224301" cy="770624"/>
            </a:xfrm>
          </p:grpSpPr>
          <p:sp>
            <p:nvSpPr>
              <p:cNvPr id="28" name="Rectangle 13"/>
              <p:cNvSpPr/>
              <p:nvPr/>
            </p:nvSpPr>
            <p:spPr>
              <a:xfrm>
                <a:off x="7150697" y="3897604"/>
                <a:ext cx="5224301" cy="640219"/>
              </a:xfrm>
              <a:prstGeom prst="rect">
                <a:avLst/>
              </a:prstGeom>
            </p:spPr>
            <p:txBody>
              <a:bodyPr wrap="square" lIns="146260" tIns="73131" rIns="146260" bIns="73131">
                <a:spAutoFit/>
              </a:bodyPr>
              <a:lstStyle/>
              <a:p>
                <a:pPr marL="0" marR="0" lvl="0" indent="0" defTabSz="914400" eaLnBrk="0" fontAlgn="base" latinLnBrk="0" hangingPunct="0">
                  <a:lnSpc>
                    <a:spcPct val="100000"/>
                  </a:lnSpc>
                  <a:spcBef>
                    <a:spcPct val="0"/>
                  </a:spcBef>
                  <a:spcAft>
                    <a:spcPct val="0"/>
                  </a:spcAft>
                  <a:buClrTx/>
                  <a:buSzTx/>
                  <a:buFontTx/>
                  <a:buNone/>
                  <a:defRPr/>
                </a:pPr>
                <a:r>
                  <a:rPr kumimoji="0" lang="en-US" altLang="zh-CN" sz="1600" b="1" i="0" u="none" strike="noStrike" kern="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3</a:t>
                </a:r>
                <a:r>
                  <a:rPr kumimoji="0" lang="zh-CN" altLang="en-US" sz="1600" b="1" i="0" u="none" strike="noStrike" kern="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、销售考核制度的不公开化，导致业务人员出现只偏重销量不关注销售额、计划与实际的离谱偏离等情况；</a:t>
                </a:r>
                <a:endParaRPr kumimoji="0" lang="zh-CN" altLang="en-US" sz="1600" b="1" i="0" u="none" strike="noStrike" kern="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Box 14"/>
              <p:cNvSpPr txBox="1"/>
              <p:nvPr/>
            </p:nvSpPr>
            <p:spPr>
              <a:xfrm>
                <a:off x="7195402" y="3767199"/>
                <a:ext cx="3833915" cy="364697"/>
              </a:xfrm>
              <a:prstGeom prst="rect">
                <a:avLst/>
              </a:prstGeom>
              <a:noFill/>
            </p:spPr>
            <p:txBody>
              <a:bodyPr wrap="square" lIns="146260" tIns="73131" rIns="146260" bIns="73131">
                <a:normAutofit fontScale="92500" lnSpcReduction="10000"/>
              </a:bodyPr>
              <a:lstStyle/>
              <a:p>
                <a:pPr marL="0" marR="0" lvl="0" indent="0" defTabSz="914400" eaLnBrk="0" fontAlgn="base" latinLnBrk="0" hangingPunct="0">
                  <a:lnSpc>
                    <a:spcPct val="120000"/>
                  </a:lnSpc>
                  <a:spcBef>
                    <a:spcPct val="0"/>
                  </a:spcBef>
                  <a:spcAft>
                    <a:spcPct val="0"/>
                  </a:spcAft>
                  <a:buClrTx/>
                  <a:buSzTx/>
                  <a:buFontTx/>
                  <a:buNone/>
                  <a:defRPr/>
                </a:pPr>
                <a:endParaRPr kumimoji="0" lang="zh-CN" altLang="en-US" sz="1465" b="0" i="0" u="none" strike="noStrike" kern="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5" name="Group 97"/>
            <p:cNvGrpSpPr/>
            <p:nvPr/>
          </p:nvGrpSpPr>
          <p:grpSpPr>
            <a:xfrm>
              <a:off x="4775248" y="2934568"/>
              <a:ext cx="573645" cy="573795"/>
              <a:chOff x="6377202" y="3940454"/>
              <a:chExt cx="764860" cy="765060"/>
            </a:xfrm>
          </p:grpSpPr>
          <p:sp>
            <p:nvSpPr>
              <p:cNvPr id="26" name="Oval 8"/>
              <p:cNvSpPr/>
              <p:nvPr/>
            </p:nvSpPr>
            <p:spPr bwMode="auto">
              <a:xfrm>
                <a:off x="6377202" y="3940454"/>
                <a:ext cx="764860" cy="765060"/>
              </a:xfrm>
              <a:prstGeom prst="ellipse">
                <a:avLst/>
              </a:prstGeom>
              <a:solidFill>
                <a:srgbClr val="C00000"/>
              </a:solidFill>
              <a:ln w="6350" cap="flat" cmpd="sng" algn="ctr">
                <a:noFill/>
                <a:prstDash val="solid"/>
                <a:miter lim="800000"/>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sz="2400" b="0" i="0" u="none" strike="noStrike" kern="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7" name="Freeform: Shape 16"/>
              <p:cNvSpPr/>
              <p:nvPr/>
            </p:nvSpPr>
            <p:spPr bwMode="auto">
              <a:xfrm>
                <a:off x="6580378" y="4152265"/>
                <a:ext cx="358509" cy="341439"/>
              </a:xfrm>
              <a:custGeom>
                <a:avLst/>
                <a:gdLst>
                  <a:gd name="T0" fmla="*/ 363 w 461"/>
                  <a:gd name="T1" fmla="*/ 336 h 443"/>
                  <a:gd name="T2" fmla="*/ 363 w 461"/>
                  <a:gd name="T3" fmla="*/ 336 h 443"/>
                  <a:gd name="T4" fmla="*/ 284 w 461"/>
                  <a:gd name="T5" fmla="*/ 248 h 443"/>
                  <a:gd name="T6" fmla="*/ 310 w 461"/>
                  <a:gd name="T7" fmla="*/ 195 h 443"/>
                  <a:gd name="T8" fmla="*/ 328 w 461"/>
                  <a:gd name="T9" fmla="*/ 151 h 443"/>
                  <a:gd name="T10" fmla="*/ 319 w 461"/>
                  <a:gd name="T11" fmla="*/ 132 h 443"/>
                  <a:gd name="T12" fmla="*/ 328 w 461"/>
                  <a:gd name="T13" fmla="*/ 88 h 443"/>
                  <a:gd name="T14" fmla="*/ 230 w 461"/>
                  <a:gd name="T15" fmla="*/ 0 h 443"/>
                  <a:gd name="T16" fmla="*/ 132 w 461"/>
                  <a:gd name="T17" fmla="*/ 88 h 443"/>
                  <a:gd name="T18" fmla="*/ 141 w 461"/>
                  <a:gd name="T19" fmla="*/ 132 h 443"/>
                  <a:gd name="T20" fmla="*/ 132 w 461"/>
                  <a:gd name="T21" fmla="*/ 151 h 443"/>
                  <a:gd name="T22" fmla="*/ 150 w 461"/>
                  <a:gd name="T23" fmla="*/ 195 h 443"/>
                  <a:gd name="T24" fmla="*/ 177 w 461"/>
                  <a:gd name="T25" fmla="*/ 248 h 443"/>
                  <a:gd name="T26" fmla="*/ 97 w 461"/>
                  <a:gd name="T27" fmla="*/ 336 h 443"/>
                  <a:gd name="T28" fmla="*/ 0 w 461"/>
                  <a:gd name="T29" fmla="*/ 398 h 443"/>
                  <a:gd name="T30" fmla="*/ 0 w 461"/>
                  <a:gd name="T31" fmla="*/ 442 h 443"/>
                  <a:gd name="T32" fmla="*/ 230 w 461"/>
                  <a:gd name="T33" fmla="*/ 442 h 443"/>
                  <a:gd name="T34" fmla="*/ 460 w 461"/>
                  <a:gd name="T35" fmla="*/ 442 h 443"/>
                  <a:gd name="T36" fmla="*/ 460 w 461"/>
                  <a:gd name="T37" fmla="*/ 398 h 443"/>
                  <a:gd name="T38" fmla="*/ 363 w 461"/>
                  <a:gd name="T39" fmla="*/ 336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1" h="443">
                    <a:moveTo>
                      <a:pt x="363" y="336"/>
                    </a:moveTo>
                    <a:lnTo>
                      <a:pt x="363" y="336"/>
                    </a:lnTo>
                    <a:cubicBezTo>
                      <a:pt x="301" y="310"/>
                      <a:pt x="284" y="292"/>
                      <a:pt x="284" y="248"/>
                    </a:cubicBezTo>
                    <a:cubicBezTo>
                      <a:pt x="284" y="230"/>
                      <a:pt x="301" y="239"/>
                      <a:pt x="310" y="195"/>
                    </a:cubicBezTo>
                    <a:cubicBezTo>
                      <a:pt x="310" y="176"/>
                      <a:pt x="328" y="195"/>
                      <a:pt x="328" y="151"/>
                    </a:cubicBezTo>
                    <a:cubicBezTo>
                      <a:pt x="328" y="132"/>
                      <a:pt x="319" y="132"/>
                      <a:pt x="319" y="132"/>
                    </a:cubicBezTo>
                    <a:cubicBezTo>
                      <a:pt x="319" y="132"/>
                      <a:pt x="328" y="106"/>
                      <a:pt x="328" y="88"/>
                    </a:cubicBezTo>
                    <a:cubicBezTo>
                      <a:pt x="328" y="61"/>
                      <a:pt x="319" y="0"/>
                      <a:pt x="230" y="0"/>
                    </a:cubicBezTo>
                    <a:cubicBezTo>
                      <a:pt x="141" y="0"/>
                      <a:pt x="132" y="61"/>
                      <a:pt x="132" y="88"/>
                    </a:cubicBezTo>
                    <a:cubicBezTo>
                      <a:pt x="132" y="106"/>
                      <a:pt x="141" y="132"/>
                      <a:pt x="141" y="132"/>
                    </a:cubicBezTo>
                    <a:cubicBezTo>
                      <a:pt x="141" y="132"/>
                      <a:pt x="132" y="132"/>
                      <a:pt x="132" y="151"/>
                    </a:cubicBezTo>
                    <a:cubicBezTo>
                      <a:pt x="132" y="195"/>
                      <a:pt x="150" y="176"/>
                      <a:pt x="150" y="195"/>
                    </a:cubicBezTo>
                    <a:cubicBezTo>
                      <a:pt x="159" y="239"/>
                      <a:pt x="177" y="230"/>
                      <a:pt x="177" y="248"/>
                    </a:cubicBezTo>
                    <a:cubicBezTo>
                      <a:pt x="177" y="292"/>
                      <a:pt x="159" y="310"/>
                      <a:pt x="97" y="336"/>
                    </a:cubicBezTo>
                    <a:cubicBezTo>
                      <a:pt x="35" y="354"/>
                      <a:pt x="0" y="380"/>
                      <a:pt x="0" y="398"/>
                    </a:cubicBezTo>
                    <a:cubicBezTo>
                      <a:pt x="0" y="407"/>
                      <a:pt x="0" y="442"/>
                      <a:pt x="0" y="442"/>
                    </a:cubicBezTo>
                    <a:cubicBezTo>
                      <a:pt x="230" y="442"/>
                      <a:pt x="230" y="442"/>
                      <a:pt x="230" y="442"/>
                    </a:cubicBezTo>
                    <a:cubicBezTo>
                      <a:pt x="460" y="442"/>
                      <a:pt x="460" y="442"/>
                      <a:pt x="460" y="442"/>
                    </a:cubicBezTo>
                    <a:cubicBezTo>
                      <a:pt x="460" y="442"/>
                      <a:pt x="460" y="407"/>
                      <a:pt x="460" y="398"/>
                    </a:cubicBezTo>
                    <a:cubicBezTo>
                      <a:pt x="460" y="380"/>
                      <a:pt x="425" y="354"/>
                      <a:pt x="363" y="336"/>
                    </a:cubicBezTo>
                  </a:path>
                </a:pathLst>
              </a:custGeom>
              <a:solidFill>
                <a:sysClr val="window" lastClr="FFFFFF"/>
              </a:solidFill>
              <a:ln>
                <a:noFill/>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sz="2400" b="0" i="0" u="none" strike="noStrike" kern="0" cap="none" spc="0" normalizeH="0" baseline="0" noProof="0">
                  <a:ln>
                    <a:noFill/>
                  </a:ln>
                  <a:solidFill>
                    <a:prstClr val="white">
                      <a:lumMod val="50000"/>
                    </a:prst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0" name="组合 29"/>
          <p:cNvGrpSpPr/>
          <p:nvPr/>
        </p:nvGrpSpPr>
        <p:grpSpPr>
          <a:xfrm>
            <a:off x="5292225" y="1778194"/>
            <a:ext cx="6134583" cy="917131"/>
            <a:chOff x="4775248" y="1471668"/>
            <a:chExt cx="4601557" cy="687943"/>
          </a:xfrm>
        </p:grpSpPr>
        <p:grpSp>
          <p:nvGrpSpPr>
            <p:cNvPr id="31" name="Group 1"/>
            <p:cNvGrpSpPr/>
            <p:nvPr/>
          </p:nvGrpSpPr>
          <p:grpSpPr>
            <a:xfrm>
              <a:off x="5348894" y="1471668"/>
              <a:ext cx="4027911" cy="687943"/>
              <a:chOff x="7150697" y="2041315"/>
              <a:chExt cx="5370547" cy="917259"/>
            </a:xfrm>
          </p:grpSpPr>
          <p:sp>
            <p:nvSpPr>
              <p:cNvPr id="35" name="Rectangle 9"/>
              <p:cNvSpPr/>
              <p:nvPr/>
            </p:nvSpPr>
            <p:spPr>
              <a:xfrm>
                <a:off x="7174087" y="2041315"/>
                <a:ext cx="5347157" cy="917259"/>
              </a:xfrm>
              <a:prstGeom prst="rect">
                <a:avLst/>
              </a:prstGeom>
            </p:spPr>
            <p:txBody>
              <a:bodyPr wrap="square" lIns="146260" tIns="73131" rIns="146260" bIns="73131">
                <a:spAutoFit/>
              </a:bodyPr>
              <a:lstStyle/>
              <a:p>
                <a:pPr marL="0" marR="0" lvl="0" indent="0" defTabSz="914400" eaLnBrk="0" fontAlgn="base" latinLnBrk="0" hangingPunct="0">
                  <a:lnSpc>
                    <a:spcPct val="100000"/>
                  </a:lnSpc>
                  <a:spcBef>
                    <a:spcPct val="0"/>
                  </a:spcBef>
                  <a:spcAft>
                    <a:spcPct val="0"/>
                  </a:spcAft>
                  <a:buClrTx/>
                  <a:buSzTx/>
                  <a:buFontTx/>
                  <a:buNone/>
                  <a:defRPr/>
                </a:pPr>
                <a:r>
                  <a:rPr kumimoji="0" lang="en-US" altLang="zh-CN" sz="1600" b="1" i="0" u="none" strike="noStrike" kern="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1</a:t>
                </a:r>
                <a:r>
                  <a:rPr kumimoji="0" lang="zh-CN" altLang="en-US" sz="1600" b="1" i="0" u="none" strike="noStrike" kern="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、市场竞争加剧，随着华海诚科的介入以及汉高、</a:t>
                </a:r>
                <a:endParaRPr kumimoji="0" lang="en-US" altLang="zh-CN" sz="1600" b="1" i="0" u="none" strike="noStrike" kern="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a:p>
                <a:pPr marL="0" marR="0" lvl="0" indent="0" defTabSz="914400" eaLnBrk="0" fontAlgn="base" latinLnBrk="0" hangingPunct="0">
                  <a:lnSpc>
                    <a:spcPct val="100000"/>
                  </a:lnSpc>
                  <a:spcBef>
                    <a:spcPct val="0"/>
                  </a:spcBef>
                  <a:spcAft>
                    <a:spcPct val="0"/>
                  </a:spcAft>
                  <a:buClrTx/>
                  <a:buSzTx/>
                  <a:buFontTx/>
                  <a:buNone/>
                  <a:defRPr/>
                </a:pPr>
                <a:r>
                  <a:rPr kumimoji="0" lang="zh-CN" altLang="en-US" sz="1600" b="1" i="0" u="none" strike="noStrike" kern="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创达等的低价扰市，我司料饼的价格有可能随之下探，</a:t>
                </a:r>
                <a:endParaRPr kumimoji="0" lang="en-US" altLang="zh-CN" sz="1600" b="1" i="0" u="none" strike="noStrike" kern="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a:p>
                <a:pPr marL="0" marR="0" lvl="0" indent="0" defTabSz="914400" eaLnBrk="0" fontAlgn="base" latinLnBrk="0" hangingPunct="0">
                  <a:lnSpc>
                    <a:spcPct val="100000"/>
                  </a:lnSpc>
                  <a:spcBef>
                    <a:spcPct val="0"/>
                  </a:spcBef>
                  <a:spcAft>
                    <a:spcPct val="0"/>
                  </a:spcAft>
                  <a:buClrTx/>
                  <a:buSzTx/>
                  <a:buFontTx/>
                  <a:buNone/>
                  <a:defRPr/>
                </a:pPr>
                <a:r>
                  <a:rPr kumimoji="0" lang="zh-CN" altLang="en-US" sz="1600" b="1" i="0" u="none" strike="noStrike" kern="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现有品种的销售额将下降；</a:t>
                </a:r>
                <a:endParaRPr kumimoji="0" lang="zh-CN" altLang="en-US" sz="1600" b="1" i="0" u="none" strike="noStrike" kern="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10"/>
              <p:cNvSpPr txBox="1"/>
              <p:nvPr/>
            </p:nvSpPr>
            <p:spPr>
              <a:xfrm>
                <a:off x="7150697" y="2538411"/>
                <a:ext cx="3833915" cy="364697"/>
              </a:xfrm>
              <a:prstGeom prst="rect">
                <a:avLst/>
              </a:prstGeom>
              <a:noFill/>
            </p:spPr>
            <p:txBody>
              <a:bodyPr wrap="square" lIns="146260" tIns="73131" rIns="146260" bIns="73131">
                <a:normAutofit/>
              </a:bodyPr>
              <a:lstStyle/>
              <a:p>
                <a:pPr marL="0" marR="0" lvl="0" indent="0" defTabSz="914400" eaLnBrk="0" fontAlgn="base" latinLnBrk="0" hangingPunct="0">
                  <a:lnSpc>
                    <a:spcPct val="120000"/>
                  </a:lnSpc>
                  <a:spcBef>
                    <a:spcPct val="0"/>
                  </a:spcBef>
                  <a:spcAft>
                    <a:spcPct val="0"/>
                  </a:spcAft>
                  <a:buClrTx/>
                  <a:buSzTx/>
                  <a:buFontTx/>
                  <a:buNone/>
                  <a:defRPr/>
                </a:pPr>
                <a:endParaRPr kumimoji="0" lang="zh-CN" altLang="en-US" sz="900" b="0" i="0" u="none" strike="noStrike" kern="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2" name="Group 95"/>
            <p:cNvGrpSpPr/>
            <p:nvPr/>
          </p:nvGrpSpPr>
          <p:grpSpPr>
            <a:xfrm>
              <a:off x="4775248" y="1541991"/>
              <a:ext cx="573645" cy="573795"/>
              <a:chOff x="6373382" y="2169288"/>
              <a:chExt cx="764860" cy="765060"/>
            </a:xfrm>
          </p:grpSpPr>
          <p:sp>
            <p:nvSpPr>
              <p:cNvPr id="33" name="Oval 3"/>
              <p:cNvSpPr/>
              <p:nvPr/>
            </p:nvSpPr>
            <p:spPr bwMode="auto">
              <a:xfrm>
                <a:off x="6373382" y="2169288"/>
                <a:ext cx="764860" cy="765060"/>
              </a:xfrm>
              <a:prstGeom prst="ellipse">
                <a:avLst/>
              </a:prstGeom>
              <a:solidFill>
                <a:srgbClr val="C00000"/>
              </a:solidFill>
              <a:ln w="6350" cap="flat" cmpd="sng" algn="ctr">
                <a:noFill/>
                <a:prstDash val="solid"/>
                <a:miter lim="800000"/>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sz="1200" b="0" i="0" u="none" strike="noStrike" kern="0" cap="none" spc="0" normalizeH="0" baseline="0" noProof="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34" name="Freeform: Shape 17"/>
              <p:cNvSpPr/>
              <p:nvPr/>
            </p:nvSpPr>
            <p:spPr bwMode="auto">
              <a:xfrm>
                <a:off x="6548708" y="2385035"/>
                <a:ext cx="414209" cy="333566"/>
              </a:xfrm>
              <a:custGeom>
                <a:avLst/>
                <a:gdLst>
                  <a:gd name="T0" fmla="*/ 169 w 497"/>
                  <a:gd name="T1" fmla="*/ 196 h 400"/>
                  <a:gd name="T2" fmla="*/ 169 w 497"/>
                  <a:gd name="T3" fmla="*/ 196 h 400"/>
                  <a:gd name="T4" fmla="*/ 248 w 497"/>
                  <a:gd name="T5" fmla="*/ 275 h 400"/>
                  <a:gd name="T6" fmla="*/ 328 w 497"/>
                  <a:gd name="T7" fmla="*/ 196 h 400"/>
                  <a:gd name="T8" fmla="*/ 248 w 497"/>
                  <a:gd name="T9" fmla="*/ 116 h 400"/>
                  <a:gd name="T10" fmla="*/ 169 w 497"/>
                  <a:gd name="T11" fmla="*/ 196 h 400"/>
                  <a:gd name="T12" fmla="*/ 116 w 497"/>
                  <a:gd name="T13" fmla="*/ 169 h 400"/>
                  <a:gd name="T14" fmla="*/ 116 w 497"/>
                  <a:gd name="T15" fmla="*/ 169 h 400"/>
                  <a:gd name="T16" fmla="*/ 248 w 497"/>
                  <a:gd name="T17" fmla="*/ 63 h 400"/>
                  <a:gd name="T18" fmla="*/ 345 w 497"/>
                  <a:gd name="T19" fmla="*/ 98 h 400"/>
                  <a:gd name="T20" fmla="*/ 390 w 497"/>
                  <a:gd name="T21" fmla="*/ 98 h 400"/>
                  <a:gd name="T22" fmla="*/ 390 w 497"/>
                  <a:gd name="T23" fmla="*/ 54 h 400"/>
                  <a:gd name="T24" fmla="*/ 248 w 497"/>
                  <a:gd name="T25" fmla="*/ 0 h 400"/>
                  <a:gd name="T26" fmla="*/ 62 w 497"/>
                  <a:gd name="T27" fmla="*/ 143 h 400"/>
                  <a:gd name="T28" fmla="*/ 0 w 497"/>
                  <a:gd name="T29" fmla="*/ 143 h 400"/>
                  <a:gd name="T30" fmla="*/ 0 w 497"/>
                  <a:gd name="T31" fmla="*/ 196 h 400"/>
                  <a:gd name="T32" fmla="*/ 80 w 497"/>
                  <a:gd name="T33" fmla="*/ 196 h 400"/>
                  <a:gd name="T34" fmla="*/ 116 w 497"/>
                  <a:gd name="T35" fmla="*/ 169 h 400"/>
                  <a:gd name="T36" fmla="*/ 416 w 497"/>
                  <a:gd name="T37" fmla="*/ 196 h 400"/>
                  <a:gd name="T38" fmla="*/ 416 w 497"/>
                  <a:gd name="T39" fmla="*/ 196 h 400"/>
                  <a:gd name="T40" fmla="*/ 381 w 497"/>
                  <a:gd name="T41" fmla="*/ 231 h 400"/>
                  <a:gd name="T42" fmla="*/ 248 w 497"/>
                  <a:gd name="T43" fmla="*/ 337 h 400"/>
                  <a:gd name="T44" fmla="*/ 151 w 497"/>
                  <a:gd name="T45" fmla="*/ 293 h 400"/>
                  <a:gd name="T46" fmla="*/ 107 w 497"/>
                  <a:gd name="T47" fmla="*/ 293 h 400"/>
                  <a:gd name="T48" fmla="*/ 107 w 497"/>
                  <a:gd name="T49" fmla="*/ 337 h 400"/>
                  <a:gd name="T50" fmla="*/ 248 w 497"/>
                  <a:gd name="T51" fmla="*/ 399 h 400"/>
                  <a:gd name="T52" fmla="*/ 435 w 497"/>
                  <a:gd name="T53" fmla="*/ 257 h 400"/>
                  <a:gd name="T54" fmla="*/ 496 w 497"/>
                  <a:gd name="T55" fmla="*/ 257 h 400"/>
                  <a:gd name="T56" fmla="*/ 496 w 497"/>
                  <a:gd name="T57" fmla="*/ 196 h 400"/>
                  <a:gd name="T58" fmla="*/ 416 w 497"/>
                  <a:gd name="T59" fmla="*/ 19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97" h="400">
                    <a:moveTo>
                      <a:pt x="169" y="196"/>
                    </a:moveTo>
                    <a:lnTo>
                      <a:pt x="169" y="196"/>
                    </a:lnTo>
                    <a:cubicBezTo>
                      <a:pt x="169" y="240"/>
                      <a:pt x="204" y="275"/>
                      <a:pt x="248" y="275"/>
                    </a:cubicBezTo>
                    <a:cubicBezTo>
                      <a:pt x="292" y="275"/>
                      <a:pt x="328" y="240"/>
                      <a:pt x="328" y="196"/>
                    </a:cubicBezTo>
                    <a:cubicBezTo>
                      <a:pt x="328" y="151"/>
                      <a:pt x="292" y="116"/>
                      <a:pt x="248" y="116"/>
                    </a:cubicBezTo>
                    <a:cubicBezTo>
                      <a:pt x="204" y="116"/>
                      <a:pt x="169" y="151"/>
                      <a:pt x="169" y="196"/>
                    </a:cubicBezTo>
                    <a:close/>
                    <a:moveTo>
                      <a:pt x="116" y="169"/>
                    </a:moveTo>
                    <a:lnTo>
                      <a:pt x="116" y="169"/>
                    </a:lnTo>
                    <a:cubicBezTo>
                      <a:pt x="124" y="107"/>
                      <a:pt x="186" y="63"/>
                      <a:pt x="248" y="63"/>
                    </a:cubicBezTo>
                    <a:cubicBezTo>
                      <a:pt x="284" y="63"/>
                      <a:pt x="319" y="71"/>
                      <a:pt x="345" y="98"/>
                    </a:cubicBezTo>
                    <a:cubicBezTo>
                      <a:pt x="354" y="107"/>
                      <a:pt x="381" y="107"/>
                      <a:pt x="390" y="98"/>
                    </a:cubicBezTo>
                    <a:cubicBezTo>
                      <a:pt x="399" y="89"/>
                      <a:pt x="399" y="71"/>
                      <a:pt x="390" y="54"/>
                    </a:cubicBezTo>
                    <a:cubicBezTo>
                      <a:pt x="354" y="18"/>
                      <a:pt x="301" y="0"/>
                      <a:pt x="248" y="0"/>
                    </a:cubicBezTo>
                    <a:cubicBezTo>
                      <a:pt x="160" y="0"/>
                      <a:pt x="80" y="54"/>
                      <a:pt x="62" y="143"/>
                    </a:cubicBezTo>
                    <a:cubicBezTo>
                      <a:pt x="0" y="143"/>
                      <a:pt x="0" y="143"/>
                      <a:pt x="0" y="143"/>
                    </a:cubicBezTo>
                    <a:cubicBezTo>
                      <a:pt x="0" y="196"/>
                      <a:pt x="0" y="196"/>
                      <a:pt x="0" y="196"/>
                    </a:cubicBezTo>
                    <a:cubicBezTo>
                      <a:pt x="80" y="196"/>
                      <a:pt x="80" y="196"/>
                      <a:pt x="80" y="196"/>
                    </a:cubicBezTo>
                    <a:cubicBezTo>
                      <a:pt x="107" y="196"/>
                      <a:pt x="107" y="178"/>
                      <a:pt x="116" y="169"/>
                    </a:cubicBezTo>
                    <a:close/>
                    <a:moveTo>
                      <a:pt x="416" y="196"/>
                    </a:moveTo>
                    <a:lnTo>
                      <a:pt x="416" y="196"/>
                    </a:lnTo>
                    <a:cubicBezTo>
                      <a:pt x="390" y="196"/>
                      <a:pt x="390" y="222"/>
                      <a:pt x="381" y="231"/>
                    </a:cubicBezTo>
                    <a:cubicBezTo>
                      <a:pt x="372" y="293"/>
                      <a:pt x="319" y="337"/>
                      <a:pt x="248" y="337"/>
                    </a:cubicBezTo>
                    <a:cubicBezTo>
                      <a:pt x="213" y="337"/>
                      <a:pt x="177" y="319"/>
                      <a:pt x="151" y="293"/>
                    </a:cubicBezTo>
                    <a:cubicBezTo>
                      <a:pt x="142" y="284"/>
                      <a:pt x="116" y="284"/>
                      <a:pt x="107" y="293"/>
                    </a:cubicBezTo>
                    <a:cubicBezTo>
                      <a:pt x="97" y="310"/>
                      <a:pt x="97" y="328"/>
                      <a:pt x="107" y="337"/>
                    </a:cubicBezTo>
                    <a:cubicBezTo>
                      <a:pt x="142" y="373"/>
                      <a:pt x="195" y="399"/>
                      <a:pt x="248" y="399"/>
                    </a:cubicBezTo>
                    <a:cubicBezTo>
                      <a:pt x="337" y="399"/>
                      <a:pt x="416" y="337"/>
                      <a:pt x="435" y="257"/>
                    </a:cubicBezTo>
                    <a:cubicBezTo>
                      <a:pt x="496" y="257"/>
                      <a:pt x="496" y="257"/>
                      <a:pt x="496" y="257"/>
                    </a:cubicBezTo>
                    <a:cubicBezTo>
                      <a:pt x="496" y="196"/>
                      <a:pt x="496" y="196"/>
                      <a:pt x="496" y="196"/>
                    </a:cubicBezTo>
                    <a:lnTo>
                      <a:pt x="416" y="196"/>
                    </a:lnTo>
                    <a:close/>
                  </a:path>
                </a:pathLst>
              </a:custGeom>
              <a:solidFill>
                <a:sysClr val="window" lastClr="FFFFFF"/>
              </a:solidFill>
              <a:ln>
                <a:noFill/>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sz="1200" b="0" i="0" u="none" strike="noStrike" kern="0" cap="none" spc="0" normalizeH="0" baseline="0" noProof="0">
                  <a:ln>
                    <a:noFill/>
                  </a:ln>
                  <a:solidFill>
                    <a:prstClr val="white">
                      <a:lumMod val="50000"/>
                    </a:prst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7" name="组合 36"/>
          <p:cNvGrpSpPr/>
          <p:nvPr/>
        </p:nvGrpSpPr>
        <p:grpSpPr>
          <a:xfrm>
            <a:off x="5292224" y="2800206"/>
            <a:ext cx="6111196" cy="775986"/>
            <a:chOff x="4775248" y="2238279"/>
            <a:chExt cx="4584016" cy="582069"/>
          </a:xfrm>
        </p:grpSpPr>
        <p:grpSp>
          <p:nvGrpSpPr>
            <p:cNvPr id="38" name="Group 92"/>
            <p:cNvGrpSpPr/>
            <p:nvPr/>
          </p:nvGrpSpPr>
          <p:grpSpPr>
            <a:xfrm>
              <a:off x="5348893" y="2267532"/>
              <a:ext cx="4010371" cy="552816"/>
              <a:chOff x="7150697" y="3043003"/>
              <a:chExt cx="5347161" cy="737088"/>
            </a:xfrm>
          </p:grpSpPr>
          <p:sp>
            <p:nvSpPr>
              <p:cNvPr id="42" name="Rectangle 11"/>
              <p:cNvSpPr/>
              <p:nvPr/>
            </p:nvSpPr>
            <p:spPr>
              <a:xfrm>
                <a:off x="7150697" y="3043003"/>
                <a:ext cx="5347161" cy="640221"/>
              </a:xfrm>
              <a:prstGeom prst="rect">
                <a:avLst/>
              </a:prstGeom>
            </p:spPr>
            <p:txBody>
              <a:bodyPr wrap="none" lIns="146260" tIns="73131" rIns="146260" bIns="73131">
                <a:spAutoFit/>
              </a:bodyPr>
              <a:lstStyle/>
              <a:p>
                <a:pPr marL="0" marR="0" lvl="0" indent="0" defTabSz="914400" eaLnBrk="0" fontAlgn="base" latinLnBrk="0" hangingPunct="0">
                  <a:lnSpc>
                    <a:spcPct val="100000"/>
                  </a:lnSpc>
                  <a:spcBef>
                    <a:spcPct val="0"/>
                  </a:spcBef>
                  <a:spcAft>
                    <a:spcPct val="0"/>
                  </a:spcAft>
                  <a:buClrTx/>
                  <a:buSzTx/>
                  <a:buFontTx/>
                  <a:buNone/>
                  <a:defRPr/>
                </a:pPr>
                <a:r>
                  <a:rPr kumimoji="0" lang="en-US" altLang="zh-CN" sz="1600" b="1" i="0" u="none" strike="noStrike" kern="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2</a:t>
                </a:r>
                <a:r>
                  <a:rPr kumimoji="0" lang="zh-CN" altLang="en-US" sz="1600" b="1" i="0" u="none" strike="noStrike" kern="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、全包料、环保料、高档料的试料情况的不尽如人意，</a:t>
                </a:r>
                <a:endParaRPr kumimoji="0" lang="en-US" altLang="zh-CN" sz="1600" b="1" i="0" u="none" strike="noStrike" kern="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a:p>
                <a:pPr marL="0" marR="0" lvl="0" indent="0" defTabSz="914400" eaLnBrk="0" fontAlgn="base" latinLnBrk="0" hangingPunct="0">
                  <a:lnSpc>
                    <a:spcPct val="100000"/>
                  </a:lnSpc>
                  <a:spcBef>
                    <a:spcPct val="0"/>
                  </a:spcBef>
                  <a:spcAft>
                    <a:spcPct val="0"/>
                  </a:spcAft>
                  <a:buClrTx/>
                  <a:buSzTx/>
                  <a:buFontTx/>
                  <a:buNone/>
                  <a:defRPr/>
                </a:pPr>
                <a:r>
                  <a:rPr kumimoji="0" lang="zh-CN" altLang="en-US" sz="1600" b="1" i="0" u="none" strike="noStrike" kern="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拖延了批量使用进度，导致销售后续增长点乏力；</a:t>
                </a:r>
                <a:endParaRPr kumimoji="0" lang="zh-CN" altLang="en-US" sz="1600" b="1" i="0" u="none" strike="noStrike" kern="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12"/>
              <p:cNvSpPr txBox="1"/>
              <p:nvPr/>
            </p:nvSpPr>
            <p:spPr>
              <a:xfrm>
                <a:off x="7150697" y="3415394"/>
                <a:ext cx="3833915" cy="364697"/>
              </a:xfrm>
              <a:prstGeom prst="rect">
                <a:avLst/>
              </a:prstGeom>
              <a:noFill/>
            </p:spPr>
            <p:txBody>
              <a:bodyPr wrap="square" lIns="146260" tIns="73131" rIns="146260" bIns="73131">
                <a:normAutofit fontScale="92500" lnSpcReduction="10000"/>
              </a:bodyPr>
              <a:lstStyle/>
              <a:p>
                <a:pPr marL="0" marR="0" lvl="0" indent="0" defTabSz="914400" eaLnBrk="0" fontAlgn="base" latinLnBrk="0" hangingPunct="0">
                  <a:lnSpc>
                    <a:spcPct val="120000"/>
                  </a:lnSpc>
                  <a:spcBef>
                    <a:spcPct val="0"/>
                  </a:spcBef>
                  <a:spcAft>
                    <a:spcPct val="0"/>
                  </a:spcAft>
                  <a:buClrTx/>
                  <a:buSzTx/>
                  <a:buFontTx/>
                  <a:buNone/>
                  <a:defRPr/>
                </a:pPr>
                <a:endParaRPr kumimoji="0" lang="zh-CN" altLang="en-US" sz="1465" b="0" i="0" u="none" strike="noStrike" kern="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96"/>
            <p:cNvGrpSpPr/>
            <p:nvPr/>
          </p:nvGrpSpPr>
          <p:grpSpPr>
            <a:xfrm>
              <a:off x="4775248" y="2238279"/>
              <a:ext cx="573645" cy="573795"/>
              <a:chOff x="6377202" y="3049115"/>
              <a:chExt cx="764860" cy="765060"/>
            </a:xfrm>
          </p:grpSpPr>
          <p:sp>
            <p:nvSpPr>
              <p:cNvPr id="40" name="Oval 7"/>
              <p:cNvSpPr/>
              <p:nvPr/>
            </p:nvSpPr>
            <p:spPr bwMode="auto">
              <a:xfrm>
                <a:off x="6377202" y="3049115"/>
                <a:ext cx="764860" cy="765060"/>
              </a:xfrm>
              <a:prstGeom prst="ellipse">
                <a:avLst/>
              </a:prstGeom>
              <a:solidFill>
                <a:srgbClr val="433D3C"/>
              </a:solidFill>
              <a:ln w="6350" cap="flat" cmpd="sng" algn="ctr">
                <a:noFill/>
                <a:prstDash val="solid"/>
                <a:miter lim="800000"/>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sz="2400" b="0" i="0" u="none" strike="noStrike" kern="0" cap="none" spc="0" normalizeH="0" baseline="0" noProof="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41" name="Freeform: Shape 18"/>
              <p:cNvSpPr/>
              <p:nvPr/>
            </p:nvSpPr>
            <p:spPr bwMode="auto">
              <a:xfrm>
                <a:off x="6593915" y="3298192"/>
                <a:ext cx="331434" cy="266907"/>
              </a:xfrm>
              <a:custGeom>
                <a:avLst/>
                <a:gdLst>
                  <a:gd name="T0" fmla="*/ 443 w 497"/>
                  <a:gd name="T1" fmla="*/ 0 h 400"/>
                  <a:gd name="T2" fmla="*/ 443 w 497"/>
                  <a:gd name="T3" fmla="*/ 0 h 400"/>
                  <a:gd name="T4" fmla="*/ 53 w 497"/>
                  <a:gd name="T5" fmla="*/ 0 h 400"/>
                  <a:gd name="T6" fmla="*/ 0 w 497"/>
                  <a:gd name="T7" fmla="*/ 44 h 400"/>
                  <a:gd name="T8" fmla="*/ 0 w 497"/>
                  <a:gd name="T9" fmla="*/ 346 h 400"/>
                  <a:gd name="T10" fmla="*/ 53 w 497"/>
                  <a:gd name="T11" fmla="*/ 399 h 400"/>
                  <a:gd name="T12" fmla="*/ 443 w 497"/>
                  <a:gd name="T13" fmla="*/ 399 h 400"/>
                  <a:gd name="T14" fmla="*/ 496 w 497"/>
                  <a:gd name="T15" fmla="*/ 346 h 400"/>
                  <a:gd name="T16" fmla="*/ 496 w 497"/>
                  <a:gd name="T17" fmla="*/ 44 h 400"/>
                  <a:gd name="T18" fmla="*/ 443 w 497"/>
                  <a:gd name="T19" fmla="*/ 0 h 400"/>
                  <a:gd name="T20" fmla="*/ 443 w 497"/>
                  <a:gd name="T21" fmla="*/ 346 h 400"/>
                  <a:gd name="T22" fmla="*/ 443 w 497"/>
                  <a:gd name="T23" fmla="*/ 346 h 400"/>
                  <a:gd name="T24" fmla="*/ 53 w 497"/>
                  <a:gd name="T25" fmla="*/ 346 h 400"/>
                  <a:gd name="T26" fmla="*/ 53 w 497"/>
                  <a:gd name="T27" fmla="*/ 44 h 400"/>
                  <a:gd name="T28" fmla="*/ 443 w 497"/>
                  <a:gd name="T29" fmla="*/ 44 h 400"/>
                  <a:gd name="T30" fmla="*/ 443 w 497"/>
                  <a:gd name="T31" fmla="*/ 346 h 400"/>
                  <a:gd name="T32" fmla="*/ 222 w 497"/>
                  <a:gd name="T33" fmla="*/ 249 h 400"/>
                  <a:gd name="T34" fmla="*/ 222 w 497"/>
                  <a:gd name="T35" fmla="*/ 249 h 400"/>
                  <a:gd name="T36" fmla="*/ 97 w 497"/>
                  <a:gd name="T37" fmla="*/ 249 h 400"/>
                  <a:gd name="T38" fmla="*/ 97 w 497"/>
                  <a:gd name="T39" fmla="*/ 293 h 400"/>
                  <a:gd name="T40" fmla="*/ 222 w 497"/>
                  <a:gd name="T41" fmla="*/ 293 h 400"/>
                  <a:gd name="T42" fmla="*/ 222 w 497"/>
                  <a:gd name="T43" fmla="*/ 249 h 400"/>
                  <a:gd name="T44" fmla="*/ 222 w 497"/>
                  <a:gd name="T45" fmla="*/ 178 h 400"/>
                  <a:gd name="T46" fmla="*/ 222 w 497"/>
                  <a:gd name="T47" fmla="*/ 178 h 400"/>
                  <a:gd name="T48" fmla="*/ 97 w 497"/>
                  <a:gd name="T49" fmla="*/ 178 h 400"/>
                  <a:gd name="T50" fmla="*/ 97 w 497"/>
                  <a:gd name="T51" fmla="*/ 222 h 400"/>
                  <a:gd name="T52" fmla="*/ 222 w 497"/>
                  <a:gd name="T53" fmla="*/ 222 h 400"/>
                  <a:gd name="T54" fmla="*/ 222 w 497"/>
                  <a:gd name="T55" fmla="*/ 178 h 400"/>
                  <a:gd name="T56" fmla="*/ 222 w 497"/>
                  <a:gd name="T57" fmla="*/ 98 h 400"/>
                  <a:gd name="T58" fmla="*/ 222 w 497"/>
                  <a:gd name="T59" fmla="*/ 98 h 400"/>
                  <a:gd name="T60" fmla="*/ 97 w 497"/>
                  <a:gd name="T61" fmla="*/ 98 h 400"/>
                  <a:gd name="T62" fmla="*/ 97 w 497"/>
                  <a:gd name="T63" fmla="*/ 143 h 400"/>
                  <a:gd name="T64" fmla="*/ 222 w 497"/>
                  <a:gd name="T65" fmla="*/ 143 h 400"/>
                  <a:gd name="T66" fmla="*/ 222 w 497"/>
                  <a:gd name="T67" fmla="*/ 98 h 400"/>
                  <a:gd name="T68" fmla="*/ 389 w 497"/>
                  <a:gd name="T69" fmla="*/ 257 h 400"/>
                  <a:gd name="T70" fmla="*/ 389 w 497"/>
                  <a:gd name="T71" fmla="*/ 257 h 400"/>
                  <a:gd name="T72" fmla="*/ 354 w 497"/>
                  <a:gd name="T73" fmla="*/ 231 h 400"/>
                  <a:gd name="T74" fmla="*/ 381 w 497"/>
                  <a:gd name="T75" fmla="*/ 151 h 400"/>
                  <a:gd name="T76" fmla="*/ 336 w 497"/>
                  <a:gd name="T77" fmla="*/ 98 h 400"/>
                  <a:gd name="T78" fmla="*/ 292 w 497"/>
                  <a:gd name="T79" fmla="*/ 151 h 400"/>
                  <a:gd name="T80" fmla="*/ 319 w 497"/>
                  <a:gd name="T81" fmla="*/ 231 h 400"/>
                  <a:gd name="T82" fmla="*/ 275 w 497"/>
                  <a:gd name="T83" fmla="*/ 257 h 400"/>
                  <a:gd name="T84" fmla="*/ 275 w 497"/>
                  <a:gd name="T85" fmla="*/ 293 h 400"/>
                  <a:gd name="T86" fmla="*/ 398 w 497"/>
                  <a:gd name="T87" fmla="*/ 293 h 400"/>
                  <a:gd name="T88" fmla="*/ 389 w 497"/>
                  <a:gd name="T89" fmla="*/ 257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97" h="400">
                    <a:moveTo>
                      <a:pt x="443" y="0"/>
                    </a:moveTo>
                    <a:lnTo>
                      <a:pt x="443" y="0"/>
                    </a:lnTo>
                    <a:cubicBezTo>
                      <a:pt x="53" y="0"/>
                      <a:pt x="53" y="0"/>
                      <a:pt x="53" y="0"/>
                    </a:cubicBezTo>
                    <a:cubicBezTo>
                      <a:pt x="17" y="0"/>
                      <a:pt x="0" y="18"/>
                      <a:pt x="0" y="44"/>
                    </a:cubicBezTo>
                    <a:cubicBezTo>
                      <a:pt x="0" y="346"/>
                      <a:pt x="0" y="346"/>
                      <a:pt x="0" y="346"/>
                    </a:cubicBezTo>
                    <a:cubicBezTo>
                      <a:pt x="0" y="373"/>
                      <a:pt x="17" y="399"/>
                      <a:pt x="53" y="399"/>
                    </a:cubicBezTo>
                    <a:cubicBezTo>
                      <a:pt x="443" y="399"/>
                      <a:pt x="443" y="399"/>
                      <a:pt x="443" y="399"/>
                    </a:cubicBezTo>
                    <a:cubicBezTo>
                      <a:pt x="470" y="399"/>
                      <a:pt x="496" y="373"/>
                      <a:pt x="496" y="346"/>
                    </a:cubicBezTo>
                    <a:cubicBezTo>
                      <a:pt x="496" y="44"/>
                      <a:pt x="496" y="44"/>
                      <a:pt x="496" y="44"/>
                    </a:cubicBezTo>
                    <a:cubicBezTo>
                      <a:pt x="496" y="18"/>
                      <a:pt x="470" y="0"/>
                      <a:pt x="443" y="0"/>
                    </a:cubicBezTo>
                    <a:close/>
                    <a:moveTo>
                      <a:pt x="443" y="346"/>
                    </a:moveTo>
                    <a:lnTo>
                      <a:pt x="443" y="346"/>
                    </a:lnTo>
                    <a:cubicBezTo>
                      <a:pt x="53" y="346"/>
                      <a:pt x="53" y="346"/>
                      <a:pt x="53" y="346"/>
                    </a:cubicBezTo>
                    <a:cubicBezTo>
                      <a:pt x="53" y="44"/>
                      <a:pt x="53" y="44"/>
                      <a:pt x="53" y="44"/>
                    </a:cubicBezTo>
                    <a:cubicBezTo>
                      <a:pt x="443" y="44"/>
                      <a:pt x="443" y="44"/>
                      <a:pt x="443" y="44"/>
                    </a:cubicBezTo>
                    <a:lnTo>
                      <a:pt x="443" y="346"/>
                    </a:lnTo>
                    <a:close/>
                    <a:moveTo>
                      <a:pt x="222" y="249"/>
                    </a:moveTo>
                    <a:lnTo>
                      <a:pt x="222" y="249"/>
                    </a:lnTo>
                    <a:cubicBezTo>
                      <a:pt x="97" y="249"/>
                      <a:pt x="97" y="249"/>
                      <a:pt x="97" y="249"/>
                    </a:cubicBezTo>
                    <a:cubicBezTo>
                      <a:pt x="97" y="293"/>
                      <a:pt x="97" y="293"/>
                      <a:pt x="97" y="293"/>
                    </a:cubicBezTo>
                    <a:cubicBezTo>
                      <a:pt x="222" y="293"/>
                      <a:pt x="222" y="293"/>
                      <a:pt x="222" y="293"/>
                    </a:cubicBezTo>
                    <a:lnTo>
                      <a:pt x="222" y="249"/>
                    </a:lnTo>
                    <a:close/>
                    <a:moveTo>
                      <a:pt x="222" y="178"/>
                    </a:moveTo>
                    <a:lnTo>
                      <a:pt x="222" y="178"/>
                    </a:lnTo>
                    <a:cubicBezTo>
                      <a:pt x="97" y="178"/>
                      <a:pt x="97" y="178"/>
                      <a:pt x="97" y="178"/>
                    </a:cubicBezTo>
                    <a:cubicBezTo>
                      <a:pt x="97" y="222"/>
                      <a:pt x="97" y="222"/>
                      <a:pt x="97" y="222"/>
                    </a:cubicBezTo>
                    <a:cubicBezTo>
                      <a:pt x="222" y="222"/>
                      <a:pt x="222" y="222"/>
                      <a:pt x="222" y="222"/>
                    </a:cubicBezTo>
                    <a:lnTo>
                      <a:pt x="222" y="178"/>
                    </a:lnTo>
                    <a:close/>
                    <a:moveTo>
                      <a:pt x="222" y="98"/>
                    </a:moveTo>
                    <a:lnTo>
                      <a:pt x="222" y="98"/>
                    </a:lnTo>
                    <a:cubicBezTo>
                      <a:pt x="97" y="98"/>
                      <a:pt x="97" y="98"/>
                      <a:pt x="97" y="98"/>
                    </a:cubicBezTo>
                    <a:cubicBezTo>
                      <a:pt x="97" y="143"/>
                      <a:pt x="97" y="143"/>
                      <a:pt x="97" y="143"/>
                    </a:cubicBezTo>
                    <a:cubicBezTo>
                      <a:pt x="222" y="143"/>
                      <a:pt x="222" y="143"/>
                      <a:pt x="222" y="143"/>
                    </a:cubicBezTo>
                    <a:lnTo>
                      <a:pt x="222" y="98"/>
                    </a:lnTo>
                    <a:close/>
                    <a:moveTo>
                      <a:pt x="389" y="257"/>
                    </a:moveTo>
                    <a:lnTo>
                      <a:pt x="389" y="257"/>
                    </a:lnTo>
                    <a:cubicBezTo>
                      <a:pt x="389" y="257"/>
                      <a:pt x="354" y="249"/>
                      <a:pt x="354" y="231"/>
                    </a:cubicBezTo>
                    <a:cubicBezTo>
                      <a:pt x="354" y="204"/>
                      <a:pt x="381" y="196"/>
                      <a:pt x="381" y="151"/>
                    </a:cubicBezTo>
                    <a:cubicBezTo>
                      <a:pt x="381" y="125"/>
                      <a:pt x="372" y="98"/>
                      <a:pt x="336" y="98"/>
                    </a:cubicBezTo>
                    <a:cubicBezTo>
                      <a:pt x="301" y="98"/>
                      <a:pt x="292" y="125"/>
                      <a:pt x="292" y="151"/>
                    </a:cubicBezTo>
                    <a:cubicBezTo>
                      <a:pt x="292" y="196"/>
                      <a:pt x="319" y="204"/>
                      <a:pt x="319" y="231"/>
                    </a:cubicBezTo>
                    <a:cubicBezTo>
                      <a:pt x="319" y="249"/>
                      <a:pt x="275" y="257"/>
                      <a:pt x="275" y="257"/>
                    </a:cubicBezTo>
                    <a:lnTo>
                      <a:pt x="275" y="293"/>
                    </a:lnTo>
                    <a:cubicBezTo>
                      <a:pt x="398" y="293"/>
                      <a:pt x="398" y="293"/>
                      <a:pt x="398" y="293"/>
                    </a:cubicBezTo>
                    <a:cubicBezTo>
                      <a:pt x="398" y="293"/>
                      <a:pt x="398" y="257"/>
                      <a:pt x="389" y="257"/>
                    </a:cubicBezTo>
                    <a:close/>
                  </a:path>
                </a:pathLst>
              </a:custGeom>
              <a:solidFill>
                <a:sysClr val="window" lastClr="FFFFFF"/>
              </a:solidFill>
              <a:ln>
                <a:noFill/>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sz="2400" b="0" i="0" u="none" strike="noStrike" kern="0" cap="none" spc="0" normalizeH="0" baseline="0" noProof="0">
                  <a:ln>
                    <a:noFill/>
                  </a:ln>
                  <a:solidFill>
                    <a:prstClr val="white">
                      <a:lumMod val="50000"/>
                    </a:prst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4" name="组合 43"/>
          <p:cNvGrpSpPr/>
          <p:nvPr/>
        </p:nvGrpSpPr>
        <p:grpSpPr>
          <a:xfrm>
            <a:off x="551003" y="1606868"/>
            <a:ext cx="3955119" cy="3958629"/>
            <a:chOff x="1096493" y="1292090"/>
            <a:chExt cx="2966740" cy="2969372"/>
          </a:xfrm>
        </p:grpSpPr>
        <p:grpSp>
          <p:nvGrpSpPr>
            <p:cNvPr id="45" name="Group 60"/>
            <p:cNvGrpSpPr/>
            <p:nvPr/>
          </p:nvGrpSpPr>
          <p:grpSpPr>
            <a:xfrm>
              <a:off x="1946950" y="1486875"/>
              <a:ext cx="2116283" cy="2774587"/>
              <a:chOff x="12795250" y="366713"/>
              <a:chExt cx="2738438" cy="3589337"/>
            </a:xfrm>
          </p:grpSpPr>
          <p:sp>
            <p:nvSpPr>
              <p:cNvPr id="56" name="Freeform: Shape 61"/>
              <p:cNvSpPr/>
              <p:nvPr/>
            </p:nvSpPr>
            <p:spPr bwMode="auto">
              <a:xfrm>
                <a:off x="12795250" y="561975"/>
                <a:ext cx="2687638" cy="3394075"/>
              </a:xfrm>
              <a:custGeom>
                <a:avLst/>
                <a:gdLst>
                  <a:gd name="T0" fmla="*/ 9 w 424"/>
                  <a:gd name="T1" fmla="*/ 0 h 536"/>
                  <a:gd name="T2" fmla="*/ 0 w 424"/>
                  <a:gd name="T3" fmla="*/ 25 h 536"/>
                  <a:gd name="T4" fmla="*/ 0 w 424"/>
                  <a:gd name="T5" fmla="*/ 497 h 536"/>
                  <a:gd name="T6" fmla="*/ 39 w 424"/>
                  <a:gd name="T7" fmla="*/ 536 h 536"/>
                  <a:gd name="T8" fmla="*/ 391 w 424"/>
                  <a:gd name="T9" fmla="*/ 536 h 536"/>
                  <a:gd name="T10" fmla="*/ 424 w 424"/>
                  <a:gd name="T11" fmla="*/ 519 h 536"/>
                  <a:gd name="T12" fmla="*/ 393 w 424"/>
                  <a:gd name="T13" fmla="*/ 534 h 536"/>
                  <a:gd name="T14" fmla="*/ 42 w 424"/>
                  <a:gd name="T15" fmla="*/ 534 h 536"/>
                  <a:gd name="T16" fmla="*/ 2 w 424"/>
                  <a:gd name="T17" fmla="*/ 494 h 536"/>
                  <a:gd name="T18" fmla="*/ 2 w 424"/>
                  <a:gd name="T19" fmla="*/ 22 h 536"/>
                  <a:gd name="T20" fmla="*/ 9 w 424"/>
                  <a:gd name="T21" fmla="*/ 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4" h="536">
                    <a:moveTo>
                      <a:pt x="9" y="0"/>
                    </a:moveTo>
                    <a:cubicBezTo>
                      <a:pt x="3" y="6"/>
                      <a:pt x="0" y="15"/>
                      <a:pt x="0" y="25"/>
                    </a:cubicBezTo>
                    <a:cubicBezTo>
                      <a:pt x="0" y="497"/>
                      <a:pt x="0" y="497"/>
                      <a:pt x="0" y="497"/>
                    </a:cubicBezTo>
                    <a:cubicBezTo>
                      <a:pt x="0" y="519"/>
                      <a:pt x="18" y="536"/>
                      <a:pt x="39" y="536"/>
                    </a:cubicBezTo>
                    <a:cubicBezTo>
                      <a:pt x="391" y="536"/>
                      <a:pt x="391" y="536"/>
                      <a:pt x="391" y="536"/>
                    </a:cubicBezTo>
                    <a:cubicBezTo>
                      <a:pt x="405" y="536"/>
                      <a:pt x="416" y="530"/>
                      <a:pt x="424" y="519"/>
                    </a:cubicBezTo>
                    <a:cubicBezTo>
                      <a:pt x="416" y="528"/>
                      <a:pt x="405" y="534"/>
                      <a:pt x="393" y="534"/>
                    </a:cubicBezTo>
                    <a:cubicBezTo>
                      <a:pt x="42" y="534"/>
                      <a:pt x="42" y="534"/>
                      <a:pt x="42" y="534"/>
                    </a:cubicBezTo>
                    <a:cubicBezTo>
                      <a:pt x="20" y="534"/>
                      <a:pt x="2" y="516"/>
                      <a:pt x="2" y="494"/>
                    </a:cubicBezTo>
                    <a:cubicBezTo>
                      <a:pt x="2" y="22"/>
                      <a:pt x="2" y="22"/>
                      <a:pt x="2" y="22"/>
                    </a:cubicBezTo>
                    <a:cubicBezTo>
                      <a:pt x="2" y="14"/>
                      <a:pt x="5" y="6"/>
                      <a:pt x="9" y="0"/>
                    </a:cubicBezTo>
                  </a:path>
                </a:pathLst>
              </a:custGeom>
              <a:solidFill>
                <a:srgbClr val="939598"/>
              </a:solidFill>
              <a:ln>
                <a:noFill/>
              </a:ln>
            </p:spPr>
            <p:txBody>
              <a:bodyPr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sz="24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Shape 62"/>
              <p:cNvSpPr/>
              <p:nvPr/>
            </p:nvSpPr>
            <p:spPr bwMode="auto">
              <a:xfrm>
                <a:off x="12807950" y="455613"/>
                <a:ext cx="2725738" cy="3487737"/>
              </a:xfrm>
              <a:custGeom>
                <a:avLst/>
                <a:gdLst>
                  <a:gd name="T0" fmla="*/ 430 w 430"/>
                  <a:gd name="T1" fmla="*/ 511 h 551"/>
                  <a:gd name="T2" fmla="*/ 391 w 430"/>
                  <a:gd name="T3" fmla="*/ 551 h 551"/>
                  <a:gd name="T4" fmla="*/ 40 w 430"/>
                  <a:gd name="T5" fmla="*/ 551 h 551"/>
                  <a:gd name="T6" fmla="*/ 0 w 430"/>
                  <a:gd name="T7" fmla="*/ 511 h 551"/>
                  <a:gd name="T8" fmla="*/ 0 w 430"/>
                  <a:gd name="T9" fmla="*/ 39 h 551"/>
                  <a:gd name="T10" fmla="*/ 40 w 430"/>
                  <a:gd name="T11" fmla="*/ 0 h 551"/>
                  <a:gd name="T12" fmla="*/ 391 w 430"/>
                  <a:gd name="T13" fmla="*/ 0 h 551"/>
                  <a:gd name="T14" fmla="*/ 430 w 430"/>
                  <a:gd name="T15" fmla="*/ 39 h 551"/>
                  <a:gd name="T16" fmla="*/ 430 w 430"/>
                  <a:gd name="T17" fmla="*/ 511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0" h="551">
                    <a:moveTo>
                      <a:pt x="430" y="511"/>
                    </a:moveTo>
                    <a:cubicBezTo>
                      <a:pt x="430" y="533"/>
                      <a:pt x="413" y="551"/>
                      <a:pt x="391" y="551"/>
                    </a:cubicBezTo>
                    <a:cubicBezTo>
                      <a:pt x="40" y="551"/>
                      <a:pt x="40" y="551"/>
                      <a:pt x="40" y="551"/>
                    </a:cubicBezTo>
                    <a:cubicBezTo>
                      <a:pt x="18" y="551"/>
                      <a:pt x="0" y="533"/>
                      <a:pt x="0" y="511"/>
                    </a:cubicBezTo>
                    <a:cubicBezTo>
                      <a:pt x="0" y="39"/>
                      <a:pt x="0" y="39"/>
                      <a:pt x="0" y="39"/>
                    </a:cubicBezTo>
                    <a:cubicBezTo>
                      <a:pt x="0" y="17"/>
                      <a:pt x="18" y="0"/>
                      <a:pt x="40" y="0"/>
                    </a:cubicBezTo>
                    <a:cubicBezTo>
                      <a:pt x="391" y="0"/>
                      <a:pt x="391" y="0"/>
                      <a:pt x="391" y="0"/>
                    </a:cubicBezTo>
                    <a:cubicBezTo>
                      <a:pt x="413" y="0"/>
                      <a:pt x="430" y="17"/>
                      <a:pt x="430" y="39"/>
                    </a:cubicBezTo>
                    <a:cubicBezTo>
                      <a:pt x="430" y="511"/>
                      <a:pt x="430" y="511"/>
                      <a:pt x="430" y="511"/>
                    </a:cubicBezTo>
                  </a:path>
                </a:pathLst>
              </a:custGeom>
              <a:solidFill>
                <a:srgbClr val="44546A">
                  <a:lumMod val="20000"/>
                  <a:lumOff val="80000"/>
                </a:srgbClr>
              </a:solidFill>
              <a:ln>
                <a:noFill/>
              </a:ln>
            </p:spPr>
            <p:txBody>
              <a:bodyPr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sz="24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Shape 64"/>
              <p:cNvSpPr/>
              <p:nvPr/>
            </p:nvSpPr>
            <p:spPr bwMode="auto">
              <a:xfrm>
                <a:off x="12934950" y="657225"/>
                <a:ext cx="2459038" cy="3133725"/>
              </a:xfrm>
              <a:custGeom>
                <a:avLst/>
                <a:gdLst>
                  <a:gd name="T0" fmla="*/ 1549 w 1549"/>
                  <a:gd name="T1" fmla="*/ 0 h 1974"/>
                  <a:gd name="T2" fmla="*/ 1541 w 1549"/>
                  <a:gd name="T3" fmla="*/ 0 h 1974"/>
                  <a:gd name="T4" fmla="*/ 1541 w 1549"/>
                  <a:gd name="T5" fmla="*/ 1962 h 1974"/>
                  <a:gd name="T6" fmla="*/ 355 w 1549"/>
                  <a:gd name="T7" fmla="*/ 1962 h 1974"/>
                  <a:gd name="T8" fmla="*/ 0 w 1549"/>
                  <a:gd name="T9" fmla="*/ 1619 h 1974"/>
                  <a:gd name="T10" fmla="*/ 0 w 1549"/>
                  <a:gd name="T11" fmla="*/ 1619 h 1974"/>
                  <a:gd name="T12" fmla="*/ 363 w 1549"/>
                  <a:gd name="T13" fmla="*/ 1974 h 1974"/>
                  <a:gd name="T14" fmla="*/ 1549 w 1549"/>
                  <a:gd name="T15" fmla="*/ 1974 h 1974"/>
                  <a:gd name="T16" fmla="*/ 1549 w 1549"/>
                  <a:gd name="T17"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9" h="1974">
                    <a:moveTo>
                      <a:pt x="1549" y="0"/>
                    </a:moveTo>
                    <a:lnTo>
                      <a:pt x="1541" y="0"/>
                    </a:lnTo>
                    <a:lnTo>
                      <a:pt x="1541" y="1962"/>
                    </a:lnTo>
                    <a:lnTo>
                      <a:pt x="355" y="1962"/>
                    </a:lnTo>
                    <a:lnTo>
                      <a:pt x="0" y="1619"/>
                    </a:lnTo>
                    <a:lnTo>
                      <a:pt x="0" y="1619"/>
                    </a:lnTo>
                    <a:lnTo>
                      <a:pt x="363" y="1974"/>
                    </a:lnTo>
                    <a:lnTo>
                      <a:pt x="1549" y="1974"/>
                    </a:lnTo>
                    <a:lnTo>
                      <a:pt x="1549" y="0"/>
                    </a:lnTo>
                  </a:path>
                </a:pathLst>
              </a:custGeom>
              <a:noFill/>
              <a:ln>
                <a:noFill/>
              </a:ln>
            </p:spPr>
            <p:txBody>
              <a:bodyPr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sz="24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Shape 65"/>
              <p:cNvSpPr/>
              <p:nvPr/>
            </p:nvSpPr>
            <p:spPr bwMode="auto">
              <a:xfrm>
                <a:off x="12915900" y="644525"/>
                <a:ext cx="2465388" cy="3127375"/>
              </a:xfrm>
              <a:custGeom>
                <a:avLst/>
                <a:gdLst>
                  <a:gd name="T0" fmla="*/ 367 w 1553"/>
                  <a:gd name="T1" fmla="*/ 1970 h 1970"/>
                  <a:gd name="T2" fmla="*/ 1553 w 1553"/>
                  <a:gd name="T3" fmla="*/ 1970 h 1970"/>
                  <a:gd name="T4" fmla="*/ 1553 w 1553"/>
                  <a:gd name="T5" fmla="*/ 0 h 1970"/>
                  <a:gd name="T6" fmla="*/ 0 w 1553"/>
                  <a:gd name="T7" fmla="*/ 0 h 1970"/>
                  <a:gd name="T8" fmla="*/ 0 w 1553"/>
                  <a:gd name="T9" fmla="*/ 1619 h 1970"/>
                  <a:gd name="T10" fmla="*/ 367 w 1553"/>
                  <a:gd name="T11" fmla="*/ 1970 h 1970"/>
                </a:gdLst>
                <a:ahLst/>
                <a:cxnLst>
                  <a:cxn ang="0">
                    <a:pos x="T0" y="T1"/>
                  </a:cxn>
                  <a:cxn ang="0">
                    <a:pos x="T2" y="T3"/>
                  </a:cxn>
                  <a:cxn ang="0">
                    <a:pos x="T4" y="T5"/>
                  </a:cxn>
                  <a:cxn ang="0">
                    <a:pos x="T6" y="T7"/>
                  </a:cxn>
                  <a:cxn ang="0">
                    <a:pos x="T8" y="T9"/>
                  </a:cxn>
                  <a:cxn ang="0">
                    <a:pos x="T10" y="T11"/>
                  </a:cxn>
                </a:cxnLst>
                <a:rect l="0" t="0" r="r" b="b"/>
                <a:pathLst>
                  <a:path w="1553" h="1970">
                    <a:moveTo>
                      <a:pt x="367" y="1970"/>
                    </a:moveTo>
                    <a:lnTo>
                      <a:pt x="1553" y="1970"/>
                    </a:lnTo>
                    <a:lnTo>
                      <a:pt x="1553" y="0"/>
                    </a:lnTo>
                    <a:lnTo>
                      <a:pt x="0" y="0"/>
                    </a:lnTo>
                    <a:lnTo>
                      <a:pt x="0" y="1619"/>
                    </a:lnTo>
                    <a:lnTo>
                      <a:pt x="367" y="1970"/>
                    </a:lnTo>
                    <a:close/>
                  </a:path>
                </a:pathLst>
              </a:custGeom>
              <a:solidFill>
                <a:sysClr val="window" lastClr="FFFFFF"/>
              </a:solidFill>
              <a:ln>
                <a:noFill/>
              </a:ln>
            </p:spPr>
            <p:txBody>
              <a:bodyPr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sz="24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0" name="Freeform: Shape 66"/>
              <p:cNvSpPr/>
              <p:nvPr/>
            </p:nvSpPr>
            <p:spPr bwMode="auto">
              <a:xfrm>
                <a:off x="12915900" y="644525"/>
                <a:ext cx="2465388" cy="3127375"/>
              </a:xfrm>
              <a:custGeom>
                <a:avLst/>
                <a:gdLst>
                  <a:gd name="T0" fmla="*/ 367 w 1553"/>
                  <a:gd name="T1" fmla="*/ 1970 h 1970"/>
                  <a:gd name="T2" fmla="*/ 1553 w 1553"/>
                  <a:gd name="T3" fmla="*/ 1970 h 1970"/>
                  <a:gd name="T4" fmla="*/ 1553 w 1553"/>
                  <a:gd name="T5" fmla="*/ 0 h 1970"/>
                  <a:gd name="T6" fmla="*/ 0 w 1553"/>
                  <a:gd name="T7" fmla="*/ 0 h 1970"/>
                  <a:gd name="T8" fmla="*/ 0 w 1553"/>
                  <a:gd name="T9" fmla="*/ 1619 h 1970"/>
                  <a:gd name="T10" fmla="*/ 367 w 1553"/>
                  <a:gd name="T11" fmla="*/ 1970 h 1970"/>
                </a:gdLst>
                <a:ahLst/>
                <a:cxnLst>
                  <a:cxn ang="0">
                    <a:pos x="T0" y="T1"/>
                  </a:cxn>
                  <a:cxn ang="0">
                    <a:pos x="T2" y="T3"/>
                  </a:cxn>
                  <a:cxn ang="0">
                    <a:pos x="T4" y="T5"/>
                  </a:cxn>
                  <a:cxn ang="0">
                    <a:pos x="T6" y="T7"/>
                  </a:cxn>
                  <a:cxn ang="0">
                    <a:pos x="T8" y="T9"/>
                  </a:cxn>
                  <a:cxn ang="0">
                    <a:pos x="T10" y="T11"/>
                  </a:cxn>
                </a:cxnLst>
                <a:rect l="0" t="0" r="r" b="b"/>
                <a:pathLst>
                  <a:path w="1553" h="1970">
                    <a:moveTo>
                      <a:pt x="367" y="1970"/>
                    </a:moveTo>
                    <a:lnTo>
                      <a:pt x="1553" y="1970"/>
                    </a:lnTo>
                    <a:lnTo>
                      <a:pt x="1553" y="0"/>
                    </a:lnTo>
                    <a:lnTo>
                      <a:pt x="0" y="0"/>
                    </a:lnTo>
                    <a:lnTo>
                      <a:pt x="0" y="1619"/>
                    </a:lnTo>
                    <a:lnTo>
                      <a:pt x="367" y="1970"/>
                    </a:lnTo>
                  </a:path>
                </a:pathLst>
              </a:custGeom>
              <a:noFill/>
              <a:ln>
                <a:noFill/>
              </a:ln>
            </p:spPr>
            <p:txBody>
              <a:bodyPr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sz="24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1" name="Rectangle 67"/>
              <p:cNvSpPr/>
              <p:nvPr/>
            </p:nvSpPr>
            <p:spPr bwMode="auto">
              <a:xfrm>
                <a:off x="14228763" y="3360738"/>
                <a:ext cx="868363" cy="107950"/>
              </a:xfrm>
              <a:prstGeom prst="rect">
                <a:avLst/>
              </a:prstGeom>
              <a:solidFill>
                <a:srgbClr val="44546A">
                  <a:lumMod val="60000"/>
                  <a:lumOff val="40000"/>
                </a:srgbClr>
              </a:solidFill>
              <a:ln>
                <a:noFill/>
              </a:ln>
            </p:spPr>
            <p:txBody>
              <a:bodyPr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sz="24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2" name="Rectangle 68"/>
              <p:cNvSpPr/>
              <p:nvPr/>
            </p:nvSpPr>
            <p:spPr bwMode="auto">
              <a:xfrm>
                <a:off x="13214350" y="1423988"/>
                <a:ext cx="1882775" cy="50800"/>
              </a:xfrm>
              <a:prstGeom prst="rect">
                <a:avLst/>
              </a:prstGeom>
              <a:solidFill>
                <a:srgbClr val="44546A">
                  <a:lumMod val="40000"/>
                  <a:lumOff val="60000"/>
                </a:srgbClr>
              </a:solidFill>
              <a:ln>
                <a:noFill/>
              </a:ln>
            </p:spPr>
            <p:txBody>
              <a:bodyPr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sz="24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3" name="Rectangle 69"/>
              <p:cNvSpPr/>
              <p:nvPr/>
            </p:nvSpPr>
            <p:spPr bwMode="auto">
              <a:xfrm>
                <a:off x="13214350" y="1619250"/>
                <a:ext cx="1882775" cy="57150"/>
              </a:xfrm>
              <a:prstGeom prst="rect">
                <a:avLst/>
              </a:prstGeom>
              <a:solidFill>
                <a:srgbClr val="44546A">
                  <a:lumMod val="40000"/>
                  <a:lumOff val="60000"/>
                </a:srgbClr>
              </a:solidFill>
              <a:ln>
                <a:noFill/>
              </a:ln>
            </p:spPr>
            <p:txBody>
              <a:bodyPr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sz="24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4" name="Rectangle 70"/>
              <p:cNvSpPr/>
              <p:nvPr/>
            </p:nvSpPr>
            <p:spPr bwMode="auto">
              <a:xfrm>
                <a:off x="13214350" y="1822450"/>
                <a:ext cx="1882775" cy="50800"/>
              </a:xfrm>
              <a:prstGeom prst="rect">
                <a:avLst/>
              </a:prstGeom>
              <a:solidFill>
                <a:srgbClr val="44546A">
                  <a:lumMod val="40000"/>
                  <a:lumOff val="60000"/>
                </a:srgbClr>
              </a:solidFill>
              <a:ln>
                <a:noFill/>
              </a:ln>
            </p:spPr>
            <p:txBody>
              <a:bodyPr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sz="24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5" name="Rectangle 71"/>
              <p:cNvSpPr/>
              <p:nvPr/>
            </p:nvSpPr>
            <p:spPr bwMode="auto">
              <a:xfrm>
                <a:off x="13214350" y="2019300"/>
                <a:ext cx="1882775" cy="57150"/>
              </a:xfrm>
              <a:prstGeom prst="rect">
                <a:avLst/>
              </a:prstGeom>
              <a:solidFill>
                <a:srgbClr val="44546A">
                  <a:lumMod val="40000"/>
                  <a:lumOff val="60000"/>
                </a:srgbClr>
              </a:solidFill>
              <a:ln>
                <a:noFill/>
              </a:ln>
            </p:spPr>
            <p:txBody>
              <a:bodyPr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sz="24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6" name="Rectangle 72"/>
              <p:cNvSpPr/>
              <p:nvPr/>
            </p:nvSpPr>
            <p:spPr bwMode="auto">
              <a:xfrm>
                <a:off x="13214350" y="2220913"/>
                <a:ext cx="1882775" cy="57150"/>
              </a:xfrm>
              <a:prstGeom prst="rect">
                <a:avLst/>
              </a:prstGeom>
              <a:solidFill>
                <a:srgbClr val="44546A">
                  <a:lumMod val="40000"/>
                  <a:lumOff val="60000"/>
                </a:srgbClr>
              </a:solidFill>
              <a:ln>
                <a:noFill/>
              </a:ln>
            </p:spPr>
            <p:txBody>
              <a:bodyPr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sz="24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7" name="Rectangle 73"/>
              <p:cNvSpPr/>
              <p:nvPr/>
            </p:nvSpPr>
            <p:spPr bwMode="auto">
              <a:xfrm>
                <a:off x="13214350" y="2424113"/>
                <a:ext cx="1882775" cy="50800"/>
              </a:xfrm>
              <a:prstGeom prst="rect">
                <a:avLst/>
              </a:prstGeom>
              <a:solidFill>
                <a:srgbClr val="44546A">
                  <a:lumMod val="40000"/>
                  <a:lumOff val="60000"/>
                </a:srgbClr>
              </a:solidFill>
              <a:ln>
                <a:noFill/>
              </a:ln>
            </p:spPr>
            <p:txBody>
              <a:bodyPr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sz="24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8" name="Rectangle 74"/>
              <p:cNvSpPr/>
              <p:nvPr/>
            </p:nvSpPr>
            <p:spPr bwMode="auto">
              <a:xfrm>
                <a:off x="13214350" y="2619375"/>
                <a:ext cx="1882775" cy="57150"/>
              </a:xfrm>
              <a:prstGeom prst="rect">
                <a:avLst/>
              </a:prstGeom>
              <a:solidFill>
                <a:srgbClr val="44546A">
                  <a:lumMod val="40000"/>
                  <a:lumOff val="60000"/>
                </a:srgbClr>
              </a:solidFill>
              <a:ln>
                <a:noFill/>
              </a:ln>
            </p:spPr>
            <p:txBody>
              <a:bodyPr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sz="24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9" name="Rectangle 75"/>
              <p:cNvSpPr/>
              <p:nvPr/>
            </p:nvSpPr>
            <p:spPr bwMode="auto">
              <a:xfrm>
                <a:off x="13214350" y="2822575"/>
                <a:ext cx="1882775" cy="50800"/>
              </a:xfrm>
              <a:prstGeom prst="rect">
                <a:avLst/>
              </a:prstGeom>
              <a:solidFill>
                <a:srgbClr val="44546A">
                  <a:lumMod val="40000"/>
                  <a:lumOff val="60000"/>
                </a:srgbClr>
              </a:solidFill>
              <a:ln>
                <a:noFill/>
              </a:ln>
            </p:spPr>
            <p:txBody>
              <a:bodyPr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sz="24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0" name="Rectangle 76"/>
              <p:cNvSpPr/>
              <p:nvPr/>
            </p:nvSpPr>
            <p:spPr bwMode="auto">
              <a:xfrm>
                <a:off x="13214350" y="3025775"/>
                <a:ext cx="1882775" cy="50800"/>
              </a:xfrm>
              <a:prstGeom prst="rect">
                <a:avLst/>
              </a:prstGeom>
              <a:solidFill>
                <a:srgbClr val="44546A">
                  <a:lumMod val="40000"/>
                  <a:lumOff val="60000"/>
                </a:srgbClr>
              </a:solidFill>
              <a:ln>
                <a:noFill/>
              </a:ln>
            </p:spPr>
            <p:txBody>
              <a:bodyPr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sz="24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1" name="Rectangle 77"/>
              <p:cNvSpPr/>
              <p:nvPr/>
            </p:nvSpPr>
            <p:spPr bwMode="auto">
              <a:xfrm>
                <a:off x="13511213" y="1006475"/>
                <a:ext cx="1325563" cy="106362"/>
              </a:xfrm>
              <a:prstGeom prst="rect">
                <a:avLst/>
              </a:prstGeom>
              <a:solidFill>
                <a:srgbClr val="44546A">
                  <a:lumMod val="40000"/>
                  <a:lumOff val="60000"/>
                </a:srgbClr>
              </a:solidFill>
              <a:ln>
                <a:noFill/>
              </a:ln>
            </p:spPr>
            <p:txBody>
              <a:bodyPr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sz="24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2" name="Freeform: Shape 78"/>
              <p:cNvSpPr/>
              <p:nvPr/>
            </p:nvSpPr>
            <p:spPr bwMode="auto">
              <a:xfrm>
                <a:off x="12915900" y="3214688"/>
                <a:ext cx="595313" cy="557212"/>
              </a:xfrm>
              <a:custGeom>
                <a:avLst/>
                <a:gdLst>
                  <a:gd name="T0" fmla="*/ 375 w 375"/>
                  <a:gd name="T1" fmla="*/ 0 h 351"/>
                  <a:gd name="T2" fmla="*/ 0 w 375"/>
                  <a:gd name="T3" fmla="*/ 0 h 351"/>
                  <a:gd name="T4" fmla="*/ 367 w 375"/>
                  <a:gd name="T5" fmla="*/ 351 h 351"/>
                  <a:gd name="T6" fmla="*/ 375 w 375"/>
                  <a:gd name="T7" fmla="*/ 0 h 351"/>
                </a:gdLst>
                <a:ahLst/>
                <a:cxnLst>
                  <a:cxn ang="0">
                    <a:pos x="T0" y="T1"/>
                  </a:cxn>
                  <a:cxn ang="0">
                    <a:pos x="T2" y="T3"/>
                  </a:cxn>
                  <a:cxn ang="0">
                    <a:pos x="T4" y="T5"/>
                  </a:cxn>
                  <a:cxn ang="0">
                    <a:pos x="T6" y="T7"/>
                  </a:cxn>
                </a:cxnLst>
                <a:rect l="0" t="0" r="r" b="b"/>
                <a:pathLst>
                  <a:path w="375" h="351">
                    <a:moveTo>
                      <a:pt x="375" y="0"/>
                    </a:moveTo>
                    <a:lnTo>
                      <a:pt x="0" y="0"/>
                    </a:lnTo>
                    <a:lnTo>
                      <a:pt x="367" y="351"/>
                    </a:lnTo>
                    <a:lnTo>
                      <a:pt x="375" y="0"/>
                    </a:lnTo>
                    <a:close/>
                  </a:path>
                </a:pathLst>
              </a:custGeom>
              <a:solidFill>
                <a:srgbClr val="BCBCB8"/>
              </a:solidFill>
              <a:ln>
                <a:noFill/>
              </a:ln>
            </p:spPr>
            <p:txBody>
              <a:bodyPr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sz="24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3" name="Freeform: Shape 79"/>
              <p:cNvSpPr/>
              <p:nvPr/>
            </p:nvSpPr>
            <p:spPr bwMode="auto">
              <a:xfrm>
                <a:off x="12915900" y="3214688"/>
                <a:ext cx="595313" cy="557212"/>
              </a:xfrm>
              <a:custGeom>
                <a:avLst/>
                <a:gdLst>
                  <a:gd name="T0" fmla="*/ 375 w 375"/>
                  <a:gd name="T1" fmla="*/ 0 h 351"/>
                  <a:gd name="T2" fmla="*/ 0 w 375"/>
                  <a:gd name="T3" fmla="*/ 0 h 351"/>
                  <a:gd name="T4" fmla="*/ 367 w 375"/>
                  <a:gd name="T5" fmla="*/ 351 h 351"/>
                  <a:gd name="T6" fmla="*/ 375 w 375"/>
                  <a:gd name="T7" fmla="*/ 0 h 351"/>
                </a:gdLst>
                <a:ahLst/>
                <a:cxnLst>
                  <a:cxn ang="0">
                    <a:pos x="T0" y="T1"/>
                  </a:cxn>
                  <a:cxn ang="0">
                    <a:pos x="T2" y="T3"/>
                  </a:cxn>
                  <a:cxn ang="0">
                    <a:pos x="T4" y="T5"/>
                  </a:cxn>
                  <a:cxn ang="0">
                    <a:pos x="T6" y="T7"/>
                  </a:cxn>
                </a:cxnLst>
                <a:rect l="0" t="0" r="r" b="b"/>
                <a:pathLst>
                  <a:path w="375" h="351">
                    <a:moveTo>
                      <a:pt x="375" y="0"/>
                    </a:moveTo>
                    <a:lnTo>
                      <a:pt x="0" y="0"/>
                    </a:lnTo>
                    <a:lnTo>
                      <a:pt x="367" y="351"/>
                    </a:lnTo>
                    <a:lnTo>
                      <a:pt x="375" y="0"/>
                    </a:lnTo>
                  </a:path>
                </a:pathLst>
              </a:custGeom>
              <a:noFill/>
              <a:ln>
                <a:noFill/>
              </a:ln>
            </p:spPr>
            <p:txBody>
              <a:bodyPr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sz="24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4" name="Freeform: Shape 80"/>
              <p:cNvSpPr/>
              <p:nvPr/>
            </p:nvSpPr>
            <p:spPr bwMode="auto">
              <a:xfrm>
                <a:off x="12915900" y="3214688"/>
                <a:ext cx="582613" cy="557212"/>
              </a:xfrm>
              <a:custGeom>
                <a:avLst/>
                <a:gdLst>
                  <a:gd name="T0" fmla="*/ 351 w 367"/>
                  <a:gd name="T1" fmla="*/ 20 h 351"/>
                  <a:gd name="T2" fmla="*/ 0 w 367"/>
                  <a:gd name="T3" fmla="*/ 0 h 351"/>
                  <a:gd name="T4" fmla="*/ 367 w 367"/>
                  <a:gd name="T5" fmla="*/ 351 h 351"/>
                  <a:gd name="T6" fmla="*/ 351 w 367"/>
                  <a:gd name="T7" fmla="*/ 20 h 351"/>
                </a:gdLst>
                <a:ahLst/>
                <a:cxnLst>
                  <a:cxn ang="0">
                    <a:pos x="T0" y="T1"/>
                  </a:cxn>
                  <a:cxn ang="0">
                    <a:pos x="T2" y="T3"/>
                  </a:cxn>
                  <a:cxn ang="0">
                    <a:pos x="T4" y="T5"/>
                  </a:cxn>
                  <a:cxn ang="0">
                    <a:pos x="T6" y="T7"/>
                  </a:cxn>
                </a:cxnLst>
                <a:rect l="0" t="0" r="r" b="b"/>
                <a:pathLst>
                  <a:path w="367" h="351">
                    <a:moveTo>
                      <a:pt x="351" y="20"/>
                    </a:moveTo>
                    <a:lnTo>
                      <a:pt x="0" y="0"/>
                    </a:lnTo>
                    <a:lnTo>
                      <a:pt x="367" y="351"/>
                    </a:lnTo>
                    <a:lnTo>
                      <a:pt x="351" y="20"/>
                    </a:lnTo>
                    <a:close/>
                  </a:path>
                </a:pathLst>
              </a:custGeom>
              <a:solidFill>
                <a:srgbClr val="44546A">
                  <a:lumMod val="40000"/>
                  <a:lumOff val="60000"/>
                </a:srgbClr>
              </a:solidFill>
              <a:ln>
                <a:noFill/>
              </a:ln>
            </p:spPr>
            <p:txBody>
              <a:bodyPr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sz="24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5" name="Rectangle 81"/>
              <p:cNvSpPr/>
              <p:nvPr/>
            </p:nvSpPr>
            <p:spPr bwMode="auto">
              <a:xfrm>
                <a:off x="13682662" y="366713"/>
                <a:ext cx="944563" cy="290512"/>
              </a:xfrm>
              <a:prstGeom prst="rect">
                <a:avLst/>
              </a:prstGeom>
              <a:solidFill>
                <a:srgbClr val="44546A"/>
              </a:solidFill>
              <a:ln>
                <a:noFill/>
              </a:ln>
            </p:spPr>
            <p:txBody>
              <a:bodyPr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sz="24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6" name="Group 82"/>
            <p:cNvGrpSpPr/>
            <p:nvPr/>
          </p:nvGrpSpPr>
          <p:grpSpPr>
            <a:xfrm>
              <a:off x="2621498" y="1292090"/>
              <a:ext cx="742587" cy="402073"/>
              <a:chOff x="17801829" y="5891398"/>
              <a:chExt cx="954592" cy="516864"/>
            </a:xfrm>
            <a:solidFill>
              <a:srgbClr val="44546A">
                <a:lumMod val="60000"/>
                <a:lumOff val="40000"/>
              </a:srgbClr>
            </a:solidFill>
          </p:grpSpPr>
          <p:sp>
            <p:nvSpPr>
              <p:cNvPr id="54" name="Freeform: Shape 83"/>
              <p:cNvSpPr/>
              <p:nvPr/>
            </p:nvSpPr>
            <p:spPr bwMode="auto">
              <a:xfrm>
                <a:off x="17801829" y="5891398"/>
                <a:ext cx="954592" cy="516864"/>
              </a:xfrm>
              <a:custGeom>
                <a:avLst/>
                <a:gdLst>
                  <a:gd name="T0" fmla="*/ 115 w 167"/>
                  <a:gd name="T1" fmla="*/ 42 h 88"/>
                  <a:gd name="T2" fmla="*/ 117 w 167"/>
                  <a:gd name="T3" fmla="*/ 33 h 88"/>
                  <a:gd name="T4" fmla="*/ 83 w 167"/>
                  <a:gd name="T5" fmla="*/ 0 h 88"/>
                  <a:gd name="T6" fmla="*/ 50 w 167"/>
                  <a:gd name="T7" fmla="*/ 33 h 88"/>
                  <a:gd name="T8" fmla="*/ 51 w 167"/>
                  <a:gd name="T9" fmla="*/ 42 h 88"/>
                  <a:gd name="T10" fmla="*/ 0 w 167"/>
                  <a:gd name="T11" fmla="*/ 42 h 88"/>
                  <a:gd name="T12" fmla="*/ 0 w 167"/>
                  <a:gd name="T13" fmla="*/ 88 h 88"/>
                  <a:gd name="T14" fmla="*/ 167 w 167"/>
                  <a:gd name="T15" fmla="*/ 88 h 88"/>
                  <a:gd name="T16" fmla="*/ 167 w 167"/>
                  <a:gd name="T17" fmla="*/ 42 h 88"/>
                  <a:gd name="T18" fmla="*/ 115 w 167"/>
                  <a:gd name="T19" fmla="*/ 4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 h="88">
                    <a:moveTo>
                      <a:pt x="115" y="42"/>
                    </a:moveTo>
                    <a:cubicBezTo>
                      <a:pt x="116" y="39"/>
                      <a:pt x="117" y="36"/>
                      <a:pt x="117" y="33"/>
                    </a:cubicBezTo>
                    <a:cubicBezTo>
                      <a:pt x="117" y="15"/>
                      <a:pt x="102" y="0"/>
                      <a:pt x="83" y="0"/>
                    </a:cubicBezTo>
                    <a:cubicBezTo>
                      <a:pt x="65" y="0"/>
                      <a:pt x="50" y="15"/>
                      <a:pt x="50" y="33"/>
                    </a:cubicBezTo>
                    <a:cubicBezTo>
                      <a:pt x="50" y="36"/>
                      <a:pt x="51" y="39"/>
                      <a:pt x="51" y="42"/>
                    </a:cubicBezTo>
                    <a:cubicBezTo>
                      <a:pt x="0" y="42"/>
                      <a:pt x="0" y="42"/>
                      <a:pt x="0" y="42"/>
                    </a:cubicBezTo>
                    <a:cubicBezTo>
                      <a:pt x="0" y="88"/>
                      <a:pt x="0" y="88"/>
                      <a:pt x="0" y="88"/>
                    </a:cubicBezTo>
                    <a:cubicBezTo>
                      <a:pt x="167" y="88"/>
                      <a:pt x="167" y="88"/>
                      <a:pt x="167" y="88"/>
                    </a:cubicBezTo>
                    <a:cubicBezTo>
                      <a:pt x="167" y="42"/>
                      <a:pt x="167" y="42"/>
                      <a:pt x="167" y="42"/>
                    </a:cubicBezTo>
                    <a:lnTo>
                      <a:pt x="115" y="42"/>
                    </a:lnTo>
                    <a:close/>
                  </a:path>
                </a:pathLst>
              </a:custGeom>
              <a:grpFill/>
              <a:ln>
                <a:noFill/>
              </a:ln>
            </p:spPr>
            <p:txBody>
              <a:bodyPr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sz="24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5" name="Oval 84"/>
              <p:cNvSpPr/>
              <p:nvPr/>
            </p:nvSpPr>
            <p:spPr bwMode="auto">
              <a:xfrm>
                <a:off x="18167266" y="5973356"/>
                <a:ext cx="229951" cy="230011"/>
              </a:xfrm>
              <a:prstGeom prst="ellipse">
                <a:avLst/>
              </a:prstGeom>
              <a:grpFill/>
              <a:ln>
                <a:noFill/>
              </a:ln>
            </p:spPr>
            <p:txBody>
              <a:bodyPr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sz="24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7" name="Group 85"/>
            <p:cNvGrpSpPr/>
            <p:nvPr/>
          </p:nvGrpSpPr>
          <p:grpSpPr>
            <a:xfrm rot="1080935">
              <a:off x="1096493" y="1970883"/>
              <a:ext cx="1994506" cy="710956"/>
              <a:chOff x="485775" y="495300"/>
              <a:chExt cx="5238750" cy="1866901"/>
            </a:xfrm>
          </p:grpSpPr>
          <p:sp>
            <p:nvSpPr>
              <p:cNvPr id="48" name="Freeform: Shape 86"/>
              <p:cNvSpPr/>
              <p:nvPr/>
            </p:nvSpPr>
            <p:spPr bwMode="auto">
              <a:xfrm>
                <a:off x="4603750" y="1674813"/>
                <a:ext cx="1120775" cy="687388"/>
              </a:xfrm>
              <a:custGeom>
                <a:avLst/>
                <a:gdLst>
                  <a:gd name="T0" fmla="*/ 6 w 117"/>
                  <a:gd name="T1" fmla="*/ 29 h 71"/>
                  <a:gd name="T2" fmla="*/ 0 w 117"/>
                  <a:gd name="T3" fmla="*/ 58 h 71"/>
                  <a:gd name="T4" fmla="*/ 63 w 117"/>
                  <a:gd name="T5" fmla="*/ 71 h 71"/>
                  <a:gd name="T6" fmla="*/ 115 w 117"/>
                  <a:gd name="T7" fmla="*/ 55 h 71"/>
                  <a:gd name="T8" fmla="*/ 115 w 117"/>
                  <a:gd name="T9" fmla="*/ 55 h 71"/>
                  <a:gd name="T10" fmla="*/ 115 w 117"/>
                  <a:gd name="T11" fmla="*/ 53 h 71"/>
                  <a:gd name="T12" fmla="*/ 68 w 117"/>
                  <a:gd name="T13" fmla="*/ 43 h 71"/>
                  <a:gd name="T14" fmla="*/ 62 w 117"/>
                  <a:gd name="T15" fmla="*/ 46 h 71"/>
                  <a:gd name="T16" fmla="*/ 57 w 117"/>
                  <a:gd name="T17" fmla="*/ 39 h 71"/>
                  <a:gd name="T18" fmla="*/ 64 w 117"/>
                  <a:gd name="T19" fmla="*/ 35 h 71"/>
                  <a:gd name="T20" fmla="*/ 68 w 117"/>
                  <a:gd name="T21" fmla="*/ 40 h 71"/>
                  <a:gd name="T22" fmla="*/ 116 w 117"/>
                  <a:gd name="T23" fmla="*/ 50 h 71"/>
                  <a:gd name="T24" fmla="*/ 117 w 117"/>
                  <a:gd name="T25" fmla="*/ 48 h 71"/>
                  <a:gd name="T26" fmla="*/ 117 w 117"/>
                  <a:gd name="T27" fmla="*/ 48 h 71"/>
                  <a:gd name="T28" fmla="*/ 75 w 117"/>
                  <a:gd name="T29" fmla="*/ 13 h 71"/>
                  <a:gd name="T30" fmla="*/ 12 w 117"/>
                  <a:gd name="T31" fmla="*/ 0 h 71"/>
                  <a:gd name="T32" fmla="*/ 6 w 117"/>
                  <a:gd name="T33" fmla="*/ 2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71">
                    <a:moveTo>
                      <a:pt x="6" y="29"/>
                    </a:moveTo>
                    <a:cubicBezTo>
                      <a:pt x="0" y="58"/>
                      <a:pt x="0" y="58"/>
                      <a:pt x="0" y="58"/>
                    </a:cubicBezTo>
                    <a:cubicBezTo>
                      <a:pt x="63" y="71"/>
                      <a:pt x="63" y="71"/>
                      <a:pt x="63" y="71"/>
                    </a:cubicBezTo>
                    <a:cubicBezTo>
                      <a:pt x="76" y="58"/>
                      <a:pt x="95" y="51"/>
                      <a:pt x="115" y="55"/>
                    </a:cubicBezTo>
                    <a:cubicBezTo>
                      <a:pt x="115" y="55"/>
                      <a:pt x="115" y="55"/>
                      <a:pt x="115" y="55"/>
                    </a:cubicBezTo>
                    <a:cubicBezTo>
                      <a:pt x="115" y="53"/>
                      <a:pt x="115" y="53"/>
                      <a:pt x="115" y="53"/>
                    </a:cubicBezTo>
                    <a:cubicBezTo>
                      <a:pt x="68" y="43"/>
                      <a:pt x="68" y="43"/>
                      <a:pt x="68" y="43"/>
                    </a:cubicBezTo>
                    <a:cubicBezTo>
                      <a:pt x="67" y="45"/>
                      <a:pt x="64" y="47"/>
                      <a:pt x="62" y="46"/>
                    </a:cubicBezTo>
                    <a:cubicBezTo>
                      <a:pt x="59" y="45"/>
                      <a:pt x="57" y="42"/>
                      <a:pt x="57" y="39"/>
                    </a:cubicBezTo>
                    <a:cubicBezTo>
                      <a:pt x="58" y="36"/>
                      <a:pt x="61" y="34"/>
                      <a:pt x="64" y="35"/>
                    </a:cubicBezTo>
                    <a:cubicBezTo>
                      <a:pt x="67" y="36"/>
                      <a:pt x="68" y="38"/>
                      <a:pt x="68" y="40"/>
                    </a:cubicBezTo>
                    <a:cubicBezTo>
                      <a:pt x="116" y="50"/>
                      <a:pt x="116" y="50"/>
                      <a:pt x="116" y="50"/>
                    </a:cubicBezTo>
                    <a:cubicBezTo>
                      <a:pt x="117" y="48"/>
                      <a:pt x="117" y="48"/>
                      <a:pt x="117" y="48"/>
                    </a:cubicBezTo>
                    <a:cubicBezTo>
                      <a:pt x="117" y="48"/>
                      <a:pt x="117" y="48"/>
                      <a:pt x="117" y="48"/>
                    </a:cubicBezTo>
                    <a:cubicBezTo>
                      <a:pt x="97" y="44"/>
                      <a:pt x="82" y="30"/>
                      <a:pt x="75" y="13"/>
                    </a:cubicBezTo>
                    <a:cubicBezTo>
                      <a:pt x="12" y="0"/>
                      <a:pt x="12" y="0"/>
                      <a:pt x="12" y="0"/>
                    </a:cubicBezTo>
                    <a:lnTo>
                      <a:pt x="6" y="29"/>
                    </a:lnTo>
                    <a:close/>
                  </a:path>
                </a:pathLst>
              </a:custGeom>
              <a:solidFill>
                <a:srgbClr val="E61E10">
                  <a:lumMod val="60000"/>
                  <a:lumOff val="40000"/>
                </a:srgbClr>
              </a:solidFill>
              <a:ln>
                <a:noFill/>
              </a:ln>
            </p:spPr>
            <p:txBody>
              <a:bodyPr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sz="24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Shape 87"/>
              <p:cNvSpPr/>
              <p:nvPr/>
            </p:nvSpPr>
            <p:spPr bwMode="auto">
              <a:xfrm>
                <a:off x="1549400" y="989013"/>
                <a:ext cx="3351213" cy="1335088"/>
              </a:xfrm>
              <a:custGeom>
                <a:avLst/>
                <a:gdLst>
                  <a:gd name="T0" fmla="*/ 2111 w 2111"/>
                  <a:gd name="T1" fmla="*/ 420 h 841"/>
                  <a:gd name="T2" fmla="*/ 2027 w 2111"/>
                  <a:gd name="T3" fmla="*/ 841 h 841"/>
                  <a:gd name="T4" fmla="*/ 0 w 2111"/>
                  <a:gd name="T5" fmla="*/ 426 h 841"/>
                  <a:gd name="T6" fmla="*/ 84 w 2111"/>
                  <a:gd name="T7" fmla="*/ 0 h 841"/>
                  <a:gd name="T8" fmla="*/ 2111 w 2111"/>
                  <a:gd name="T9" fmla="*/ 420 h 841"/>
                </a:gdLst>
                <a:ahLst/>
                <a:cxnLst>
                  <a:cxn ang="0">
                    <a:pos x="T0" y="T1"/>
                  </a:cxn>
                  <a:cxn ang="0">
                    <a:pos x="T2" y="T3"/>
                  </a:cxn>
                  <a:cxn ang="0">
                    <a:pos x="T4" y="T5"/>
                  </a:cxn>
                  <a:cxn ang="0">
                    <a:pos x="T6" y="T7"/>
                  </a:cxn>
                  <a:cxn ang="0">
                    <a:pos x="T8" y="T9"/>
                  </a:cxn>
                </a:cxnLst>
                <a:rect l="0" t="0" r="r" b="b"/>
                <a:pathLst>
                  <a:path w="2111" h="841">
                    <a:moveTo>
                      <a:pt x="2111" y="420"/>
                    </a:moveTo>
                    <a:lnTo>
                      <a:pt x="2027" y="841"/>
                    </a:lnTo>
                    <a:lnTo>
                      <a:pt x="0" y="426"/>
                    </a:lnTo>
                    <a:lnTo>
                      <a:pt x="84" y="0"/>
                    </a:lnTo>
                    <a:lnTo>
                      <a:pt x="2111" y="420"/>
                    </a:lnTo>
                    <a:close/>
                  </a:path>
                </a:pathLst>
              </a:custGeom>
              <a:solidFill>
                <a:srgbClr val="E61E10"/>
              </a:solidFill>
              <a:ln>
                <a:noFill/>
              </a:ln>
            </p:spPr>
            <p:txBody>
              <a:bodyPr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sz="24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Shape 88"/>
              <p:cNvSpPr/>
              <p:nvPr/>
            </p:nvSpPr>
            <p:spPr bwMode="auto">
              <a:xfrm>
                <a:off x="1414463" y="958850"/>
                <a:ext cx="3352800" cy="1344613"/>
              </a:xfrm>
              <a:custGeom>
                <a:avLst/>
                <a:gdLst>
                  <a:gd name="T0" fmla="*/ 2112 w 2112"/>
                  <a:gd name="T1" fmla="*/ 421 h 847"/>
                  <a:gd name="T2" fmla="*/ 2027 w 2112"/>
                  <a:gd name="T3" fmla="*/ 847 h 847"/>
                  <a:gd name="T4" fmla="*/ 0 w 2112"/>
                  <a:gd name="T5" fmla="*/ 427 h 847"/>
                  <a:gd name="T6" fmla="*/ 85 w 2112"/>
                  <a:gd name="T7" fmla="*/ 0 h 847"/>
                  <a:gd name="T8" fmla="*/ 2112 w 2112"/>
                  <a:gd name="T9" fmla="*/ 421 h 847"/>
                </a:gdLst>
                <a:ahLst/>
                <a:cxnLst>
                  <a:cxn ang="0">
                    <a:pos x="T0" y="T1"/>
                  </a:cxn>
                  <a:cxn ang="0">
                    <a:pos x="T2" y="T3"/>
                  </a:cxn>
                  <a:cxn ang="0">
                    <a:pos x="T4" y="T5"/>
                  </a:cxn>
                  <a:cxn ang="0">
                    <a:pos x="T6" y="T7"/>
                  </a:cxn>
                  <a:cxn ang="0">
                    <a:pos x="T8" y="T9"/>
                  </a:cxn>
                </a:cxnLst>
                <a:rect l="0" t="0" r="r" b="b"/>
                <a:pathLst>
                  <a:path w="2112" h="847">
                    <a:moveTo>
                      <a:pt x="2112" y="421"/>
                    </a:moveTo>
                    <a:lnTo>
                      <a:pt x="2027" y="847"/>
                    </a:lnTo>
                    <a:lnTo>
                      <a:pt x="0" y="427"/>
                    </a:lnTo>
                    <a:lnTo>
                      <a:pt x="85" y="0"/>
                    </a:lnTo>
                    <a:lnTo>
                      <a:pt x="2112" y="421"/>
                    </a:lnTo>
                    <a:close/>
                  </a:path>
                </a:pathLst>
              </a:custGeom>
              <a:solidFill>
                <a:srgbClr val="E61E10">
                  <a:lumMod val="20000"/>
                  <a:lumOff val="80000"/>
                </a:srgbClr>
              </a:solidFill>
              <a:ln>
                <a:noFill/>
              </a:ln>
            </p:spPr>
            <p:txBody>
              <a:bodyPr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sz="24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Shape 89"/>
              <p:cNvSpPr/>
              <p:nvPr/>
            </p:nvSpPr>
            <p:spPr bwMode="auto">
              <a:xfrm>
                <a:off x="485775" y="736600"/>
                <a:ext cx="536575" cy="862013"/>
              </a:xfrm>
              <a:custGeom>
                <a:avLst/>
                <a:gdLst>
                  <a:gd name="T0" fmla="*/ 37 w 56"/>
                  <a:gd name="T1" fmla="*/ 88 h 89"/>
                  <a:gd name="T2" fmla="*/ 39 w 56"/>
                  <a:gd name="T3" fmla="*/ 89 h 89"/>
                  <a:gd name="T4" fmla="*/ 56 w 56"/>
                  <a:gd name="T5" fmla="*/ 5 h 89"/>
                  <a:gd name="T6" fmla="*/ 54 w 56"/>
                  <a:gd name="T7" fmla="*/ 4 h 89"/>
                  <a:gd name="T8" fmla="*/ 5 w 56"/>
                  <a:gd name="T9" fmla="*/ 38 h 89"/>
                  <a:gd name="T10" fmla="*/ 37 w 56"/>
                  <a:gd name="T11" fmla="*/ 88 h 89"/>
                </a:gdLst>
                <a:ahLst/>
                <a:cxnLst>
                  <a:cxn ang="0">
                    <a:pos x="T0" y="T1"/>
                  </a:cxn>
                  <a:cxn ang="0">
                    <a:pos x="T2" y="T3"/>
                  </a:cxn>
                  <a:cxn ang="0">
                    <a:pos x="T4" y="T5"/>
                  </a:cxn>
                  <a:cxn ang="0">
                    <a:pos x="T6" y="T7"/>
                  </a:cxn>
                  <a:cxn ang="0">
                    <a:pos x="T8" y="T9"/>
                  </a:cxn>
                  <a:cxn ang="0">
                    <a:pos x="T10" y="T11"/>
                  </a:cxn>
                </a:cxnLst>
                <a:rect l="0" t="0" r="r" b="b"/>
                <a:pathLst>
                  <a:path w="56" h="89">
                    <a:moveTo>
                      <a:pt x="37" y="88"/>
                    </a:moveTo>
                    <a:cubicBezTo>
                      <a:pt x="39" y="89"/>
                      <a:pt x="39" y="89"/>
                      <a:pt x="39" y="89"/>
                    </a:cubicBezTo>
                    <a:cubicBezTo>
                      <a:pt x="56" y="5"/>
                      <a:pt x="56" y="5"/>
                      <a:pt x="56" y="5"/>
                    </a:cubicBezTo>
                    <a:cubicBezTo>
                      <a:pt x="54" y="4"/>
                      <a:pt x="54" y="4"/>
                      <a:pt x="54" y="4"/>
                    </a:cubicBezTo>
                    <a:cubicBezTo>
                      <a:pt x="32" y="0"/>
                      <a:pt x="10" y="15"/>
                      <a:pt x="5" y="38"/>
                    </a:cubicBezTo>
                    <a:cubicBezTo>
                      <a:pt x="0" y="61"/>
                      <a:pt x="15" y="83"/>
                      <a:pt x="37" y="88"/>
                    </a:cubicBezTo>
                    <a:close/>
                  </a:path>
                </a:pathLst>
              </a:custGeom>
              <a:solidFill>
                <a:srgbClr val="E61E10">
                  <a:lumMod val="20000"/>
                  <a:lumOff val="80000"/>
                </a:srgbClr>
              </a:solidFill>
              <a:ln>
                <a:noFill/>
              </a:ln>
            </p:spPr>
            <p:txBody>
              <a:bodyPr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sz="24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Shape 90"/>
              <p:cNvSpPr/>
              <p:nvPr/>
            </p:nvSpPr>
            <p:spPr bwMode="auto">
              <a:xfrm>
                <a:off x="858838" y="495300"/>
                <a:ext cx="2087563" cy="1373188"/>
              </a:xfrm>
              <a:custGeom>
                <a:avLst/>
                <a:gdLst>
                  <a:gd name="T0" fmla="*/ 17 w 218"/>
                  <a:gd name="T1" fmla="*/ 30 h 142"/>
                  <a:gd name="T2" fmla="*/ 0 w 218"/>
                  <a:gd name="T3" fmla="*/ 114 h 142"/>
                  <a:gd name="T4" fmla="*/ 137 w 218"/>
                  <a:gd name="T5" fmla="*/ 142 h 142"/>
                  <a:gd name="T6" fmla="*/ 145 w 218"/>
                  <a:gd name="T7" fmla="*/ 136 h 142"/>
                  <a:gd name="T8" fmla="*/ 159 w 218"/>
                  <a:gd name="T9" fmla="*/ 65 h 142"/>
                  <a:gd name="T10" fmla="*/ 154 w 218"/>
                  <a:gd name="T11" fmla="*/ 58 h 142"/>
                  <a:gd name="T12" fmla="*/ 31 w 218"/>
                  <a:gd name="T13" fmla="*/ 32 h 142"/>
                  <a:gd name="T14" fmla="*/ 54 w 218"/>
                  <a:gd name="T15" fmla="*/ 18 h 142"/>
                  <a:gd name="T16" fmla="*/ 206 w 218"/>
                  <a:gd name="T17" fmla="*/ 49 h 142"/>
                  <a:gd name="T18" fmla="*/ 206 w 218"/>
                  <a:gd name="T19" fmla="*/ 49 h 142"/>
                  <a:gd name="T20" fmla="*/ 216 w 218"/>
                  <a:gd name="T21" fmla="*/ 44 h 142"/>
                  <a:gd name="T22" fmla="*/ 216 w 218"/>
                  <a:gd name="T23" fmla="*/ 44 h 142"/>
                  <a:gd name="T24" fmla="*/ 218 w 218"/>
                  <a:gd name="T25" fmla="*/ 36 h 142"/>
                  <a:gd name="T26" fmla="*/ 57 w 218"/>
                  <a:gd name="T27" fmla="*/ 3 h 142"/>
                  <a:gd name="T28" fmla="*/ 17 w 218"/>
                  <a:gd name="T29" fmla="*/ 3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8" h="142">
                    <a:moveTo>
                      <a:pt x="17" y="30"/>
                    </a:moveTo>
                    <a:cubicBezTo>
                      <a:pt x="0" y="114"/>
                      <a:pt x="0" y="114"/>
                      <a:pt x="0" y="114"/>
                    </a:cubicBezTo>
                    <a:cubicBezTo>
                      <a:pt x="137" y="142"/>
                      <a:pt x="137" y="142"/>
                      <a:pt x="137" y="142"/>
                    </a:cubicBezTo>
                    <a:cubicBezTo>
                      <a:pt x="140" y="142"/>
                      <a:pt x="144" y="140"/>
                      <a:pt x="145" y="136"/>
                    </a:cubicBezTo>
                    <a:cubicBezTo>
                      <a:pt x="159" y="65"/>
                      <a:pt x="159" y="65"/>
                      <a:pt x="159" y="65"/>
                    </a:cubicBezTo>
                    <a:cubicBezTo>
                      <a:pt x="160" y="62"/>
                      <a:pt x="158" y="58"/>
                      <a:pt x="154" y="58"/>
                    </a:cubicBezTo>
                    <a:cubicBezTo>
                      <a:pt x="31" y="32"/>
                      <a:pt x="31" y="32"/>
                      <a:pt x="31" y="32"/>
                    </a:cubicBezTo>
                    <a:cubicBezTo>
                      <a:pt x="33" y="22"/>
                      <a:pt x="44" y="15"/>
                      <a:pt x="54" y="18"/>
                    </a:cubicBezTo>
                    <a:cubicBezTo>
                      <a:pt x="206" y="49"/>
                      <a:pt x="206" y="49"/>
                      <a:pt x="206" y="49"/>
                    </a:cubicBezTo>
                    <a:cubicBezTo>
                      <a:pt x="206" y="49"/>
                      <a:pt x="206" y="49"/>
                      <a:pt x="206" y="49"/>
                    </a:cubicBezTo>
                    <a:cubicBezTo>
                      <a:pt x="210" y="49"/>
                      <a:pt x="215" y="47"/>
                      <a:pt x="216" y="44"/>
                    </a:cubicBezTo>
                    <a:cubicBezTo>
                      <a:pt x="216" y="44"/>
                      <a:pt x="216" y="44"/>
                      <a:pt x="216" y="44"/>
                    </a:cubicBezTo>
                    <a:cubicBezTo>
                      <a:pt x="218" y="36"/>
                      <a:pt x="218" y="36"/>
                      <a:pt x="218" y="36"/>
                    </a:cubicBezTo>
                    <a:cubicBezTo>
                      <a:pt x="57" y="3"/>
                      <a:pt x="57" y="3"/>
                      <a:pt x="57" y="3"/>
                    </a:cubicBezTo>
                    <a:cubicBezTo>
                      <a:pt x="39" y="0"/>
                      <a:pt x="21" y="11"/>
                      <a:pt x="17" y="30"/>
                    </a:cubicBezTo>
                    <a:close/>
                  </a:path>
                </a:pathLst>
              </a:custGeom>
              <a:solidFill>
                <a:srgbClr val="E61E10"/>
              </a:solidFill>
              <a:ln>
                <a:noFill/>
              </a:ln>
            </p:spPr>
            <p:txBody>
              <a:bodyPr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sz="24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Shape 91"/>
              <p:cNvSpPr/>
              <p:nvPr/>
            </p:nvSpPr>
            <p:spPr bwMode="auto">
              <a:xfrm>
                <a:off x="993775" y="804863"/>
                <a:ext cx="344488" cy="850900"/>
              </a:xfrm>
              <a:custGeom>
                <a:avLst/>
                <a:gdLst>
                  <a:gd name="T0" fmla="*/ 114 w 217"/>
                  <a:gd name="T1" fmla="*/ 536 h 536"/>
                  <a:gd name="T2" fmla="*/ 217 w 217"/>
                  <a:gd name="T3" fmla="*/ 24 h 536"/>
                  <a:gd name="T4" fmla="*/ 102 w 217"/>
                  <a:gd name="T5" fmla="*/ 0 h 536"/>
                  <a:gd name="T6" fmla="*/ 0 w 217"/>
                  <a:gd name="T7" fmla="*/ 512 h 536"/>
                  <a:gd name="T8" fmla="*/ 114 w 217"/>
                  <a:gd name="T9" fmla="*/ 536 h 536"/>
                </a:gdLst>
                <a:ahLst/>
                <a:cxnLst>
                  <a:cxn ang="0">
                    <a:pos x="T0" y="T1"/>
                  </a:cxn>
                  <a:cxn ang="0">
                    <a:pos x="T2" y="T3"/>
                  </a:cxn>
                  <a:cxn ang="0">
                    <a:pos x="T4" y="T5"/>
                  </a:cxn>
                  <a:cxn ang="0">
                    <a:pos x="T6" y="T7"/>
                  </a:cxn>
                  <a:cxn ang="0">
                    <a:pos x="T8" y="T9"/>
                  </a:cxn>
                </a:cxnLst>
                <a:rect l="0" t="0" r="r" b="b"/>
                <a:pathLst>
                  <a:path w="217" h="536">
                    <a:moveTo>
                      <a:pt x="114" y="536"/>
                    </a:moveTo>
                    <a:lnTo>
                      <a:pt x="217" y="24"/>
                    </a:lnTo>
                    <a:lnTo>
                      <a:pt x="102" y="0"/>
                    </a:lnTo>
                    <a:lnTo>
                      <a:pt x="0" y="512"/>
                    </a:lnTo>
                    <a:lnTo>
                      <a:pt x="114" y="536"/>
                    </a:lnTo>
                    <a:close/>
                  </a:path>
                </a:pathLst>
              </a:custGeom>
              <a:solidFill>
                <a:srgbClr val="E61E10">
                  <a:lumMod val="40000"/>
                  <a:lumOff val="60000"/>
                </a:srgbClr>
              </a:solidFill>
              <a:ln>
                <a:noFill/>
              </a:ln>
            </p:spPr>
            <p:txBody>
              <a:bodyPr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sz="24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animEffect transition="in" filter="fade">
                                          <p:cBhvr>
                                            <p:cTn id="9" dur="500"/>
                                            <p:tgtEl>
                                              <p:spTgt spid="44"/>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2" accel="38000" fill="hold" nodeType="clickEffect" p14:presetBounceEnd="44000">
                                      <p:stCondLst>
                                        <p:cond delay="0"/>
                                      </p:stCondLst>
                                      <p:childTnLst>
                                        <p:set>
                                          <p:cBhvr>
                                            <p:cTn id="13" dur="1" fill="hold">
                                              <p:stCondLst>
                                                <p:cond delay="0"/>
                                              </p:stCondLst>
                                            </p:cTn>
                                            <p:tgtEl>
                                              <p:spTgt spid="30"/>
                                            </p:tgtEl>
                                            <p:attrNameLst>
                                              <p:attrName>style.visibility</p:attrName>
                                            </p:attrNameLst>
                                          </p:cBhvr>
                                          <p:to>
                                            <p:strVal val="visible"/>
                                          </p:to>
                                        </p:set>
                                        <p:anim calcmode="lin" valueType="num" p14:bounceEnd="44000">
                                          <p:cBhvr additive="base">
                                            <p:cTn id="14" dur="500" fill="hold"/>
                                            <p:tgtEl>
                                              <p:spTgt spid="30"/>
                                            </p:tgtEl>
                                            <p:attrNameLst>
                                              <p:attrName>ppt_x</p:attrName>
                                            </p:attrNameLst>
                                          </p:cBhvr>
                                          <p:tavLst>
                                            <p:tav tm="0">
                                              <p:val>
                                                <p:strVal val="1+#ppt_w/2"/>
                                              </p:val>
                                            </p:tav>
                                            <p:tav tm="100000">
                                              <p:val>
                                                <p:strVal val="#ppt_x"/>
                                              </p:val>
                                            </p:tav>
                                          </p:tavLst>
                                        </p:anim>
                                        <p:anim calcmode="lin" valueType="num" p14:bounceEnd="44000">
                                          <p:cBhvr additive="base">
                                            <p:cTn id="15"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2" accel="38000" fill="hold" nodeType="clickEffect" p14:presetBounceEnd="44000">
                                      <p:stCondLst>
                                        <p:cond delay="0"/>
                                      </p:stCondLst>
                                      <p:childTnLst>
                                        <p:set>
                                          <p:cBhvr>
                                            <p:cTn id="19" dur="1" fill="hold">
                                              <p:stCondLst>
                                                <p:cond delay="0"/>
                                              </p:stCondLst>
                                            </p:cTn>
                                            <p:tgtEl>
                                              <p:spTgt spid="37"/>
                                            </p:tgtEl>
                                            <p:attrNameLst>
                                              <p:attrName>style.visibility</p:attrName>
                                            </p:attrNameLst>
                                          </p:cBhvr>
                                          <p:to>
                                            <p:strVal val="visible"/>
                                          </p:to>
                                        </p:set>
                                        <p:anim calcmode="lin" valueType="num" p14:bounceEnd="44000">
                                          <p:cBhvr additive="base">
                                            <p:cTn id="20" dur="500" fill="hold"/>
                                            <p:tgtEl>
                                              <p:spTgt spid="37"/>
                                            </p:tgtEl>
                                            <p:attrNameLst>
                                              <p:attrName>ppt_x</p:attrName>
                                            </p:attrNameLst>
                                          </p:cBhvr>
                                          <p:tavLst>
                                            <p:tav tm="0">
                                              <p:val>
                                                <p:strVal val="1+#ppt_w/2"/>
                                              </p:val>
                                            </p:tav>
                                            <p:tav tm="100000">
                                              <p:val>
                                                <p:strVal val="#ppt_x"/>
                                              </p:val>
                                            </p:tav>
                                          </p:tavLst>
                                        </p:anim>
                                        <p:anim calcmode="lin" valueType="num" p14:bounceEnd="44000">
                                          <p:cBhvr additive="base">
                                            <p:cTn id="21"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2" accel="38000" fill="hold" nodeType="clickEffect" p14:presetBounceEnd="44000">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14:bounceEnd="44000">
                                          <p:cBhvr additive="base">
                                            <p:cTn id="26" dur="500" fill="hold"/>
                                            <p:tgtEl>
                                              <p:spTgt spid="23"/>
                                            </p:tgtEl>
                                            <p:attrNameLst>
                                              <p:attrName>ppt_x</p:attrName>
                                            </p:attrNameLst>
                                          </p:cBhvr>
                                          <p:tavLst>
                                            <p:tav tm="0">
                                              <p:val>
                                                <p:strVal val="1+#ppt_w/2"/>
                                              </p:val>
                                            </p:tav>
                                            <p:tav tm="100000">
                                              <p:val>
                                                <p:strVal val="#ppt_x"/>
                                              </p:val>
                                            </p:tav>
                                          </p:tavLst>
                                        </p:anim>
                                        <p:anim calcmode="lin" valueType="num" p14:bounceEnd="44000">
                                          <p:cBhvr additive="base">
                                            <p:cTn id="27"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2" accel="38000" fill="hold" nodeType="clickEffect" p14:presetBounceEnd="44000">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14:bounceEnd="44000">
                                          <p:cBhvr additive="base">
                                            <p:cTn id="32" dur="500" fill="hold"/>
                                            <p:tgtEl>
                                              <p:spTgt spid="16"/>
                                            </p:tgtEl>
                                            <p:attrNameLst>
                                              <p:attrName>ppt_x</p:attrName>
                                            </p:attrNameLst>
                                          </p:cBhvr>
                                          <p:tavLst>
                                            <p:tav tm="0">
                                              <p:val>
                                                <p:strVal val="1+#ppt_w/2"/>
                                              </p:val>
                                            </p:tav>
                                            <p:tav tm="100000">
                                              <p:val>
                                                <p:strVal val="#ppt_x"/>
                                              </p:val>
                                            </p:tav>
                                          </p:tavLst>
                                        </p:anim>
                                        <p:anim calcmode="lin" valueType="num" p14:bounceEnd="44000">
                                          <p:cBhvr additive="base">
                                            <p:cTn id="33"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animEffect transition="in" filter="fade">
                                          <p:cBhvr>
                                            <p:cTn id="9" dur="500"/>
                                            <p:tgtEl>
                                              <p:spTgt spid="44"/>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2" accel="38000" fill="hold" nodeType="clickEffect">
                                      <p:stCondLst>
                                        <p:cond delay="0"/>
                                      </p:stCondLst>
                                      <p:childTnLst>
                                        <p:set>
                                          <p:cBhvr>
                                            <p:cTn id="13" dur="1" fill="hold">
                                              <p:stCondLst>
                                                <p:cond delay="0"/>
                                              </p:stCondLst>
                                            </p:cTn>
                                            <p:tgtEl>
                                              <p:spTgt spid="30"/>
                                            </p:tgtEl>
                                            <p:attrNameLst>
                                              <p:attrName>style.visibility</p:attrName>
                                            </p:attrNameLst>
                                          </p:cBhvr>
                                          <p:to>
                                            <p:strVal val="visible"/>
                                          </p:to>
                                        </p:set>
                                        <p:anim calcmode="lin" valueType="num">
                                          <p:cBhvr additive="base">
                                            <p:cTn id="14" dur="500" fill="hold"/>
                                            <p:tgtEl>
                                              <p:spTgt spid="30"/>
                                            </p:tgtEl>
                                            <p:attrNameLst>
                                              <p:attrName>ppt_x</p:attrName>
                                            </p:attrNameLst>
                                          </p:cBhvr>
                                          <p:tavLst>
                                            <p:tav tm="0">
                                              <p:val>
                                                <p:strVal val="1+#ppt_w/2"/>
                                              </p:val>
                                            </p:tav>
                                            <p:tav tm="100000">
                                              <p:val>
                                                <p:strVal val="#ppt_x"/>
                                              </p:val>
                                            </p:tav>
                                          </p:tavLst>
                                        </p:anim>
                                        <p:anim calcmode="lin" valueType="num">
                                          <p:cBhvr additive="base">
                                            <p:cTn id="15"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2" accel="38000" fill="hold" nodeType="clickEffect">
                                      <p:stCondLst>
                                        <p:cond delay="0"/>
                                      </p:stCondLst>
                                      <p:childTnLst>
                                        <p:set>
                                          <p:cBhvr>
                                            <p:cTn id="19" dur="1" fill="hold">
                                              <p:stCondLst>
                                                <p:cond delay="0"/>
                                              </p:stCondLst>
                                            </p:cTn>
                                            <p:tgtEl>
                                              <p:spTgt spid="37"/>
                                            </p:tgtEl>
                                            <p:attrNameLst>
                                              <p:attrName>style.visibility</p:attrName>
                                            </p:attrNameLst>
                                          </p:cBhvr>
                                          <p:to>
                                            <p:strVal val="visible"/>
                                          </p:to>
                                        </p:set>
                                        <p:anim calcmode="lin" valueType="num">
                                          <p:cBhvr additive="base">
                                            <p:cTn id="20" dur="500" fill="hold"/>
                                            <p:tgtEl>
                                              <p:spTgt spid="37"/>
                                            </p:tgtEl>
                                            <p:attrNameLst>
                                              <p:attrName>ppt_x</p:attrName>
                                            </p:attrNameLst>
                                          </p:cBhvr>
                                          <p:tavLst>
                                            <p:tav tm="0">
                                              <p:val>
                                                <p:strVal val="1+#ppt_w/2"/>
                                              </p:val>
                                            </p:tav>
                                            <p:tav tm="100000">
                                              <p:val>
                                                <p:strVal val="#ppt_x"/>
                                              </p:val>
                                            </p:tav>
                                          </p:tavLst>
                                        </p:anim>
                                        <p:anim calcmode="lin" valueType="num">
                                          <p:cBhvr additive="base">
                                            <p:cTn id="21"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2" accel="38000" fill="hold" nodeType="click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additive="base">
                                            <p:cTn id="26" dur="500" fill="hold"/>
                                            <p:tgtEl>
                                              <p:spTgt spid="23"/>
                                            </p:tgtEl>
                                            <p:attrNameLst>
                                              <p:attrName>ppt_x</p:attrName>
                                            </p:attrNameLst>
                                          </p:cBhvr>
                                          <p:tavLst>
                                            <p:tav tm="0">
                                              <p:val>
                                                <p:strVal val="1+#ppt_w/2"/>
                                              </p:val>
                                            </p:tav>
                                            <p:tav tm="100000">
                                              <p:val>
                                                <p:strVal val="#ppt_x"/>
                                              </p:val>
                                            </p:tav>
                                          </p:tavLst>
                                        </p:anim>
                                        <p:anim calcmode="lin" valueType="num">
                                          <p:cBhvr additive="base">
                                            <p:cTn id="27"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2" accel="38000"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fill="hold"/>
                                            <p:tgtEl>
                                              <p:spTgt spid="16"/>
                                            </p:tgtEl>
                                            <p:attrNameLst>
                                              <p:attrName>ppt_x</p:attrName>
                                            </p:attrNameLst>
                                          </p:cBhvr>
                                          <p:tavLst>
                                            <p:tav tm="0">
                                              <p:val>
                                                <p:strVal val="1+#ppt_w/2"/>
                                              </p:val>
                                            </p:tav>
                                            <p:tav tm="100000">
                                              <p:val>
                                                <p:strVal val="#ppt_x"/>
                                              </p:val>
                                            </p:tav>
                                          </p:tavLst>
                                        </p:anim>
                                        <p:anim calcmode="lin" valueType="num">
                                          <p:cBhvr additive="base">
                                            <p:cTn id="33"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55869" y="88072"/>
            <a:ext cx="4978332" cy="584775"/>
            <a:chOff x="355869" y="88072"/>
            <a:chExt cx="4978332" cy="584775"/>
          </a:xfrm>
        </p:grpSpPr>
        <p:sp>
          <p:nvSpPr>
            <p:cNvPr id="8" name="矩形 7"/>
            <p:cNvSpPr/>
            <p:nvPr/>
          </p:nvSpPr>
          <p:spPr>
            <a:xfrm>
              <a:off x="355869" y="88072"/>
              <a:ext cx="2646878" cy="584775"/>
            </a:xfrm>
            <a:prstGeom prst="rect">
              <a:avLst/>
            </a:prstGeom>
          </p:spPr>
          <p:txBody>
            <a:bodyPr wrap="none">
              <a:spAutoFit/>
            </a:bodyPr>
            <a:lstStyle/>
            <a:p>
              <a:r>
                <a:rPr lang="zh-CN" altLang="en-US" sz="3200" b="1">
                  <a:solidFill>
                    <a:srgbClr val="C00000"/>
                  </a:solidFill>
                  <a:latin typeface="微软雅黑" panose="020B0503020204020204" pitchFamily="34" charset="-122"/>
                  <a:ea typeface="微软雅黑" panose="020B0503020204020204" pitchFamily="34" charset="-122"/>
                </a:rPr>
                <a:t>成功项目展示</a:t>
              </a:r>
              <a:endParaRPr lang="zh-CN" altLang="en-US" sz="3200" b="1" dirty="0">
                <a:solidFill>
                  <a:srgbClr val="C00000"/>
                </a:solidFill>
                <a:latin typeface="微软雅黑" panose="020B0503020204020204" pitchFamily="34" charset="-122"/>
                <a:ea typeface="微软雅黑" panose="020B0503020204020204" pitchFamily="34" charset="-122"/>
              </a:endParaRPr>
            </a:p>
          </p:txBody>
        </p:sp>
        <p:sp>
          <p:nvSpPr>
            <p:cNvPr id="9" name="矩形 8"/>
            <p:cNvSpPr/>
            <p:nvPr/>
          </p:nvSpPr>
          <p:spPr>
            <a:xfrm>
              <a:off x="2841211" y="258223"/>
              <a:ext cx="2492990" cy="400110"/>
            </a:xfrm>
            <a:prstGeom prst="rect">
              <a:avLst/>
            </a:prstGeom>
          </p:spPr>
          <p:txBody>
            <a:bodyPr wrap="none">
              <a:spAutoFit/>
            </a:bodyPr>
            <a:lstStyle/>
            <a:p>
              <a:pPr lvl="0"/>
              <a:r>
                <a:rPr lang="zh-CN" altLang="en-US" sz="2000">
                  <a:solidFill>
                    <a:prstClr val="black"/>
                  </a:solidFill>
                  <a:latin typeface="微软雅黑" panose="020B0503020204020204" pitchFamily="34" charset="-122"/>
                  <a:ea typeface="微软雅黑" panose="020B0503020204020204" pitchFamily="34" charset="-122"/>
                </a:rPr>
                <a:t>成功项目（一）展示</a:t>
              </a:r>
              <a:endParaRPr lang="zh-CN" altLang="en-US" sz="2000" dirty="0">
                <a:solidFill>
                  <a:prstClr val="black"/>
                </a:solidFill>
                <a:latin typeface="微软雅黑" panose="020B0503020204020204" pitchFamily="34" charset="-122"/>
                <a:ea typeface="微软雅黑" panose="020B0503020204020204" pitchFamily="34" charset="-122"/>
              </a:endParaRPr>
            </a:p>
          </p:txBody>
        </p:sp>
      </p:grp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10381" y="3922420"/>
            <a:ext cx="1944937" cy="1872761"/>
          </a:xfrm>
          <a:prstGeom prst="rect">
            <a:avLst/>
          </a:prstGeom>
        </p:spPr>
      </p:pic>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0380" y="1873355"/>
            <a:ext cx="1944936" cy="1944936"/>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38349" y="1873353"/>
            <a:ext cx="1944936" cy="1944936"/>
          </a:xfrm>
          <a:prstGeom prst="rect">
            <a:avLst/>
          </a:prstGeom>
        </p:spPr>
      </p:pic>
      <p:sp>
        <p:nvSpPr>
          <p:cNvPr id="11" name="矩形 10"/>
          <p:cNvSpPr/>
          <p:nvPr/>
        </p:nvSpPr>
        <p:spPr>
          <a:xfrm>
            <a:off x="2938349" y="3886331"/>
            <a:ext cx="8520835" cy="1944936"/>
          </a:xfrm>
          <a:prstGeom prst="rect">
            <a:avLst/>
          </a:prstGeom>
          <a:solidFill>
            <a:srgbClr val="C00000"/>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ea"/>
                <a:sym typeface="+mn-lt"/>
              </a:rPr>
              <a:t>在此输入小标题</a:t>
            </a:r>
            <a:endParaRPr kumimoji="0" lang="en-US" altLang="zh-CN" sz="2400" b="1"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ea"/>
              <a:sym typeface="+mn-lt"/>
            </a:endParaRPr>
          </a:p>
          <a:p>
            <a:pPr marL="0" marR="0" lvl="0" indent="0" defTabSz="914400" eaLnBrk="1" fontAlgn="auto" latinLnBrk="0" hangingPunct="1">
              <a:lnSpc>
                <a:spcPct val="100000"/>
              </a:lnSpc>
              <a:spcBef>
                <a:spcPts val="0"/>
              </a:spcBef>
              <a:spcAft>
                <a:spcPts val="0"/>
              </a:spcAft>
              <a:buClrTx/>
              <a:buSzTx/>
              <a:buFontTx/>
              <a:buNone/>
              <a:defRPr/>
            </a:pPr>
            <a:endParaRPr kumimoji="0" lang="en-US" altLang="zh-CN" sz="2200" b="0"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ea"/>
              <a:sym typeface="+mn-lt"/>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350" b="0"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ea"/>
                <a:sym typeface="+mn-lt"/>
              </a:rPr>
              <a:t>这里输入简单的文字概述里输入简单文字概述输入简单的文字概述里输入输入里这里输入简单的文字概述里输入简单文字概述</a:t>
            </a:r>
            <a:endParaRPr kumimoji="0" lang="zh-CN" altLang="en-US" sz="1350" b="0"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ea"/>
              <a:sym typeface="+mn-lt"/>
            </a:endParaRPr>
          </a:p>
        </p:txBody>
      </p:sp>
      <p:sp>
        <p:nvSpPr>
          <p:cNvPr id="12" name="矩形 11"/>
          <p:cNvSpPr/>
          <p:nvPr/>
        </p:nvSpPr>
        <p:spPr>
          <a:xfrm>
            <a:off x="5129722" y="1879353"/>
            <a:ext cx="6498076" cy="461665"/>
          </a:xfrm>
          <a:prstGeom prst="rect">
            <a:avLst/>
          </a:prstGeom>
        </p:spPr>
        <p:txBody>
          <a:bodyPr wrap="square">
            <a:spAutoFit/>
          </a:bodyPr>
          <a:lstStyle/>
          <a:p>
            <a:pPr defTabSz="914400"/>
            <a:r>
              <a:rPr lang="zh-CN" altLang="en-US" sz="2400" b="1" dirty="0">
                <a:solidFill>
                  <a:srgbClr val="000000"/>
                </a:solidFill>
                <a:latin typeface="Arial" panose="020B0604020202020204"/>
                <a:ea typeface="微软雅黑" panose="020B0503020204020204" pitchFamily="34" charset="-122"/>
                <a:cs typeface="+mn-ea"/>
                <a:sym typeface="+mn-lt"/>
              </a:rPr>
              <a:t>项目成果概述</a:t>
            </a:r>
            <a:endParaRPr lang="en-US" altLang="zh-CN" sz="2400" b="1" dirty="0">
              <a:solidFill>
                <a:srgbClr val="000000"/>
              </a:solidFill>
              <a:latin typeface="Arial" panose="020B0604020202020204"/>
              <a:ea typeface="微软雅黑" panose="020B0503020204020204" pitchFamily="34" charset="-122"/>
              <a:cs typeface="+mn-ea"/>
              <a:sym typeface="+mn-lt"/>
            </a:endParaRPr>
          </a:p>
        </p:txBody>
      </p:sp>
      <p:sp>
        <p:nvSpPr>
          <p:cNvPr id="13" name="矩形 12"/>
          <p:cNvSpPr/>
          <p:nvPr/>
        </p:nvSpPr>
        <p:spPr>
          <a:xfrm>
            <a:off x="5129720" y="2488692"/>
            <a:ext cx="5047213" cy="300210"/>
          </a:xfrm>
          <a:prstGeom prst="rect">
            <a:avLst/>
          </a:prstGeom>
        </p:spPr>
        <p:txBody>
          <a:bodyPr wrap="square">
            <a:spAutoFit/>
          </a:bodyPr>
          <a:lstStyle/>
          <a:p>
            <a:pPr defTabSz="914400"/>
            <a:r>
              <a:rPr lang="zh-CN" altLang="en-US" sz="1350" dirty="0">
                <a:solidFill>
                  <a:srgbClr val="000000"/>
                </a:solidFill>
                <a:latin typeface="Arial" panose="020B0604020202020204"/>
                <a:ea typeface="微软雅黑" panose="020B0503020204020204" pitchFamily="34" charset="-122"/>
                <a:cs typeface="+mn-ea"/>
                <a:sym typeface="+mn-lt"/>
              </a:rPr>
              <a:t>在此输入关于此标题或图形的文字描述内容或者相关的数据</a:t>
            </a:r>
            <a:endParaRPr lang="zh-CN" altLang="en-US" sz="1350" dirty="0">
              <a:solidFill>
                <a:srgbClr val="000000"/>
              </a:solidFill>
              <a:latin typeface="Arial" panose="020B0604020202020204"/>
              <a:ea typeface="微软雅黑" panose="020B0503020204020204" pitchFamily="34" charset="-122"/>
              <a:cs typeface="+mn-ea"/>
              <a:sym typeface="+mn-lt"/>
            </a:endParaRPr>
          </a:p>
        </p:txBody>
      </p:sp>
      <p:sp>
        <p:nvSpPr>
          <p:cNvPr id="14" name="矩形 13"/>
          <p:cNvSpPr/>
          <p:nvPr/>
        </p:nvSpPr>
        <p:spPr>
          <a:xfrm>
            <a:off x="5129720" y="2819637"/>
            <a:ext cx="5047213" cy="300210"/>
          </a:xfrm>
          <a:prstGeom prst="rect">
            <a:avLst/>
          </a:prstGeom>
        </p:spPr>
        <p:txBody>
          <a:bodyPr wrap="square">
            <a:spAutoFit/>
          </a:bodyPr>
          <a:lstStyle/>
          <a:p>
            <a:pPr defTabSz="914400"/>
            <a:r>
              <a:rPr lang="zh-CN" altLang="en-US" sz="1350" dirty="0">
                <a:solidFill>
                  <a:srgbClr val="000000"/>
                </a:solidFill>
                <a:latin typeface="Arial" panose="020B0604020202020204"/>
                <a:ea typeface="微软雅黑" panose="020B0503020204020204" pitchFamily="34" charset="-122"/>
                <a:cs typeface="+mn-ea"/>
                <a:sym typeface="+mn-lt"/>
              </a:rPr>
              <a:t>在此输入关于此标题或图形的文字描述内容或者相关的数据</a:t>
            </a:r>
            <a:endParaRPr lang="zh-CN" altLang="en-US" sz="1350" dirty="0">
              <a:solidFill>
                <a:srgbClr val="000000"/>
              </a:solidFill>
              <a:latin typeface="Arial" panose="020B0604020202020204"/>
              <a:ea typeface="微软雅黑" panose="020B0503020204020204" pitchFamily="34" charset="-122"/>
              <a:cs typeface="+mn-ea"/>
              <a:sym typeface="+mn-lt"/>
            </a:endParaRPr>
          </a:p>
        </p:txBody>
      </p:sp>
      <p:sp>
        <p:nvSpPr>
          <p:cNvPr id="15" name="矩形 14"/>
          <p:cNvSpPr/>
          <p:nvPr/>
        </p:nvSpPr>
        <p:spPr>
          <a:xfrm>
            <a:off x="5129720" y="3157852"/>
            <a:ext cx="5047213" cy="300210"/>
          </a:xfrm>
          <a:prstGeom prst="rect">
            <a:avLst/>
          </a:prstGeom>
        </p:spPr>
        <p:txBody>
          <a:bodyPr wrap="square">
            <a:spAutoFit/>
          </a:bodyPr>
          <a:lstStyle/>
          <a:p>
            <a:pPr defTabSz="914400"/>
            <a:r>
              <a:rPr lang="zh-CN" altLang="en-US" sz="1350" dirty="0">
                <a:solidFill>
                  <a:srgbClr val="000000"/>
                </a:solidFill>
                <a:latin typeface="Arial" panose="020B0604020202020204"/>
                <a:ea typeface="微软雅黑" panose="020B0503020204020204" pitchFamily="34" charset="-122"/>
                <a:cs typeface="+mn-ea"/>
                <a:sym typeface="+mn-lt"/>
              </a:rPr>
              <a:t>在此输入关于此标题或图形的文字描述内容或者相关的数据</a:t>
            </a:r>
            <a:endParaRPr lang="zh-CN" altLang="en-US" sz="1350" dirty="0">
              <a:solidFill>
                <a:srgbClr val="000000"/>
              </a:solidFill>
              <a:latin typeface="Arial" panose="020B0604020202020204"/>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strVal val="(6*min(max(#ppt_w*#ppt_h,.3),1)-7.4)/-.7*#ppt_w"/>
                                          </p:val>
                                        </p:tav>
                                        <p:tav tm="100000">
                                          <p:val>
                                            <p:strVal val="#ppt_w"/>
                                          </p:val>
                                        </p:tav>
                                      </p:tavLst>
                                    </p:anim>
                                    <p:anim calcmode="lin" valueType="num">
                                      <p:cBhvr>
                                        <p:cTn id="8" dur="500" fill="hold"/>
                                        <p:tgtEl>
                                          <p:spTgt spid="10"/>
                                        </p:tgtEl>
                                        <p:attrNameLst>
                                          <p:attrName>ppt_h</p:attrName>
                                        </p:attrNameLst>
                                      </p:cBhvr>
                                      <p:tavLst>
                                        <p:tav tm="0">
                                          <p:val>
                                            <p:strVal val="(6*min(max(#ppt_w*#ppt_h,.3),1)-7.4)/-.7*#ppt_h"/>
                                          </p:val>
                                        </p:tav>
                                        <p:tav tm="100000">
                                          <p:val>
                                            <p:strVal val="#ppt_h"/>
                                          </p:val>
                                        </p:tav>
                                      </p:tavLst>
                                    </p:anim>
                                    <p:anim calcmode="lin" valueType="num">
                                      <p:cBhvr>
                                        <p:cTn id="9" dur="500" fill="hold"/>
                                        <p:tgtEl>
                                          <p:spTgt spid="10"/>
                                        </p:tgtEl>
                                        <p:attrNameLst>
                                          <p:attrName>ppt_x</p:attrName>
                                        </p:attrNameLst>
                                      </p:cBhvr>
                                      <p:tavLst>
                                        <p:tav tm="0">
                                          <p:val>
                                            <p:fltVal val="0.5"/>
                                          </p:val>
                                        </p:tav>
                                        <p:tav tm="100000">
                                          <p:val>
                                            <p:strVal val="#ppt_x"/>
                                          </p:val>
                                        </p:tav>
                                      </p:tavLst>
                                    </p:anim>
                                    <p:anim calcmode="lin" valueType="num">
                                      <p:cBhvr>
                                        <p:cTn id="10" dur="500" fill="hold"/>
                                        <p:tgtEl>
                                          <p:spTgt spid="10"/>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23" presetClass="entr" presetSubtype="36"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strVal val="(6*min(max(#ppt_w*#ppt_h,.3),1)-7.4)/-.7*#ppt_w"/>
                                          </p:val>
                                        </p:tav>
                                        <p:tav tm="100000">
                                          <p:val>
                                            <p:strVal val="#ppt_w"/>
                                          </p:val>
                                        </p:tav>
                                      </p:tavLst>
                                    </p:anim>
                                    <p:anim calcmode="lin" valueType="num">
                                      <p:cBhvr>
                                        <p:cTn id="15" dur="500" fill="hold"/>
                                        <p:tgtEl>
                                          <p:spTgt spid="5"/>
                                        </p:tgtEl>
                                        <p:attrNameLst>
                                          <p:attrName>ppt_h</p:attrName>
                                        </p:attrNameLst>
                                      </p:cBhvr>
                                      <p:tavLst>
                                        <p:tav tm="0">
                                          <p:val>
                                            <p:strVal val="(6*min(max(#ppt_w*#ppt_h,.3),1)-7.4)/-.7*#ppt_h"/>
                                          </p:val>
                                        </p:tav>
                                        <p:tav tm="100000">
                                          <p:val>
                                            <p:strVal val="#ppt_h"/>
                                          </p:val>
                                        </p:tav>
                                      </p:tavLst>
                                    </p:anim>
                                    <p:anim calcmode="lin" valueType="num">
                                      <p:cBhvr>
                                        <p:cTn id="16" dur="500" fill="hold"/>
                                        <p:tgtEl>
                                          <p:spTgt spid="5"/>
                                        </p:tgtEl>
                                        <p:attrNameLst>
                                          <p:attrName>ppt_x</p:attrName>
                                        </p:attrNameLst>
                                      </p:cBhvr>
                                      <p:tavLst>
                                        <p:tav tm="0">
                                          <p:val>
                                            <p:fltVal val="0.5"/>
                                          </p:val>
                                        </p:tav>
                                        <p:tav tm="100000">
                                          <p:val>
                                            <p:strVal val="#ppt_x"/>
                                          </p:val>
                                        </p:tav>
                                      </p:tavLst>
                                    </p:anim>
                                    <p:anim calcmode="lin" valueType="num">
                                      <p:cBhvr>
                                        <p:cTn id="17" dur="500" fill="hold"/>
                                        <p:tgtEl>
                                          <p:spTgt spid="5"/>
                                        </p:tgtEl>
                                        <p:attrNameLst>
                                          <p:attrName>ppt_y</p:attrName>
                                        </p:attrNameLst>
                                      </p:cBhvr>
                                      <p:tavLst>
                                        <p:tav tm="0">
                                          <p:val>
                                            <p:strVal val="1+(6*min(max(#ppt_w*#ppt_h,.3),1)-7.4)/-.7*#ppt_h/2"/>
                                          </p:val>
                                        </p:tav>
                                        <p:tav tm="100000">
                                          <p:val>
                                            <p:strVal val="#ppt_y"/>
                                          </p:val>
                                        </p:tav>
                                      </p:tavLst>
                                    </p:anim>
                                  </p:childTnLst>
                                </p:cTn>
                              </p:par>
                            </p:childTnLst>
                          </p:cTn>
                        </p:par>
                        <p:par>
                          <p:cTn id="18" fill="hold">
                            <p:stCondLst>
                              <p:cond delay="1000"/>
                            </p:stCondLst>
                            <p:childTnLst>
                              <p:par>
                                <p:cTn id="19" presetID="23" presetClass="entr" presetSubtype="36"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strVal val="(6*min(max(#ppt_w*#ppt_h,.3),1)-7.4)/-.7*#ppt_w"/>
                                          </p:val>
                                        </p:tav>
                                        <p:tav tm="100000">
                                          <p:val>
                                            <p:strVal val="#ppt_w"/>
                                          </p:val>
                                        </p:tav>
                                      </p:tavLst>
                                    </p:anim>
                                    <p:anim calcmode="lin" valueType="num">
                                      <p:cBhvr>
                                        <p:cTn id="22" dur="500" fill="hold"/>
                                        <p:tgtEl>
                                          <p:spTgt spid="6"/>
                                        </p:tgtEl>
                                        <p:attrNameLst>
                                          <p:attrName>ppt_h</p:attrName>
                                        </p:attrNameLst>
                                      </p:cBhvr>
                                      <p:tavLst>
                                        <p:tav tm="0">
                                          <p:val>
                                            <p:strVal val="(6*min(max(#ppt_w*#ppt_h,.3),1)-7.4)/-.7*#ppt_h"/>
                                          </p:val>
                                        </p:tav>
                                        <p:tav tm="100000">
                                          <p:val>
                                            <p:strVal val="#ppt_h"/>
                                          </p:val>
                                        </p:tav>
                                      </p:tavLst>
                                    </p:anim>
                                    <p:anim calcmode="lin" valueType="num">
                                      <p:cBhvr>
                                        <p:cTn id="23" dur="500" fill="hold"/>
                                        <p:tgtEl>
                                          <p:spTgt spid="6"/>
                                        </p:tgtEl>
                                        <p:attrNameLst>
                                          <p:attrName>ppt_x</p:attrName>
                                        </p:attrNameLst>
                                      </p:cBhvr>
                                      <p:tavLst>
                                        <p:tav tm="0">
                                          <p:val>
                                            <p:fltVal val="0.5"/>
                                          </p:val>
                                        </p:tav>
                                        <p:tav tm="100000">
                                          <p:val>
                                            <p:strVal val="#ppt_x"/>
                                          </p:val>
                                        </p:tav>
                                      </p:tavLst>
                                    </p:anim>
                                    <p:anim calcmode="lin" valueType="num">
                                      <p:cBhvr>
                                        <p:cTn id="24" dur="500" fill="hold"/>
                                        <p:tgtEl>
                                          <p:spTgt spid="6"/>
                                        </p:tgtEl>
                                        <p:attrNameLst>
                                          <p:attrName>ppt_y</p:attrName>
                                        </p:attrNameLst>
                                      </p:cBhvr>
                                      <p:tavLst>
                                        <p:tav tm="0">
                                          <p:val>
                                            <p:strVal val="1+(6*min(max(#ppt_w*#ppt_h,.3),1)-7.4)/-.7*#ppt_h/2"/>
                                          </p:val>
                                        </p:tav>
                                        <p:tav tm="100000">
                                          <p:val>
                                            <p:strVal val="#ppt_y"/>
                                          </p:val>
                                        </p:tav>
                                      </p:tavLst>
                                    </p:anim>
                                  </p:childTnLst>
                                </p:cTn>
                              </p:par>
                            </p:childTnLst>
                          </p:cTn>
                        </p:par>
                        <p:par>
                          <p:cTn id="25" fill="hold">
                            <p:stCondLst>
                              <p:cond delay="1500"/>
                            </p:stCondLst>
                            <p:childTnLst>
                              <p:par>
                                <p:cTn id="26" presetID="5" presetClass="entr" presetSubtype="1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checkerboard(across)">
                                      <p:cBhvr>
                                        <p:cTn id="28" dur="500"/>
                                        <p:tgtEl>
                                          <p:spTgt spid="12"/>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left)">
                                      <p:cBhvr>
                                        <p:cTn id="32" dur="750"/>
                                        <p:tgtEl>
                                          <p:spTgt spid="13"/>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left)">
                                      <p:cBhvr>
                                        <p:cTn id="36" dur="750"/>
                                        <p:tgtEl>
                                          <p:spTgt spid="14"/>
                                        </p:tgtEl>
                                      </p:cBhvr>
                                    </p:animEffect>
                                  </p:childTnLst>
                                </p:cTn>
                              </p:par>
                            </p:childTnLst>
                          </p:cTn>
                        </p:par>
                        <p:par>
                          <p:cTn id="37" fill="hold">
                            <p:stCondLst>
                              <p:cond delay="4000"/>
                            </p:stCondLst>
                            <p:childTnLst>
                              <p:par>
                                <p:cTn id="38" presetID="2" presetClass="entr" presetSubtype="2"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1+#ppt_w/2"/>
                                          </p:val>
                                        </p:tav>
                                        <p:tav tm="100000">
                                          <p:val>
                                            <p:strVal val="#ppt_x"/>
                                          </p:val>
                                        </p:tav>
                                      </p:tavLst>
                                    </p:anim>
                                    <p:anim calcmode="lin" valueType="num">
                                      <p:cBhvr additive="base">
                                        <p:cTn id="41" dur="500" fill="hold"/>
                                        <p:tgtEl>
                                          <p:spTgt spid="11"/>
                                        </p:tgtEl>
                                        <p:attrNameLst>
                                          <p:attrName>ppt_y</p:attrName>
                                        </p:attrNameLst>
                                      </p:cBhvr>
                                      <p:tavLst>
                                        <p:tav tm="0">
                                          <p:val>
                                            <p:strVal val="#ppt_y"/>
                                          </p:val>
                                        </p:tav>
                                        <p:tav tm="100000">
                                          <p:val>
                                            <p:strVal val="#ppt_y"/>
                                          </p:val>
                                        </p:tav>
                                      </p:tavLst>
                                    </p:anim>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left)">
                                      <p:cBhvr>
                                        <p:cTn id="45"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p:bldP spid="14" grpId="0"/>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55869" y="88072"/>
            <a:ext cx="4978332" cy="584775"/>
            <a:chOff x="355869" y="88072"/>
            <a:chExt cx="4978332" cy="584775"/>
          </a:xfrm>
        </p:grpSpPr>
        <p:sp>
          <p:nvSpPr>
            <p:cNvPr id="8" name="矩形 7"/>
            <p:cNvSpPr/>
            <p:nvPr/>
          </p:nvSpPr>
          <p:spPr>
            <a:xfrm>
              <a:off x="355869" y="88072"/>
              <a:ext cx="2646878" cy="584775"/>
            </a:xfrm>
            <a:prstGeom prst="rect">
              <a:avLst/>
            </a:prstGeom>
          </p:spPr>
          <p:txBody>
            <a:bodyPr wrap="none">
              <a:spAutoFit/>
            </a:bodyPr>
            <a:lstStyle/>
            <a:p>
              <a:r>
                <a:rPr lang="zh-CN" altLang="en-US" sz="3200" b="1">
                  <a:solidFill>
                    <a:srgbClr val="C00000"/>
                  </a:solidFill>
                  <a:latin typeface="微软雅黑" panose="020B0503020204020204" pitchFamily="34" charset="-122"/>
                  <a:ea typeface="微软雅黑" panose="020B0503020204020204" pitchFamily="34" charset="-122"/>
                </a:rPr>
                <a:t>成功项目展示</a:t>
              </a:r>
              <a:endParaRPr lang="zh-CN" altLang="en-US" sz="3200" b="1" dirty="0">
                <a:solidFill>
                  <a:srgbClr val="C00000"/>
                </a:solidFill>
                <a:latin typeface="微软雅黑" panose="020B0503020204020204" pitchFamily="34" charset="-122"/>
                <a:ea typeface="微软雅黑" panose="020B0503020204020204" pitchFamily="34" charset="-122"/>
              </a:endParaRPr>
            </a:p>
          </p:txBody>
        </p:sp>
        <p:sp>
          <p:nvSpPr>
            <p:cNvPr id="9" name="矩形 8"/>
            <p:cNvSpPr/>
            <p:nvPr/>
          </p:nvSpPr>
          <p:spPr>
            <a:xfrm>
              <a:off x="2841211" y="258223"/>
              <a:ext cx="2492990" cy="400110"/>
            </a:xfrm>
            <a:prstGeom prst="rect">
              <a:avLst/>
            </a:prstGeom>
          </p:spPr>
          <p:txBody>
            <a:bodyPr wrap="none">
              <a:spAutoFit/>
            </a:bodyPr>
            <a:lstStyle/>
            <a:p>
              <a:pPr lvl="0"/>
              <a:r>
                <a:rPr lang="zh-CN" altLang="en-US" sz="2000">
                  <a:solidFill>
                    <a:prstClr val="black"/>
                  </a:solidFill>
                  <a:latin typeface="微软雅黑" panose="020B0503020204020204" pitchFamily="34" charset="-122"/>
                  <a:ea typeface="微软雅黑" panose="020B0503020204020204" pitchFamily="34" charset="-122"/>
                </a:rPr>
                <a:t>成功项目（二）展示</a:t>
              </a:r>
              <a:endParaRPr lang="zh-CN" altLang="en-US" sz="2000" dirty="0">
                <a:solidFill>
                  <a:prstClr val="black"/>
                </a:solidFill>
                <a:latin typeface="微软雅黑" panose="020B0503020204020204" pitchFamily="34" charset="-122"/>
                <a:ea typeface="微软雅黑" panose="020B0503020204020204" pitchFamily="34" charset="-122"/>
              </a:endParaRPr>
            </a:p>
          </p:txBody>
        </p:sp>
      </p:grpSp>
      <p:sp>
        <p:nvSpPr>
          <p:cNvPr id="5" name="矩形 4"/>
          <p:cNvSpPr/>
          <p:nvPr/>
        </p:nvSpPr>
        <p:spPr>
          <a:xfrm>
            <a:off x="6096000" y="1581151"/>
            <a:ext cx="2556000" cy="2208213"/>
          </a:xfrm>
          <a:prstGeom prst="rect">
            <a:avLst/>
          </a:prstGeom>
          <a:blipFill>
            <a:blip r:embed="rId1"/>
            <a:srcRect/>
            <a:stretch>
              <a:fillRect l="-4016" r="-3976"/>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ea"/>
              <a:sym typeface="+mn-lt"/>
            </a:endParaRPr>
          </a:p>
        </p:txBody>
      </p:sp>
      <p:sp>
        <p:nvSpPr>
          <p:cNvPr id="6" name="矩形 5"/>
          <p:cNvSpPr/>
          <p:nvPr/>
        </p:nvSpPr>
        <p:spPr>
          <a:xfrm>
            <a:off x="874712" y="3909787"/>
            <a:ext cx="5221288" cy="2208213"/>
          </a:xfrm>
          <a:prstGeom prst="rect">
            <a:avLst/>
          </a:prstGeom>
          <a:blipFill>
            <a:blip r:embed="rId2"/>
            <a:srcRect/>
            <a:stretch>
              <a:fillRect t="-28953" b="-28618"/>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ea"/>
              <a:sym typeface="+mn-lt"/>
            </a:endParaRPr>
          </a:p>
        </p:txBody>
      </p:sp>
      <p:sp>
        <p:nvSpPr>
          <p:cNvPr id="10" name="矩形 9"/>
          <p:cNvSpPr/>
          <p:nvPr/>
        </p:nvSpPr>
        <p:spPr>
          <a:xfrm>
            <a:off x="8761288" y="1581151"/>
            <a:ext cx="2556000" cy="2208213"/>
          </a:xfrm>
          <a:prstGeom prst="rect">
            <a:avLst/>
          </a:prstGeom>
          <a:blipFill>
            <a:blip r:embed="rId3"/>
            <a:srcRect/>
            <a:stretch>
              <a:fillRect l="-14894" r="-14747"/>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ea"/>
              <a:sym typeface="+mn-lt"/>
            </a:endParaRPr>
          </a:p>
        </p:txBody>
      </p:sp>
      <p:sp>
        <p:nvSpPr>
          <p:cNvPr id="11" name="矩形 10"/>
          <p:cNvSpPr/>
          <p:nvPr/>
        </p:nvSpPr>
        <p:spPr>
          <a:xfrm>
            <a:off x="874713" y="1581151"/>
            <a:ext cx="4974544" cy="526703"/>
          </a:xfrm>
          <a:prstGeom prst="rect">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ea"/>
              <a:sym typeface="+mn-lt"/>
            </a:endParaRPr>
          </a:p>
        </p:txBody>
      </p:sp>
      <p:sp>
        <p:nvSpPr>
          <p:cNvPr id="12" name="矩形 11"/>
          <p:cNvSpPr/>
          <p:nvPr/>
        </p:nvSpPr>
        <p:spPr>
          <a:xfrm>
            <a:off x="6342744" y="4251781"/>
            <a:ext cx="4974544" cy="526703"/>
          </a:xfrm>
          <a:prstGeom prst="rect">
            <a:avLst/>
          </a:prstGeom>
          <a:solidFill>
            <a:srgbClr val="433D3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ea"/>
              <a:sym typeface="+mn-lt"/>
            </a:endParaRPr>
          </a:p>
        </p:txBody>
      </p:sp>
      <p:sp>
        <p:nvSpPr>
          <p:cNvPr id="13" name="矩形 12"/>
          <p:cNvSpPr/>
          <p:nvPr/>
        </p:nvSpPr>
        <p:spPr>
          <a:xfrm>
            <a:off x="1105024" y="1608089"/>
            <a:ext cx="3290888" cy="461665"/>
          </a:xfrm>
          <a:prstGeom prst="rect">
            <a:avLst/>
          </a:prstGeom>
        </p:spPr>
        <p:txBody>
          <a:bodyPr wrap="square">
            <a:spAutoFit/>
            <a:scene3d>
              <a:camera prst="orthographicFront"/>
              <a:lightRig rig="threePt" dir="t">
                <a:rot lat="0" lon="0" rev="0"/>
              </a:lightRig>
            </a:scene3d>
            <a:sp3d contourW="12700"/>
          </a:bodyPr>
          <a:lstStyle/>
          <a:p>
            <a:pPr defTabSz="914400"/>
            <a:r>
              <a:rPr lang="zh-CN" altLang="en-US" sz="2400" dirty="0">
                <a:solidFill>
                  <a:srgbClr val="FFFFFF"/>
                </a:solidFill>
                <a:latin typeface="Arial" panose="020B0604020202020204"/>
                <a:ea typeface="微软雅黑" panose="020B0503020204020204" pitchFamily="34" charset="-122"/>
                <a:cs typeface="+mn-ea"/>
                <a:sym typeface="+mn-lt"/>
              </a:rPr>
              <a:t>项目情况介绍</a:t>
            </a:r>
            <a:endParaRPr lang="zh-CN" altLang="en-US" sz="2400" dirty="0">
              <a:solidFill>
                <a:srgbClr val="FFFFFF"/>
              </a:solidFill>
              <a:latin typeface="Arial" panose="020B0604020202020204"/>
              <a:ea typeface="微软雅黑" panose="020B0503020204020204" pitchFamily="34" charset="-122"/>
              <a:cs typeface="+mn-ea"/>
              <a:sym typeface="+mn-lt"/>
            </a:endParaRPr>
          </a:p>
        </p:txBody>
      </p:sp>
      <p:sp>
        <p:nvSpPr>
          <p:cNvPr id="14" name="矩形 13"/>
          <p:cNvSpPr/>
          <p:nvPr/>
        </p:nvSpPr>
        <p:spPr>
          <a:xfrm>
            <a:off x="6616824" y="4284298"/>
            <a:ext cx="3290888" cy="461665"/>
          </a:xfrm>
          <a:prstGeom prst="rect">
            <a:avLst/>
          </a:prstGeom>
        </p:spPr>
        <p:txBody>
          <a:bodyPr wrap="square">
            <a:spAutoFit/>
            <a:scene3d>
              <a:camera prst="orthographicFront"/>
              <a:lightRig rig="threePt" dir="t">
                <a:rot lat="0" lon="0" rev="0"/>
              </a:lightRig>
            </a:scene3d>
            <a:sp3d contourW="12700"/>
          </a:bodyPr>
          <a:lstStyle/>
          <a:p>
            <a:pPr defTabSz="914400"/>
            <a:r>
              <a:rPr lang="zh-CN" altLang="en-US" sz="2400" dirty="0">
                <a:solidFill>
                  <a:srgbClr val="FFFFFF"/>
                </a:solidFill>
                <a:latin typeface="Arial" panose="020B0604020202020204"/>
                <a:ea typeface="微软雅黑" panose="020B0503020204020204" pitchFamily="34" charset="-122"/>
                <a:cs typeface="+mn-ea"/>
                <a:sym typeface="+mn-lt"/>
              </a:rPr>
              <a:t>项目情况说明</a:t>
            </a:r>
            <a:endParaRPr lang="zh-CN" altLang="en-US" sz="2400" dirty="0">
              <a:solidFill>
                <a:srgbClr val="FFFFFF"/>
              </a:solidFill>
              <a:latin typeface="Arial" panose="020B0604020202020204"/>
              <a:ea typeface="微软雅黑" panose="020B0503020204020204" pitchFamily="34" charset="-122"/>
              <a:cs typeface="+mn-ea"/>
              <a:sym typeface="+mn-lt"/>
            </a:endParaRPr>
          </a:p>
        </p:txBody>
      </p:sp>
      <p:sp>
        <p:nvSpPr>
          <p:cNvPr id="15" name="矩形 14"/>
          <p:cNvSpPr/>
          <p:nvPr/>
        </p:nvSpPr>
        <p:spPr>
          <a:xfrm>
            <a:off x="874714" y="2424043"/>
            <a:ext cx="4974545" cy="1144544"/>
          </a:xfrm>
          <a:prstGeom prst="rect">
            <a:avLst/>
          </a:prstGeom>
        </p:spPr>
        <p:txBody>
          <a:bodyPr wrap="square">
            <a:spAutoFit/>
            <a:scene3d>
              <a:camera prst="orthographicFront"/>
              <a:lightRig rig="threePt" dir="t">
                <a:rot lat="0" lon="0" rev="0"/>
              </a:lightRig>
            </a:scene3d>
            <a:sp3d contourW="12700"/>
          </a:bodyPr>
          <a:lstStyle/>
          <a:p>
            <a:pPr defTabSz="914400">
              <a:lnSpc>
                <a:spcPct val="125000"/>
              </a:lnSpc>
            </a:pPr>
            <a:r>
              <a:rPr lang="zh-CN" altLang="en-US" sz="1400" dirty="0">
                <a:gradFill flip="none" rotWithShape="1">
                  <a:gsLst>
                    <a:gs pos="0">
                      <a:srgbClr val="000000">
                        <a:lumMod val="65000"/>
                        <a:lumOff val="35000"/>
                      </a:srgbClr>
                    </a:gs>
                    <a:gs pos="100000">
                      <a:srgbClr val="FFFFFF">
                        <a:lumMod val="65000"/>
                      </a:srgbClr>
                    </a:gs>
                  </a:gsLst>
                  <a:lin ang="16200000" scaled="1"/>
                  <a:tileRect/>
                </a:gradFill>
                <a:latin typeface="Arial" panose="020B0604020202020204"/>
                <a:ea typeface="微软雅黑" panose="020B0503020204020204" pitchFamily="34" charset="-122"/>
                <a:cs typeface="+mn-ea"/>
                <a:sym typeface="+mn-lt"/>
              </a:rPr>
              <a:t>用户可以在投影仪或者计算机上进行演示，也可以将演示文稿打印出来，制作成胶片，以便应用到更广泛的领域中。利用幻灯片不仅可以创建演示文稿，还可以在互联网上召开面对面会议</a:t>
            </a:r>
            <a:endParaRPr lang="zh-CN" altLang="en-US" sz="1400" dirty="0">
              <a:gradFill flip="none" rotWithShape="1">
                <a:gsLst>
                  <a:gs pos="0">
                    <a:srgbClr val="000000">
                      <a:lumMod val="65000"/>
                      <a:lumOff val="35000"/>
                    </a:srgbClr>
                  </a:gs>
                  <a:gs pos="100000">
                    <a:srgbClr val="FFFFFF">
                      <a:lumMod val="65000"/>
                    </a:srgbClr>
                  </a:gs>
                </a:gsLst>
                <a:lin ang="16200000" scaled="1"/>
                <a:tileRect/>
              </a:gradFill>
              <a:latin typeface="Arial" panose="020B0604020202020204"/>
              <a:ea typeface="微软雅黑" panose="020B0503020204020204" pitchFamily="34" charset="-122"/>
              <a:cs typeface="+mn-ea"/>
              <a:sym typeface="+mn-lt"/>
            </a:endParaRPr>
          </a:p>
        </p:txBody>
      </p:sp>
      <p:sp>
        <p:nvSpPr>
          <p:cNvPr id="16" name="矩形 15"/>
          <p:cNvSpPr/>
          <p:nvPr/>
        </p:nvSpPr>
        <p:spPr>
          <a:xfrm>
            <a:off x="6342746" y="4959491"/>
            <a:ext cx="4974545" cy="1144544"/>
          </a:xfrm>
          <a:prstGeom prst="rect">
            <a:avLst/>
          </a:prstGeom>
        </p:spPr>
        <p:txBody>
          <a:bodyPr wrap="square">
            <a:spAutoFit/>
            <a:scene3d>
              <a:camera prst="orthographicFront"/>
              <a:lightRig rig="threePt" dir="t">
                <a:rot lat="0" lon="0" rev="0"/>
              </a:lightRig>
            </a:scene3d>
            <a:sp3d contourW="12700"/>
          </a:bodyPr>
          <a:lstStyle/>
          <a:p>
            <a:pPr defTabSz="914400">
              <a:lnSpc>
                <a:spcPct val="125000"/>
              </a:lnSpc>
            </a:pPr>
            <a:r>
              <a:rPr lang="zh-CN" altLang="en-US" sz="1400" dirty="0">
                <a:gradFill flip="none" rotWithShape="1">
                  <a:gsLst>
                    <a:gs pos="0">
                      <a:srgbClr val="000000">
                        <a:lumMod val="65000"/>
                        <a:lumOff val="35000"/>
                      </a:srgbClr>
                    </a:gs>
                    <a:gs pos="100000">
                      <a:srgbClr val="FFFFFF">
                        <a:lumMod val="65000"/>
                      </a:srgbClr>
                    </a:gs>
                  </a:gsLst>
                  <a:lin ang="16200000" scaled="1"/>
                  <a:tileRect/>
                </a:gradFill>
                <a:latin typeface="Arial" panose="020B0604020202020204"/>
                <a:ea typeface="微软雅黑" panose="020B0503020204020204" pitchFamily="34" charset="-122"/>
                <a:cs typeface="+mn-ea"/>
                <a:sym typeface="+mn-lt"/>
              </a:rPr>
              <a:t>用户可以在投影仪或者计算机上进行演示，也可以将演示文稿打印出来，制作成胶片，以便应用到更广泛的领域中。利用幻灯片不仅可以创建演示文稿，还可以在互联网上召开面对面会议</a:t>
            </a:r>
            <a:endParaRPr lang="zh-CN" altLang="en-US" sz="1400" dirty="0">
              <a:gradFill flip="none" rotWithShape="1">
                <a:gsLst>
                  <a:gs pos="0">
                    <a:srgbClr val="000000">
                      <a:lumMod val="65000"/>
                      <a:lumOff val="35000"/>
                    </a:srgbClr>
                  </a:gs>
                  <a:gs pos="100000">
                    <a:srgbClr val="FFFFFF">
                      <a:lumMod val="65000"/>
                    </a:srgbClr>
                  </a:gs>
                </a:gsLst>
                <a:lin ang="16200000" scaled="1"/>
                <a:tileRect/>
              </a:gradFill>
              <a:latin typeface="Arial" panose="020B0604020202020204"/>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8"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0-#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2"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1+#ppt_w/2"/>
                                          </p:val>
                                        </p:tav>
                                        <p:tav tm="100000">
                                          <p:val>
                                            <p:strVal val="#ppt_x"/>
                                          </p:val>
                                        </p:tav>
                                      </p:tavLst>
                                    </p:anim>
                                    <p:anim calcmode="lin" valueType="num">
                                      <p:cBhvr additive="base">
                                        <p:cTn id="22" dur="500" fill="hold"/>
                                        <p:tgtEl>
                                          <p:spTgt spid="12"/>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1+#ppt_w/2"/>
                                          </p:val>
                                        </p:tav>
                                        <p:tav tm="100000">
                                          <p:val>
                                            <p:strVal val="#ppt_x"/>
                                          </p:val>
                                        </p:tav>
                                      </p:tavLst>
                                    </p:anim>
                                    <p:anim calcmode="lin" valueType="num">
                                      <p:cBhvr additive="base">
                                        <p:cTn id="26" dur="500" fill="hold"/>
                                        <p:tgtEl>
                                          <p:spTgt spid="14"/>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0-#ppt_w/2"/>
                                          </p:val>
                                        </p:tav>
                                        <p:tav tm="100000">
                                          <p:val>
                                            <p:strVal val="#ppt_x"/>
                                          </p:val>
                                        </p:tav>
                                      </p:tavLst>
                                    </p:anim>
                                    <p:anim calcmode="lin" valueType="num">
                                      <p:cBhvr additive="base">
                                        <p:cTn id="30" dur="500" fill="hold"/>
                                        <p:tgtEl>
                                          <p:spTgt spid="11"/>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0-#ppt_w/2"/>
                                          </p:val>
                                        </p:tav>
                                        <p:tav tm="100000">
                                          <p:val>
                                            <p:strVal val="#ppt_x"/>
                                          </p:val>
                                        </p:tav>
                                      </p:tavLst>
                                    </p:anim>
                                    <p:anim calcmode="lin" valueType="num">
                                      <p:cBhvr additive="base">
                                        <p:cTn id="34" dur="500" fill="hold"/>
                                        <p:tgtEl>
                                          <p:spTgt spid="13"/>
                                        </p:tgtEl>
                                        <p:attrNameLst>
                                          <p:attrName>ppt_y</p:attrName>
                                        </p:attrNameLst>
                                      </p:cBhvr>
                                      <p:tavLst>
                                        <p:tav tm="0">
                                          <p:val>
                                            <p:strVal val="#ppt_y"/>
                                          </p:val>
                                        </p:tav>
                                        <p:tav tm="100000">
                                          <p:val>
                                            <p:strVal val="#ppt_y"/>
                                          </p:val>
                                        </p:tav>
                                      </p:tavLst>
                                    </p:anim>
                                  </p:childTnLst>
                                </p:cTn>
                              </p:par>
                            </p:childTnLst>
                          </p:cTn>
                        </p:par>
                        <p:par>
                          <p:cTn id="35" fill="hold">
                            <p:stCondLst>
                              <p:cond delay="1500"/>
                            </p:stCondLst>
                            <p:childTnLst>
                              <p:par>
                                <p:cTn id="36" presetID="14" presetClass="entr" presetSubtype="10"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randombar(horizontal)">
                                      <p:cBhvr>
                                        <p:cTn id="38" dur="500"/>
                                        <p:tgtEl>
                                          <p:spTgt spid="15"/>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randombar(horizontal)">
                                      <p:cBhvr>
                                        <p:cTn id="4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0" grpId="0" animBg="1"/>
      <p:bldP spid="11" grpId="0" animBg="1"/>
      <p:bldP spid="12" grpId="0" animBg="1"/>
      <p:bldP spid="13" grpId="0"/>
      <p:bldP spid="14" grpId="0"/>
      <p:bldP spid="15" grpId="0"/>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55869" y="88072"/>
            <a:ext cx="4978332" cy="584775"/>
            <a:chOff x="355869" y="88072"/>
            <a:chExt cx="4978332" cy="584775"/>
          </a:xfrm>
        </p:grpSpPr>
        <p:sp>
          <p:nvSpPr>
            <p:cNvPr id="8" name="矩形 7"/>
            <p:cNvSpPr/>
            <p:nvPr/>
          </p:nvSpPr>
          <p:spPr>
            <a:xfrm>
              <a:off x="355869" y="88072"/>
              <a:ext cx="2646878" cy="584775"/>
            </a:xfrm>
            <a:prstGeom prst="rect">
              <a:avLst/>
            </a:prstGeom>
          </p:spPr>
          <p:txBody>
            <a:bodyPr wrap="none">
              <a:spAutoFit/>
            </a:bodyPr>
            <a:lstStyle/>
            <a:p>
              <a:r>
                <a:rPr lang="zh-CN" altLang="en-US" sz="3200" b="1">
                  <a:solidFill>
                    <a:srgbClr val="C00000"/>
                  </a:solidFill>
                  <a:latin typeface="微软雅黑" panose="020B0503020204020204" pitchFamily="34" charset="-122"/>
                  <a:ea typeface="微软雅黑" panose="020B0503020204020204" pitchFamily="34" charset="-122"/>
                </a:rPr>
                <a:t>成功项目展示</a:t>
              </a:r>
              <a:endParaRPr lang="zh-CN" altLang="en-US" sz="3200" b="1" dirty="0">
                <a:solidFill>
                  <a:srgbClr val="C00000"/>
                </a:solidFill>
                <a:latin typeface="微软雅黑" panose="020B0503020204020204" pitchFamily="34" charset="-122"/>
                <a:ea typeface="微软雅黑" panose="020B0503020204020204" pitchFamily="34" charset="-122"/>
              </a:endParaRPr>
            </a:p>
          </p:txBody>
        </p:sp>
        <p:sp>
          <p:nvSpPr>
            <p:cNvPr id="9" name="矩形 8"/>
            <p:cNvSpPr/>
            <p:nvPr/>
          </p:nvSpPr>
          <p:spPr>
            <a:xfrm>
              <a:off x="2841211" y="258223"/>
              <a:ext cx="2492990" cy="400110"/>
            </a:xfrm>
            <a:prstGeom prst="rect">
              <a:avLst/>
            </a:prstGeom>
          </p:spPr>
          <p:txBody>
            <a:bodyPr wrap="none">
              <a:spAutoFit/>
            </a:bodyPr>
            <a:lstStyle/>
            <a:p>
              <a:pPr lvl="0"/>
              <a:r>
                <a:rPr lang="zh-CN" altLang="en-US" sz="2000">
                  <a:solidFill>
                    <a:prstClr val="black"/>
                  </a:solidFill>
                  <a:latin typeface="微软雅黑" panose="020B0503020204020204" pitchFamily="34" charset="-122"/>
                  <a:ea typeface="微软雅黑" panose="020B0503020204020204" pitchFamily="34" charset="-122"/>
                </a:rPr>
                <a:t>成功项目（三）展示</a:t>
              </a:r>
              <a:endParaRPr lang="zh-CN" altLang="en-US" sz="2000" dirty="0">
                <a:solidFill>
                  <a:prstClr val="black"/>
                </a:solidFill>
                <a:latin typeface="微软雅黑" panose="020B0503020204020204" pitchFamily="34" charset="-122"/>
                <a:ea typeface="微软雅黑" panose="020B0503020204020204" pitchFamily="34" charset="-122"/>
              </a:endParaRPr>
            </a:p>
          </p:txBody>
        </p:sp>
      </p:grpSp>
      <p:sp>
        <p:nvSpPr>
          <p:cNvPr id="5" name="Freeform 7"/>
          <p:cNvSpPr>
            <a:spLocks noEditPoints="1"/>
          </p:cNvSpPr>
          <p:nvPr/>
        </p:nvSpPr>
        <p:spPr bwMode="auto">
          <a:xfrm>
            <a:off x="8305052" y="3137891"/>
            <a:ext cx="460069" cy="723175"/>
          </a:xfrm>
          <a:custGeom>
            <a:avLst/>
            <a:gdLst>
              <a:gd name="T0" fmla="*/ 3 w 223"/>
              <a:gd name="T1" fmla="*/ 196 h 351"/>
              <a:gd name="T2" fmla="*/ 10 w 223"/>
              <a:gd name="T3" fmla="*/ 177 h 351"/>
              <a:gd name="T4" fmla="*/ 53 w 223"/>
              <a:gd name="T5" fmla="*/ 157 h 351"/>
              <a:gd name="T6" fmla="*/ 76 w 223"/>
              <a:gd name="T7" fmla="*/ 97 h 351"/>
              <a:gd name="T8" fmla="*/ 90 w 223"/>
              <a:gd name="T9" fmla="*/ 88 h 351"/>
              <a:gd name="T10" fmla="*/ 90 w 223"/>
              <a:gd name="T11" fmla="*/ 88 h 351"/>
              <a:gd name="T12" fmla="*/ 119 w 223"/>
              <a:gd name="T13" fmla="*/ 88 h 351"/>
              <a:gd name="T14" fmla="*/ 119 w 223"/>
              <a:gd name="T15" fmla="*/ 88 h 351"/>
              <a:gd name="T16" fmla="*/ 125 w 223"/>
              <a:gd name="T17" fmla="*/ 89 h 351"/>
              <a:gd name="T18" fmla="*/ 184 w 223"/>
              <a:gd name="T19" fmla="*/ 118 h 351"/>
              <a:gd name="T20" fmla="*/ 190 w 223"/>
              <a:gd name="T21" fmla="*/ 123 h 351"/>
              <a:gd name="T22" fmla="*/ 219 w 223"/>
              <a:gd name="T23" fmla="*/ 167 h 351"/>
              <a:gd name="T24" fmla="*/ 215 w 223"/>
              <a:gd name="T25" fmla="*/ 187 h 351"/>
              <a:gd name="T26" fmla="*/ 207 w 223"/>
              <a:gd name="T27" fmla="*/ 190 h 351"/>
              <a:gd name="T28" fmla="*/ 195 w 223"/>
              <a:gd name="T29" fmla="*/ 183 h 351"/>
              <a:gd name="T30" fmla="*/ 167 w 223"/>
              <a:gd name="T31" fmla="*/ 143 h 351"/>
              <a:gd name="T32" fmla="*/ 134 w 223"/>
              <a:gd name="T33" fmla="*/ 126 h 351"/>
              <a:gd name="T34" fmla="*/ 135 w 223"/>
              <a:gd name="T35" fmla="*/ 131 h 351"/>
              <a:gd name="T36" fmla="*/ 148 w 223"/>
              <a:gd name="T37" fmla="*/ 190 h 351"/>
              <a:gd name="T38" fmla="*/ 138 w 223"/>
              <a:gd name="T39" fmla="*/ 222 h 351"/>
              <a:gd name="T40" fmla="*/ 87 w 223"/>
              <a:gd name="T41" fmla="*/ 273 h 351"/>
              <a:gd name="T42" fmla="*/ 59 w 223"/>
              <a:gd name="T43" fmla="*/ 342 h 351"/>
              <a:gd name="T44" fmla="*/ 46 w 223"/>
              <a:gd name="T45" fmla="*/ 351 h 351"/>
              <a:gd name="T46" fmla="*/ 40 w 223"/>
              <a:gd name="T47" fmla="*/ 350 h 351"/>
              <a:gd name="T48" fmla="*/ 32 w 223"/>
              <a:gd name="T49" fmla="*/ 331 h 351"/>
              <a:gd name="T50" fmla="*/ 61 w 223"/>
              <a:gd name="T51" fmla="*/ 258 h 351"/>
              <a:gd name="T52" fmla="*/ 63 w 223"/>
              <a:gd name="T53" fmla="*/ 254 h 351"/>
              <a:gd name="T54" fmla="*/ 72 w 223"/>
              <a:gd name="T55" fmla="*/ 242 h 351"/>
              <a:gd name="T56" fmla="*/ 97 w 223"/>
              <a:gd name="T57" fmla="*/ 203 h 351"/>
              <a:gd name="T58" fmla="*/ 86 w 223"/>
              <a:gd name="T59" fmla="*/ 152 h 351"/>
              <a:gd name="T60" fmla="*/ 78 w 223"/>
              <a:gd name="T61" fmla="*/ 173 h 351"/>
              <a:gd name="T62" fmla="*/ 71 w 223"/>
              <a:gd name="T63" fmla="*/ 181 h 351"/>
              <a:gd name="T64" fmla="*/ 22 w 223"/>
              <a:gd name="T65" fmla="*/ 203 h 351"/>
              <a:gd name="T66" fmla="*/ 16 w 223"/>
              <a:gd name="T67" fmla="*/ 205 h 351"/>
              <a:gd name="T68" fmla="*/ 3 w 223"/>
              <a:gd name="T69" fmla="*/ 196 h 351"/>
              <a:gd name="T70" fmla="*/ 82 w 223"/>
              <a:gd name="T71" fmla="*/ 73 h 351"/>
              <a:gd name="T72" fmla="*/ 119 w 223"/>
              <a:gd name="T73" fmla="*/ 36 h 351"/>
              <a:gd name="T74" fmla="*/ 82 w 223"/>
              <a:gd name="T75" fmla="*/ 0 h 351"/>
              <a:gd name="T76" fmla="*/ 46 w 223"/>
              <a:gd name="T77" fmla="*/ 36 h 351"/>
              <a:gd name="T78" fmla="*/ 82 w 223"/>
              <a:gd name="T79" fmla="*/ 73 h 351"/>
              <a:gd name="T80" fmla="*/ 153 w 223"/>
              <a:gd name="T81" fmla="*/ 225 h 351"/>
              <a:gd name="T82" fmla="*/ 147 w 223"/>
              <a:gd name="T83" fmla="*/ 232 h 351"/>
              <a:gd name="T84" fmla="*/ 123 w 223"/>
              <a:gd name="T85" fmla="*/ 256 h 351"/>
              <a:gd name="T86" fmla="*/ 133 w 223"/>
              <a:gd name="T87" fmla="*/ 281 h 351"/>
              <a:gd name="T88" fmla="*/ 138 w 223"/>
              <a:gd name="T89" fmla="*/ 288 h 351"/>
              <a:gd name="T90" fmla="*/ 180 w 223"/>
              <a:gd name="T91" fmla="*/ 345 h 351"/>
              <a:gd name="T92" fmla="*/ 192 w 223"/>
              <a:gd name="T93" fmla="*/ 351 h 351"/>
              <a:gd name="T94" fmla="*/ 201 w 223"/>
              <a:gd name="T95" fmla="*/ 348 h 351"/>
              <a:gd name="T96" fmla="*/ 204 w 223"/>
              <a:gd name="T97" fmla="*/ 328 h 351"/>
              <a:gd name="T98" fmla="*/ 162 w 223"/>
              <a:gd name="T99" fmla="*/ 272 h 351"/>
              <a:gd name="T100" fmla="*/ 153 w 223"/>
              <a:gd name="T101" fmla="*/ 225 h 351"/>
              <a:gd name="T102" fmla="*/ 153 w 223"/>
              <a:gd name="T103" fmla="*/ 225 h 351"/>
              <a:gd name="T104" fmla="*/ 153 w 223"/>
              <a:gd name="T105" fmla="*/ 225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3" h="351">
                <a:moveTo>
                  <a:pt x="3" y="196"/>
                </a:moveTo>
                <a:cubicBezTo>
                  <a:pt x="0" y="189"/>
                  <a:pt x="3" y="180"/>
                  <a:pt x="10" y="177"/>
                </a:cubicBezTo>
                <a:cubicBezTo>
                  <a:pt x="53" y="157"/>
                  <a:pt x="53" y="157"/>
                  <a:pt x="53" y="157"/>
                </a:cubicBezTo>
                <a:cubicBezTo>
                  <a:pt x="76" y="97"/>
                  <a:pt x="76" y="97"/>
                  <a:pt x="76" y="97"/>
                </a:cubicBezTo>
                <a:cubicBezTo>
                  <a:pt x="78" y="91"/>
                  <a:pt x="84" y="88"/>
                  <a:pt x="90" y="88"/>
                </a:cubicBezTo>
                <a:cubicBezTo>
                  <a:pt x="90" y="88"/>
                  <a:pt x="90" y="88"/>
                  <a:pt x="90" y="88"/>
                </a:cubicBezTo>
                <a:cubicBezTo>
                  <a:pt x="119" y="88"/>
                  <a:pt x="119" y="88"/>
                  <a:pt x="119" y="88"/>
                </a:cubicBezTo>
                <a:cubicBezTo>
                  <a:pt x="119" y="88"/>
                  <a:pt x="119" y="88"/>
                  <a:pt x="119" y="88"/>
                </a:cubicBezTo>
                <a:cubicBezTo>
                  <a:pt x="121" y="88"/>
                  <a:pt x="123" y="88"/>
                  <a:pt x="125" y="89"/>
                </a:cubicBezTo>
                <a:cubicBezTo>
                  <a:pt x="184" y="118"/>
                  <a:pt x="184" y="118"/>
                  <a:pt x="184" y="118"/>
                </a:cubicBezTo>
                <a:cubicBezTo>
                  <a:pt x="186" y="119"/>
                  <a:pt x="188" y="121"/>
                  <a:pt x="190" y="123"/>
                </a:cubicBezTo>
                <a:cubicBezTo>
                  <a:pt x="219" y="167"/>
                  <a:pt x="219" y="167"/>
                  <a:pt x="219" y="167"/>
                </a:cubicBezTo>
                <a:cubicBezTo>
                  <a:pt x="223" y="174"/>
                  <a:pt x="222" y="183"/>
                  <a:pt x="215" y="187"/>
                </a:cubicBezTo>
                <a:cubicBezTo>
                  <a:pt x="212" y="189"/>
                  <a:pt x="209" y="190"/>
                  <a:pt x="207" y="190"/>
                </a:cubicBezTo>
                <a:cubicBezTo>
                  <a:pt x="202" y="190"/>
                  <a:pt x="197" y="188"/>
                  <a:pt x="195" y="183"/>
                </a:cubicBezTo>
                <a:cubicBezTo>
                  <a:pt x="167" y="143"/>
                  <a:pt x="167" y="143"/>
                  <a:pt x="167" y="143"/>
                </a:cubicBezTo>
                <a:cubicBezTo>
                  <a:pt x="134" y="126"/>
                  <a:pt x="134" y="126"/>
                  <a:pt x="134" y="126"/>
                </a:cubicBezTo>
                <a:cubicBezTo>
                  <a:pt x="135" y="129"/>
                  <a:pt x="135" y="131"/>
                  <a:pt x="135" y="131"/>
                </a:cubicBezTo>
                <a:cubicBezTo>
                  <a:pt x="139" y="153"/>
                  <a:pt x="145" y="181"/>
                  <a:pt x="148" y="190"/>
                </a:cubicBezTo>
                <a:cubicBezTo>
                  <a:pt x="153" y="210"/>
                  <a:pt x="138" y="222"/>
                  <a:pt x="138" y="222"/>
                </a:cubicBezTo>
                <a:cubicBezTo>
                  <a:pt x="87" y="273"/>
                  <a:pt x="87" y="273"/>
                  <a:pt x="87" y="273"/>
                </a:cubicBezTo>
                <a:cubicBezTo>
                  <a:pt x="59" y="342"/>
                  <a:pt x="59" y="342"/>
                  <a:pt x="59" y="342"/>
                </a:cubicBezTo>
                <a:cubicBezTo>
                  <a:pt x="57" y="348"/>
                  <a:pt x="52" y="351"/>
                  <a:pt x="46" y="351"/>
                </a:cubicBezTo>
                <a:cubicBezTo>
                  <a:pt x="44" y="351"/>
                  <a:pt x="42" y="351"/>
                  <a:pt x="40" y="350"/>
                </a:cubicBezTo>
                <a:cubicBezTo>
                  <a:pt x="33" y="347"/>
                  <a:pt x="29" y="338"/>
                  <a:pt x="32" y="331"/>
                </a:cubicBezTo>
                <a:cubicBezTo>
                  <a:pt x="61" y="258"/>
                  <a:pt x="61" y="258"/>
                  <a:pt x="61" y="258"/>
                </a:cubicBezTo>
                <a:cubicBezTo>
                  <a:pt x="62" y="256"/>
                  <a:pt x="62" y="255"/>
                  <a:pt x="63" y="254"/>
                </a:cubicBezTo>
                <a:cubicBezTo>
                  <a:pt x="72" y="242"/>
                  <a:pt x="72" y="242"/>
                  <a:pt x="72" y="242"/>
                </a:cubicBezTo>
                <a:cubicBezTo>
                  <a:pt x="97" y="203"/>
                  <a:pt x="97" y="203"/>
                  <a:pt x="97" y="203"/>
                </a:cubicBezTo>
                <a:cubicBezTo>
                  <a:pt x="86" y="152"/>
                  <a:pt x="86" y="152"/>
                  <a:pt x="86" y="152"/>
                </a:cubicBezTo>
                <a:cubicBezTo>
                  <a:pt x="78" y="173"/>
                  <a:pt x="78" y="173"/>
                  <a:pt x="78" y="173"/>
                </a:cubicBezTo>
                <a:cubicBezTo>
                  <a:pt x="77" y="177"/>
                  <a:pt x="74" y="180"/>
                  <a:pt x="71" y="181"/>
                </a:cubicBezTo>
                <a:cubicBezTo>
                  <a:pt x="22" y="203"/>
                  <a:pt x="22" y="203"/>
                  <a:pt x="22" y="203"/>
                </a:cubicBezTo>
                <a:cubicBezTo>
                  <a:pt x="20" y="204"/>
                  <a:pt x="18" y="205"/>
                  <a:pt x="16" y="205"/>
                </a:cubicBezTo>
                <a:cubicBezTo>
                  <a:pt x="11" y="205"/>
                  <a:pt x="6" y="201"/>
                  <a:pt x="3" y="196"/>
                </a:cubicBezTo>
                <a:close/>
                <a:moveTo>
                  <a:pt x="82" y="73"/>
                </a:moveTo>
                <a:cubicBezTo>
                  <a:pt x="102" y="73"/>
                  <a:pt x="119" y="56"/>
                  <a:pt x="119" y="36"/>
                </a:cubicBezTo>
                <a:cubicBezTo>
                  <a:pt x="119" y="16"/>
                  <a:pt x="102" y="0"/>
                  <a:pt x="82" y="0"/>
                </a:cubicBezTo>
                <a:cubicBezTo>
                  <a:pt x="62" y="0"/>
                  <a:pt x="46" y="16"/>
                  <a:pt x="46" y="36"/>
                </a:cubicBezTo>
                <a:cubicBezTo>
                  <a:pt x="46" y="56"/>
                  <a:pt x="62" y="73"/>
                  <a:pt x="82" y="73"/>
                </a:cubicBezTo>
                <a:close/>
                <a:moveTo>
                  <a:pt x="153" y="225"/>
                </a:moveTo>
                <a:cubicBezTo>
                  <a:pt x="151" y="228"/>
                  <a:pt x="148" y="231"/>
                  <a:pt x="147" y="232"/>
                </a:cubicBezTo>
                <a:cubicBezTo>
                  <a:pt x="123" y="256"/>
                  <a:pt x="123" y="256"/>
                  <a:pt x="123" y="256"/>
                </a:cubicBezTo>
                <a:cubicBezTo>
                  <a:pt x="133" y="281"/>
                  <a:pt x="133" y="281"/>
                  <a:pt x="133" y="281"/>
                </a:cubicBezTo>
                <a:cubicBezTo>
                  <a:pt x="134" y="284"/>
                  <a:pt x="136" y="286"/>
                  <a:pt x="138" y="288"/>
                </a:cubicBezTo>
                <a:cubicBezTo>
                  <a:pt x="180" y="345"/>
                  <a:pt x="180" y="345"/>
                  <a:pt x="180" y="345"/>
                </a:cubicBezTo>
                <a:cubicBezTo>
                  <a:pt x="183" y="349"/>
                  <a:pt x="188" y="351"/>
                  <a:pt x="192" y="351"/>
                </a:cubicBezTo>
                <a:cubicBezTo>
                  <a:pt x="195" y="351"/>
                  <a:pt x="198" y="350"/>
                  <a:pt x="201" y="348"/>
                </a:cubicBezTo>
                <a:cubicBezTo>
                  <a:pt x="207" y="343"/>
                  <a:pt x="209" y="334"/>
                  <a:pt x="204" y="328"/>
                </a:cubicBezTo>
                <a:cubicBezTo>
                  <a:pt x="162" y="272"/>
                  <a:pt x="162" y="272"/>
                  <a:pt x="162" y="272"/>
                </a:cubicBezTo>
                <a:cubicBezTo>
                  <a:pt x="153" y="225"/>
                  <a:pt x="153" y="225"/>
                  <a:pt x="153" y="225"/>
                </a:cubicBezTo>
                <a:close/>
                <a:moveTo>
                  <a:pt x="153" y="225"/>
                </a:moveTo>
                <a:cubicBezTo>
                  <a:pt x="153" y="225"/>
                  <a:pt x="153" y="225"/>
                  <a:pt x="153" y="225"/>
                </a:cubicBezTo>
              </a:path>
            </a:pathLst>
          </a:custGeom>
          <a:solidFill>
            <a:srgbClr val="000000">
              <a:lumMod val="65000"/>
              <a:lumOff val="35000"/>
            </a:srgbClr>
          </a:solidFill>
          <a:ln>
            <a:noFill/>
          </a:ln>
        </p:spPr>
        <p:txBody>
          <a:bodyPr vert="horz" wrap="square" lIns="91440" tIns="45720" rIns="91440" bIns="4572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000000">
                  <a:lumMod val="75000"/>
                  <a:lumOff val="25000"/>
                </a:srgbClr>
              </a:solidFill>
              <a:effectLst/>
              <a:uLnTx/>
              <a:uFillTx/>
              <a:latin typeface="Arial" panose="020B0604020202020204"/>
              <a:ea typeface="微软雅黑" panose="020B0503020204020204" pitchFamily="34" charset="-122"/>
              <a:cs typeface="+mn-ea"/>
              <a:sym typeface="+mn-lt"/>
            </a:endParaRPr>
          </a:p>
        </p:txBody>
      </p:sp>
      <p:grpSp>
        <p:nvGrpSpPr>
          <p:cNvPr id="6" name="组合 5"/>
          <p:cNvGrpSpPr/>
          <p:nvPr/>
        </p:nvGrpSpPr>
        <p:grpSpPr>
          <a:xfrm>
            <a:off x="6938879" y="1948211"/>
            <a:ext cx="617344" cy="667320"/>
            <a:chOff x="6902450" y="3638551"/>
            <a:chExt cx="666750" cy="720725"/>
          </a:xfrm>
          <a:solidFill>
            <a:srgbClr val="000000">
              <a:lumMod val="65000"/>
              <a:lumOff val="35000"/>
            </a:srgbClr>
          </a:solidFill>
        </p:grpSpPr>
        <p:sp>
          <p:nvSpPr>
            <p:cNvPr id="10" name="Oval 8"/>
            <p:cNvSpPr>
              <a:spLocks noChangeArrowheads="1"/>
            </p:cNvSpPr>
            <p:nvPr/>
          </p:nvSpPr>
          <p:spPr bwMode="auto">
            <a:xfrm>
              <a:off x="6996112" y="3638551"/>
              <a:ext cx="150813" cy="1508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000000">
                    <a:lumMod val="75000"/>
                    <a:lumOff val="25000"/>
                  </a:srgbClr>
                </a:solidFill>
                <a:effectLst/>
                <a:uLnTx/>
                <a:uFillTx/>
                <a:latin typeface="Arial" panose="020B0604020202020204"/>
                <a:ea typeface="微软雅黑" panose="020B0503020204020204" pitchFamily="34" charset="-122"/>
                <a:cs typeface="+mn-ea"/>
                <a:sym typeface="+mn-lt"/>
              </a:endParaRPr>
            </a:p>
          </p:txBody>
        </p:sp>
        <p:sp>
          <p:nvSpPr>
            <p:cNvPr id="11" name="Freeform 9"/>
            <p:cNvSpPr/>
            <p:nvPr/>
          </p:nvSpPr>
          <p:spPr bwMode="auto">
            <a:xfrm>
              <a:off x="7286625" y="4048126"/>
              <a:ext cx="282575" cy="134938"/>
            </a:xfrm>
            <a:custGeom>
              <a:avLst/>
              <a:gdLst>
                <a:gd name="T0" fmla="*/ 27 w 127"/>
                <a:gd name="T1" fmla="*/ 0 h 61"/>
                <a:gd name="T2" fmla="*/ 0 w 127"/>
                <a:gd name="T3" fmla="*/ 26 h 61"/>
                <a:gd name="T4" fmla="*/ 17 w 127"/>
                <a:gd name="T5" fmla="*/ 51 h 61"/>
                <a:gd name="T6" fmla="*/ 34 w 127"/>
                <a:gd name="T7" fmla="*/ 61 h 61"/>
                <a:gd name="T8" fmla="*/ 108 w 127"/>
                <a:gd name="T9" fmla="*/ 61 h 61"/>
                <a:gd name="T10" fmla="*/ 127 w 127"/>
                <a:gd name="T11" fmla="*/ 42 h 61"/>
                <a:gd name="T12" fmla="*/ 108 w 127"/>
                <a:gd name="T13" fmla="*/ 24 h 61"/>
                <a:gd name="T14" fmla="*/ 44 w 127"/>
                <a:gd name="T15" fmla="*/ 24 h 61"/>
                <a:gd name="T16" fmla="*/ 27 w 127"/>
                <a:gd name="T17"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 h="61">
                  <a:moveTo>
                    <a:pt x="27" y="0"/>
                  </a:moveTo>
                  <a:cubicBezTo>
                    <a:pt x="25" y="9"/>
                    <a:pt x="1" y="26"/>
                    <a:pt x="0" y="26"/>
                  </a:cubicBezTo>
                  <a:cubicBezTo>
                    <a:pt x="17" y="51"/>
                    <a:pt x="17" y="51"/>
                    <a:pt x="17" y="51"/>
                  </a:cubicBezTo>
                  <a:cubicBezTo>
                    <a:pt x="21" y="58"/>
                    <a:pt x="27" y="61"/>
                    <a:pt x="34" y="61"/>
                  </a:cubicBezTo>
                  <a:cubicBezTo>
                    <a:pt x="108" y="61"/>
                    <a:pt x="108" y="61"/>
                    <a:pt x="108" y="61"/>
                  </a:cubicBezTo>
                  <a:cubicBezTo>
                    <a:pt x="119" y="61"/>
                    <a:pt x="127" y="53"/>
                    <a:pt x="127" y="42"/>
                  </a:cubicBezTo>
                  <a:cubicBezTo>
                    <a:pt x="127" y="32"/>
                    <a:pt x="118" y="24"/>
                    <a:pt x="108" y="24"/>
                  </a:cubicBezTo>
                  <a:cubicBezTo>
                    <a:pt x="44" y="24"/>
                    <a:pt x="44" y="24"/>
                    <a:pt x="44" y="24"/>
                  </a:cubicBezTo>
                  <a:cubicBezTo>
                    <a:pt x="27" y="0"/>
                    <a:pt x="27"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000000">
                    <a:lumMod val="75000"/>
                    <a:lumOff val="25000"/>
                  </a:srgbClr>
                </a:solidFill>
                <a:effectLst/>
                <a:uLnTx/>
                <a:uFillTx/>
                <a:latin typeface="Arial" panose="020B0604020202020204"/>
                <a:ea typeface="微软雅黑" panose="020B0503020204020204" pitchFamily="34" charset="-122"/>
                <a:cs typeface="+mn-ea"/>
                <a:sym typeface="+mn-lt"/>
              </a:endParaRPr>
            </a:p>
          </p:txBody>
        </p:sp>
        <p:sp>
          <p:nvSpPr>
            <p:cNvPr id="12" name="Freeform 10"/>
            <p:cNvSpPr/>
            <p:nvPr/>
          </p:nvSpPr>
          <p:spPr bwMode="auto">
            <a:xfrm>
              <a:off x="6902450" y="3729038"/>
              <a:ext cx="549275" cy="630238"/>
            </a:xfrm>
            <a:custGeom>
              <a:avLst/>
              <a:gdLst>
                <a:gd name="T0" fmla="*/ 14 w 247"/>
                <a:gd name="T1" fmla="*/ 106 h 283"/>
                <a:gd name="T2" fmla="*/ 3 w 247"/>
                <a:gd name="T3" fmla="*/ 125 h 283"/>
                <a:gd name="T4" fmla="*/ 19 w 247"/>
                <a:gd name="T5" fmla="*/ 137 h 283"/>
                <a:gd name="T6" fmla="*/ 20 w 247"/>
                <a:gd name="T7" fmla="*/ 137 h 283"/>
                <a:gd name="T8" fmla="*/ 79 w 247"/>
                <a:gd name="T9" fmla="*/ 122 h 283"/>
                <a:gd name="T10" fmla="*/ 90 w 247"/>
                <a:gd name="T11" fmla="*/ 112 h 283"/>
                <a:gd name="T12" fmla="*/ 99 w 247"/>
                <a:gd name="T13" fmla="*/ 83 h 283"/>
                <a:gd name="T14" fmla="*/ 131 w 247"/>
                <a:gd name="T15" fmla="*/ 136 h 283"/>
                <a:gd name="T16" fmla="*/ 91 w 247"/>
                <a:gd name="T17" fmla="*/ 166 h 283"/>
                <a:gd name="T18" fmla="*/ 86 w 247"/>
                <a:gd name="T19" fmla="*/ 188 h 283"/>
                <a:gd name="T20" fmla="*/ 122 w 247"/>
                <a:gd name="T21" fmla="*/ 272 h 283"/>
                <a:gd name="T22" fmla="*/ 139 w 247"/>
                <a:gd name="T23" fmla="*/ 283 h 283"/>
                <a:gd name="T24" fmla="*/ 147 w 247"/>
                <a:gd name="T25" fmla="*/ 281 h 283"/>
                <a:gd name="T26" fmla="*/ 156 w 247"/>
                <a:gd name="T27" fmla="*/ 257 h 283"/>
                <a:gd name="T28" fmla="*/ 125 w 247"/>
                <a:gd name="T29" fmla="*/ 188 h 283"/>
                <a:gd name="T30" fmla="*/ 177 w 247"/>
                <a:gd name="T31" fmla="*/ 150 h 283"/>
                <a:gd name="T32" fmla="*/ 183 w 247"/>
                <a:gd name="T33" fmla="*/ 143 h 283"/>
                <a:gd name="T34" fmla="*/ 179 w 247"/>
                <a:gd name="T35" fmla="*/ 106 h 283"/>
                <a:gd name="T36" fmla="*/ 139 w 247"/>
                <a:gd name="T37" fmla="*/ 44 h 283"/>
                <a:gd name="T38" fmla="*/ 170 w 247"/>
                <a:gd name="T39" fmla="*/ 33 h 283"/>
                <a:gd name="T40" fmla="*/ 223 w 247"/>
                <a:gd name="T41" fmla="*/ 60 h 283"/>
                <a:gd name="T42" fmla="*/ 231 w 247"/>
                <a:gd name="T43" fmla="*/ 61 h 283"/>
                <a:gd name="T44" fmla="*/ 243 w 247"/>
                <a:gd name="T45" fmla="*/ 53 h 283"/>
                <a:gd name="T46" fmla="*/ 236 w 247"/>
                <a:gd name="T47" fmla="*/ 33 h 283"/>
                <a:gd name="T48" fmla="*/ 178 w 247"/>
                <a:gd name="T49" fmla="*/ 1 h 283"/>
                <a:gd name="T50" fmla="*/ 166 w 247"/>
                <a:gd name="T51" fmla="*/ 1 h 283"/>
                <a:gd name="T52" fmla="*/ 114 w 247"/>
                <a:gd name="T53" fmla="*/ 19 h 283"/>
                <a:gd name="T54" fmla="*/ 108 w 247"/>
                <a:gd name="T55" fmla="*/ 23 h 283"/>
                <a:gd name="T56" fmla="*/ 86 w 247"/>
                <a:gd name="T57" fmla="*/ 38 h 283"/>
                <a:gd name="T58" fmla="*/ 80 w 247"/>
                <a:gd name="T59" fmla="*/ 45 h 283"/>
                <a:gd name="T60" fmla="*/ 79 w 247"/>
                <a:gd name="T61" fmla="*/ 48 h 283"/>
                <a:gd name="T62" fmla="*/ 64 w 247"/>
                <a:gd name="T63" fmla="*/ 94 h 283"/>
                <a:gd name="T64" fmla="*/ 14 w 247"/>
                <a:gd name="T65" fmla="*/ 10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7" h="283">
                  <a:moveTo>
                    <a:pt x="14" y="106"/>
                  </a:moveTo>
                  <a:cubicBezTo>
                    <a:pt x="5" y="107"/>
                    <a:pt x="0" y="116"/>
                    <a:pt x="3" y="125"/>
                  </a:cubicBezTo>
                  <a:cubicBezTo>
                    <a:pt x="4" y="133"/>
                    <a:pt x="11" y="139"/>
                    <a:pt x="19" y="137"/>
                  </a:cubicBezTo>
                  <a:cubicBezTo>
                    <a:pt x="20" y="137"/>
                    <a:pt x="20" y="137"/>
                    <a:pt x="20" y="137"/>
                  </a:cubicBezTo>
                  <a:cubicBezTo>
                    <a:pt x="79" y="122"/>
                    <a:pt x="79" y="122"/>
                    <a:pt x="79" y="122"/>
                  </a:cubicBezTo>
                  <a:cubicBezTo>
                    <a:pt x="84" y="121"/>
                    <a:pt x="88" y="117"/>
                    <a:pt x="90" y="112"/>
                  </a:cubicBezTo>
                  <a:cubicBezTo>
                    <a:pt x="99" y="83"/>
                    <a:pt x="99" y="83"/>
                    <a:pt x="99" y="83"/>
                  </a:cubicBezTo>
                  <a:cubicBezTo>
                    <a:pt x="131" y="136"/>
                    <a:pt x="131" y="136"/>
                    <a:pt x="131" y="136"/>
                  </a:cubicBezTo>
                  <a:cubicBezTo>
                    <a:pt x="91" y="166"/>
                    <a:pt x="91" y="166"/>
                    <a:pt x="91" y="166"/>
                  </a:cubicBezTo>
                  <a:cubicBezTo>
                    <a:pt x="84" y="171"/>
                    <a:pt x="82" y="181"/>
                    <a:pt x="86" y="188"/>
                  </a:cubicBezTo>
                  <a:cubicBezTo>
                    <a:pt x="122" y="272"/>
                    <a:pt x="122" y="272"/>
                    <a:pt x="122" y="272"/>
                  </a:cubicBezTo>
                  <a:cubicBezTo>
                    <a:pt x="125" y="279"/>
                    <a:pt x="132" y="283"/>
                    <a:pt x="139" y="283"/>
                  </a:cubicBezTo>
                  <a:cubicBezTo>
                    <a:pt x="141" y="283"/>
                    <a:pt x="144" y="283"/>
                    <a:pt x="147" y="281"/>
                  </a:cubicBezTo>
                  <a:cubicBezTo>
                    <a:pt x="156" y="277"/>
                    <a:pt x="160" y="266"/>
                    <a:pt x="156" y="257"/>
                  </a:cubicBezTo>
                  <a:cubicBezTo>
                    <a:pt x="125" y="188"/>
                    <a:pt x="125" y="188"/>
                    <a:pt x="125" y="188"/>
                  </a:cubicBezTo>
                  <a:cubicBezTo>
                    <a:pt x="177" y="150"/>
                    <a:pt x="177" y="150"/>
                    <a:pt x="177" y="150"/>
                  </a:cubicBezTo>
                  <a:cubicBezTo>
                    <a:pt x="180" y="148"/>
                    <a:pt x="182" y="145"/>
                    <a:pt x="183" y="143"/>
                  </a:cubicBezTo>
                  <a:cubicBezTo>
                    <a:pt x="191" y="132"/>
                    <a:pt x="187" y="119"/>
                    <a:pt x="179" y="106"/>
                  </a:cubicBezTo>
                  <a:cubicBezTo>
                    <a:pt x="139" y="44"/>
                    <a:pt x="139" y="44"/>
                    <a:pt x="139" y="44"/>
                  </a:cubicBezTo>
                  <a:cubicBezTo>
                    <a:pt x="170" y="33"/>
                    <a:pt x="170" y="33"/>
                    <a:pt x="170" y="33"/>
                  </a:cubicBezTo>
                  <a:cubicBezTo>
                    <a:pt x="223" y="60"/>
                    <a:pt x="223" y="60"/>
                    <a:pt x="223" y="60"/>
                  </a:cubicBezTo>
                  <a:cubicBezTo>
                    <a:pt x="226" y="61"/>
                    <a:pt x="228" y="61"/>
                    <a:pt x="231" y="61"/>
                  </a:cubicBezTo>
                  <a:cubicBezTo>
                    <a:pt x="236" y="61"/>
                    <a:pt x="241" y="58"/>
                    <a:pt x="243" y="53"/>
                  </a:cubicBezTo>
                  <a:cubicBezTo>
                    <a:pt x="247" y="46"/>
                    <a:pt x="245" y="37"/>
                    <a:pt x="236" y="33"/>
                  </a:cubicBezTo>
                  <a:cubicBezTo>
                    <a:pt x="178" y="1"/>
                    <a:pt x="178" y="1"/>
                    <a:pt x="178" y="1"/>
                  </a:cubicBezTo>
                  <a:cubicBezTo>
                    <a:pt x="175" y="0"/>
                    <a:pt x="170" y="0"/>
                    <a:pt x="166" y="1"/>
                  </a:cubicBezTo>
                  <a:cubicBezTo>
                    <a:pt x="114" y="19"/>
                    <a:pt x="114" y="19"/>
                    <a:pt x="114" y="19"/>
                  </a:cubicBezTo>
                  <a:cubicBezTo>
                    <a:pt x="112" y="20"/>
                    <a:pt x="110" y="21"/>
                    <a:pt x="108" y="23"/>
                  </a:cubicBezTo>
                  <a:cubicBezTo>
                    <a:pt x="86" y="38"/>
                    <a:pt x="86" y="38"/>
                    <a:pt x="86" y="38"/>
                  </a:cubicBezTo>
                  <a:cubicBezTo>
                    <a:pt x="83" y="40"/>
                    <a:pt x="81" y="43"/>
                    <a:pt x="80" y="45"/>
                  </a:cubicBezTo>
                  <a:cubicBezTo>
                    <a:pt x="80" y="46"/>
                    <a:pt x="79" y="47"/>
                    <a:pt x="79" y="48"/>
                  </a:cubicBezTo>
                  <a:cubicBezTo>
                    <a:pt x="64" y="94"/>
                    <a:pt x="64" y="94"/>
                    <a:pt x="64" y="94"/>
                  </a:cubicBezTo>
                  <a:cubicBezTo>
                    <a:pt x="14" y="106"/>
                    <a:pt x="14" y="106"/>
                    <a:pt x="14" y="10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000000">
                    <a:lumMod val="75000"/>
                    <a:lumOff val="25000"/>
                  </a:srgbClr>
                </a:solidFill>
                <a:effectLst/>
                <a:uLnTx/>
                <a:uFillTx/>
                <a:latin typeface="Arial" panose="020B0604020202020204"/>
                <a:ea typeface="微软雅黑" panose="020B0503020204020204" pitchFamily="34" charset="-122"/>
                <a:cs typeface="+mn-ea"/>
                <a:sym typeface="+mn-lt"/>
              </a:endParaRPr>
            </a:p>
          </p:txBody>
        </p:sp>
      </p:grpSp>
      <p:grpSp>
        <p:nvGrpSpPr>
          <p:cNvPr id="13" name="组合 12"/>
          <p:cNvGrpSpPr/>
          <p:nvPr/>
        </p:nvGrpSpPr>
        <p:grpSpPr>
          <a:xfrm>
            <a:off x="5370876" y="3048580"/>
            <a:ext cx="680549" cy="608525"/>
            <a:chOff x="5514975" y="2330451"/>
            <a:chExt cx="735013" cy="657225"/>
          </a:xfrm>
          <a:solidFill>
            <a:srgbClr val="000000">
              <a:lumMod val="65000"/>
              <a:lumOff val="35000"/>
            </a:srgbClr>
          </a:solidFill>
        </p:grpSpPr>
        <p:sp>
          <p:nvSpPr>
            <p:cNvPr id="14" name="Freeform 11"/>
            <p:cNvSpPr>
              <a:spLocks noEditPoints="1"/>
            </p:cNvSpPr>
            <p:nvPr/>
          </p:nvSpPr>
          <p:spPr bwMode="auto">
            <a:xfrm>
              <a:off x="5962650" y="2709863"/>
              <a:ext cx="287338" cy="174625"/>
            </a:xfrm>
            <a:custGeom>
              <a:avLst/>
              <a:gdLst>
                <a:gd name="T0" fmla="*/ 52 w 129"/>
                <a:gd name="T1" fmla="*/ 35 h 79"/>
                <a:gd name="T2" fmla="*/ 24 w 129"/>
                <a:gd name="T3" fmla="*/ 0 h 79"/>
                <a:gd name="T4" fmla="*/ 10 w 129"/>
                <a:gd name="T5" fmla="*/ 18 h 79"/>
                <a:gd name="T6" fmla="*/ 0 w 129"/>
                <a:gd name="T7" fmla="*/ 23 h 79"/>
                <a:gd name="T8" fmla="*/ 29 w 129"/>
                <a:gd name="T9" fmla="*/ 60 h 79"/>
                <a:gd name="T10" fmla="*/ 39 w 129"/>
                <a:gd name="T11" fmla="*/ 66 h 79"/>
                <a:gd name="T12" fmla="*/ 107 w 129"/>
                <a:gd name="T13" fmla="*/ 79 h 79"/>
                <a:gd name="T14" fmla="*/ 111 w 129"/>
                <a:gd name="T15" fmla="*/ 79 h 79"/>
                <a:gd name="T16" fmla="*/ 127 w 129"/>
                <a:gd name="T17" fmla="*/ 66 h 79"/>
                <a:gd name="T18" fmla="*/ 114 w 129"/>
                <a:gd name="T19" fmla="*/ 47 h 79"/>
                <a:gd name="T20" fmla="*/ 52 w 129"/>
                <a:gd name="T21" fmla="*/ 35 h 79"/>
                <a:gd name="T22" fmla="*/ 114 w 129"/>
                <a:gd name="T23" fmla="*/ 47 h 79"/>
                <a:gd name="T24" fmla="*/ 114 w 129"/>
                <a:gd name="T25" fmla="*/ 4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79">
                  <a:moveTo>
                    <a:pt x="52" y="35"/>
                  </a:moveTo>
                  <a:cubicBezTo>
                    <a:pt x="24" y="0"/>
                    <a:pt x="24" y="0"/>
                    <a:pt x="24" y="0"/>
                  </a:cubicBezTo>
                  <a:cubicBezTo>
                    <a:pt x="22" y="8"/>
                    <a:pt x="17" y="14"/>
                    <a:pt x="10" y="18"/>
                  </a:cubicBezTo>
                  <a:cubicBezTo>
                    <a:pt x="0" y="23"/>
                    <a:pt x="0" y="23"/>
                    <a:pt x="0" y="23"/>
                  </a:cubicBezTo>
                  <a:cubicBezTo>
                    <a:pt x="29" y="60"/>
                    <a:pt x="29" y="60"/>
                    <a:pt x="29" y="60"/>
                  </a:cubicBezTo>
                  <a:cubicBezTo>
                    <a:pt x="32" y="63"/>
                    <a:pt x="35" y="65"/>
                    <a:pt x="39" y="66"/>
                  </a:cubicBezTo>
                  <a:cubicBezTo>
                    <a:pt x="107" y="79"/>
                    <a:pt x="107" y="79"/>
                    <a:pt x="107" y="79"/>
                  </a:cubicBezTo>
                  <a:cubicBezTo>
                    <a:pt x="108" y="79"/>
                    <a:pt x="110" y="79"/>
                    <a:pt x="111" y="79"/>
                  </a:cubicBezTo>
                  <a:cubicBezTo>
                    <a:pt x="118" y="79"/>
                    <a:pt x="125" y="74"/>
                    <a:pt x="127" y="66"/>
                  </a:cubicBezTo>
                  <a:cubicBezTo>
                    <a:pt x="129" y="57"/>
                    <a:pt x="123" y="48"/>
                    <a:pt x="114" y="47"/>
                  </a:cubicBezTo>
                  <a:lnTo>
                    <a:pt x="52" y="35"/>
                  </a:lnTo>
                  <a:close/>
                  <a:moveTo>
                    <a:pt x="114" y="47"/>
                  </a:moveTo>
                  <a:cubicBezTo>
                    <a:pt x="114" y="47"/>
                    <a:pt x="114" y="47"/>
                    <a:pt x="114" y="4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000000">
                    <a:lumMod val="75000"/>
                    <a:lumOff val="25000"/>
                  </a:srgbClr>
                </a:solidFill>
                <a:effectLst/>
                <a:uLnTx/>
                <a:uFillTx/>
                <a:latin typeface="Arial" panose="020B0604020202020204"/>
                <a:ea typeface="微软雅黑" panose="020B0503020204020204" pitchFamily="34" charset="-122"/>
                <a:cs typeface="+mn-ea"/>
                <a:sym typeface="+mn-lt"/>
              </a:endParaRPr>
            </a:p>
          </p:txBody>
        </p:sp>
        <p:sp>
          <p:nvSpPr>
            <p:cNvPr id="15" name="Freeform 12"/>
            <p:cNvSpPr>
              <a:spLocks noEditPoints="1"/>
            </p:cNvSpPr>
            <p:nvPr/>
          </p:nvSpPr>
          <p:spPr bwMode="auto">
            <a:xfrm>
              <a:off x="5594350" y="2330451"/>
              <a:ext cx="160338" cy="161925"/>
            </a:xfrm>
            <a:custGeom>
              <a:avLst/>
              <a:gdLst>
                <a:gd name="T0" fmla="*/ 0 w 72"/>
                <a:gd name="T1" fmla="*/ 36 h 73"/>
                <a:gd name="T2" fmla="*/ 36 w 72"/>
                <a:gd name="T3" fmla="*/ 0 h 73"/>
                <a:gd name="T4" fmla="*/ 72 w 72"/>
                <a:gd name="T5" fmla="*/ 36 h 73"/>
                <a:gd name="T6" fmla="*/ 36 w 72"/>
                <a:gd name="T7" fmla="*/ 73 h 73"/>
                <a:gd name="T8" fmla="*/ 0 w 72"/>
                <a:gd name="T9" fmla="*/ 36 h 73"/>
                <a:gd name="T10" fmla="*/ 0 w 72"/>
                <a:gd name="T11" fmla="*/ 36 h 73"/>
                <a:gd name="T12" fmla="*/ 0 w 72"/>
                <a:gd name="T13" fmla="*/ 36 h 73"/>
              </a:gdLst>
              <a:ahLst/>
              <a:cxnLst>
                <a:cxn ang="0">
                  <a:pos x="T0" y="T1"/>
                </a:cxn>
                <a:cxn ang="0">
                  <a:pos x="T2" y="T3"/>
                </a:cxn>
                <a:cxn ang="0">
                  <a:pos x="T4" y="T5"/>
                </a:cxn>
                <a:cxn ang="0">
                  <a:pos x="T6" y="T7"/>
                </a:cxn>
                <a:cxn ang="0">
                  <a:pos x="T8" y="T9"/>
                </a:cxn>
                <a:cxn ang="0">
                  <a:pos x="T10" y="T11"/>
                </a:cxn>
                <a:cxn ang="0">
                  <a:pos x="T12" y="T13"/>
                </a:cxn>
              </a:cxnLst>
              <a:rect l="0" t="0" r="r" b="b"/>
              <a:pathLst>
                <a:path w="72" h="73">
                  <a:moveTo>
                    <a:pt x="0" y="36"/>
                  </a:moveTo>
                  <a:cubicBezTo>
                    <a:pt x="0" y="16"/>
                    <a:pt x="16" y="0"/>
                    <a:pt x="36" y="0"/>
                  </a:cubicBezTo>
                  <a:cubicBezTo>
                    <a:pt x="56" y="0"/>
                    <a:pt x="72" y="16"/>
                    <a:pt x="72" y="36"/>
                  </a:cubicBezTo>
                  <a:cubicBezTo>
                    <a:pt x="72" y="56"/>
                    <a:pt x="56" y="73"/>
                    <a:pt x="36" y="73"/>
                  </a:cubicBezTo>
                  <a:cubicBezTo>
                    <a:pt x="16" y="73"/>
                    <a:pt x="0" y="56"/>
                    <a:pt x="0" y="36"/>
                  </a:cubicBezTo>
                  <a:close/>
                  <a:moveTo>
                    <a:pt x="0" y="36"/>
                  </a:moveTo>
                  <a:cubicBezTo>
                    <a:pt x="0" y="36"/>
                    <a:pt x="0" y="36"/>
                    <a:pt x="0" y="3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000000">
                    <a:lumMod val="75000"/>
                    <a:lumOff val="25000"/>
                  </a:srgbClr>
                </a:solidFill>
                <a:effectLst/>
                <a:uLnTx/>
                <a:uFillTx/>
                <a:latin typeface="Arial" panose="020B0604020202020204"/>
                <a:ea typeface="微软雅黑" panose="020B0503020204020204" pitchFamily="34" charset="-122"/>
                <a:cs typeface="+mn-ea"/>
                <a:sym typeface="+mn-lt"/>
              </a:endParaRPr>
            </a:p>
          </p:txBody>
        </p:sp>
        <p:sp>
          <p:nvSpPr>
            <p:cNvPr id="16" name="Freeform 13"/>
            <p:cNvSpPr>
              <a:spLocks noEditPoints="1"/>
            </p:cNvSpPr>
            <p:nvPr/>
          </p:nvSpPr>
          <p:spPr bwMode="auto">
            <a:xfrm>
              <a:off x="5514975" y="2379663"/>
              <a:ext cx="541338" cy="608013"/>
            </a:xfrm>
            <a:custGeom>
              <a:avLst/>
              <a:gdLst>
                <a:gd name="T0" fmla="*/ 151 w 243"/>
                <a:gd name="T1" fmla="*/ 5 h 273"/>
                <a:gd name="T2" fmla="*/ 60 w 243"/>
                <a:gd name="T3" fmla="*/ 92 h 273"/>
                <a:gd name="T4" fmla="*/ 29 w 243"/>
                <a:gd name="T5" fmla="*/ 64 h 273"/>
                <a:gd name="T6" fmla="*/ 18 w 243"/>
                <a:gd name="T7" fmla="*/ 59 h 273"/>
                <a:gd name="T8" fmla="*/ 6 w 243"/>
                <a:gd name="T9" fmla="*/ 64 h 273"/>
                <a:gd name="T10" fmla="*/ 7 w 243"/>
                <a:gd name="T11" fmla="*/ 87 h 273"/>
                <a:gd name="T12" fmla="*/ 48 w 243"/>
                <a:gd name="T13" fmla="*/ 126 h 273"/>
                <a:gd name="T14" fmla="*/ 59 w 243"/>
                <a:gd name="T15" fmla="*/ 130 h 273"/>
                <a:gd name="T16" fmla="*/ 70 w 243"/>
                <a:gd name="T17" fmla="*/ 126 h 273"/>
                <a:gd name="T18" fmla="*/ 106 w 243"/>
                <a:gd name="T19" fmla="*/ 95 h 273"/>
                <a:gd name="T20" fmla="*/ 154 w 243"/>
                <a:gd name="T21" fmla="*/ 147 h 273"/>
                <a:gd name="T22" fmla="*/ 108 w 243"/>
                <a:gd name="T23" fmla="*/ 170 h 273"/>
                <a:gd name="T24" fmla="*/ 100 w 243"/>
                <a:gd name="T25" fmla="*/ 180 h 273"/>
                <a:gd name="T26" fmla="*/ 101 w 243"/>
                <a:gd name="T27" fmla="*/ 193 h 273"/>
                <a:gd name="T28" fmla="*/ 146 w 243"/>
                <a:gd name="T29" fmla="*/ 265 h 273"/>
                <a:gd name="T30" fmla="*/ 160 w 243"/>
                <a:gd name="T31" fmla="*/ 273 h 273"/>
                <a:gd name="T32" fmla="*/ 169 w 243"/>
                <a:gd name="T33" fmla="*/ 270 h 273"/>
                <a:gd name="T34" fmla="*/ 174 w 243"/>
                <a:gd name="T35" fmla="*/ 248 h 273"/>
                <a:gd name="T36" fmla="*/ 139 w 243"/>
                <a:gd name="T37" fmla="*/ 191 h 273"/>
                <a:gd name="T38" fmla="*/ 195 w 243"/>
                <a:gd name="T39" fmla="*/ 163 h 273"/>
                <a:gd name="T40" fmla="*/ 206 w 243"/>
                <a:gd name="T41" fmla="*/ 157 h 273"/>
                <a:gd name="T42" fmla="*/ 211 w 243"/>
                <a:gd name="T43" fmla="*/ 131 h 273"/>
                <a:gd name="T44" fmla="*/ 210 w 243"/>
                <a:gd name="T45" fmla="*/ 130 h 273"/>
                <a:gd name="T46" fmla="*/ 145 w 243"/>
                <a:gd name="T47" fmla="*/ 60 h 273"/>
                <a:gd name="T48" fmla="*/ 169 w 243"/>
                <a:gd name="T49" fmla="*/ 34 h 273"/>
                <a:gd name="T50" fmla="*/ 222 w 243"/>
                <a:gd name="T51" fmla="*/ 46 h 273"/>
                <a:gd name="T52" fmla="*/ 225 w 243"/>
                <a:gd name="T53" fmla="*/ 47 h 273"/>
                <a:gd name="T54" fmla="*/ 241 w 243"/>
                <a:gd name="T55" fmla="*/ 34 h 273"/>
                <a:gd name="T56" fmla="*/ 229 w 243"/>
                <a:gd name="T57" fmla="*/ 15 h 273"/>
                <a:gd name="T58" fmla="*/ 167 w 243"/>
                <a:gd name="T59" fmla="*/ 0 h 273"/>
                <a:gd name="T60" fmla="*/ 162 w 243"/>
                <a:gd name="T61" fmla="*/ 0 h 273"/>
                <a:gd name="T62" fmla="*/ 151 w 243"/>
                <a:gd name="T63" fmla="*/ 5 h 273"/>
                <a:gd name="T64" fmla="*/ 151 w 243"/>
                <a:gd name="T65" fmla="*/ 5 h 273"/>
                <a:gd name="T66" fmla="*/ 151 w 243"/>
                <a:gd name="T67" fmla="*/ 5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43" h="273">
                  <a:moveTo>
                    <a:pt x="151" y="5"/>
                  </a:moveTo>
                  <a:cubicBezTo>
                    <a:pt x="137" y="19"/>
                    <a:pt x="60" y="92"/>
                    <a:pt x="60" y="92"/>
                  </a:cubicBezTo>
                  <a:cubicBezTo>
                    <a:pt x="29" y="64"/>
                    <a:pt x="29" y="64"/>
                    <a:pt x="29" y="64"/>
                  </a:cubicBezTo>
                  <a:cubicBezTo>
                    <a:pt x="26" y="61"/>
                    <a:pt x="22" y="59"/>
                    <a:pt x="18" y="59"/>
                  </a:cubicBezTo>
                  <a:cubicBezTo>
                    <a:pt x="13" y="59"/>
                    <a:pt x="9" y="61"/>
                    <a:pt x="6" y="64"/>
                  </a:cubicBezTo>
                  <a:cubicBezTo>
                    <a:pt x="0" y="71"/>
                    <a:pt x="0" y="81"/>
                    <a:pt x="7" y="87"/>
                  </a:cubicBezTo>
                  <a:cubicBezTo>
                    <a:pt x="48" y="126"/>
                    <a:pt x="48" y="126"/>
                    <a:pt x="48" y="126"/>
                  </a:cubicBezTo>
                  <a:cubicBezTo>
                    <a:pt x="51" y="128"/>
                    <a:pt x="55" y="130"/>
                    <a:pt x="59" y="130"/>
                  </a:cubicBezTo>
                  <a:cubicBezTo>
                    <a:pt x="63" y="130"/>
                    <a:pt x="67" y="129"/>
                    <a:pt x="70" y="126"/>
                  </a:cubicBezTo>
                  <a:cubicBezTo>
                    <a:pt x="106" y="95"/>
                    <a:pt x="106" y="95"/>
                    <a:pt x="106" y="95"/>
                  </a:cubicBezTo>
                  <a:cubicBezTo>
                    <a:pt x="154" y="147"/>
                    <a:pt x="154" y="147"/>
                    <a:pt x="154" y="147"/>
                  </a:cubicBezTo>
                  <a:cubicBezTo>
                    <a:pt x="108" y="170"/>
                    <a:pt x="108" y="170"/>
                    <a:pt x="108" y="170"/>
                  </a:cubicBezTo>
                  <a:cubicBezTo>
                    <a:pt x="104" y="172"/>
                    <a:pt x="101" y="176"/>
                    <a:pt x="100" y="180"/>
                  </a:cubicBezTo>
                  <a:cubicBezTo>
                    <a:pt x="98" y="185"/>
                    <a:pt x="99" y="189"/>
                    <a:pt x="101" y="193"/>
                  </a:cubicBezTo>
                  <a:cubicBezTo>
                    <a:pt x="146" y="265"/>
                    <a:pt x="146" y="265"/>
                    <a:pt x="146" y="265"/>
                  </a:cubicBezTo>
                  <a:cubicBezTo>
                    <a:pt x="149" y="270"/>
                    <a:pt x="154" y="273"/>
                    <a:pt x="160" y="273"/>
                  </a:cubicBezTo>
                  <a:cubicBezTo>
                    <a:pt x="163" y="273"/>
                    <a:pt x="166" y="272"/>
                    <a:pt x="169" y="270"/>
                  </a:cubicBezTo>
                  <a:cubicBezTo>
                    <a:pt x="176" y="266"/>
                    <a:pt x="179" y="255"/>
                    <a:pt x="174" y="248"/>
                  </a:cubicBezTo>
                  <a:cubicBezTo>
                    <a:pt x="139" y="191"/>
                    <a:pt x="139" y="191"/>
                    <a:pt x="139" y="191"/>
                  </a:cubicBezTo>
                  <a:cubicBezTo>
                    <a:pt x="195" y="163"/>
                    <a:pt x="195" y="163"/>
                    <a:pt x="195" y="163"/>
                  </a:cubicBezTo>
                  <a:cubicBezTo>
                    <a:pt x="206" y="157"/>
                    <a:pt x="206" y="157"/>
                    <a:pt x="206" y="157"/>
                  </a:cubicBezTo>
                  <a:cubicBezTo>
                    <a:pt x="216" y="152"/>
                    <a:pt x="218" y="139"/>
                    <a:pt x="211" y="131"/>
                  </a:cubicBezTo>
                  <a:cubicBezTo>
                    <a:pt x="211" y="131"/>
                    <a:pt x="211" y="130"/>
                    <a:pt x="210" y="130"/>
                  </a:cubicBezTo>
                  <a:cubicBezTo>
                    <a:pt x="189" y="106"/>
                    <a:pt x="167" y="83"/>
                    <a:pt x="145" y="60"/>
                  </a:cubicBezTo>
                  <a:cubicBezTo>
                    <a:pt x="148" y="56"/>
                    <a:pt x="165" y="38"/>
                    <a:pt x="169" y="34"/>
                  </a:cubicBezTo>
                  <a:cubicBezTo>
                    <a:pt x="222" y="46"/>
                    <a:pt x="222" y="46"/>
                    <a:pt x="222" y="46"/>
                  </a:cubicBezTo>
                  <a:cubicBezTo>
                    <a:pt x="223" y="47"/>
                    <a:pt x="224" y="47"/>
                    <a:pt x="225" y="47"/>
                  </a:cubicBezTo>
                  <a:cubicBezTo>
                    <a:pt x="233" y="47"/>
                    <a:pt x="239" y="42"/>
                    <a:pt x="241" y="34"/>
                  </a:cubicBezTo>
                  <a:cubicBezTo>
                    <a:pt x="243" y="26"/>
                    <a:pt x="238" y="17"/>
                    <a:pt x="229" y="15"/>
                  </a:cubicBezTo>
                  <a:cubicBezTo>
                    <a:pt x="167" y="0"/>
                    <a:pt x="167" y="0"/>
                    <a:pt x="167" y="0"/>
                  </a:cubicBezTo>
                  <a:cubicBezTo>
                    <a:pt x="165" y="0"/>
                    <a:pt x="164" y="0"/>
                    <a:pt x="162" y="0"/>
                  </a:cubicBezTo>
                  <a:cubicBezTo>
                    <a:pt x="158" y="0"/>
                    <a:pt x="155" y="1"/>
                    <a:pt x="151" y="5"/>
                  </a:cubicBezTo>
                  <a:close/>
                  <a:moveTo>
                    <a:pt x="151" y="5"/>
                  </a:moveTo>
                  <a:cubicBezTo>
                    <a:pt x="151" y="5"/>
                    <a:pt x="151" y="5"/>
                    <a:pt x="151"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000000">
                    <a:lumMod val="75000"/>
                    <a:lumOff val="25000"/>
                  </a:srgbClr>
                </a:solidFill>
                <a:effectLst/>
                <a:uLnTx/>
                <a:uFillTx/>
                <a:latin typeface="Arial" panose="020B0604020202020204"/>
                <a:ea typeface="微软雅黑" panose="020B0503020204020204" pitchFamily="34" charset="-122"/>
                <a:cs typeface="+mn-ea"/>
                <a:sym typeface="+mn-lt"/>
              </a:endParaRPr>
            </a:p>
          </p:txBody>
        </p:sp>
      </p:grpSp>
      <p:grpSp>
        <p:nvGrpSpPr>
          <p:cNvPr id="17" name="组合 16"/>
          <p:cNvGrpSpPr/>
          <p:nvPr/>
        </p:nvGrpSpPr>
        <p:grpSpPr>
          <a:xfrm>
            <a:off x="4059651" y="1365355"/>
            <a:ext cx="476237" cy="684959"/>
            <a:chOff x="4256087" y="1109663"/>
            <a:chExt cx="514350" cy="739775"/>
          </a:xfrm>
          <a:solidFill>
            <a:srgbClr val="000000">
              <a:lumMod val="65000"/>
              <a:lumOff val="35000"/>
            </a:srgbClr>
          </a:solidFill>
        </p:grpSpPr>
        <p:sp>
          <p:nvSpPr>
            <p:cNvPr id="18" name="Freeform 14"/>
            <p:cNvSpPr>
              <a:spLocks noEditPoints="1"/>
            </p:cNvSpPr>
            <p:nvPr/>
          </p:nvSpPr>
          <p:spPr bwMode="auto">
            <a:xfrm>
              <a:off x="4427537" y="1130301"/>
              <a:ext cx="171450" cy="168275"/>
            </a:xfrm>
            <a:custGeom>
              <a:avLst/>
              <a:gdLst>
                <a:gd name="T0" fmla="*/ 39 w 77"/>
                <a:gd name="T1" fmla="*/ 76 h 76"/>
                <a:gd name="T2" fmla="*/ 52 w 77"/>
                <a:gd name="T3" fmla="*/ 74 h 76"/>
                <a:gd name="T4" fmla="*/ 73 w 77"/>
                <a:gd name="T5" fmla="*/ 53 h 76"/>
                <a:gd name="T6" fmla="*/ 72 w 77"/>
                <a:gd name="T7" fmla="*/ 22 h 76"/>
                <a:gd name="T8" fmla="*/ 48 w 77"/>
                <a:gd name="T9" fmla="*/ 3 h 76"/>
                <a:gd name="T10" fmla="*/ 17 w 77"/>
                <a:gd name="T11" fmla="*/ 8 h 76"/>
                <a:gd name="T12" fmla="*/ 2 w 77"/>
                <a:gd name="T13" fmla="*/ 34 h 76"/>
                <a:gd name="T14" fmla="*/ 11 w 77"/>
                <a:gd name="T15" fmla="*/ 64 h 76"/>
                <a:gd name="T16" fmla="*/ 39 w 77"/>
                <a:gd name="T17" fmla="*/ 76 h 76"/>
                <a:gd name="T18" fmla="*/ 39 w 77"/>
                <a:gd name="T19" fmla="*/ 76 h 76"/>
                <a:gd name="T20" fmla="*/ 39 w 77"/>
                <a:gd name="T21"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 h="76">
                  <a:moveTo>
                    <a:pt x="39" y="76"/>
                  </a:moveTo>
                  <a:cubicBezTo>
                    <a:pt x="43" y="76"/>
                    <a:pt x="48" y="75"/>
                    <a:pt x="52" y="74"/>
                  </a:cubicBezTo>
                  <a:cubicBezTo>
                    <a:pt x="62" y="70"/>
                    <a:pt x="69" y="62"/>
                    <a:pt x="73" y="53"/>
                  </a:cubicBezTo>
                  <a:cubicBezTo>
                    <a:pt x="77" y="43"/>
                    <a:pt x="77" y="31"/>
                    <a:pt x="72" y="22"/>
                  </a:cubicBezTo>
                  <a:cubicBezTo>
                    <a:pt x="67" y="12"/>
                    <a:pt x="58" y="5"/>
                    <a:pt x="48" y="3"/>
                  </a:cubicBezTo>
                  <a:cubicBezTo>
                    <a:pt x="38" y="0"/>
                    <a:pt x="26" y="2"/>
                    <a:pt x="17" y="8"/>
                  </a:cubicBezTo>
                  <a:cubicBezTo>
                    <a:pt x="9" y="14"/>
                    <a:pt x="3" y="24"/>
                    <a:pt x="2" y="34"/>
                  </a:cubicBezTo>
                  <a:cubicBezTo>
                    <a:pt x="0" y="45"/>
                    <a:pt x="4" y="56"/>
                    <a:pt x="11" y="64"/>
                  </a:cubicBezTo>
                  <a:cubicBezTo>
                    <a:pt x="18" y="71"/>
                    <a:pt x="28" y="76"/>
                    <a:pt x="39" y="76"/>
                  </a:cubicBezTo>
                  <a:close/>
                  <a:moveTo>
                    <a:pt x="39" y="76"/>
                  </a:moveTo>
                  <a:cubicBezTo>
                    <a:pt x="39" y="76"/>
                    <a:pt x="39" y="76"/>
                    <a:pt x="39" y="7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000000">
                    <a:lumMod val="75000"/>
                    <a:lumOff val="25000"/>
                  </a:srgbClr>
                </a:solidFill>
                <a:effectLst/>
                <a:uLnTx/>
                <a:uFillTx/>
                <a:latin typeface="Arial" panose="020B0604020202020204"/>
                <a:ea typeface="微软雅黑" panose="020B0503020204020204" pitchFamily="34" charset="-122"/>
                <a:cs typeface="+mn-ea"/>
                <a:sym typeface="+mn-lt"/>
              </a:endParaRPr>
            </a:p>
          </p:txBody>
        </p:sp>
        <p:sp>
          <p:nvSpPr>
            <p:cNvPr id="19" name="Freeform 15"/>
            <p:cNvSpPr>
              <a:spLocks noEditPoints="1"/>
            </p:cNvSpPr>
            <p:nvPr/>
          </p:nvSpPr>
          <p:spPr bwMode="auto">
            <a:xfrm>
              <a:off x="4256087" y="1109663"/>
              <a:ext cx="514350" cy="739775"/>
            </a:xfrm>
            <a:custGeom>
              <a:avLst/>
              <a:gdLst>
                <a:gd name="T0" fmla="*/ 7 w 231"/>
                <a:gd name="T1" fmla="*/ 4 h 332"/>
                <a:gd name="T2" fmla="*/ 7 w 231"/>
                <a:gd name="T3" fmla="*/ 4 h 332"/>
                <a:gd name="T4" fmla="*/ 3 w 231"/>
                <a:gd name="T5" fmla="*/ 21 h 332"/>
                <a:gd name="T6" fmla="*/ 50 w 231"/>
                <a:gd name="T7" fmla="*/ 108 h 332"/>
                <a:gd name="T8" fmla="*/ 43 w 231"/>
                <a:gd name="T9" fmla="*/ 121 h 332"/>
                <a:gd name="T10" fmla="*/ 29 w 231"/>
                <a:gd name="T11" fmla="*/ 172 h 332"/>
                <a:gd name="T12" fmla="*/ 25 w 231"/>
                <a:gd name="T13" fmla="*/ 197 h 332"/>
                <a:gd name="T14" fmla="*/ 24 w 231"/>
                <a:gd name="T15" fmla="*/ 208 h 332"/>
                <a:gd name="T16" fmla="*/ 24 w 231"/>
                <a:gd name="T17" fmla="*/ 219 h 332"/>
                <a:gd name="T18" fmla="*/ 23 w 231"/>
                <a:gd name="T19" fmla="*/ 222 h 332"/>
                <a:gd name="T20" fmla="*/ 17 w 231"/>
                <a:gd name="T21" fmla="*/ 238 h 332"/>
                <a:gd name="T22" fmla="*/ 10 w 231"/>
                <a:gd name="T23" fmla="*/ 264 h 332"/>
                <a:gd name="T24" fmla="*/ 6 w 231"/>
                <a:gd name="T25" fmla="*/ 312 h 332"/>
                <a:gd name="T26" fmla="*/ 21 w 231"/>
                <a:gd name="T27" fmla="*/ 327 h 332"/>
                <a:gd name="T28" fmla="*/ 31 w 231"/>
                <a:gd name="T29" fmla="*/ 326 h 332"/>
                <a:gd name="T30" fmla="*/ 48 w 231"/>
                <a:gd name="T31" fmla="*/ 315 h 332"/>
                <a:gd name="T32" fmla="*/ 57 w 231"/>
                <a:gd name="T33" fmla="*/ 300 h 332"/>
                <a:gd name="T34" fmla="*/ 48 w 231"/>
                <a:gd name="T35" fmla="*/ 279 h 332"/>
                <a:gd name="T36" fmla="*/ 59 w 231"/>
                <a:gd name="T37" fmla="*/ 255 h 332"/>
                <a:gd name="T38" fmla="*/ 65 w 231"/>
                <a:gd name="T39" fmla="*/ 256 h 332"/>
                <a:gd name="T40" fmla="*/ 69 w 231"/>
                <a:gd name="T41" fmla="*/ 272 h 332"/>
                <a:gd name="T42" fmla="*/ 76 w 231"/>
                <a:gd name="T43" fmla="*/ 296 h 332"/>
                <a:gd name="T44" fmla="*/ 81 w 231"/>
                <a:gd name="T45" fmla="*/ 308 h 332"/>
                <a:gd name="T46" fmla="*/ 85 w 231"/>
                <a:gd name="T47" fmla="*/ 313 h 332"/>
                <a:gd name="T48" fmla="*/ 87 w 231"/>
                <a:gd name="T49" fmla="*/ 316 h 332"/>
                <a:gd name="T50" fmla="*/ 87 w 231"/>
                <a:gd name="T51" fmla="*/ 316 h 332"/>
                <a:gd name="T52" fmla="*/ 87 w 231"/>
                <a:gd name="T53" fmla="*/ 316 h 332"/>
                <a:gd name="T54" fmla="*/ 91 w 231"/>
                <a:gd name="T55" fmla="*/ 321 h 332"/>
                <a:gd name="T56" fmla="*/ 112 w 231"/>
                <a:gd name="T57" fmla="*/ 331 h 332"/>
                <a:gd name="T58" fmla="*/ 136 w 231"/>
                <a:gd name="T59" fmla="*/ 330 h 332"/>
                <a:gd name="T60" fmla="*/ 176 w 231"/>
                <a:gd name="T61" fmla="*/ 314 h 332"/>
                <a:gd name="T62" fmla="*/ 184 w 231"/>
                <a:gd name="T63" fmla="*/ 304 h 332"/>
                <a:gd name="T64" fmla="*/ 178 w 231"/>
                <a:gd name="T65" fmla="*/ 287 h 332"/>
                <a:gd name="T66" fmla="*/ 170 w 231"/>
                <a:gd name="T67" fmla="*/ 284 h 332"/>
                <a:gd name="T68" fmla="*/ 165 w 231"/>
                <a:gd name="T69" fmla="*/ 284 h 332"/>
                <a:gd name="T70" fmla="*/ 161 w 231"/>
                <a:gd name="T71" fmla="*/ 286 h 332"/>
                <a:gd name="T72" fmla="*/ 153 w 231"/>
                <a:gd name="T73" fmla="*/ 289 h 332"/>
                <a:gd name="T74" fmla="*/ 142 w 231"/>
                <a:gd name="T75" fmla="*/ 293 h 332"/>
                <a:gd name="T76" fmla="*/ 129 w 231"/>
                <a:gd name="T77" fmla="*/ 296 h 332"/>
                <a:gd name="T78" fmla="*/ 117 w 231"/>
                <a:gd name="T79" fmla="*/ 296 h 332"/>
                <a:gd name="T80" fmla="*/ 112 w 231"/>
                <a:gd name="T81" fmla="*/ 280 h 332"/>
                <a:gd name="T82" fmla="*/ 109 w 231"/>
                <a:gd name="T83" fmla="*/ 254 h 332"/>
                <a:gd name="T84" fmla="*/ 107 w 231"/>
                <a:gd name="T85" fmla="*/ 229 h 332"/>
                <a:gd name="T86" fmla="*/ 111 w 231"/>
                <a:gd name="T87" fmla="*/ 211 h 332"/>
                <a:gd name="T88" fmla="*/ 111 w 231"/>
                <a:gd name="T89" fmla="*/ 192 h 332"/>
                <a:gd name="T90" fmla="*/ 114 w 231"/>
                <a:gd name="T91" fmla="*/ 166 h 332"/>
                <a:gd name="T92" fmla="*/ 122 w 231"/>
                <a:gd name="T93" fmla="*/ 137 h 332"/>
                <a:gd name="T94" fmla="*/ 221 w 231"/>
                <a:gd name="T95" fmla="*/ 101 h 332"/>
                <a:gd name="T96" fmla="*/ 222 w 231"/>
                <a:gd name="T97" fmla="*/ 100 h 332"/>
                <a:gd name="T98" fmla="*/ 229 w 231"/>
                <a:gd name="T99" fmla="*/ 84 h 332"/>
                <a:gd name="T100" fmla="*/ 213 w 231"/>
                <a:gd name="T101" fmla="*/ 76 h 332"/>
                <a:gd name="T102" fmla="*/ 115 w 231"/>
                <a:gd name="T103" fmla="*/ 100 h 332"/>
                <a:gd name="T104" fmla="*/ 80 w 231"/>
                <a:gd name="T105" fmla="*/ 86 h 332"/>
                <a:gd name="T106" fmla="*/ 26 w 231"/>
                <a:gd name="T107" fmla="*/ 8 h 332"/>
                <a:gd name="T108" fmla="*/ 7 w 231"/>
                <a:gd name="T109" fmla="*/ 4 h 332"/>
                <a:gd name="T110" fmla="*/ 7 w 231"/>
                <a:gd name="T111" fmla="*/ 4 h 332"/>
                <a:gd name="T112" fmla="*/ 7 w 231"/>
                <a:gd name="T113" fmla="*/ 4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1" h="332">
                  <a:moveTo>
                    <a:pt x="7" y="4"/>
                  </a:moveTo>
                  <a:cubicBezTo>
                    <a:pt x="2" y="8"/>
                    <a:pt x="13" y="0"/>
                    <a:pt x="7" y="4"/>
                  </a:cubicBezTo>
                  <a:cubicBezTo>
                    <a:pt x="2" y="8"/>
                    <a:pt x="0" y="15"/>
                    <a:pt x="3" y="21"/>
                  </a:cubicBezTo>
                  <a:cubicBezTo>
                    <a:pt x="50" y="108"/>
                    <a:pt x="50" y="108"/>
                    <a:pt x="50" y="108"/>
                  </a:cubicBezTo>
                  <a:cubicBezTo>
                    <a:pt x="47" y="112"/>
                    <a:pt x="45" y="116"/>
                    <a:pt x="43" y="121"/>
                  </a:cubicBezTo>
                  <a:cubicBezTo>
                    <a:pt x="37" y="137"/>
                    <a:pt x="32" y="154"/>
                    <a:pt x="29" y="172"/>
                  </a:cubicBezTo>
                  <a:cubicBezTo>
                    <a:pt x="27" y="180"/>
                    <a:pt x="26" y="189"/>
                    <a:pt x="25" y="197"/>
                  </a:cubicBezTo>
                  <a:cubicBezTo>
                    <a:pt x="25" y="201"/>
                    <a:pt x="24" y="204"/>
                    <a:pt x="24" y="208"/>
                  </a:cubicBezTo>
                  <a:cubicBezTo>
                    <a:pt x="24" y="211"/>
                    <a:pt x="24" y="215"/>
                    <a:pt x="24" y="219"/>
                  </a:cubicBezTo>
                  <a:cubicBezTo>
                    <a:pt x="24" y="220"/>
                    <a:pt x="23" y="221"/>
                    <a:pt x="23" y="222"/>
                  </a:cubicBezTo>
                  <a:cubicBezTo>
                    <a:pt x="21" y="227"/>
                    <a:pt x="19" y="233"/>
                    <a:pt x="17" y="238"/>
                  </a:cubicBezTo>
                  <a:cubicBezTo>
                    <a:pt x="14" y="247"/>
                    <a:pt x="12" y="255"/>
                    <a:pt x="10" y="264"/>
                  </a:cubicBezTo>
                  <a:cubicBezTo>
                    <a:pt x="6" y="279"/>
                    <a:pt x="4" y="296"/>
                    <a:pt x="6" y="312"/>
                  </a:cubicBezTo>
                  <a:cubicBezTo>
                    <a:pt x="8" y="320"/>
                    <a:pt x="14" y="325"/>
                    <a:pt x="21" y="327"/>
                  </a:cubicBezTo>
                  <a:cubicBezTo>
                    <a:pt x="24" y="327"/>
                    <a:pt x="28" y="327"/>
                    <a:pt x="31" y="326"/>
                  </a:cubicBezTo>
                  <a:cubicBezTo>
                    <a:pt x="38" y="324"/>
                    <a:pt x="43" y="320"/>
                    <a:pt x="48" y="315"/>
                  </a:cubicBezTo>
                  <a:cubicBezTo>
                    <a:pt x="52" y="311"/>
                    <a:pt x="55" y="306"/>
                    <a:pt x="57" y="300"/>
                  </a:cubicBezTo>
                  <a:cubicBezTo>
                    <a:pt x="61" y="292"/>
                    <a:pt x="57" y="282"/>
                    <a:pt x="48" y="279"/>
                  </a:cubicBezTo>
                  <a:cubicBezTo>
                    <a:pt x="51" y="271"/>
                    <a:pt x="55" y="263"/>
                    <a:pt x="59" y="255"/>
                  </a:cubicBezTo>
                  <a:cubicBezTo>
                    <a:pt x="61" y="255"/>
                    <a:pt x="63" y="255"/>
                    <a:pt x="65" y="256"/>
                  </a:cubicBezTo>
                  <a:cubicBezTo>
                    <a:pt x="67" y="261"/>
                    <a:pt x="68" y="266"/>
                    <a:pt x="69" y="272"/>
                  </a:cubicBezTo>
                  <a:cubicBezTo>
                    <a:pt x="71" y="280"/>
                    <a:pt x="73" y="288"/>
                    <a:pt x="76" y="296"/>
                  </a:cubicBezTo>
                  <a:cubicBezTo>
                    <a:pt x="78" y="300"/>
                    <a:pt x="79" y="304"/>
                    <a:pt x="81" y="308"/>
                  </a:cubicBezTo>
                  <a:cubicBezTo>
                    <a:pt x="82" y="310"/>
                    <a:pt x="83" y="311"/>
                    <a:pt x="85" y="313"/>
                  </a:cubicBezTo>
                  <a:cubicBezTo>
                    <a:pt x="85" y="314"/>
                    <a:pt x="86" y="315"/>
                    <a:pt x="87" y="316"/>
                  </a:cubicBezTo>
                  <a:cubicBezTo>
                    <a:pt x="87" y="316"/>
                    <a:pt x="87" y="316"/>
                    <a:pt x="87" y="316"/>
                  </a:cubicBezTo>
                  <a:cubicBezTo>
                    <a:pt x="87" y="316"/>
                    <a:pt x="87" y="316"/>
                    <a:pt x="87" y="316"/>
                  </a:cubicBezTo>
                  <a:cubicBezTo>
                    <a:pt x="88" y="318"/>
                    <a:pt x="89" y="319"/>
                    <a:pt x="91" y="321"/>
                  </a:cubicBezTo>
                  <a:cubicBezTo>
                    <a:pt x="96" y="326"/>
                    <a:pt x="104" y="330"/>
                    <a:pt x="112" y="331"/>
                  </a:cubicBezTo>
                  <a:cubicBezTo>
                    <a:pt x="120" y="332"/>
                    <a:pt x="128" y="331"/>
                    <a:pt x="136" y="330"/>
                  </a:cubicBezTo>
                  <a:cubicBezTo>
                    <a:pt x="150" y="327"/>
                    <a:pt x="163" y="321"/>
                    <a:pt x="176" y="314"/>
                  </a:cubicBezTo>
                  <a:cubicBezTo>
                    <a:pt x="180" y="312"/>
                    <a:pt x="183" y="308"/>
                    <a:pt x="184" y="304"/>
                  </a:cubicBezTo>
                  <a:cubicBezTo>
                    <a:pt x="185" y="298"/>
                    <a:pt x="183" y="291"/>
                    <a:pt x="178" y="287"/>
                  </a:cubicBezTo>
                  <a:cubicBezTo>
                    <a:pt x="176" y="285"/>
                    <a:pt x="173" y="284"/>
                    <a:pt x="170" y="284"/>
                  </a:cubicBezTo>
                  <a:cubicBezTo>
                    <a:pt x="168" y="284"/>
                    <a:pt x="167" y="284"/>
                    <a:pt x="165" y="284"/>
                  </a:cubicBezTo>
                  <a:cubicBezTo>
                    <a:pt x="164" y="285"/>
                    <a:pt x="162" y="285"/>
                    <a:pt x="161" y="286"/>
                  </a:cubicBezTo>
                  <a:cubicBezTo>
                    <a:pt x="158" y="287"/>
                    <a:pt x="155" y="288"/>
                    <a:pt x="153" y="289"/>
                  </a:cubicBezTo>
                  <a:cubicBezTo>
                    <a:pt x="149" y="291"/>
                    <a:pt x="145" y="292"/>
                    <a:pt x="142" y="293"/>
                  </a:cubicBezTo>
                  <a:cubicBezTo>
                    <a:pt x="137" y="294"/>
                    <a:pt x="133" y="295"/>
                    <a:pt x="129" y="296"/>
                  </a:cubicBezTo>
                  <a:cubicBezTo>
                    <a:pt x="125" y="296"/>
                    <a:pt x="121" y="297"/>
                    <a:pt x="117" y="296"/>
                  </a:cubicBezTo>
                  <a:cubicBezTo>
                    <a:pt x="117" y="295"/>
                    <a:pt x="114" y="291"/>
                    <a:pt x="112" y="280"/>
                  </a:cubicBezTo>
                  <a:cubicBezTo>
                    <a:pt x="111" y="271"/>
                    <a:pt x="109" y="262"/>
                    <a:pt x="109" y="254"/>
                  </a:cubicBezTo>
                  <a:cubicBezTo>
                    <a:pt x="108" y="245"/>
                    <a:pt x="108" y="237"/>
                    <a:pt x="107" y="229"/>
                  </a:cubicBezTo>
                  <a:cubicBezTo>
                    <a:pt x="110" y="223"/>
                    <a:pt x="111" y="217"/>
                    <a:pt x="111" y="211"/>
                  </a:cubicBezTo>
                  <a:cubicBezTo>
                    <a:pt x="111" y="204"/>
                    <a:pt x="111" y="198"/>
                    <a:pt x="111" y="192"/>
                  </a:cubicBezTo>
                  <a:cubicBezTo>
                    <a:pt x="112" y="183"/>
                    <a:pt x="112" y="174"/>
                    <a:pt x="114" y="166"/>
                  </a:cubicBezTo>
                  <a:cubicBezTo>
                    <a:pt x="117" y="152"/>
                    <a:pt x="122" y="139"/>
                    <a:pt x="122" y="137"/>
                  </a:cubicBezTo>
                  <a:cubicBezTo>
                    <a:pt x="221" y="101"/>
                    <a:pt x="221" y="101"/>
                    <a:pt x="221" y="101"/>
                  </a:cubicBezTo>
                  <a:cubicBezTo>
                    <a:pt x="221" y="101"/>
                    <a:pt x="222" y="100"/>
                    <a:pt x="222" y="100"/>
                  </a:cubicBezTo>
                  <a:cubicBezTo>
                    <a:pt x="228" y="97"/>
                    <a:pt x="231" y="90"/>
                    <a:pt x="229" y="84"/>
                  </a:cubicBezTo>
                  <a:cubicBezTo>
                    <a:pt x="226" y="78"/>
                    <a:pt x="220" y="74"/>
                    <a:pt x="213" y="76"/>
                  </a:cubicBezTo>
                  <a:cubicBezTo>
                    <a:pt x="213" y="76"/>
                    <a:pt x="122" y="99"/>
                    <a:pt x="115" y="100"/>
                  </a:cubicBezTo>
                  <a:cubicBezTo>
                    <a:pt x="100" y="102"/>
                    <a:pt x="90" y="98"/>
                    <a:pt x="80" y="86"/>
                  </a:cubicBezTo>
                  <a:cubicBezTo>
                    <a:pt x="66" y="69"/>
                    <a:pt x="26" y="8"/>
                    <a:pt x="26" y="8"/>
                  </a:cubicBezTo>
                  <a:cubicBezTo>
                    <a:pt x="21" y="2"/>
                    <a:pt x="13" y="0"/>
                    <a:pt x="7" y="4"/>
                  </a:cubicBezTo>
                  <a:close/>
                  <a:moveTo>
                    <a:pt x="7" y="4"/>
                  </a:moveTo>
                  <a:cubicBezTo>
                    <a:pt x="7" y="4"/>
                    <a:pt x="7" y="4"/>
                    <a:pt x="7"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000000">
                    <a:lumMod val="75000"/>
                    <a:lumOff val="25000"/>
                  </a:srgbClr>
                </a:solidFill>
                <a:effectLst/>
                <a:uLnTx/>
                <a:uFillTx/>
                <a:latin typeface="Arial" panose="020B0604020202020204"/>
                <a:ea typeface="微软雅黑" panose="020B0503020204020204" pitchFamily="34" charset="-122"/>
                <a:cs typeface="+mn-ea"/>
                <a:sym typeface="+mn-lt"/>
              </a:endParaRPr>
            </a:p>
          </p:txBody>
        </p:sp>
      </p:grpSp>
      <p:sp>
        <p:nvSpPr>
          <p:cNvPr id="20" name="Freeform 16"/>
          <p:cNvSpPr>
            <a:spLocks noEditPoints="1"/>
          </p:cNvSpPr>
          <p:nvPr/>
        </p:nvSpPr>
        <p:spPr bwMode="auto">
          <a:xfrm>
            <a:off x="4472489" y="3761696"/>
            <a:ext cx="2334759" cy="2321797"/>
          </a:xfrm>
          <a:custGeom>
            <a:avLst/>
            <a:gdLst>
              <a:gd name="T0" fmla="*/ 880 w 899"/>
              <a:gd name="T1" fmla="*/ 316 h 894"/>
              <a:gd name="T2" fmla="*/ 809 w 899"/>
              <a:gd name="T3" fmla="*/ 177 h 894"/>
              <a:gd name="T4" fmla="*/ 695 w 899"/>
              <a:gd name="T5" fmla="*/ 70 h 894"/>
              <a:gd name="T6" fmla="*/ 551 w 899"/>
              <a:gd name="T7" fmla="*/ 9 h 894"/>
              <a:gd name="T8" fmla="*/ 395 w 899"/>
              <a:gd name="T9" fmla="*/ 0 h 894"/>
              <a:gd name="T10" fmla="*/ 245 w 899"/>
              <a:gd name="T11" fmla="*/ 46 h 894"/>
              <a:gd name="T12" fmla="*/ 120 w 899"/>
              <a:gd name="T13" fmla="*/ 140 h 894"/>
              <a:gd name="T14" fmla="*/ 35 w 899"/>
              <a:gd name="T15" fmla="*/ 271 h 894"/>
              <a:gd name="T16" fmla="*/ 0 w 899"/>
              <a:gd name="T17" fmla="*/ 423 h 894"/>
              <a:gd name="T18" fmla="*/ 0 w 899"/>
              <a:gd name="T19" fmla="*/ 471 h 894"/>
              <a:gd name="T20" fmla="*/ 35 w 899"/>
              <a:gd name="T21" fmla="*/ 623 h 894"/>
              <a:gd name="T22" fmla="*/ 120 w 899"/>
              <a:gd name="T23" fmla="*/ 754 h 894"/>
              <a:gd name="T24" fmla="*/ 245 w 899"/>
              <a:gd name="T25" fmla="*/ 849 h 894"/>
              <a:gd name="T26" fmla="*/ 395 w 899"/>
              <a:gd name="T27" fmla="*/ 894 h 894"/>
              <a:gd name="T28" fmla="*/ 551 w 899"/>
              <a:gd name="T29" fmla="*/ 886 h 894"/>
              <a:gd name="T30" fmla="*/ 695 w 899"/>
              <a:gd name="T31" fmla="*/ 825 h 894"/>
              <a:gd name="T32" fmla="*/ 809 w 899"/>
              <a:gd name="T33" fmla="*/ 718 h 894"/>
              <a:gd name="T34" fmla="*/ 880 w 899"/>
              <a:gd name="T35" fmla="*/ 579 h 894"/>
              <a:gd name="T36" fmla="*/ 499 w 899"/>
              <a:gd name="T37" fmla="*/ 149 h 894"/>
              <a:gd name="T38" fmla="*/ 499 w 899"/>
              <a:gd name="T39" fmla="*/ 149 h 894"/>
              <a:gd name="T40" fmla="*/ 577 w 899"/>
              <a:gd name="T41" fmla="*/ 348 h 894"/>
              <a:gd name="T42" fmla="*/ 544 w 899"/>
              <a:gd name="T43" fmla="*/ 560 h 894"/>
              <a:gd name="T44" fmla="*/ 576 w 899"/>
              <a:gd name="T45" fmla="*/ 372 h 894"/>
              <a:gd name="T46" fmla="*/ 605 w 899"/>
              <a:gd name="T47" fmla="*/ 402 h 894"/>
              <a:gd name="T48" fmla="*/ 605 w 899"/>
              <a:gd name="T49" fmla="*/ 402 h 894"/>
              <a:gd name="T50" fmla="*/ 569 w 899"/>
              <a:gd name="T51" fmla="*/ 533 h 894"/>
              <a:gd name="T52" fmla="*/ 606 w 899"/>
              <a:gd name="T53" fmla="*/ 487 h 894"/>
              <a:gd name="T54" fmla="*/ 597 w 899"/>
              <a:gd name="T55" fmla="*/ 447 h 894"/>
              <a:gd name="T56" fmla="*/ 610 w 899"/>
              <a:gd name="T57" fmla="*/ 467 h 894"/>
              <a:gd name="T58" fmla="*/ 525 w 899"/>
              <a:gd name="T59" fmla="*/ 321 h 894"/>
              <a:gd name="T60" fmla="*/ 514 w 899"/>
              <a:gd name="T61" fmla="*/ 299 h 894"/>
              <a:gd name="T62" fmla="*/ 455 w 899"/>
              <a:gd name="T63" fmla="*/ 286 h 894"/>
              <a:gd name="T64" fmla="*/ 455 w 899"/>
              <a:gd name="T65" fmla="*/ 286 h 894"/>
              <a:gd name="T66" fmla="*/ 449 w 899"/>
              <a:gd name="T67" fmla="*/ 342 h 894"/>
              <a:gd name="T68" fmla="*/ 513 w 899"/>
              <a:gd name="T69" fmla="*/ 580 h 894"/>
              <a:gd name="T70" fmla="*/ 382 w 899"/>
              <a:gd name="T71" fmla="*/ 594 h 894"/>
              <a:gd name="T72" fmla="*/ 306 w 899"/>
              <a:gd name="T73" fmla="*/ 413 h 894"/>
              <a:gd name="T74" fmla="*/ 306 w 899"/>
              <a:gd name="T75" fmla="*/ 413 h 894"/>
              <a:gd name="T76" fmla="*/ 311 w 899"/>
              <a:gd name="T77" fmla="*/ 396 h 894"/>
              <a:gd name="T78" fmla="*/ 289 w 899"/>
              <a:gd name="T79" fmla="*/ 470 h 894"/>
              <a:gd name="T80" fmla="*/ 313 w 899"/>
              <a:gd name="T81" fmla="*/ 504 h 894"/>
              <a:gd name="T82" fmla="*/ 321 w 899"/>
              <a:gd name="T83" fmla="*/ 520 h 894"/>
              <a:gd name="T84" fmla="*/ 321 w 899"/>
              <a:gd name="T85" fmla="*/ 520 h 894"/>
              <a:gd name="T86" fmla="*/ 340 w 899"/>
              <a:gd name="T87" fmla="*/ 349 h 894"/>
              <a:gd name="T88" fmla="*/ 348 w 899"/>
              <a:gd name="T89" fmla="*/ 573 h 894"/>
              <a:gd name="T90" fmla="*/ 359 w 899"/>
              <a:gd name="T91" fmla="*/ 313 h 894"/>
              <a:gd name="T92" fmla="*/ 435 w 899"/>
              <a:gd name="T93" fmla="*/ 286 h 894"/>
              <a:gd name="T94" fmla="*/ 435 w 899"/>
              <a:gd name="T95" fmla="*/ 286 h 894"/>
              <a:gd name="T96" fmla="*/ 400 w 899"/>
              <a:gd name="T97" fmla="*/ 308 h 894"/>
              <a:gd name="T98" fmla="*/ 312 w 899"/>
              <a:gd name="T99" fmla="*/ 311 h 894"/>
              <a:gd name="T100" fmla="*/ 147 w 899"/>
              <a:gd name="T101" fmla="*/ 447 h 894"/>
              <a:gd name="T102" fmla="*/ 263 w 899"/>
              <a:gd name="T103" fmla="*/ 498 h 894"/>
              <a:gd name="T104" fmla="*/ 312 w 899"/>
              <a:gd name="T105" fmla="*/ 583 h 894"/>
              <a:gd name="T106" fmla="*/ 401 w 899"/>
              <a:gd name="T107" fmla="*/ 602 h 894"/>
              <a:gd name="T108" fmla="*/ 449 w 899"/>
              <a:gd name="T109" fmla="*/ 609 h 894"/>
              <a:gd name="T110" fmla="*/ 461 w 899"/>
              <a:gd name="T111" fmla="*/ 609 h 894"/>
              <a:gd name="T112" fmla="*/ 500 w 899"/>
              <a:gd name="T113" fmla="*/ 601 h 894"/>
              <a:gd name="T114" fmla="*/ 499 w 899"/>
              <a:gd name="T115" fmla="*/ 634 h 894"/>
              <a:gd name="T116" fmla="*/ 732 w 899"/>
              <a:gd name="T117" fmla="*/ 554 h 894"/>
              <a:gd name="T118" fmla="*/ 732 w 899"/>
              <a:gd name="T119" fmla="*/ 341 h 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99" h="894">
                <a:moveTo>
                  <a:pt x="828" y="447"/>
                </a:moveTo>
                <a:cubicBezTo>
                  <a:pt x="828" y="443"/>
                  <a:pt x="828" y="440"/>
                  <a:pt x="828" y="436"/>
                </a:cubicBezTo>
                <a:cubicBezTo>
                  <a:pt x="899" y="423"/>
                  <a:pt x="899" y="423"/>
                  <a:pt x="899" y="423"/>
                </a:cubicBezTo>
                <a:cubicBezTo>
                  <a:pt x="880" y="316"/>
                  <a:pt x="880" y="316"/>
                  <a:pt x="880" y="316"/>
                </a:cubicBezTo>
                <a:cubicBezTo>
                  <a:pt x="809" y="328"/>
                  <a:pt x="809" y="328"/>
                  <a:pt x="809" y="328"/>
                </a:cubicBezTo>
                <a:cubicBezTo>
                  <a:pt x="806" y="321"/>
                  <a:pt x="804" y="314"/>
                  <a:pt x="801" y="307"/>
                </a:cubicBezTo>
                <a:cubicBezTo>
                  <a:pt x="864" y="271"/>
                  <a:pt x="864" y="271"/>
                  <a:pt x="864" y="271"/>
                </a:cubicBezTo>
                <a:cubicBezTo>
                  <a:pt x="809" y="177"/>
                  <a:pt x="809" y="177"/>
                  <a:pt x="809" y="177"/>
                </a:cubicBezTo>
                <a:cubicBezTo>
                  <a:pt x="746" y="213"/>
                  <a:pt x="746" y="213"/>
                  <a:pt x="746" y="213"/>
                </a:cubicBezTo>
                <a:cubicBezTo>
                  <a:pt x="742" y="207"/>
                  <a:pt x="737" y="201"/>
                  <a:pt x="732" y="195"/>
                </a:cubicBezTo>
                <a:cubicBezTo>
                  <a:pt x="778" y="140"/>
                  <a:pt x="778" y="140"/>
                  <a:pt x="778" y="140"/>
                </a:cubicBezTo>
                <a:cubicBezTo>
                  <a:pt x="695" y="70"/>
                  <a:pt x="695" y="70"/>
                  <a:pt x="695" y="70"/>
                </a:cubicBezTo>
                <a:cubicBezTo>
                  <a:pt x="648" y="125"/>
                  <a:pt x="648" y="125"/>
                  <a:pt x="648" y="125"/>
                </a:cubicBezTo>
                <a:cubicBezTo>
                  <a:pt x="642" y="121"/>
                  <a:pt x="635" y="117"/>
                  <a:pt x="629" y="114"/>
                </a:cubicBezTo>
                <a:cubicBezTo>
                  <a:pt x="653" y="46"/>
                  <a:pt x="653" y="46"/>
                  <a:pt x="653" y="46"/>
                </a:cubicBezTo>
                <a:cubicBezTo>
                  <a:pt x="551" y="9"/>
                  <a:pt x="551" y="9"/>
                  <a:pt x="551" y="9"/>
                </a:cubicBezTo>
                <a:cubicBezTo>
                  <a:pt x="526" y="76"/>
                  <a:pt x="526" y="76"/>
                  <a:pt x="526" y="76"/>
                </a:cubicBezTo>
                <a:cubicBezTo>
                  <a:pt x="519" y="75"/>
                  <a:pt x="511" y="74"/>
                  <a:pt x="504" y="73"/>
                </a:cubicBezTo>
                <a:cubicBezTo>
                  <a:pt x="504" y="0"/>
                  <a:pt x="504" y="0"/>
                  <a:pt x="504" y="0"/>
                </a:cubicBezTo>
                <a:cubicBezTo>
                  <a:pt x="395" y="0"/>
                  <a:pt x="395" y="0"/>
                  <a:pt x="395" y="0"/>
                </a:cubicBezTo>
                <a:cubicBezTo>
                  <a:pt x="395" y="73"/>
                  <a:pt x="395" y="73"/>
                  <a:pt x="395" y="73"/>
                </a:cubicBezTo>
                <a:cubicBezTo>
                  <a:pt x="387" y="74"/>
                  <a:pt x="380" y="75"/>
                  <a:pt x="372" y="76"/>
                </a:cubicBezTo>
                <a:cubicBezTo>
                  <a:pt x="348" y="9"/>
                  <a:pt x="348" y="9"/>
                  <a:pt x="348" y="9"/>
                </a:cubicBezTo>
                <a:cubicBezTo>
                  <a:pt x="245" y="46"/>
                  <a:pt x="245" y="46"/>
                  <a:pt x="245" y="46"/>
                </a:cubicBezTo>
                <a:cubicBezTo>
                  <a:pt x="270" y="114"/>
                  <a:pt x="270" y="114"/>
                  <a:pt x="270" y="114"/>
                </a:cubicBezTo>
                <a:cubicBezTo>
                  <a:pt x="263" y="117"/>
                  <a:pt x="257" y="121"/>
                  <a:pt x="250" y="125"/>
                </a:cubicBezTo>
                <a:cubicBezTo>
                  <a:pt x="204" y="70"/>
                  <a:pt x="204" y="70"/>
                  <a:pt x="204" y="70"/>
                </a:cubicBezTo>
                <a:cubicBezTo>
                  <a:pt x="120" y="140"/>
                  <a:pt x="120" y="140"/>
                  <a:pt x="120" y="140"/>
                </a:cubicBezTo>
                <a:cubicBezTo>
                  <a:pt x="167" y="195"/>
                  <a:pt x="167" y="195"/>
                  <a:pt x="167" y="195"/>
                </a:cubicBezTo>
                <a:cubicBezTo>
                  <a:pt x="162" y="201"/>
                  <a:pt x="157" y="207"/>
                  <a:pt x="152" y="213"/>
                </a:cubicBezTo>
                <a:cubicBezTo>
                  <a:pt x="90" y="177"/>
                  <a:pt x="90" y="177"/>
                  <a:pt x="90" y="177"/>
                </a:cubicBezTo>
                <a:cubicBezTo>
                  <a:pt x="35" y="271"/>
                  <a:pt x="35" y="271"/>
                  <a:pt x="35" y="271"/>
                </a:cubicBezTo>
                <a:cubicBezTo>
                  <a:pt x="97" y="307"/>
                  <a:pt x="97" y="307"/>
                  <a:pt x="97" y="307"/>
                </a:cubicBezTo>
                <a:cubicBezTo>
                  <a:pt x="95" y="314"/>
                  <a:pt x="92" y="321"/>
                  <a:pt x="90" y="328"/>
                </a:cubicBezTo>
                <a:cubicBezTo>
                  <a:pt x="19" y="316"/>
                  <a:pt x="19" y="316"/>
                  <a:pt x="19" y="316"/>
                </a:cubicBezTo>
                <a:cubicBezTo>
                  <a:pt x="0" y="423"/>
                  <a:pt x="0" y="423"/>
                  <a:pt x="0" y="423"/>
                </a:cubicBezTo>
                <a:cubicBezTo>
                  <a:pt x="71" y="436"/>
                  <a:pt x="71" y="436"/>
                  <a:pt x="71" y="436"/>
                </a:cubicBezTo>
                <a:cubicBezTo>
                  <a:pt x="71" y="440"/>
                  <a:pt x="71" y="443"/>
                  <a:pt x="71" y="447"/>
                </a:cubicBezTo>
                <a:cubicBezTo>
                  <a:pt x="71" y="451"/>
                  <a:pt x="71" y="455"/>
                  <a:pt x="71" y="459"/>
                </a:cubicBezTo>
                <a:cubicBezTo>
                  <a:pt x="0" y="471"/>
                  <a:pt x="0" y="471"/>
                  <a:pt x="0" y="471"/>
                </a:cubicBezTo>
                <a:cubicBezTo>
                  <a:pt x="19" y="579"/>
                  <a:pt x="19" y="579"/>
                  <a:pt x="19" y="579"/>
                </a:cubicBezTo>
                <a:cubicBezTo>
                  <a:pt x="90" y="566"/>
                  <a:pt x="90" y="566"/>
                  <a:pt x="90" y="566"/>
                </a:cubicBezTo>
                <a:cubicBezTo>
                  <a:pt x="92" y="573"/>
                  <a:pt x="95" y="580"/>
                  <a:pt x="97" y="587"/>
                </a:cubicBezTo>
                <a:cubicBezTo>
                  <a:pt x="35" y="623"/>
                  <a:pt x="35" y="623"/>
                  <a:pt x="35" y="623"/>
                </a:cubicBezTo>
                <a:cubicBezTo>
                  <a:pt x="90" y="718"/>
                  <a:pt x="90" y="718"/>
                  <a:pt x="90" y="718"/>
                </a:cubicBezTo>
                <a:cubicBezTo>
                  <a:pt x="152" y="682"/>
                  <a:pt x="152" y="682"/>
                  <a:pt x="152" y="682"/>
                </a:cubicBezTo>
                <a:cubicBezTo>
                  <a:pt x="157" y="688"/>
                  <a:pt x="162" y="694"/>
                  <a:pt x="167" y="699"/>
                </a:cubicBezTo>
                <a:cubicBezTo>
                  <a:pt x="120" y="754"/>
                  <a:pt x="120" y="754"/>
                  <a:pt x="120" y="754"/>
                </a:cubicBezTo>
                <a:cubicBezTo>
                  <a:pt x="204" y="825"/>
                  <a:pt x="204" y="825"/>
                  <a:pt x="204" y="825"/>
                </a:cubicBezTo>
                <a:cubicBezTo>
                  <a:pt x="250" y="769"/>
                  <a:pt x="250" y="769"/>
                  <a:pt x="250" y="769"/>
                </a:cubicBezTo>
                <a:cubicBezTo>
                  <a:pt x="257" y="773"/>
                  <a:pt x="263" y="777"/>
                  <a:pt x="270" y="781"/>
                </a:cubicBezTo>
                <a:cubicBezTo>
                  <a:pt x="245" y="849"/>
                  <a:pt x="245" y="849"/>
                  <a:pt x="245" y="849"/>
                </a:cubicBezTo>
                <a:cubicBezTo>
                  <a:pt x="348" y="886"/>
                  <a:pt x="348" y="886"/>
                  <a:pt x="348" y="886"/>
                </a:cubicBezTo>
                <a:cubicBezTo>
                  <a:pt x="372" y="818"/>
                  <a:pt x="372" y="818"/>
                  <a:pt x="372" y="818"/>
                </a:cubicBezTo>
                <a:cubicBezTo>
                  <a:pt x="380" y="820"/>
                  <a:pt x="387" y="821"/>
                  <a:pt x="395" y="822"/>
                </a:cubicBezTo>
                <a:cubicBezTo>
                  <a:pt x="395" y="894"/>
                  <a:pt x="395" y="894"/>
                  <a:pt x="395" y="894"/>
                </a:cubicBezTo>
                <a:cubicBezTo>
                  <a:pt x="504" y="894"/>
                  <a:pt x="504" y="894"/>
                  <a:pt x="504" y="894"/>
                </a:cubicBezTo>
                <a:cubicBezTo>
                  <a:pt x="504" y="822"/>
                  <a:pt x="504" y="822"/>
                  <a:pt x="504" y="822"/>
                </a:cubicBezTo>
                <a:cubicBezTo>
                  <a:pt x="511" y="821"/>
                  <a:pt x="519" y="820"/>
                  <a:pt x="526" y="818"/>
                </a:cubicBezTo>
                <a:cubicBezTo>
                  <a:pt x="551" y="886"/>
                  <a:pt x="551" y="886"/>
                  <a:pt x="551" y="886"/>
                </a:cubicBezTo>
                <a:cubicBezTo>
                  <a:pt x="653" y="848"/>
                  <a:pt x="653" y="848"/>
                  <a:pt x="653" y="848"/>
                </a:cubicBezTo>
                <a:cubicBezTo>
                  <a:pt x="629" y="781"/>
                  <a:pt x="629" y="781"/>
                  <a:pt x="629" y="781"/>
                </a:cubicBezTo>
                <a:cubicBezTo>
                  <a:pt x="635" y="777"/>
                  <a:pt x="642" y="773"/>
                  <a:pt x="648" y="769"/>
                </a:cubicBezTo>
                <a:cubicBezTo>
                  <a:pt x="695" y="825"/>
                  <a:pt x="695" y="825"/>
                  <a:pt x="695" y="825"/>
                </a:cubicBezTo>
                <a:cubicBezTo>
                  <a:pt x="778" y="754"/>
                  <a:pt x="778" y="754"/>
                  <a:pt x="778" y="754"/>
                </a:cubicBezTo>
                <a:cubicBezTo>
                  <a:pt x="732" y="699"/>
                  <a:pt x="732" y="699"/>
                  <a:pt x="732" y="699"/>
                </a:cubicBezTo>
                <a:cubicBezTo>
                  <a:pt x="737" y="694"/>
                  <a:pt x="742" y="688"/>
                  <a:pt x="746" y="682"/>
                </a:cubicBezTo>
                <a:cubicBezTo>
                  <a:pt x="809" y="718"/>
                  <a:pt x="809" y="718"/>
                  <a:pt x="809" y="718"/>
                </a:cubicBezTo>
                <a:cubicBezTo>
                  <a:pt x="864" y="623"/>
                  <a:pt x="864" y="623"/>
                  <a:pt x="864" y="623"/>
                </a:cubicBezTo>
                <a:cubicBezTo>
                  <a:pt x="801" y="587"/>
                  <a:pt x="801" y="587"/>
                  <a:pt x="801" y="587"/>
                </a:cubicBezTo>
                <a:cubicBezTo>
                  <a:pt x="804" y="580"/>
                  <a:pt x="806" y="573"/>
                  <a:pt x="809" y="566"/>
                </a:cubicBezTo>
                <a:cubicBezTo>
                  <a:pt x="880" y="579"/>
                  <a:pt x="880" y="579"/>
                  <a:pt x="880" y="579"/>
                </a:cubicBezTo>
                <a:cubicBezTo>
                  <a:pt x="899" y="471"/>
                  <a:pt x="899" y="471"/>
                  <a:pt x="899" y="471"/>
                </a:cubicBezTo>
                <a:cubicBezTo>
                  <a:pt x="828" y="459"/>
                  <a:pt x="828" y="459"/>
                  <a:pt x="828" y="459"/>
                </a:cubicBezTo>
                <a:cubicBezTo>
                  <a:pt x="828" y="455"/>
                  <a:pt x="828" y="451"/>
                  <a:pt x="828" y="447"/>
                </a:cubicBezTo>
                <a:close/>
                <a:moveTo>
                  <a:pt x="499" y="149"/>
                </a:moveTo>
                <a:cubicBezTo>
                  <a:pt x="572" y="161"/>
                  <a:pt x="637" y="200"/>
                  <a:pt x="683" y="255"/>
                </a:cubicBezTo>
                <a:cubicBezTo>
                  <a:pt x="586" y="311"/>
                  <a:pt x="586" y="311"/>
                  <a:pt x="586" y="311"/>
                </a:cubicBezTo>
                <a:cubicBezTo>
                  <a:pt x="562" y="287"/>
                  <a:pt x="532" y="270"/>
                  <a:pt x="499" y="261"/>
                </a:cubicBezTo>
                <a:lnTo>
                  <a:pt x="499" y="149"/>
                </a:lnTo>
                <a:close/>
                <a:moveTo>
                  <a:pt x="566" y="357"/>
                </a:moveTo>
                <a:cubicBezTo>
                  <a:pt x="562" y="352"/>
                  <a:pt x="558" y="348"/>
                  <a:pt x="554" y="343"/>
                </a:cubicBezTo>
                <a:cubicBezTo>
                  <a:pt x="564" y="333"/>
                  <a:pt x="564" y="333"/>
                  <a:pt x="564" y="333"/>
                </a:cubicBezTo>
                <a:cubicBezTo>
                  <a:pt x="568" y="338"/>
                  <a:pt x="573" y="343"/>
                  <a:pt x="577" y="348"/>
                </a:cubicBezTo>
                <a:lnTo>
                  <a:pt x="566" y="357"/>
                </a:lnTo>
                <a:close/>
                <a:moveTo>
                  <a:pt x="568" y="558"/>
                </a:moveTo>
                <a:cubicBezTo>
                  <a:pt x="563" y="562"/>
                  <a:pt x="558" y="567"/>
                  <a:pt x="553" y="571"/>
                </a:cubicBezTo>
                <a:cubicBezTo>
                  <a:pt x="544" y="560"/>
                  <a:pt x="544" y="560"/>
                  <a:pt x="544" y="560"/>
                </a:cubicBezTo>
                <a:cubicBezTo>
                  <a:pt x="548" y="556"/>
                  <a:pt x="553" y="552"/>
                  <a:pt x="557" y="548"/>
                </a:cubicBezTo>
                <a:lnTo>
                  <a:pt x="568" y="558"/>
                </a:lnTo>
                <a:close/>
                <a:moveTo>
                  <a:pt x="584" y="389"/>
                </a:moveTo>
                <a:cubicBezTo>
                  <a:pt x="582" y="383"/>
                  <a:pt x="579" y="377"/>
                  <a:pt x="576" y="372"/>
                </a:cubicBezTo>
                <a:cubicBezTo>
                  <a:pt x="588" y="365"/>
                  <a:pt x="588" y="365"/>
                  <a:pt x="588" y="365"/>
                </a:cubicBezTo>
                <a:cubicBezTo>
                  <a:pt x="592" y="371"/>
                  <a:pt x="595" y="377"/>
                  <a:pt x="598" y="383"/>
                </a:cubicBezTo>
                <a:lnTo>
                  <a:pt x="584" y="389"/>
                </a:lnTo>
                <a:close/>
                <a:moveTo>
                  <a:pt x="605" y="402"/>
                </a:moveTo>
                <a:cubicBezTo>
                  <a:pt x="606" y="408"/>
                  <a:pt x="608" y="415"/>
                  <a:pt x="609" y="422"/>
                </a:cubicBezTo>
                <a:cubicBezTo>
                  <a:pt x="595" y="424"/>
                  <a:pt x="595" y="424"/>
                  <a:pt x="595" y="424"/>
                </a:cubicBezTo>
                <a:cubicBezTo>
                  <a:pt x="594" y="418"/>
                  <a:pt x="592" y="412"/>
                  <a:pt x="591" y="406"/>
                </a:cubicBezTo>
                <a:lnTo>
                  <a:pt x="605" y="402"/>
                </a:lnTo>
                <a:close/>
                <a:moveTo>
                  <a:pt x="579" y="518"/>
                </a:moveTo>
                <a:cubicBezTo>
                  <a:pt x="591" y="525"/>
                  <a:pt x="591" y="525"/>
                  <a:pt x="591" y="525"/>
                </a:cubicBezTo>
                <a:cubicBezTo>
                  <a:pt x="588" y="531"/>
                  <a:pt x="584" y="536"/>
                  <a:pt x="580" y="542"/>
                </a:cubicBezTo>
                <a:cubicBezTo>
                  <a:pt x="569" y="533"/>
                  <a:pt x="569" y="533"/>
                  <a:pt x="569" y="533"/>
                </a:cubicBezTo>
                <a:cubicBezTo>
                  <a:pt x="572" y="528"/>
                  <a:pt x="576" y="523"/>
                  <a:pt x="579" y="518"/>
                </a:cubicBezTo>
                <a:close/>
                <a:moveTo>
                  <a:pt x="586" y="501"/>
                </a:moveTo>
                <a:cubicBezTo>
                  <a:pt x="589" y="495"/>
                  <a:pt x="590" y="490"/>
                  <a:pt x="592" y="484"/>
                </a:cubicBezTo>
                <a:cubicBezTo>
                  <a:pt x="606" y="487"/>
                  <a:pt x="606" y="487"/>
                  <a:pt x="606" y="487"/>
                </a:cubicBezTo>
                <a:cubicBezTo>
                  <a:pt x="604" y="494"/>
                  <a:pt x="602" y="500"/>
                  <a:pt x="600" y="507"/>
                </a:cubicBezTo>
                <a:lnTo>
                  <a:pt x="586" y="501"/>
                </a:lnTo>
                <a:close/>
                <a:moveTo>
                  <a:pt x="595" y="466"/>
                </a:moveTo>
                <a:cubicBezTo>
                  <a:pt x="596" y="460"/>
                  <a:pt x="597" y="453"/>
                  <a:pt x="597" y="447"/>
                </a:cubicBezTo>
                <a:cubicBezTo>
                  <a:pt x="597" y="446"/>
                  <a:pt x="596" y="444"/>
                  <a:pt x="596" y="442"/>
                </a:cubicBezTo>
                <a:cubicBezTo>
                  <a:pt x="611" y="442"/>
                  <a:pt x="611" y="442"/>
                  <a:pt x="611" y="442"/>
                </a:cubicBezTo>
                <a:cubicBezTo>
                  <a:pt x="611" y="444"/>
                  <a:pt x="611" y="445"/>
                  <a:pt x="611" y="447"/>
                </a:cubicBezTo>
                <a:cubicBezTo>
                  <a:pt x="611" y="454"/>
                  <a:pt x="611" y="461"/>
                  <a:pt x="610" y="467"/>
                </a:cubicBezTo>
                <a:lnTo>
                  <a:pt x="595" y="466"/>
                </a:lnTo>
                <a:close/>
                <a:moveTo>
                  <a:pt x="549" y="320"/>
                </a:moveTo>
                <a:cubicBezTo>
                  <a:pt x="540" y="331"/>
                  <a:pt x="540" y="331"/>
                  <a:pt x="540" y="331"/>
                </a:cubicBezTo>
                <a:cubicBezTo>
                  <a:pt x="535" y="327"/>
                  <a:pt x="530" y="324"/>
                  <a:pt x="525" y="321"/>
                </a:cubicBezTo>
                <a:cubicBezTo>
                  <a:pt x="532" y="308"/>
                  <a:pt x="532" y="308"/>
                  <a:pt x="532" y="308"/>
                </a:cubicBezTo>
                <a:cubicBezTo>
                  <a:pt x="538" y="312"/>
                  <a:pt x="543" y="315"/>
                  <a:pt x="549" y="320"/>
                </a:cubicBezTo>
                <a:close/>
                <a:moveTo>
                  <a:pt x="495" y="292"/>
                </a:moveTo>
                <a:cubicBezTo>
                  <a:pt x="501" y="294"/>
                  <a:pt x="508" y="296"/>
                  <a:pt x="514" y="299"/>
                </a:cubicBezTo>
                <a:cubicBezTo>
                  <a:pt x="508" y="312"/>
                  <a:pt x="508" y="312"/>
                  <a:pt x="508" y="312"/>
                </a:cubicBezTo>
                <a:cubicBezTo>
                  <a:pt x="503" y="310"/>
                  <a:pt x="497" y="308"/>
                  <a:pt x="491" y="306"/>
                </a:cubicBezTo>
                <a:lnTo>
                  <a:pt x="495" y="292"/>
                </a:lnTo>
                <a:close/>
                <a:moveTo>
                  <a:pt x="455" y="286"/>
                </a:moveTo>
                <a:cubicBezTo>
                  <a:pt x="462" y="286"/>
                  <a:pt x="469" y="286"/>
                  <a:pt x="475" y="288"/>
                </a:cubicBezTo>
                <a:cubicBezTo>
                  <a:pt x="473" y="302"/>
                  <a:pt x="473" y="302"/>
                  <a:pt x="473" y="302"/>
                </a:cubicBezTo>
                <a:cubicBezTo>
                  <a:pt x="467" y="301"/>
                  <a:pt x="461" y="300"/>
                  <a:pt x="455" y="300"/>
                </a:cubicBezTo>
                <a:lnTo>
                  <a:pt x="455" y="286"/>
                </a:lnTo>
                <a:close/>
                <a:moveTo>
                  <a:pt x="554" y="447"/>
                </a:moveTo>
                <a:cubicBezTo>
                  <a:pt x="554" y="505"/>
                  <a:pt x="507" y="552"/>
                  <a:pt x="449" y="552"/>
                </a:cubicBezTo>
                <a:cubicBezTo>
                  <a:pt x="391" y="552"/>
                  <a:pt x="344" y="505"/>
                  <a:pt x="344" y="447"/>
                </a:cubicBezTo>
                <a:cubicBezTo>
                  <a:pt x="344" y="389"/>
                  <a:pt x="391" y="342"/>
                  <a:pt x="449" y="342"/>
                </a:cubicBezTo>
                <a:cubicBezTo>
                  <a:pt x="507" y="342"/>
                  <a:pt x="554" y="389"/>
                  <a:pt x="554" y="447"/>
                </a:cubicBezTo>
                <a:close/>
                <a:moveTo>
                  <a:pt x="537" y="583"/>
                </a:moveTo>
                <a:cubicBezTo>
                  <a:pt x="531" y="587"/>
                  <a:pt x="525" y="590"/>
                  <a:pt x="519" y="593"/>
                </a:cubicBezTo>
                <a:cubicBezTo>
                  <a:pt x="513" y="580"/>
                  <a:pt x="513" y="580"/>
                  <a:pt x="513" y="580"/>
                </a:cubicBezTo>
                <a:cubicBezTo>
                  <a:pt x="518" y="578"/>
                  <a:pt x="524" y="575"/>
                  <a:pt x="529" y="571"/>
                </a:cubicBezTo>
                <a:lnTo>
                  <a:pt x="537" y="583"/>
                </a:lnTo>
                <a:close/>
                <a:moveTo>
                  <a:pt x="388" y="581"/>
                </a:moveTo>
                <a:cubicBezTo>
                  <a:pt x="382" y="594"/>
                  <a:pt x="382" y="594"/>
                  <a:pt x="382" y="594"/>
                </a:cubicBezTo>
                <a:cubicBezTo>
                  <a:pt x="376" y="592"/>
                  <a:pt x="370" y="588"/>
                  <a:pt x="364" y="585"/>
                </a:cubicBezTo>
                <a:cubicBezTo>
                  <a:pt x="372" y="573"/>
                  <a:pt x="372" y="573"/>
                  <a:pt x="372" y="573"/>
                </a:cubicBezTo>
                <a:cubicBezTo>
                  <a:pt x="377" y="576"/>
                  <a:pt x="382" y="579"/>
                  <a:pt x="388" y="581"/>
                </a:cubicBezTo>
                <a:close/>
                <a:moveTo>
                  <a:pt x="306" y="413"/>
                </a:moveTo>
                <a:cubicBezTo>
                  <a:pt x="305" y="419"/>
                  <a:pt x="303" y="425"/>
                  <a:pt x="303" y="431"/>
                </a:cubicBezTo>
                <a:cubicBezTo>
                  <a:pt x="288" y="430"/>
                  <a:pt x="288" y="430"/>
                  <a:pt x="288" y="430"/>
                </a:cubicBezTo>
                <a:cubicBezTo>
                  <a:pt x="289" y="423"/>
                  <a:pt x="290" y="416"/>
                  <a:pt x="292" y="410"/>
                </a:cubicBezTo>
                <a:lnTo>
                  <a:pt x="306" y="413"/>
                </a:lnTo>
                <a:close/>
                <a:moveTo>
                  <a:pt x="298" y="391"/>
                </a:moveTo>
                <a:cubicBezTo>
                  <a:pt x="300" y="384"/>
                  <a:pt x="303" y="378"/>
                  <a:pt x="306" y="372"/>
                </a:cubicBezTo>
                <a:cubicBezTo>
                  <a:pt x="319" y="379"/>
                  <a:pt x="319" y="379"/>
                  <a:pt x="319" y="379"/>
                </a:cubicBezTo>
                <a:cubicBezTo>
                  <a:pt x="316" y="384"/>
                  <a:pt x="313" y="390"/>
                  <a:pt x="311" y="396"/>
                </a:cubicBezTo>
                <a:lnTo>
                  <a:pt x="298" y="391"/>
                </a:lnTo>
                <a:close/>
                <a:moveTo>
                  <a:pt x="302" y="450"/>
                </a:moveTo>
                <a:cubicBezTo>
                  <a:pt x="302" y="456"/>
                  <a:pt x="303" y="462"/>
                  <a:pt x="303" y="468"/>
                </a:cubicBezTo>
                <a:cubicBezTo>
                  <a:pt x="289" y="470"/>
                  <a:pt x="289" y="470"/>
                  <a:pt x="289" y="470"/>
                </a:cubicBezTo>
                <a:cubicBezTo>
                  <a:pt x="288" y="464"/>
                  <a:pt x="288" y="457"/>
                  <a:pt x="288" y="450"/>
                </a:cubicBezTo>
                <a:lnTo>
                  <a:pt x="302" y="450"/>
                </a:lnTo>
                <a:close/>
                <a:moveTo>
                  <a:pt x="307" y="486"/>
                </a:moveTo>
                <a:cubicBezTo>
                  <a:pt x="309" y="492"/>
                  <a:pt x="311" y="498"/>
                  <a:pt x="313" y="504"/>
                </a:cubicBezTo>
                <a:cubicBezTo>
                  <a:pt x="300" y="509"/>
                  <a:pt x="300" y="509"/>
                  <a:pt x="300" y="509"/>
                </a:cubicBezTo>
                <a:cubicBezTo>
                  <a:pt x="297" y="503"/>
                  <a:pt x="295" y="496"/>
                  <a:pt x="293" y="490"/>
                </a:cubicBezTo>
                <a:lnTo>
                  <a:pt x="307" y="486"/>
                </a:lnTo>
                <a:close/>
                <a:moveTo>
                  <a:pt x="321" y="520"/>
                </a:moveTo>
                <a:cubicBezTo>
                  <a:pt x="324" y="525"/>
                  <a:pt x="328" y="531"/>
                  <a:pt x="331" y="535"/>
                </a:cubicBezTo>
                <a:cubicBezTo>
                  <a:pt x="320" y="544"/>
                  <a:pt x="320" y="544"/>
                  <a:pt x="320" y="544"/>
                </a:cubicBezTo>
                <a:cubicBezTo>
                  <a:pt x="316" y="539"/>
                  <a:pt x="312" y="533"/>
                  <a:pt x="309" y="527"/>
                </a:cubicBezTo>
                <a:lnTo>
                  <a:pt x="321" y="520"/>
                </a:lnTo>
                <a:close/>
                <a:moveTo>
                  <a:pt x="328" y="363"/>
                </a:moveTo>
                <a:cubicBezTo>
                  <a:pt x="316" y="355"/>
                  <a:pt x="316" y="355"/>
                  <a:pt x="316" y="355"/>
                </a:cubicBezTo>
                <a:cubicBezTo>
                  <a:pt x="320" y="349"/>
                  <a:pt x="325" y="344"/>
                  <a:pt x="329" y="339"/>
                </a:cubicBezTo>
                <a:cubicBezTo>
                  <a:pt x="340" y="349"/>
                  <a:pt x="340" y="349"/>
                  <a:pt x="340" y="349"/>
                </a:cubicBezTo>
                <a:cubicBezTo>
                  <a:pt x="336" y="353"/>
                  <a:pt x="332" y="358"/>
                  <a:pt x="328" y="363"/>
                </a:cubicBezTo>
                <a:close/>
                <a:moveTo>
                  <a:pt x="343" y="549"/>
                </a:moveTo>
                <a:cubicBezTo>
                  <a:pt x="347" y="554"/>
                  <a:pt x="352" y="558"/>
                  <a:pt x="357" y="562"/>
                </a:cubicBezTo>
                <a:cubicBezTo>
                  <a:pt x="348" y="573"/>
                  <a:pt x="348" y="573"/>
                  <a:pt x="348" y="573"/>
                </a:cubicBezTo>
                <a:cubicBezTo>
                  <a:pt x="342" y="569"/>
                  <a:pt x="337" y="564"/>
                  <a:pt x="333" y="559"/>
                </a:cubicBezTo>
                <a:lnTo>
                  <a:pt x="343" y="549"/>
                </a:lnTo>
                <a:close/>
                <a:moveTo>
                  <a:pt x="343" y="325"/>
                </a:moveTo>
                <a:cubicBezTo>
                  <a:pt x="349" y="320"/>
                  <a:pt x="354" y="316"/>
                  <a:pt x="359" y="313"/>
                </a:cubicBezTo>
                <a:cubicBezTo>
                  <a:pt x="368" y="325"/>
                  <a:pt x="368" y="325"/>
                  <a:pt x="368" y="325"/>
                </a:cubicBezTo>
                <a:cubicBezTo>
                  <a:pt x="362" y="328"/>
                  <a:pt x="358" y="332"/>
                  <a:pt x="353" y="336"/>
                </a:cubicBezTo>
                <a:lnTo>
                  <a:pt x="343" y="325"/>
                </a:lnTo>
                <a:close/>
                <a:moveTo>
                  <a:pt x="435" y="286"/>
                </a:moveTo>
                <a:cubicBezTo>
                  <a:pt x="436" y="301"/>
                  <a:pt x="436" y="301"/>
                  <a:pt x="436" y="301"/>
                </a:cubicBezTo>
                <a:cubicBezTo>
                  <a:pt x="430" y="301"/>
                  <a:pt x="424" y="302"/>
                  <a:pt x="418" y="303"/>
                </a:cubicBezTo>
                <a:cubicBezTo>
                  <a:pt x="415" y="289"/>
                  <a:pt x="415" y="289"/>
                  <a:pt x="415" y="289"/>
                </a:cubicBezTo>
                <a:cubicBezTo>
                  <a:pt x="422" y="288"/>
                  <a:pt x="428" y="287"/>
                  <a:pt x="435" y="286"/>
                </a:cubicBezTo>
                <a:close/>
                <a:moveTo>
                  <a:pt x="383" y="315"/>
                </a:moveTo>
                <a:cubicBezTo>
                  <a:pt x="377" y="302"/>
                  <a:pt x="377" y="302"/>
                  <a:pt x="377" y="302"/>
                </a:cubicBezTo>
                <a:cubicBezTo>
                  <a:pt x="383" y="299"/>
                  <a:pt x="389" y="297"/>
                  <a:pt x="396" y="295"/>
                </a:cubicBezTo>
                <a:cubicBezTo>
                  <a:pt x="400" y="308"/>
                  <a:pt x="400" y="308"/>
                  <a:pt x="400" y="308"/>
                </a:cubicBezTo>
                <a:cubicBezTo>
                  <a:pt x="395" y="310"/>
                  <a:pt x="389" y="313"/>
                  <a:pt x="383" y="315"/>
                </a:cubicBezTo>
                <a:close/>
                <a:moveTo>
                  <a:pt x="400" y="149"/>
                </a:moveTo>
                <a:cubicBezTo>
                  <a:pt x="400" y="261"/>
                  <a:pt x="400" y="261"/>
                  <a:pt x="400" y="261"/>
                </a:cubicBezTo>
                <a:cubicBezTo>
                  <a:pt x="366" y="270"/>
                  <a:pt x="336" y="287"/>
                  <a:pt x="312" y="311"/>
                </a:cubicBezTo>
                <a:cubicBezTo>
                  <a:pt x="216" y="255"/>
                  <a:pt x="216" y="255"/>
                  <a:pt x="216" y="255"/>
                </a:cubicBezTo>
                <a:cubicBezTo>
                  <a:pt x="261" y="200"/>
                  <a:pt x="326" y="161"/>
                  <a:pt x="400" y="149"/>
                </a:cubicBezTo>
                <a:close/>
                <a:moveTo>
                  <a:pt x="166" y="554"/>
                </a:moveTo>
                <a:cubicBezTo>
                  <a:pt x="154" y="520"/>
                  <a:pt x="147" y="485"/>
                  <a:pt x="147" y="447"/>
                </a:cubicBezTo>
                <a:cubicBezTo>
                  <a:pt x="147" y="410"/>
                  <a:pt x="154" y="374"/>
                  <a:pt x="166" y="341"/>
                </a:cubicBezTo>
                <a:cubicBezTo>
                  <a:pt x="263" y="397"/>
                  <a:pt x="263" y="397"/>
                  <a:pt x="263" y="397"/>
                </a:cubicBezTo>
                <a:cubicBezTo>
                  <a:pt x="259" y="413"/>
                  <a:pt x="256" y="430"/>
                  <a:pt x="256" y="447"/>
                </a:cubicBezTo>
                <a:cubicBezTo>
                  <a:pt x="256" y="465"/>
                  <a:pt x="259" y="482"/>
                  <a:pt x="263" y="498"/>
                </a:cubicBezTo>
                <a:lnTo>
                  <a:pt x="166" y="554"/>
                </a:lnTo>
                <a:close/>
                <a:moveTo>
                  <a:pt x="400" y="745"/>
                </a:moveTo>
                <a:cubicBezTo>
                  <a:pt x="326" y="733"/>
                  <a:pt x="261" y="695"/>
                  <a:pt x="216" y="639"/>
                </a:cubicBezTo>
                <a:cubicBezTo>
                  <a:pt x="312" y="583"/>
                  <a:pt x="312" y="583"/>
                  <a:pt x="312" y="583"/>
                </a:cubicBezTo>
                <a:cubicBezTo>
                  <a:pt x="336" y="607"/>
                  <a:pt x="366" y="625"/>
                  <a:pt x="400" y="634"/>
                </a:cubicBezTo>
                <a:lnTo>
                  <a:pt x="400" y="745"/>
                </a:lnTo>
                <a:close/>
                <a:moveTo>
                  <a:pt x="420" y="606"/>
                </a:moveTo>
                <a:cubicBezTo>
                  <a:pt x="414" y="605"/>
                  <a:pt x="407" y="604"/>
                  <a:pt x="401" y="602"/>
                </a:cubicBezTo>
                <a:cubicBezTo>
                  <a:pt x="405" y="588"/>
                  <a:pt x="405" y="588"/>
                  <a:pt x="405" y="588"/>
                </a:cubicBezTo>
                <a:cubicBezTo>
                  <a:pt x="411" y="590"/>
                  <a:pt x="417" y="591"/>
                  <a:pt x="423" y="592"/>
                </a:cubicBezTo>
                <a:lnTo>
                  <a:pt x="420" y="606"/>
                </a:lnTo>
                <a:close/>
                <a:moveTo>
                  <a:pt x="449" y="609"/>
                </a:moveTo>
                <a:cubicBezTo>
                  <a:pt x="446" y="609"/>
                  <a:pt x="443" y="609"/>
                  <a:pt x="441" y="609"/>
                </a:cubicBezTo>
                <a:cubicBezTo>
                  <a:pt x="441" y="594"/>
                  <a:pt x="441" y="594"/>
                  <a:pt x="441" y="594"/>
                </a:cubicBezTo>
                <a:cubicBezTo>
                  <a:pt x="447" y="595"/>
                  <a:pt x="454" y="595"/>
                  <a:pt x="460" y="594"/>
                </a:cubicBezTo>
                <a:cubicBezTo>
                  <a:pt x="461" y="609"/>
                  <a:pt x="461" y="609"/>
                  <a:pt x="461" y="609"/>
                </a:cubicBezTo>
                <a:cubicBezTo>
                  <a:pt x="457" y="609"/>
                  <a:pt x="453" y="609"/>
                  <a:pt x="449" y="609"/>
                </a:cubicBezTo>
                <a:close/>
                <a:moveTo>
                  <a:pt x="478" y="592"/>
                </a:moveTo>
                <a:cubicBezTo>
                  <a:pt x="484" y="591"/>
                  <a:pt x="490" y="589"/>
                  <a:pt x="496" y="587"/>
                </a:cubicBezTo>
                <a:cubicBezTo>
                  <a:pt x="500" y="601"/>
                  <a:pt x="500" y="601"/>
                  <a:pt x="500" y="601"/>
                </a:cubicBezTo>
                <a:cubicBezTo>
                  <a:pt x="494" y="603"/>
                  <a:pt x="487" y="605"/>
                  <a:pt x="481" y="606"/>
                </a:cubicBezTo>
                <a:lnTo>
                  <a:pt x="478" y="592"/>
                </a:lnTo>
                <a:close/>
                <a:moveTo>
                  <a:pt x="499" y="745"/>
                </a:moveTo>
                <a:cubicBezTo>
                  <a:pt x="499" y="634"/>
                  <a:pt x="499" y="634"/>
                  <a:pt x="499" y="634"/>
                </a:cubicBezTo>
                <a:cubicBezTo>
                  <a:pt x="532" y="625"/>
                  <a:pt x="562" y="607"/>
                  <a:pt x="586" y="583"/>
                </a:cubicBezTo>
                <a:cubicBezTo>
                  <a:pt x="683" y="639"/>
                  <a:pt x="683" y="639"/>
                  <a:pt x="683" y="639"/>
                </a:cubicBezTo>
                <a:cubicBezTo>
                  <a:pt x="637" y="695"/>
                  <a:pt x="572" y="733"/>
                  <a:pt x="499" y="745"/>
                </a:cubicBezTo>
                <a:close/>
                <a:moveTo>
                  <a:pt x="732" y="554"/>
                </a:moveTo>
                <a:cubicBezTo>
                  <a:pt x="636" y="498"/>
                  <a:pt x="636" y="498"/>
                  <a:pt x="636" y="498"/>
                </a:cubicBezTo>
                <a:cubicBezTo>
                  <a:pt x="640" y="482"/>
                  <a:pt x="642" y="465"/>
                  <a:pt x="642" y="447"/>
                </a:cubicBezTo>
                <a:cubicBezTo>
                  <a:pt x="642" y="430"/>
                  <a:pt x="640" y="413"/>
                  <a:pt x="636" y="397"/>
                </a:cubicBezTo>
                <a:cubicBezTo>
                  <a:pt x="732" y="341"/>
                  <a:pt x="732" y="341"/>
                  <a:pt x="732" y="341"/>
                </a:cubicBezTo>
                <a:cubicBezTo>
                  <a:pt x="745" y="374"/>
                  <a:pt x="752" y="410"/>
                  <a:pt x="752" y="447"/>
                </a:cubicBezTo>
                <a:cubicBezTo>
                  <a:pt x="752" y="485"/>
                  <a:pt x="745" y="520"/>
                  <a:pt x="732" y="554"/>
                </a:cubicBezTo>
                <a:close/>
              </a:path>
            </a:pathLst>
          </a:custGeom>
          <a:solidFill>
            <a:srgbClr val="C1111B"/>
          </a:solidFill>
          <a:ln w="28575" cap="flat" cmpd="sng" algn="ctr">
            <a:solidFill>
              <a:sysClr val="window" lastClr="FFFFFF">
                <a:lumMod val="85000"/>
              </a:sysClr>
            </a:solid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000000">
                  <a:lumMod val="75000"/>
                  <a:lumOff val="25000"/>
                </a:srgbClr>
              </a:solidFill>
              <a:effectLst/>
              <a:uLnTx/>
              <a:uFillTx/>
              <a:latin typeface="Arial" panose="020B0604020202020204"/>
              <a:ea typeface="微软雅黑" panose="020B0503020204020204" pitchFamily="34" charset="-122"/>
              <a:cs typeface="+mn-ea"/>
              <a:sym typeface="+mn-lt"/>
            </a:endParaRPr>
          </a:p>
        </p:txBody>
      </p:sp>
      <p:sp>
        <p:nvSpPr>
          <p:cNvPr id="21" name="Freeform 18"/>
          <p:cNvSpPr>
            <a:spLocks noEditPoints="1"/>
          </p:cNvSpPr>
          <p:nvPr/>
        </p:nvSpPr>
        <p:spPr bwMode="auto">
          <a:xfrm>
            <a:off x="6312892" y="2695224"/>
            <a:ext cx="1725611" cy="1712651"/>
          </a:xfrm>
          <a:custGeom>
            <a:avLst/>
            <a:gdLst>
              <a:gd name="T0" fmla="*/ 664 w 664"/>
              <a:gd name="T1" fmla="*/ 312 h 659"/>
              <a:gd name="T2" fmla="*/ 592 w 664"/>
              <a:gd name="T3" fmla="*/ 226 h 659"/>
              <a:gd name="T4" fmla="*/ 551 w 664"/>
              <a:gd name="T5" fmla="*/ 156 h 659"/>
              <a:gd name="T6" fmla="*/ 513 w 664"/>
              <a:gd name="T7" fmla="*/ 51 h 659"/>
              <a:gd name="T8" fmla="*/ 483 w 664"/>
              <a:gd name="T9" fmla="*/ 33 h 659"/>
              <a:gd name="T10" fmla="*/ 372 w 664"/>
              <a:gd name="T11" fmla="*/ 53 h 659"/>
              <a:gd name="T12" fmla="*/ 292 w 664"/>
              <a:gd name="T13" fmla="*/ 53 h 659"/>
              <a:gd name="T14" fmla="*/ 181 w 664"/>
              <a:gd name="T15" fmla="*/ 33 h 659"/>
              <a:gd name="T16" fmla="*/ 151 w 664"/>
              <a:gd name="T17" fmla="*/ 51 h 659"/>
              <a:gd name="T18" fmla="*/ 113 w 664"/>
              <a:gd name="T19" fmla="*/ 156 h 659"/>
              <a:gd name="T20" fmla="*/ 73 w 664"/>
              <a:gd name="T21" fmla="*/ 226 h 659"/>
              <a:gd name="T22" fmla="*/ 0 w 664"/>
              <a:gd name="T23" fmla="*/ 312 h 659"/>
              <a:gd name="T24" fmla="*/ 53 w 664"/>
              <a:gd name="T25" fmla="*/ 337 h 659"/>
              <a:gd name="T26" fmla="*/ 67 w 664"/>
              <a:gd name="T27" fmla="*/ 417 h 659"/>
              <a:gd name="T28" fmla="*/ 67 w 664"/>
              <a:gd name="T29" fmla="*/ 529 h 659"/>
              <a:gd name="T30" fmla="*/ 89 w 664"/>
              <a:gd name="T31" fmla="*/ 556 h 659"/>
              <a:gd name="T32" fmla="*/ 200 w 664"/>
              <a:gd name="T33" fmla="*/ 575 h 659"/>
              <a:gd name="T34" fmla="*/ 275 w 664"/>
              <a:gd name="T35" fmla="*/ 603 h 659"/>
              <a:gd name="T36" fmla="*/ 372 w 664"/>
              <a:gd name="T37" fmla="*/ 659 h 659"/>
              <a:gd name="T38" fmla="*/ 407 w 664"/>
              <a:gd name="T39" fmla="*/ 653 h 659"/>
              <a:gd name="T40" fmla="*/ 479 w 664"/>
              <a:gd name="T41" fmla="*/ 567 h 659"/>
              <a:gd name="T42" fmla="*/ 540 w 664"/>
              <a:gd name="T43" fmla="*/ 515 h 659"/>
              <a:gd name="T44" fmla="*/ 638 w 664"/>
              <a:gd name="T45" fmla="*/ 459 h 659"/>
              <a:gd name="T46" fmla="*/ 650 w 664"/>
              <a:gd name="T47" fmla="*/ 426 h 659"/>
              <a:gd name="T48" fmla="*/ 611 w 664"/>
              <a:gd name="T49" fmla="*/ 329 h 659"/>
              <a:gd name="T50" fmla="*/ 511 w 664"/>
              <a:gd name="T51" fmla="*/ 201 h 659"/>
              <a:gd name="T52" fmla="*/ 439 w 664"/>
              <a:gd name="T53" fmla="*/ 232 h 659"/>
              <a:gd name="T54" fmla="*/ 439 w 664"/>
              <a:gd name="T55" fmla="*/ 232 h 659"/>
              <a:gd name="T56" fmla="*/ 429 w 664"/>
              <a:gd name="T57" fmla="*/ 222 h 659"/>
              <a:gd name="T58" fmla="*/ 314 w 664"/>
              <a:gd name="T59" fmla="*/ 322 h 659"/>
              <a:gd name="T60" fmla="*/ 235 w 664"/>
              <a:gd name="T61" fmla="*/ 222 h 659"/>
              <a:gd name="T62" fmla="*/ 235 w 664"/>
              <a:gd name="T63" fmla="*/ 222 h 659"/>
              <a:gd name="T64" fmla="*/ 188 w 664"/>
              <a:gd name="T65" fmla="*/ 337 h 659"/>
              <a:gd name="T66" fmla="*/ 325 w 664"/>
              <a:gd name="T67" fmla="*/ 473 h 659"/>
              <a:gd name="T68" fmla="*/ 340 w 664"/>
              <a:gd name="T69" fmla="*/ 347 h 659"/>
              <a:gd name="T70" fmla="*/ 340 w 664"/>
              <a:gd name="T71" fmla="*/ 347 h 659"/>
              <a:gd name="T72" fmla="*/ 476 w 664"/>
              <a:gd name="T73" fmla="*/ 337 h 659"/>
              <a:gd name="T74" fmla="*/ 311 w 664"/>
              <a:gd name="T75" fmla="*/ 110 h 659"/>
              <a:gd name="T76" fmla="*/ 311 w 664"/>
              <a:gd name="T77" fmla="*/ 83 h 659"/>
              <a:gd name="T78" fmla="*/ 108 w 664"/>
              <a:gd name="T79" fmla="*/ 224 h 659"/>
              <a:gd name="T80" fmla="*/ 132 w 664"/>
              <a:gd name="T81" fmla="*/ 420 h 659"/>
              <a:gd name="T82" fmla="*/ 129 w 664"/>
              <a:gd name="T83" fmla="*/ 471 h 659"/>
              <a:gd name="T84" fmla="*/ 311 w 664"/>
              <a:gd name="T85" fmla="*/ 575 h 659"/>
              <a:gd name="T86" fmla="*/ 511 w 664"/>
              <a:gd name="T87" fmla="*/ 457 h 659"/>
              <a:gd name="T88" fmla="*/ 556 w 664"/>
              <a:gd name="T89" fmla="*/ 434 h 659"/>
              <a:gd name="T90" fmla="*/ 532 w 664"/>
              <a:gd name="T91" fmla="*/ 238 h 659"/>
              <a:gd name="T92" fmla="*/ 556 w 664"/>
              <a:gd name="T93" fmla="*/ 434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64" h="659">
                <a:moveTo>
                  <a:pt x="611" y="329"/>
                </a:moveTo>
                <a:cubicBezTo>
                  <a:pt x="611" y="326"/>
                  <a:pt x="611" y="324"/>
                  <a:pt x="611" y="321"/>
                </a:cubicBezTo>
                <a:cubicBezTo>
                  <a:pt x="664" y="312"/>
                  <a:pt x="664" y="312"/>
                  <a:pt x="664" y="312"/>
                </a:cubicBezTo>
                <a:cubicBezTo>
                  <a:pt x="650" y="232"/>
                  <a:pt x="650" y="232"/>
                  <a:pt x="650" y="232"/>
                </a:cubicBezTo>
                <a:cubicBezTo>
                  <a:pt x="597" y="242"/>
                  <a:pt x="597" y="242"/>
                  <a:pt x="597" y="242"/>
                </a:cubicBezTo>
                <a:cubicBezTo>
                  <a:pt x="595" y="236"/>
                  <a:pt x="594" y="231"/>
                  <a:pt x="592" y="226"/>
                </a:cubicBezTo>
                <a:cubicBezTo>
                  <a:pt x="638" y="199"/>
                  <a:pt x="638" y="199"/>
                  <a:pt x="638" y="199"/>
                </a:cubicBezTo>
                <a:cubicBezTo>
                  <a:pt x="597" y="129"/>
                  <a:pt x="597" y="129"/>
                  <a:pt x="597" y="129"/>
                </a:cubicBezTo>
                <a:cubicBezTo>
                  <a:pt x="551" y="156"/>
                  <a:pt x="551" y="156"/>
                  <a:pt x="551" y="156"/>
                </a:cubicBezTo>
                <a:cubicBezTo>
                  <a:pt x="548" y="152"/>
                  <a:pt x="544" y="148"/>
                  <a:pt x="540" y="143"/>
                </a:cubicBezTo>
                <a:cubicBezTo>
                  <a:pt x="575" y="103"/>
                  <a:pt x="575" y="103"/>
                  <a:pt x="575" y="103"/>
                </a:cubicBezTo>
                <a:cubicBezTo>
                  <a:pt x="513" y="51"/>
                  <a:pt x="513" y="51"/>
                  <a:pt x="513" y="51"/>
                </a:cubicBezTo>
                <a:cubicBezTo>
                  <a:pt x="479" y="92"/>
                  <a:pt x="479" y="92"/>
                  <a:pt x="479" y="92"/>
                </a:cubicBezTo>
                <a:cubicBezTo>
                  <a:pt x="474" y="89"/>
                  <a:pt x="469" y="86"/>
                  <a:pt x="464" y="83"/>
                </a:cubicBezTo>
                <a:cubicBezTo>
                  <a:pt x="483" y="33"/>
                  <a:pt x="483" y="33"/>
                  <a:pt x="483" y="33"/>
                </a:cubicBezTo>
                <a:cubicBezTo>
                  <a:pt x="407" y="6"/>
                  <a:pt x="407" y="6"/>
                  <a:pt x="407" y="6"/>
                </a:cubicBezTo>
                <a:cubicBezTo>
                  <a:pt x="389" y="56"/>
                  <a:pt x="389" y="56"/>
                  <a:pt x="389" y="56"/>
                </a:cubicBezTo>
                <a:cubicBezTo>
                  <a:pt x="383" y="55"/>
                  <a:pt x="378" y="54"/>
                  <a:pt x="372" y="53"/>
                </a:cubicBezTo>
                <a:cubicBezTo>
                  <a:pt x="372" y="0"/>
                  <a:pt x="372" y="0"/>
                  <a:pt x="372" y="0"/>
                </a:cubicBezTo>
                <a:cubicBezTo>
                  <a:pt x="292" y="0"/>
                  <a:pt x="292" y="0"/>
                  <a:pt x="292" y="0"/>
                </a:cubicBezTo>
                <a:cubicBezTo>
                  <a:pt x="292" y="53"/>
                  <a:pt x="292" y="53"/>
                  <a:pt x="292" y="53"/>
                </a:cubicBezTo>
                <a:cubicBezTo>
                  <a:pt x="286" y="54"/>
                  <a:pt x="281" y="55"/>
                  <a:pt x="275" y="56"/>
                </a:cubicBezTo>
                <a:cubicBezTo>
                  <a:pt x="257" y="6"/>
                  <a:pt x="257" y="6"/>
                  <a:pt x="257" y="6"/>
                </a:cubicBezTo>
                <a:cubicBezTo>
                  <a:pt x="181" y="33"/>
                  <a:pt x="181" y="33"/>
                  <a:pt x="181" y="33"/>
                </a:cubicBezTo>
                <a:cubicBezTo>
                  <a:pt x="200" y="83"/>
                  <a:pt x="200" y="83"/>
                  <a:pt x="200" y="83"/>
                </a:cubicBezTo>
                <a:cubicBezTo>
                  <a:pt x="195" y="86"/>
                  <a:pt x="190" y="89"/>
                  <a:pt x="185" y="92"/>
                </a:cubicBezTo>
                <a:cubicBezTo>
                  <a:pt x="151" y="51"/>
                  <a:pt x="151" y="51"/>
                  <a:pt x="151" y="51"/>
                </a:cubicBezTo>
                <a:cubicBezTo>
                  <a:pt x="89" y="103"/>
                  <a:pt x="89" y="103"/>
                  <a:pt x="89" y="103"/>
                </a:cubicBezTo>
                <a:cubicBezTo>
                  <a:pt x="124" y="143"/>
                  <a:pt x="124" y="143"/>
                  <a:pt x="124" y="143"/>
                </a:cubicBezTo>
                <a:cubicBezTo>
                  <a:pt x="120" y="147"/>
                  <a:pt x="116" y="152"/>
                  <a:pt x="113" y="156"/>
                </a:cubicBezTo>
                <a:cubicBezTo>
                  <a:pt x="67" y="129"/>
                  <a:pt x="67" y="129"/>
                  <a:pt x="67" y="129"/>
                </a:cubicBezTo>
                <a:cubicBezTo>
                  <a:pt x="26" y="199"/>
                  <a:pt x="26" y="199"/>
                  <a:pt x="26" y="199"/>
                </a:cubicBezTo>
                <a:cubicBezTo>
                  <a:pt x="73" y="226"/>
                  <a:pt x="73" y="226"/>
                  <a:pt x="73" y="226"/>
                </a:cubicBezTo>
                <a:cubicBezTo>
                  <a:pt x="70" y="231"/>
                  <a:pt x="69" y="236"/>
                  <a:pt x="67" y="242"/>
                </a:cubicBezTo>
                <a:cubicBezTo>
                  <a:pt x="14" y="232"/>
                  <a:pt x="14" y="232"/>
                  <a:pt x="14" y="232"/>
                </a:cubicBezTo>
                <a:cubicBezTo>
                  <a:pt x="0" y="312"/>
                  <a:pt x="0" y="312"/>
                  <a:pt x="0" y="312"/>
                </a:cubicBezTo>
                <a:cubicBezTo>
                  <a:pt x="53" y="321"/>
                  <a:pt x="53" y="321"/>
                  <a:pt x="53" y="321"/>
                </a:cubicBezTo>
                <a:cubicBezTo>
                  <a:pt x="53" y="324"/>
                  <a:pt x="53" y="326"/>
                  <a:pt x="53" y="329"/>
                </a:cubicBezTo>
                <a:cubicBezTo>
                  <a:pt x="53" y="332"/>
                  <a:pt x="53" y="335"/>
                  <a:pt x="53" y="337"/>
                </a:cubicBezTo>
                <a:cubicBezTo>
                  <a:pt x="0" y="347"/>
                  <a:pt x="0" y="347"/>
                  <a:pt x="0" y="347"/>
                </a:cubicBezTo>
                <a:cubicBezTo>
                  <a:pt x="14" y="426"/>
                  <a:pt x="14" y="426"/>
                  <a:pt x="14" y="426"/>
                </a:cubicBezTo>
                <a:cubicBezTo>
                  <a:pt x="67" y="417"/>
                  <a:pt x="67" y="417"/>
                  <a:pt x="67" y="417"/>
                </a:cubicBezTo>
                <a:cubicBezTo>
                  <a:pt x="69" y="422"/>
                  <a:pt x="70" y="427"/>
                  <a:pt x="73" y="432"/>
                </a:cubicBezTo>
                <a:cubicBezTo>
                  <a:pt x="26" y="459"/>
                  <a:pt x="26" y="459"/>
                  <a:pt x="26" y="459"/>
                </a:cubicBezTo>
                <a:cubicBezTo>
                  <a:pt x="67" y="529"/>
                  <a:pt x="67" y="529"/>
                  <a:pt x="67" y="529"/>
                </a:cubicBezTo>
                <a:cubicBezTo>
                  <a:pt x="113" y="502"/>
                  <a:pt x="113" y="502"/>
                  <a:pt x="113" y="502"/>
                </a:cubicBezTo>
                <a:cubicBezTo>
                  <a:pt x="116" y="507"/>
                  <a:pt x="120" y="511"/>
                  <a:pt x="124" y="515"/>
                </a:cubicBezTo>
                <a:cubicBezTo>
                  <a:pt x="89" y="556"/>
                  <a:pt x="89" y="556"/>
                  <a:pt x="89" y="556"/>
                </a:cubicBezTo>
                <a:cubicBezTo>
                  <a:pt x="151" y="608"/>
                  <a:pt x="151" y="608"/>
                  <a:pt x="151" y="608"/>
                </a:cubicBezTo>
                <a:cubicBezTo>
                  <a:pt x="185" y="567"/>
                  <a:pt x="185" y="567"/>
                  <a:pt x="185" y="567"/>
                </a:cubicBezTo>
                <a:cubicBezTo>
                  <a:pt x="190" y="570"/>
                  <a:pt x="195" y="572"/>
                  <a:pt x="200" y="575"/>
                </a:cubicBezTo>
                <a:cubicBezTo>
                  <a:pt x="181" y="625"/>
                  <a:pt x="181" y="625"/>
                  <a:pt x="181" y="625"/>
                </a:cubicBezTo>
                <a:cubicBezTo>
                  <a:pt x="257" y="653"/>
                  <a:pt x="257" y="653"/>
                  <a:pt x="257" y="653"/>
                </a:cubicBezTo>
                <a:cubicBezTo>
                  <a:pt x="275" y="603"/>
                  <a:pt x="275" y="603"/>
                  <a:pt x="275" y="603"/>
                </a:cubicBezTo>
                <a:cubicBezTo>
                  <a:pt x="281" y="604"/>
                  <a:pt x="286" y="605"/>
                  <a:pt x="292" y="606"/>
                </a:cubicBezTo>
                <a:cubicBezTo>
                  <a:pt x="292" y="659"/>
                  <a:pt x="292" y="659"/>
                  <a:pt x="292" y="659"/>
                </a:cubicBezTo>
                <a:cubicBezTo>
                  <a:pt x="372" y="659"/>
                  <a:pt x="372" y="659"/>
                  <a:pt x="372" y="659"/>
                </a:cubicBezTo>
                <a:cubicBezTo>
                  <a:pt x="372" y="606"/>
                  <a:pt x="372" y="606"/>
                  <a:pt x="372" y="606"/>
                </a:cubicBezTo>
                <a:cubicBezTo>
                  <a:pt x="378" y="605"/>
                  <a:pt x="383" y="604"/>
                  <a:pt x="389" y="603"/>
                </a:cubicBezTo>
                <a:cubicBezTo>
                  <a:pt x="407" y="653"/>
                  <a:pt x="407" y="653"/>
                  <a:pt x="407" y="653"/>
                </a:cubicBezTo>
                <a:cubicBezTo>
                  <a:pt x="483" y="625"/>
                  <a:pt x="483" y="625"/>
                  <a:pt x="483" y="625"/>
                </a:cubicBezTo>
                <a:cubicBezTo>
                  <a:pt x="464" y="575"/>
                  <a:pt x="464" y="575"/>
                  <a:pt x="464" y="575"/>
                </a:cubicBezTo>
                <a:cubicBezTo>
                  <a:pt x="469" y="572"/>
                  <a:pt x="474" y="570"/>
                  <a:pt x="479" y="567"/>
                </a:cubicBezTo>
                <a:cubicBezTo>
                  <a:pt x="513" y="608"/>
                  <a:pt x="513" y="608"/>
                  <a:pt x="513" y="608"/>
                </a:cubicBezTo>
                <a:cubicBezTo>
                  <a:pt x="575" y="556"/>
                  <a:pt x="575" y="556"/>
                  <a:pt x="575" y="556"/>
                </a:cubicBezTo>
                <a:cubicBezTo>
                  <a:pt x="540" y="515"/>
                  <a:pt x="540" y="515"/>
                  <a:pt x="540" y="515"/>
                </a:cubicBezTo>
                <a:cubicBezTo>
                  <a:pt x="544" y="511"/>
                  <a:pt x="548" y="507"/>
                  <a:pt x="551" y="502"/>
                </a:cubicBezTo>
                <a:cubicBezTo>
                  <a:pt x="597" y="529"/>
                  <a:pt x="597" y="529"/>
                  <a:pt x="597" y="529"/>
                </a:cubicBezTo>
                <a:cubicBezTo>
                  <a:pt x="638" y="459"/>
                  <a:pt x="638" y="459"/>
                  <a:pt x="638" y="459"/>
                </a:cubicBezTo>
                <a:cubicBezTo>
                  <a:pt x="592" y="432"/>
                  <a:pt x="592" y="432"/>
                  <a:pt x="592" y="432"/>
                </a:cubicBezTo>
                <a:cubicBezTo>
                  <a:pt x="594" y="427"/>
                  <a:pt x="595" y="422"/>
                  <a:pt x="597" y="417"/>
                </a:cubicBezTo>
                <a:cubicBezTo>
                  <a:pt x="650" y="426"/>
                  <a:pt x="650" y="426"/>
                  <a:pt x="650" y="426"/>
                </a:cubicBezTo>
                <a:cubicBezTo>
                  <a:pt x="664" y="347"/>
                  <a:pt x="664" y="347"/>
                  <a:pt x="664" y="347"/>
                </a:cubicBezTo>
                <a:cubicBezTo>
                  <a:pt x="611" y="337"/>
                  <a:pt x="611" y="337"/>
                  <a:pt x="611" y="337"/>
                </a:cubicBezTo>
                <a:cubicBezTo>
                  <a:pt x="611" y="335"/>
                  <a:pt x="611" y="332"/>
                  <a:pt x="611" y="329"/>
                </a:cubicBezTo>
                <a:close/>
                <a:moveTo>
                  <a:pt x="353" y="83"/>
                </a:moveTo>
                <a:cubicBezTo>
                  <a:pt x="428" y="89"/>
                  <a:pt x="494" y="129"/>
                  <a:pt x="535" y="188"/>
                </a:cubicBezTo>
                <a:cubicBezTo>
                  <a:pt x="511" y="201"/>
                  <a:pt x="511" y="201"/>
                  <a:pt x="511" y="201"/>
                </a:cubicBezTo>
                <a:cubicBezTo>
                  <a:pt x="475" y="151"/>
                  <a:pt x="418" y="116"/>
                  <a:pt x="353" y="110"/>
                </a:cubicBezTo>
                <a:lnTo>
                  <a:pt x="353" y="83"/>
                </a:lnTo>
                <a:close/>
                <a:moveTo>
                  <a:pt x="439" y="232"/>
                </a:moveTo>
                <a:cubicBezTo>
                  <a:pt x="461" y="256"/>
                  <a:pt x="475" y="287"/>
                  <a:pt x="476" y="322"/>
                </a:cubicBezTo>
                <a:cubicBezTo>
                  <a:pt x="350" y="322"/>
                  <a:pt x="350" y="322"/>
                  <a:pt x="350" y="322"/>
                </a:cubicBezTo>
                <a:lnTo>
                  <a:pt x="439" y="232"/>
                </a:lnTo>
                <a:close/>
                <a:moveTo>
                  <a:pt x="340" y="311"/>
                </a:moveTo>
                <a:cubicBezTo>
                  <a:pt x="340" y="185"/>
                  <a:pt x="340" y="185"/>
                  <a:pt x="340" y="185"/>
                </a:cubicBezTo>
                <a:cubicBezTo>
                  <a:pt x="374" y="187"/>
                  <a:pt x="405" y="200"/>
                  <a:pt x="429" y="222"/>
                </a:cubicBezTo>
                <a:lnTo>
                  <a:pt x="340" y="311"/>
                </a:lnTo>
                <a:close/>
                <a:moveTo>
                  <a:pt x="225" y="232"/>
                </a:moveTo>
                <a:cubicBezTo>
                  <a:pt x="314" y="322"/>
                  <a:pt x="314" y="322"/>
                  <a:pt x="314" y="322"/>
                </a:cubicBezTo>
                <a:cubicBezTo>
                  <a:pt x="188" y="322"/>
                  <a:pt x="188" y="322"/>
                  <a:pt x="188" y="322"/>
                </a:cubicBezTo>
                <a:cubicBezTo>
                  <a:pt x="190" y="287"/>
                  <a:pt x="203" y="256"/>
                  <a:pt x="225" y="232"/>
                </a:cubicBezTo>
                <a:close/>
                <a:moveTo>
                  <a:pt x="235" y="222"/>
                </a:moveTo>
                <a:cubicBezTo>
                  <a:pt x="259" y="200"/>
                  <a:pt x="290" y="187"/>
                  <a:pt x="325" y="185"/>
                </a:cubicBezTo>
                <a:cubicBezTo>
                  <a:pt x="325" y="311"/>
                  <a:pt x="325" y="311"/>
                  <a:pt x="325" y="311"/>
                </a:cubicBezTo>
                <a:lnTo>
                  <a:pt x="235" y="222"/>
                </a:lnTo>
                <a:close/>
                <a:moveTo>
                  <a:pt x="314" y="337"/>
                </a:moveTo>
                <a:cubicBezTo>
                  <a:pt x="225" y="426"/>
                  <a:pt x="225" y="426"/>
                  <a:pt x="225" y="426"/>
                </a:cubicBezTo>
                <a:cubicBezTo>
                  <a:pt x="203" y="402"/>
                  <a:pt x="189" y="371"/>
                  <a:pt x="188" y="337"/>
                </a:cubicBezTo>
                <a:lnTo>
                  <a:pt x="314" y="337"/>
                </a:lnTo>
                <a:close/>
                <a:moveTo>
                  <a:pt x="325" y="347"/>
                </a:moveTo>
                <a:cubicBezTo>
                  <a:pt x="325" y="473"/>
                  <a:pt x="325" y="473"/>
                  <a:pt x="325" y="473"/>
                </a:cubicBezTo>
                <a:cubicBezTo>
                  <a:pt x="290" y="472"/>
                  <a:pt x="259" y="458"/>
                  <a:pt x="235" y="436"/>
                </a:cubicBezTo>
                <a:lnTo>
                  <a:pt x="325" y="347"/>
                </a:lnTo>
                <a:close/>
                <a:moveTo>
                  <a:pt x="340" y="347"/>
                </a:moveTo>
                <a:cubicBezTo>
                  <a:pt x="429" y="436"/>
                  <a:pt x="429" y="436"/>
                  <a:pt x="429" y="436"/>
                </a:cubicBezTo>
                <a:cubicBezTo>
                  <a:pt x="405" y="458"/>
                  <a:pt x="374" y="472"/>
                  <a:pt x="340" y="473"/>
                </a:cubicBezTo>
                <a:lnTo>
                  <a:pt x="340" y="347"/>
                </a:lnTo>
                <a:close/>
                <a:moveTo>
                  <a:pt x="439" y="426"/>
                </a:moveTo>
                <a:cubicBezTo>
                  <a:pt x="350" y="337"/>
                  <a:pt x="350" y="337"/>
                  <a:pt x="350" y="337"/>
                </a:cubicBezTo>
                <a:cubicBezTo>
                  <a:pt x="476" y="337"/>
                  <a:pt x="476" y="337"/>
                  <a:pt x="476" y="337"/>
                </a:cubicBezTo>
                <a:cubicBezTo>
                  <a:pt x="475" y="371"/>
                  <a:pt x="461" y="402"/>
                  <a:pt x="439" y="426"/>
                </a:cubicBezTo>
                <a:close/>
                <a:moveTo>
                  <a:pt x="311" y="83"/>
                </a:moveTo>
                <a:cubicBezTo>
                  <a:pt x="311" y="110"/>
                  <a:pt x="311" y="110"/>
                  <a:pt x="311" y="110"/>
                </a:cubicBezTo>
                <a:cubicBezTo>
                  <a:pt x="246" y="116"/>
                  <a:pt x="189" y="151"/>
                  <a:pt x="153" y="201"/>
                </a:cubicBezTo>
                <a:cubicBezTo>
                  <a:pt x="129" y="188"/>
                  <a:pt x="129" y="188"/>
                  <a:pt x="129" y="188"/>
                </a:cubicBezTo>
                <a:cubicBezTo>
                  <a:pt x="170" y="129"/>
                  <a:pt x="236" y="89"/>
                  <a:pt x="311" y="83"/>
                </a:cubicBezTo>
                <a:close/>
                <a:moveTo>
                  <a:pt x="108" y="434"/>
                </a:moveTo>
                <a:cubicBezTo>
                  <a:pt x="93" y="402"/>
                  <a:pt x="85" y="367"/>
                  <a:pt x="85" y="329"/>
                </a:cubicBezTo>
                <a:cubicBezTo>
                  <a:pt x="85" y="292"/>
                  <a:pt x="93" y="256"/>
                  <a:pt x="108" y="224"/>
                </a:cubicBezTo>
                <a:cubicBezTo>
                  <a:pt x="132" y="238"/>
                  <a:pt x="132" y="238"/>
                  <a:pt x="132" y="238"/>
                </a:cubicBezTo>
                <a:cubicBezTo>
                  <a:pt x="119" y="266"/>
                  <a:pt x="112" y="297"/>
                  <a:pt x="112" y="329"/>
                </a:cubicBezTo>
                <a:cubicBezTo>
                  <a:pt x="112" y="362"/>
                  <a:pt x="119" y="393"/>
                  <a:pt x="132" y="420"/>
                </a:cubicBezTo>
                <a:lnTo>
                  <a:pt x="108" y="434"/>
                </a:lnTo>
                <a:close/>
                <a:moveTo>
                  <a:pt x="311" y="575"/>
                </a:moveTo>
                <a:cubicBezTo>
                  <a:pt x="236" y="569"/>
                  <a:pt x="170" y="529"/>
                  <a:pt x="129" y="471"/>
                </a:cubicBezTo>
                <a:cubicBezTo>
                  <a:pt x="153" y="457"/>
                  <a:pt x="153" y="457"/>
                  <a:pt x="153" y="457"/>
                </a:cubicBezTo>
                <a:cubicBezTo>
                  <a:pt x="189" y="507"/>
                  <a:pt x="246" y="542"/>
                  <a:pt x="311" y="548"/>
                </a:cubicBezTo>
                <a:lnTo>
                  <a:pt x="311" y="575"/>
                </a:lnTo>
                <a:close/>
                <a:moveTo>
                  <a:pt x="353" y="575"/>
                </a:moveTo>
                <a:cubicBezTo>
                  <a:pt x="353" y="548"/>
                  <a:pt x="353" y="548"/>
                  <a:pt x="353" y="548"/>
                </a:cubicBezTo>
                <a:cubicBezTo>
                  <a:pt x="418" y="542"/>
                  <a:pt x="475" y="507"/>
                  <a:pt x="511" y="457"/>
                </a:cubicBezTo>
                <a:cubicBezTo>
                  <a:pt x="535" y="471"/>
                  <a:pt x="535" y="471"/>
                  <a:pt x="535" y="471"/>
                </a:cubicBezTo>
                <a:cubicBezTo>
                  <a:pt x="494" y="529"/>
                  <a:pt x="428" y="569"/>
                  <a:pt x="353" y="575"/>
                </a:cubicBezTo>
                <a:close/>
                <a:moveTo>
                  <a:pt x="556" y="434"/>
                </a:moveTo>
                <a:cubicBezTo>
                  <a:pt x="532" y="420"/>
                  <a:pt x="532" y="420"/>
                  <a:pt x="532" y="420"/>
                </a:cubicBezTo>
                <a:cubicBezTo>
                  <a:pt x="545" y="393"/>
                  <a:pt x="552" y="362"/>
                  <a:pt x="552" y="329"/>
                </a:cubicBezTo>
                <a:cubicBezTo>
                  <a:pt x="552" y="297"/>
                  <a:pt x="545" y="266"/>
                  <a:pt x="532" y="238"/>
                </a:cubicBezTo>
                <a:cubicBezTo>
                  <a:pt x="556" y="224"/>
                  <a:pt x="556" y="224"/>
                  <a:pt x="556" y="224"/>
                </a:cubicBezTo>
                <a:cubicBezTo>
                  <a:pt x="571" y="256"/>
                  <a:pt x="579" y="292"/>
                  <a:pt x="579" y="329"/>
                </a:cubicBezTo>
                <a:cubicBezTo>
                  <a:pt x="579" y="367"/>
                  <a:pt x="571" y="402"/>
                  <a:pt x="556" y="434"/>
                </a:cubicBezTo>
                <a:close/>
              </a:path>
            </a:pathLst>
          </a:custGeom>
          <a:solidFill>
            <a:srgbClr val="433D3C"/>
          </a:solidFill>
          <a:ln w="28575" cap="flat" cmpd="sng" algn="ctr">
            <a:solidFill>
              <a:sysClr val="window" lastClr="FFFFFF">
                <a:lumMod val="85000"/>
              </a:sysClr>
            </a:solid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000000">
                  <a:lumMod val="75000"/>
                  <a:lumOff val="25000"/>
                </a:srgbClr>
              </a:solidFill>
              <a:effectLst/>
              <a:uLnTx/>
              <a:uFillTx/>
              <a:latin typeface="Arial" panose="020B0604020202020204"/>
              <a:ea typeface="微软雅黑" panose="020B0503020204020204" pitchFamily="34" charset="-122"/>
              <a:cs typeface="+mn-ea"/>
              <a:sym typeface="+mn-lt"/>
            </a:endParaRPr>
          </a:p>
        </p:txBody>
      </p:sp>
      <p:sp>
        <p:nvSpPr>
          <p:cNvPr id="22" name="Freeform 19"/>
          <p:cNvSpPr>
            <a:spLocks noEditPoints="1"/>
          </p:cNvSpPr>
          <p:nvPr/>
        </p:nvSpPr>
        <p:spPr bwMode="auto">
          <a:xfrm>
            <a:off x="7692270" y="3924630"/>
            <a:ext cx="1255327" cy="1249772"/>
          </a:xfrm>
          <a:custGeom>
            <a:avLst/>
            <a:gdLst>
              <a:gd name="T0" fmla="*/ 431 w 483"/>
              <a:gd name="T1" fmla="*/ 165 h 481"/>
              <a:gd name="T2" fmla="*/ 435 w 483"/>
              <a:gd name="T3" fmla="*/ 95 h 481"/>
              <a:gd name="T4" fmla="*/ 394 w 483"/>
              <a:gd name="T5" fmla="*/ 105 h 481"/>
              <a:gd name="T6" fmla="*/ 374 w 483"/>
              <a:gd name="T7" fmla="*/ 38 h 481"/>
              <a:gd name="T8" fmla="*/ 338 w 483"/>
              <a:gd name="T9" fmla="*/ 61 h 481"/>
              <a:gd name="T10" fmla="*/ 296 w 483"/>
              <a:gd name="T11" fmla="*/ 5 h 481"/>
              <a:gd name="T12" fmla="*/ 271 w 483"/>
              <a:gd name="T13" fmla="*/ 39 h 481"/>
              <a:gd name="T14" fmla="*/ 212 w 483"/>
              <a:gd name="T15" fmla="*/ 0 h 481"/>
              <a:gd name="T16" fmla="*/ 200 w 483"/>
              <a:gd name="T17" fmla="*/ 41 h 481"/>
              <a:gd name="T18" fmla="*/ 132 w 483"/>
              <a:gd name="T19" fmla="*/ 25 h 481"/>
              <a:gd name="T20" fmla="*/ 135 w 483"/>
              <a:gd name="T21" fmla="*/ 68 h 481"/>
              <a:gd name="T22" fmla="*/ 65 w 483"/>
              <a:gd name="T23" fmla="*/ 76 h 481"/>
              <a:gd name="T24" fmla="*/ 82 w 483"/>
              <a:gd name="T25" fmla="*/ 115 h 481"/>
              <a:gd name="T26" fmla="*/ 19 w 483"/>
              <a:gd name="T27" fmla="*/ 146 h 481"/>
              <a:gd name="T28" fmla="*/ 48 w 483"/>
              <a:gd name="T29" fmla="*/ 177 h 481"/>
              <a:gd name="T30" fmla="*/ 0 w 483"/>
              <a:gd name="T31" fmla="*/ 228 h 481"/>
              <a:gd name="T32" fmla="*/ 38 w 483"/>
              <a:gd name="T33" fmla="*/ 241 h 481"/>
              <a:gd name="T34" fmla="*/ 0 w 483"/>
              <a:gd name="T35" fmla="*/ 254 h 481"/>
              <a:gd name="T36" fmla="*/ 48 w 483"/>
              <a:gd name="T37" fmla="*/ 305 h 481"/>
              <a:gd name="T38" fmla="*/ 19 w 483"/>
              <a:gd name="T39" fmla="*/ 335 h 481"/>
              <a:gd name="T40" fmla="*/ 82 w 483"/>
              <a:gd name="T41" fmla="*/ 367 h 481"/>
              <a:gd name="T42" fmla="*/ 65 w 483"/>
              <a:gd name="T43" fmla="*/ 406 h 481"/>
              <a:gd name="T44" fmla="*/ 135 w 483"/>
              <a:gd name="T45" fmla="*/ 414 h 481"/>
              <a:gd name="T46" fmla="*/ 132 w 483"/>
              <a:gd name="T47" fmla="*/ 456 h 481"/>
              <a:gd name="T48" fmla="*/ 200 w 483"/>
              <a:gd name="T49" fmla="*/ 440 h 481"/>
              <a:gd name="T50" fmla="*/ 212 w 483"/>
              <a:gd name="T51" fmla="*/ 481 h 481"/>
              <a:gd name="T52" fmla="*/ 271 w 483"/>
              <a:gd name="T53" fmla="*/ 442 h 481"/>
              <a:gd name="T54" fmla="*/ 296 w 483"/>
              <a:gd name="T55" fmla="*/ 476 h 481"/>
              <a:gd name="T56" fmla="*/ 338 w 483"/>
              <a:gd name="T57" fmla="*/ 420 h 481"/>
              <a:gd name="T58" fmla="*/ 374 w 483"/>
              <a:gd name="T59" fmla="*/ 444 h 481"/>
              <a:gd name="T60" fmla="*/ 394 w 483"/>
              <a:gd name="T61" fmla="*/ 376 h 481"/>
              <a:gd name="T62" fmla="*/ 435 w 483"/>
              <a:gd name="T63" fmla="*/ 386 h 481"/>
              <a:gd name="T64" fmla="*/ 431 w 483"/>
              <a:gd name="T65" fmla="*/ 316 h 481"/>
              <a:gd name="T66" fmla="*/ 473 w 483"/>
              <a:gd name="T67" fmla="*/ 311 h 481"/>
              <a:gd name="T68" fmla="*/ 445 w 483"/>
              <a:gd name="T69" fmla="*/ 247 h 481"/>
              <a:gd name="T70" fmla="*/ 445 w 483"/>
              <a:gd name="T71" fmla="*/ 235 h 481"/>
              <a:gd name="T72" fmla="*/ 473 w 483"/>
              <a:gd name="T73" fmla="*/ 170 h 481"/>
              <a:gd name="T74" fmla="*/ 271 w 483"/>
              <a:gd name="T75" fmla="*/ 405 h 481"/>
              <a:gd name="T76" fmla="*/ 328 w 483"/>
              <a:gd name="T77" fmla="*/ 270 h 481"/>
              <a:gd name="T78" fmla="*/ 271 w 483"/>
              <a:gd name="T79" fmla="*/ 405 h 481"/>
              <a:gd name="T80" fmla="*/ 287 w 483"/>
              <a:gd name="T81" fmla="*/ 241 h 481"/>
              <a:gd name="T82" fmla="*/ 196 w 483"/>
              <a:gd name="T83" fmla="*/ 241 h 481"/>
              <a:gd name="T84" fmla="*/ 77 w 483"/>
              <a:gd name="T85" fmla="*/ 270 h 481"/>
              <a:gd name="T86" fmla="*/ 212 w 483"/>
              <a:gd name="T87" fmla="*/ 327 h 481"/>
              <a:gd name="T88" fmla="*/ 77 w 483"/>
              <a:gd name="T89" fmla="*/ 270 h 481"/>
              <a:gd name="T90" fmla="*/ 212 w 483"/>
              <a:gd name="T91" fmla="*/ 155 h 481"/>
              <a:gd name="T92" fmla="*/ 77 w 483"/>
              <a:gd name="T93" fmla="*/ 211 h 481"/>
              <a:gd name="T94" fmla="*/ 406 w 483"/>
              <a:gd name="T95" fmla="*/ 211 h 481"/>
              <a:gd name="T96" fmla="*/ 271 w 483"/>
              <a:gd name="T97" fmla="*/ 155 h 481"/>
              <a:gd name="T98" fmla="*/ 406 w 483"/>
              <a:gd name="T99" fmla="*/ 211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83" h="481">
                <a:moveTo>
                  <a:pt x="435" y="177"/>
                </a:moveTo>
                <a:cubicBezTo>
                  <a:pt x="434" y="173"/>
                  <a:pt x="432" y="169"/>
                  <a:pt x="431" y="165"/>
                </a:cubicBezTo>
                <a:cubicBezTo>
                  <a:pt x="464" y="146"/>
                  <a:pt x="464" y="146"/>
                  <a:pt x="464" y="146"/>
                </a:cubicBezTo>
                <a:cubicBezTo>
                  <a:pt x="435" y="95"/>
                  <a:pt x="435" y="95"/>
                  <a:pt x="435" y="95"/>
                </a:cubicBezTo>
                <a:cubicBezTo>
                  <a:pt x="401" y="115"/>
                  <a:pt x="401" y="115"/>
                  <a:pt x="401" y="115"/>
                </a:cubicBezTo>
                <a:cubicBezTo>
                  <a:pt x="399" y="111"/>
                  <a:pt x="396" y="108"/>
                  <a:pt x="394" y="105"/>
                </a:cubicBezTo>
                <a:cubicBezTo>
                  <a:pt x="419" y="76"/>
                  <a:pt x="419" y="76"/>
                  <a:pt x="419" y="76"/>
                </a:cubicBezTo>
                <a:cubicBezTo>
                  <a:pt x="374" y="38"/>
                  <a:pt x="374" y="38"/>
                  <a:pt x="374" y="38"/>
                </a:cubicBezTo>
                <a:cubicBezTo>
                  <a:pt x="349" y="68"/>
                  <a:pt x="349" y="68"/>
                  <a:pt x="349" y="68"/>
                </a:cubicBezTo>
                <a:cubicBezTo>
                  <a:pt x="345" y="65"/>
                  <a:pt x="342" y="63"/>
                  <a:pt x="338" y="61"/>
                </a:cubicBezTo>
                <a:cubicBezTo>
                  <a:pt x="351" y="25"/>
                  <a:pt x="351" y="25"/>
                  <a:pt x="351" y="25"/>
                </a:cubicBezTo>
                <a:cubicBezTo>
                  <a:pt x="296" y="5"/>
                  <a:pt x="296" y="5"/>
                  <a:pt x="296" y="5"/>
                </a:cubicBezTo>
                <a:cubicBezTo>
                  <a:pt x="283" y="41"/>
                  <a:pt x="283" y="41"/>
                  <a:pt x="283" y="41"/>
                </a:cubicBezTo>
                <a:cubicBezTo>
                  <a:pt x="279" y="41"/>
                  <a:pt x="275" y="40"/>
                  <a:pt x="271" y="39"/>
                </a:cubicBezTo>
                <a:cubicBezTo>
                  <a:pt x="271" y="0"/>
                  <a:pt x="271" y="0"/>
                  <a:pt x="271" y="0"/>
                </a:cubicBezTo>
                <a:cubicBezTo>
                  <a:pt x="212" y="0"/>
                  <a:pt x="212" y="0"/>
                  <a:pt x="212" y="0"/>
                </a:cubicBezTo>
                <a:cubicBezTo>
                  <a:pt x="212" y="39"/>
                  <a:pt x="212" y="39"/>
                  <a:pt x="212" y="39"/>
                </a:cubicBezTo>
                <a:cubicBezTo>
                  <a:pt x="208" y="40"/>
                  <a:pt x="204" y="41"/>
                  <a:pt x="200" y="41"/>
                </a:cubicBezTo>
                <a:cubicBezTo>
                  <a:pt x="187" y="5"/>
                  <a:pt x="187" y="5"/>
                  <a:pt x="187" y="5"/>
                </a:cubicBezTo>
                <a:cubicBezTo>
                  <a:pt x="132" y="25"/>
                  <a:pt x="132" y="25"/>
                  <a:pt x="132" y="25"/>
                </a:cubicBezTo>
                <a:cubicBezTo>
                  <a:pt x="145" y="61"/>
                  <a:pt x="145" y="61"/>
                  <a:pt x="145" y="61"/>
                </a:cubicBezTo>
                <a:cubicBezTo>
                  <a:pt x="142" y="63"/>
                  <a:pt x="138" y="65"/>
                  <a:pt x="135" y="68"/>
                </a:cubicBezTo>
                <a:cubicBezTo>
                  <a:pt x="110" y="38"/>
                  <a:pt x="110" y="38"/>
                  <a:pt x="110" y="38"/>
                </a:cubicBezTo>
                <a:cubicBezTo>
                  <a:pt x="65" y="76"/>
                  <a:pt x="65" y="76"/>
                  <a:pt x="65" y="76"/>
                </a:cubicBezTo>
                <a:cubicBezTo>
                  <a:pt x="90" y="105"/>
                  <a:pt x="90" y="105"/>
                  <a:pt x="90" y="105"/>
                </a:cubicBezTo>
                <a:cubicBezTo>
                  <a:pt x="87" y="108"/>
                  <a:pt x="84" y="111"/>
                  <a:pt x="82" y="115"/>
                </a:cubicBezTo>
                <a:cubicBezTo>
                  <a:pt x="48" y="95"/>
                  <a:pt x="48" y="95"/>
                  <a:pt x="48" y="95"/>
                </a:cubicBezTo>
                <a:cubicBezTo>
                  <a:pt x="19" y="146"/>
                  <a:pt x="19" y="146"/>
                  <a:pt x="19" y="146"/>
                </a:cubicBezTo>
                <a:cubicBezTo>
                  <a:pt x="52" y="165"/>
                  <a:pt x="52" y="165"/>
                  <a:pt x="52" y="165"/>
                </a:cubicBezTo>
                <a:cubicBezTo>
                  <a:pt x="51" y="169"/>
                  <a:pt x="50" y="173"/>
                  <a:pt x="48" y="177"/>
                </a:cubicBezTo>
                <a:cubicBezTo>
                  <a:pt x="10" y="170"/>
                  <a:pt x="10" y="170"/>
                  <a:pt x="10" y="170"/>
                </a:cubicBezTo>
                <a:cubicBezTo>
                  <a:pt x="0" y="228"/>
                  <a:pt x="0" y="228"/>
                  <a:pt x="0" y="228"/>
                </a:cubicBezTo>
                <a:cubicBezTo>
                  <a:pt x="38" y="235"/>
                  <a:pt x="38" y="235"/>
                  <a:pt x="38" y="235"/>
                </a:cubicBezTo>
                <a:cubicBezTo>
                  <a:pt x="38" y="237"/>
                  <a:pt x="38" y="239"/>
                  <a:pt x="38" y="241"/>
                </a:cubicBezTo>
                <a:cubicBezTo>
                  <a:pt x="38" y="243"/>
                  <a:pt x="38" y="245"/>
                  <a:pt x="38" y="247"/>
                </a:cubicBezTo>
                <a:cubicBezTo>
                  <a:pt x="0" y="254"/>
                  <a:pt x="0" y="254"/>
                  <a:pt x="0" y="254"/>
                </a:cubicBezTo>
                <a:cubicBezTo>
                  <a:pt x="10" y="311"/>
                  <a:pt x="10" y="311"/>
                  <a:pt x="10" y="311"/>
                </a:cubicBezTo>
                <a:cubicBezTo>
                  <a:pt x="48" y="305"/>
                  <a:pt x="48" y="305"/>
                  <a:pt x="48" y="305"/>
                </a:cubicBezTo>
                <a:cubicBezTo>
                  <a:pt x="50" y="308"/>
                  <a:pt x="51" y="312"/>
                  <a:pt x="52" y="316"/>
                </a:cubicBezTo>
                <a:cubicBezTo>
                  <a:pt x="19" y="335"/>
                  <a:pt x="19" y="335"/>
                  <a:pt x="19" y="335"/>
                </a:cubicBezTo>
                <a:cubicBezTo>
                  <a:pt x="48" y="386"/>
                  <a:pt x="48" y="386"/>
                  <a:pt x="48" y="386"/>
                </a:cubicBezTo>
                <a:cubicBezTo>
                  <a:pt x="82" y="367"/>
                  <a:pt x="82" y="367"/>
                  <a:pt x="82" y="367"/>
                </a:cubicBezTo>
                <a:cubicBezTo>
                  <a:pt x="84" y="370"/>
                  <a:pt x="87" y="373"/>
                  <a:pt x="90" y="376"/>
                </a:cubicBezTo>
                <a:cubicBezTo>
                  <a:pt x="65" y="406"/>
                  <a:pt x="65" y="406"/>
                  <a:pt x="65" y="406"/>
                </a:cubicBezTo>
                <a:cubicBezTo>
                  <a:pt x="110" y="444"/>
                  <a:pt x="110" y="444"/>
                  <a:pt x="110" y="444"/>
                </a:cubicBezTo>
                <a:cubicBezTo>
                  <a:pt x="135" y="414"/>
                  <a:pt x="135" y="414"/>
                  <a:pt x="135" y="414"/>
                </a:cubicBezTo>
                <a:cubicBezTo>
                  <a:pt x="138" y="416"/>
                  <a:pt x="142" y="418"/>
                  <a:pt x="145" y="420"/>
                </a:cubicBezTo>
                <a:cubicBezTo>
                  <a:pt x="132" y="456"/>
                  <a:pt x="132" y="456"/>
                  <a:pt x="132" y="456"/>
                </a:cubicBezTo>
                <a:cubicBezTo>
                  <a:pt x="187" y="476"/>
                  <a:pt x="187" y="476"/>
                  <a:pt x="187" y="476"/>
                </a:cubicBezTo>
                <a:cubicBezTo>
                  <a:pt x="200" y="440"/>
                  <a:pt x="200" y="440"/>
                  <a:pt x="200" y="440"/>
                </a:cubicBezTo>
                <a:cubicBezTo>
                  <a:pt x="204" y="441"/>
                  <a:pt x="208" y="442"/>
                  <a:pt x="212" y="442"/>
                </a:cubicBezTo>
                <a:cubicBezTo>
                  <a:pt x="212" y="481"/>
                  <a:pt x="212" y="481"/>
                  <a:pt x="212" y="481"/>
                </a:cubicBezTo>
                <a:cubicBezTo>
                  <a:pt x="271" y="481"/>
                  <a:pt x="271" y="481"/>
                  <a:pt x="271" y="481"/>
                </a:cubicBezTo>
                <a:cubicBezTo>
                  <a:pt x="271" y="442"/>
                  <a:pt x="271" y="442"/>
                  <a:pt x="271" y="442"/>
                </a:cubicBezTo>
                <a:cubicBezTo>
                  <a:pt x="275" y="442"/>
                  <a:pt x="279" y="441"/>
                  <a:pt x="283" y="440"/>
                </a:cubicBezTo>
                <a:cubicBezTo>
                  <a:pt x="296" y="476"/>
                  <a:pt x="296" y="476"/>
                  <a:pt x="296" y="476"/>
                </a:cubicBezTo>
                <a:cubicBezTo>
                  <a:pt x="351" y="456"/>
                  <a:pt x="351" y="456"/>
                  <a:pt x="351" y="456"/>
                </a:cubicBezTo>
                <a:cubicBezTo>
                  <a:pt x="338" y="420"/>
                  <a:pt x="338" y="420"/>
                  <a:pt x="338" y="420"/>
                </a:cubicBezTo>
                <a:cubicBezTo>
                  <a:pt x="342" y="418"/>
                  <a:pt x="345" y="416"/>
                  <a:pt x="349" y="414"/>
                </a:cubicBezTo>
                <a:cubicBezTo>
                  <a:pt x="374" y="444"/>
                  <a:pt x="374" y="444"/>
                  <a:pt x="374" y="444"/>
                </a:cubicBezTo>
                <a:cubicBezTo>
                  <a:pt x="419" y="406"/>
                  <a:pt x="419" y="406"/>
                  <a:pt x="419" y="406"/>
                </a:cubicBezTo>
                <a:cubicBezTo>
                  <a:pt x="394" y="376"/>
                  <a:pt x="394" y="376"/>
                  <a:pt x="394" y="376"/>
                </a:cubicBezTo>
                <a:cubicBezTo>
                  <a:pt x="396" y="373"/>
                  <a:pt x="399" y="370"/>
                  <a:pt x="401" y="367"/>
                </a:cubicBezTo>
                <a:cubicBezTo>
                  <a:pt x="435" y="386"/>
                  <a:pt x="435" y="386"/>
                  <a:pt x="435" y="386"/>
                </a:cubicBezTo>
                <a:cubicBezTo>
                  <a:pt x="464" y="335"/>
                  <a:pt x="464" y="335"/>
                  <a:pt x="464" y="335"/>
                </a:cubicBezTo>
                <a:cubicBezTo>
                  <a:pt x="431" y="316"/>
                  <a:pt x="431" y="316"/>
                  <a:pt x="431" y="316"/>
                </a:cubicBezTo>
                <a:cubicBezTo>
                  <a:pt x="432" y="312"/>
                  <a:pt x="434" y="308"/>
                  <a:pt x="435" y="305"/>
                </a:cubicBezTo>
                <a:cubicBezTo>
                  <a:pt x="473" y="311"/>
                  <a:pt x="473" y="311"/>
                  <a:pt x="473" y="311"/>
                </a:cubicBezTo>
                <a:cubicBezTo>
                  <a:pt x="483" y="254"/>
                  <a:pt x="483" y="254"/>
                  <a:pt x="483" y="254"/>
                </a:cubicBezTo>
                <a:cubicBezTo>
                  <a:pt x="445" y="247"/>
                  <a:pt x="445" y="247"/>
                  <a:pt x="445" y="247"/>
                </a:cubicBezTo>
                <a:cubicBezTo>
                  <a:pt x="445" y="245"/>
                  <a:pt x="445" y="243"/>
                  <a:pt x="445" y="241"/>
                </a:cubicBezTo>
                <a:cubicBezTo>
                  <a:pt x="445" y="239"/>
                  <a:pt x="445" y="237"/>
                  <a:pt x="445" y="235"/>
                </a:cubicBezTo>
                <a:cubicBezTo>
                  <a:pt x="483" y="228"/>
                  <a:pt x="483" y="228"/>
                  <a:pt x="483" y="228"/>
                </a:cubicBezTo>
                <a:cubicBezTo>
                  <a:pt x="473" y="170"/>
                  <a:pt x="473" y="170"/>
                  <a:pt x="473" y="170"/>
                </a:cubicBezTo>
                <a:lnTo>
                  <a:pt x="435" y="177"/>
                </a:lnTo>
                <a:close/>
                <a:moveTo>
                  <a:pt x="271" y="405"/>
                </a:moveTo>
                <a:cubicBezTo>
                  <a:pt x="271" y="327"/>
                  <a:pt x="271" y="327"/>
                  <a:pt x="271" y="327"/>
                </a:cubicBezTo>
                <a:cubicBezTo>
                  <a:pt x="297" y="318"/>
                  <a:pt x="318" y="297"/>
                  <a:pt x="328" y="270"/>
                </a:cubicBezTo>
                <a:cubicBezTo>
                  <a:pt x="406" y="270"/>
                  <a:pt x="406" y="270"/>
                  <a:pt x="406" y="270"/>
                </a:cubicBezTo>
                <a:cubicBezTo>
                  <a:pt x="394" y="339"/>
                  <a:pt x="340" y="393"/>
                  <a:pt x="271" y="405"/>
                </a:cubicBezTo>
                <a:close/>
                <a:moveTo>
                  <a:pt x="242" y="195"/>
                </a:moveTo>
                <a:cubicBezTo>
                  <a:pt x="267" y="195"/>
                  <a:pt x="287" y="215"/>
                  <a:pt x="287" y="241"/>
                </a:cubicBezTo>
                <a:cubicBezTo>
                  <a:pt x="287" y="266"/>
                  <a:pt x="267" y="287"/>
                  <a:pt x="242" y="287"/>
                </a:cubicBezTo>
                <a:cubicBezTo>
                  <a:pt x="216" y="287"/>
                  <a:pt x="196" y="266"/>
                  <a:pt x="196" y="241"/>
                </a:cubicBezTo>
                <a:cubicBezTo>
                  <a:pt x="196" y="215"/>
                  <a:pt x="216" y="195"/>
                  <a:pt x="242" y="195"/>
                </a:cubicBezTo>
                <a:close/>
                <a:moveTo>
                  <a:pt x="77" y="270"/>
                </a:moveTo>
                <a:cubicBezTo>
                  <a:pt x="156" y="270"/>
                  <a:pt x="156" y="270"/>
                  <a:pt x="156" y="270"/>
                </a:cubicBezTo>
                <a:cubicBezTo>
                  <a:pt x="165" y="297"/>
                  <a:pt x="186" y="318"/>
                  <a:pt x="212" y="327"/>
                </a:cubicBezTo>
                <a:cubicBezTo>
                  <a:pt x="212" y="405"/>
                  <a:pt x="212" y="405"/>
                  <a:pt x="212" y="405"/>
                </a:cubicBezTo>
                <a:cubicBezTo>
                  <a:pt x="144" y="393"/>
                  <a:pt x="90" y="339"/>
                  <a:pt x="77" y="270"/>
                </a:cubicBezTo>
                <a:close/>
                <a:moveTo>
                  <a:pt x="212" y="76"/>
                </a:moveTo>
                <a:cubicBezTo>
                  <a:pt x="212" y="155"/>
                  <a:pt x="212" y="155"/>
                  <a:pt x="212" y="155"/>
                </a:cubicBezTo>
                <a:cubicBezTo>
                  <a:pt x="186" y="164"/>
                  <a:pt x="165" y="185"/>
                  <a:pt x="156" y="211"/>
                </a:cubicBezTo>
                <a:cubicBezTo>
                  <a:pt x="77" y="211"/>
                  <a:pt x="77" y="211"/>
                  <a:pt x="77" y="211"/>
                </a:cubicBezTo>
                <a:cubicBezTo>
                  <a:pt x="90" y="143"/>
                  <a:pt x="144" y="89"/>
                  <a:pt x="212" y="76"/>
                </a:cubicBezTo>
                <a:close/>
                <a:moveTo>
                  <a:pt x="406" y="211"/>
                </a:moveTo>
                <a:cubicBezTo>
                  <a:pt x="328" y="211"/>
                  <a:pt x="328" y="211"/>
                  <a:pt x="328" y="211"/>
                </a:cubicBezTo>
                <a:cubicBezTo>
                  <a:pt x="318" y="185"/>
                  <a:pt x="297" y="164"/>
                  <a:pt x="271" y="155"/>
                </a:cubicBezTo>
                <a:cubicBezTo>
                  <a:pt x="271" y="76"/>
                  <a:pt x="271" y="76"/>
                  <a:pt x="271" y="76"/>
                </a:cubicBezTo>
                <a:cubicBezTo>
                  <a:pt x="340" y="89"/>
                  <a:pt x="394" y="143"/>
                  <a:pt x="406" y="211"/>
                </a:cubicBezTo>
                <a:close/>
              </a:path>
            </a:pathLst>
          </a:custGeom>
          <a:solidFill>
            <a:srgbClr val="C00000"/>
          </a:solidFill>
          <a:ln w="28575" cap="flat" cmpd="sng" algn="ctr">
            <a:solidFill>
              <a:sysClr val="window" lastClr="FFFFFF">
                <a:lumMod val="85000"/>
              </a:sysClr>
            </a:solid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000000">
                  <a:lumMod val="75000"/>
                  <a:lumOff val="25000"/>
                </a:srgbClr>
              </a:solidFill>
              <a:effectLst/>
              <a:uLnTx/>
              <a:uFillTx/>
              <a:latin typeface="Arial" panose="020B0604020202020204"/>
              <a:ea typeface="微软雅黑" panose="020B0503020204020204" pitchFamily="34" charset="-122"/>
              <a:cs typeface="+mn-ea"/>
              <a:sym typeface="+mn-lt"/>
            </a:endParaRPr>
          </a:p>
        </p:txBody>
      </p:sp>
      <p:sp>
        <p:nvSpPr>
          <p:cNvPr id="23" name="Freeform 22"/>
          <p:cNvSpPr>
            <a:spLocks noEditPoints="1"/>
          </p:cNvSpPr>
          <p:nvPr/>
        </p:nvSpPr>
        <p:spPr bwMode="auto">
          <a:xfrm>
            <a:off x="3119032" y="2152731"/>
            <a:ext cx="2077397" cy="2068140"/>
          </a:xfrm>
          <a:custGeom>
            <a:avLst/>
            <a:gdLst>
              <a:gd name="T0" fmla="*/ 713 w 800"/>
              <a:gd name="T1" fmla="*/ 273 h 796"/>
              <a:gd name="T2" fmla="*/ 720 w 800"/>
              <a:gd name="T3" fmla="*/ 157 h 796"/>
              <a:gd name="T4" fmla="*/ 651 w 800"/>
              <a:gd name="T5" fmla="*/ 174 h 796"/>
              <a:gd name="T6" fmla="*/ 618 w 800"/>
              <a:gd name="T7" fmla="*/ 62 h 796"/>
              <a:gd name="T8" fmla="*/ 560 w 800"/>
              <a:gd name="T9" fmla="*/ 101 h 796"/>
              <a:gd name="T10" fmla="*/ 490 w 800"/>
              <a:gd name="T11" fmla="*/ 8 h 796"/>
              <a:gd name="T12" fmla="*/ 448 w 800"/>
              <a:gd name="T13" fmla="*/ 65 h 796"/>
              <a:gd name="T14" fmla="*/ 351 w 800"/>
              <a:gd name="T15" fmla="*/ 0 h 796"/>
              <a:gd name="T16" fmla="*/ 331 w 800"/>
              <a:gd name="T17" fmla="*/ 68 h 796"/>
              <a:gd name="T18" fmla="*/ 218 w 800"/>
              <a:gd name="T19" fmla="*/ 41 h 796"/>
              <a:gd name="T20" fmla="*/ 223 w 800"/>
              <a:gd name="T21" fmla="*/ 111 h 796"/>
              <a:gd name="T22" fmla="*/ 107 w 800"/>
              <a:gd name="T23" fmla="*/ 125 h 796"/>
              <a:gd name="T24" fmla="*/ 135 w 800"/>
              <a:gd name="T25" fmla="*/ 189 h 796"/>
              <a:gd name="T26" fmla="*/ 31 w 800"/>
              <a:gd name="T27" fmla="*/ 241 h 796"/>
              <a:gd name="T28" fmla="*/ 80 w 800"/>
              <a:gd name="T29" fmla="*/ 292 h 796"/>
              <a:gd name="T30" fmla="*/ 0 w 800"/>
              <a:gd name="T31" fmla="*/ 377 h 796"/>
              <a:gd name="T32" fmla="*/ 63 w 800"/>
              <a:gd name="T33" fmla="*/ 398 h 796"/>
              <a:gd name="T34" fmla="*/ 0 w 800"/>
              <a:gd name="T35" fmla="*/ 419 h 796"/>
              <a:gd name="T36" fmla="*/ 80 w 800"/>
              <a:gd name="T37" fmla="*/ 504 h 796"/>
              <a:gd name="T38" fmla="*/ 31 w 800"/>
              <a:gd name="T39" fmla="*/ 555 h 796"/>
              <a:gd name="T40" fmla="*/ 135 w 800"/>
              <a:gd name="T41" fmla="*/ 607 h 796"/>
              <a:gd name="T42" fmla="*/ 107 w 800"/>
              <a:gd name="T43" fmla="*/ 671 h 796"/>
              <a:gd name="T44" fmla="*/ 223 w 800"/>
              <a:gd name="T45" fmla="*/ 685 h 796"/>
              <a:gd name="T46" fmla="*/ 218 w 800"/>
              <a:gd name="T47" fmla="*/ 755 h 796"/>
              <a:gd name="T48" fmla="*/ 331 w 800"/>
              <a:gd name="T49" fmla="*/ 728 h 796"/>
              <a:gd name="T50" fmla="*/ 351 w 800"/>
              <a:gd name="T51" fmla="*/ 796 h 796"/>
              <a:gd name="T52" fmla="*/ 448 w 800"/>
              <a:gd name="T53" fmla="*/ 731 h 796"/>
              <a:gd name="T54" fmla="*/ 490 w 800"/>
              <a:gd name="T55" fmla="*/ 788 h 796"/>
              <a:gd name="T56" fmla="*/ 560 w 800"/>
              <a:gd name="T57" fmla="*/ 695 h 796"/>
              <a:gd name="T58" fmla="*/ 618 w 800"/>
              <a:gd name="T59" fmla="*/ 734 h 796"/>
              <a:gd name="T60" fmla="*/ 651 w 800"/>
              <a:gd name="T61" fmla="*/ 622 h 796"/>
              <a:gd name="T62" fmla="*/ 720 w 800"/>
              <a:gd name="T63" fmla="*/ 639 h 796"/>
              <a:gd name="T64" fmla="*/ 713 w 800"/>
              <a:gd name="T65" fmla="*/ 523 h 796"/>
              <a:gd name="T66" fmla="*/ 783 w 800"/>
              <a:gd name="T67" fmla="*/ 515 h 796"/>
              <a:gd name="T68" fmla="*/ 737 w 800"/>
              <a:gd name="T69" fmla="*/ 408 h 796"/>
              <a:gd name="T70" fmla="*/ 737 w 800"/>
              <a:gd name="T71" fmla="*/ 388 h 796"/>
              <a:gd name="T72" fmla="*/ 783 w 800"/>
              <a:gd name="T73" fmla="*/ 281 h 796"/>
              <a:gd name="T74" fmla="*/ 674 w 800"/>
              <a:gd name="T75" fmla="*/ 398 h 796"/>
              <a:gd name="T76" fmla="*/ 126 w 800"/>
              <a:gd name="T77" fmla="*/ 398 h 796"/>
              <a:gd name="T78" fmla="*/ 674 w 800"/>
              <a:gd name="T79" fmla="*/ 39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00" h="796">
                <a:moveTo>
                  <a:pt x="720" y="292"/>
                </a:moveTo>
                <a:cubicBezTo>
                  <a:pt x="718" y="286"/>
                  <a:pt x="715" y="280"/>
                  <a:pt x="713" y="273"/>
                </a:cubicBezTo>
                <a:cubicBezTo>
                  <a:pt x="769" y="241"/>
                  <a:pt x="769" y="241"/>
                  <a:pt x="769" y="241"/>
                </a:cubicBezTo>
                <a:cubicBezTo>
                  <a:pt x="720" y="157"/>
                  <a:pt x="720" y="157"/>
                  <a:pt x="720" y="157"/>
                </a:cubicBezTo>
                <a:cubicBezTo>
                  <a:pt x="664" y="189"/>
                  <a:pt x="664" y="189"/>
                  <a:pt x="664" y="189"/>
                </a:cubicBezTo>
                <a:cubicBezTo>
                  <a:pt x="660" y="184"/>
                  <a:pt x="656" y="179"/>
                  <a:pt x="651" y="174"/>
                </a:cubicBezTo>
                <a:cubicBezTo>
                  <a:pt x="693" y="125"/>
                  <a:pt x="693" y="125"/>
                  <a:pt x="693" y="125"/>
                </a:cubicBezTo>
                <a:cubicBezTo>
                  <a:pt x="618" y="62"/>
                  <a:pt x="618" y="62"/>
                  <a:pt x="618" y="62"/>
                </a:cubicBezTo>
                <a:cubicBezTo>
                  <a:pt x="577" y="111"/>
                  <a:pt x="577" y="111"/>
                  <a:pt x="577" y="111"/>
                </a:cubicBezTo>
                <a:cubicBezTo>
                  <a:pt x="571" y="108"/>
                  <a:pt x="566" y="104"/>
                  <a:pt x="560" y="101"/>
                </a:cubicBezTo>
                <a:cubicBezTo>
                  <a:pt x="582" y="41"/>
                  <a:pt x="582" y="41"/>
                  <a:pt x="582" y="41"/>
                </a:cubicBezTo>
                <a:cubicBezTo>
                  <a:pt x="490" y="8"/>
                  <a:pt x="490" y="8"/>
                  <a:pt x="490" y="8"/>
                </a:cubicBezTo>
                <a:cubicBezTo>
                  <a:pt x="468" y="68"/>
                  <a:pt x="468" y="68"/>
                  <a:pt x="468" y="68"/>
                </a:cubicBezTo>
                <a:cubicBezTo>
                  <a:pt x="462" y="67"/>
                  <a:pt x="455" y="66"/>
                  <a:pt x="448" y="65"/>
                </a:cubicBezTo>
                <a:cubicBezTo>
                  <a:pt x="448" y="0"/>
                  <a:pt x="448" y="0"/>
                  <a:pt x="448" y="0"/>
                </a:cubicBezTo>
                <a:cubicBezTo>
                  <a:pt x="351" y="0"/>
                  <a:pt x="351" y="0"/>
                  <a:pt x="351" y="0"/>
                </a:cubicBezTo>
                <a:cubicBezTo>
                  <a:pt x="351" y="65"/>
                  <a:pt x="351" y="65"/>
                  <a:pt x="351" y="65"/>
                </a:cubicBezTo>
                <a:cubicBezTo>
                  <a:pt x="345" y="66"/>
                  <a:pt x="338" y="67"/>
                  <a:pt x="331" y="68"/>
                </a:cubicBezTo>
                <a:cubicBezTo>
                  <a:pt x="309" y="8"/>
                  <a:pt x="309" y="8"/>
                  <a:pt x="309" y="8"/>
                </a:cubicBezTo>
                <a:cubicBezTo>
                  <a:pt x="218" y="41"/>
                  <a:pt x="218" y="41"/>
                  <a:pt x="218" y="41"/>
                </a:cubicBezTo>
                <a:cubicBezTo>
                  <a:pt x="240" y="101"/>
                  <a:pt x="240" y="101"/>
                  <a:pt x="240" y="101"/>
                </a:cubicBezTo>
                <a:cubicBezTo>
                  <a:pt x="234" y="104"/>
                  <a:pt x="228" y="108"/>
                  <a:pt x="223" y="111"/>
                </a:cubicBezTo>
                <a:cubicBezTo>
                  <a:pt x="181" y="62"/>
                  <a:pt x="181" y="62"/>
                  <a:pt x="181" y="62"/>
                </a:cubicBezTo>
                <a:cubicBezTo>
                  <a:pt x="107" y="125"/>
                  <a:pt x="107" y="125"/>
                  <a:pt x="107" y="125"/>
                </a:cubicBezTo>
                <a:cubicBezTo>
                  <a:pt x="148" y="174"/>
                  <a:pt x="148" y="174"/>
                  <a:pt x="148" y="174"/>
                </a:cubicBezTo>
                <a:cubicBezTo>
                  <a:pt x="144" y="179"/>
                  <a:pt x="140" y="184"/>
                  <a:pt x="135" y="189"/>
                </a:cubicBezTo>
                <a:cubicBezTo>
                  <a:pt x="80" y="157"/>
                  <a:pt x="80" y="157"/>
                  <a:pt x="80" y="157"/>
                </a:cubicBezTo>
                <a:cubicBezTo>
                  <a:pt x="31" y="241"/>
                  <a:pt x="31" y="241"/>
                  <a:pt x="31" y="241"/>
                </a:cubicBezTo>
                <a:cubicBezTo>
                  <a:pt x="87" y="273"/>
                  <a:pt x="87" y="273"/>
                  <a:pt x="87" y="273"/>
                </a:cubicBezTo>
                <a:cubicBezTo>
                  <a:pt x="84" y="280"/>
                  <a:pt x="82" y="286"/>
                  <a:pt x="80" y="292"/>
                </a:cubicBezTo>
                <a:cubicBezTo>
                  <a:pt x="17" y="281"/>
                  <a:pt x="17" y="281"/>
                  <a:pt x="17" y="281"/>
                </a:cubicBezTo>
                <a:cubicBezTo>
                  <a:pt x="0" y="377"/>
                  <a:pt x="0" y="377"/>
                  <a:pt x="0" y="377"/>
                </a:cubicBezTo>
                <a:cubicBezTo>
                  <a:pt x="63" y="388"/>
                  <a:pt x="63" y="388"/>
                  <a:pt x="63" y="388"/>
                </a:cubicBezTo>
                <a:cubicBezTo>
                  <a:pt x="63" y="391"/>
                  <a:pt x="63" y="395"/>
                  <a:pt x="63" y="398"/>
                </a:cubicBezTo>
                <a:cubicBezTo>
                  <a:pt x="63" y="401"/>
                  <a:pt x="63" y="405"/>
                  <a:pt x="63" y="408"/>
                </a:cubicBezTo>
                <a:cubicBezTo>
                  <a:pt x="0" y="419"/>
                  <a:pt x="0" y="419"/>
                  <a:pt x="0" y="419"/>
                </a:cubicBezTo>
                <a:cubicBezTo>
                  <a:pt x="17" y="515"/>
                  <a:pt x="17" y="515"/>
                  <a:pt x="17" y="515"/>
                </a:cubicBezTo>
                <a:cubicBezTo>
                  <a:pt x="80" y="504"/>
                  <a:pt x="80" y="504"/>
                  <a:pt x="80" y="504"/>
                </a:cubicBezTo>
                <a:cubicBezTo>
                  <a:pt x="82" y="510"/>
                  <a:pt x="84" y="516"/>
                  <a:pt x="87" y="523"/>
                </a:cubicBezTo>
                <a:cubicBezTo>
                  <a:pt x="31" y="555"/>
                  <a:pt x="31" y="555"/>
                  <a:pt x="31" y="555"/>
                </a:cubicBezTo>
                <a:cubicBezTo>
                  <a:pt x="80" y="639"/>
                  <a:pt x="80" y="639"/>
                  <a:pt x="80" y="639"/>
                </a:cubicBezTo>
                <a:cubicBezTo>
                  <a:pt x="135" y="607"/>
                  <a:pt x="135" y="607"/>
                  <a:pt x="135" y="607"/>
                </a:cubicBezTo>
                <a:cubicBezTo>
                  <a:pt x="140" y="612"/>
                  <a:pt x="144" y="617"/>
                  <a:pt x="148" y="622"/>
                </a:cubicBezTo>
                <a:cubicBezTo>
                  <a:pt x="107" y="671"/>
                  <a:pt x="107" y="671"/>
                  <a:pt x="107" y="671"/>
                </a:cubicBezTo>
                <a:cubicBezTo>
                  <a:pt x="181" y="734"/>
                  <a:pt x="181" y="734"/>
                  <a:pt x="181" y="734"/>
                </a:cubicBezTo>
                <a:cubicBezTo>
                  <a:pt x="223" y="685"/>
                  <a:pt x="223" y="685"/>
                  <a:pt x="223" y="685"/>
                </a:cubicBezTo>
                <a:cubicBezTo>
                  <a:pt x="228" y="688"/>
                  <a:pt x="234" y="692"/>
                  <a:pt x="240" y="695"/>
                </a:cubicBezTo>
                <a:cubicBezTo>
                  <a:pt x="218" y="755"/>
                  <a:pt x="218" y="755"/>
                  <a:pt x="218" y="755"/>
                </a:cubicBezTo>
                <a:cubicBezTo>
                  <a:pt x="310" y="788"/>
                  <a:pt x="310" y="788"/>
                  <a:pt x="310" y="788"/>
                </a:cubicBezTo>
                <a:cubicBezTo>
                  <a:pt x="331" y="728"/>
                  <a:pt x="331" y="728"/>
                  <a:pt x="331" y="728"/>
                </a:cubicBezTo>
                <a:cubicBezTo>
                  <a:pt x="338" y="729"/>
                  <a:pt x="345" y="731"/>
                  <a:pt x="351" y="731"/>
                </a:cubicBezTo>
                <a:cubicBezTo>
                  <a:pt x="351" y="796"/>
                  <a:pt x="351" y="796"/>
                  <a:pt x="351" y="796"/>
                </a:cubicBezTo>
                <a:cubicBezTo>
                  <a:pt x="448" y="796"/>
                  <a:pt x="448" y="796"/>
                  <a:pt x="448" y="796"/>
                </a:cubicBezTo>
                <a:cubicBezTo>
                  <a:pt x="448" y="731"/>
                  <a:pt x="448" y="731"/>
                  <a:pt x="448" y="731"/>
                </a:cubicBezTo>
                <a:cubicBezTo>
                  <a:pt x="455" y="731"/>
                  <a:pt x="462" y="729"/>
                  <a:pt x="468" y="728"/>
                </a:cubicBezTo>
                <a:cubicBezTo>
                  <a:pt x="490" y="788"/>
                  <a:pt x="490" y="788"/>
                  <a:pt x="490" y="788"/>
                </a:cubicBezTo>
                <a:cubicBezTo>
                  <a:pt x="582" y="755"/>
                  <a:pt x="582" y="755"/>
                  <a:pt x="582" y="755"/>
                </a:cubicBezTo>
                <a:cubicBezTo>
                  <a:pt x="560" y="695"/>
                  <a:pt x="560" y="695"/>
                  <a:pt x="560" y="695"/>
                </a:cubicBezTo>
                <a:cubicBezTo>
                  <a:pt x="566" y="692"/>
                  <a:pt x="571" y="688"/>
                  <a:pt x="577" y="685"/>
                </a:cubicBezTo>
                <a:cubicBezTo>
                  <a:pt x="618" y="734"/>
                  <a:pt x="618" y="734"/>
                  <a:pt x="618" y="734"/>
                </a:cubicBezTo>
                <a:cubicBezTo>
                  <a:pt x="693" y="671"/>
                  <a:pt x="693" y="671"/>
                  <a:pt x="693" y="671"/>
                </a:cubicBezTo>
                <a:cubicBezTo>
                  <a:pt x="651" y="622"/>
                  <a:pt x="651" y="622"/>
                  <a:pt x="651" y="622"/>
                </a:cubicBezTo>
                <a:cubicBezTo>
                  <a:pt x="656" y="617"/>
                  <a:pt x="660" y="612"/>
                  <a:pt x="664" y="607"/>
                </a:cubicBezTo>
                <a:cubicBezTo>
                  <a:pt x="720" y="639"/>
                  <a:pt x="720" y="639"/>
                  <a:pt x="720" y="639"/>
                </a:cubicBezTo>
                <a:cubicBezTo>
                  <a:pt x="769" y="555"/>
                  <a:pt x="769" y="555"/>
                  <a:pt x="769" y="555"/>
                </a:cubicBezTo>
                <a:cubicBezTo>
                  <a:pt x="713" y="523"/>
                  <a:pt x="713" y="523"/>
                  <a:pt x="713" y="523"/>
                </a:cubicBezTo>
                <a:cubicBezTo>
                  <a:pt x="715" y="516"/>
                  <a:pt x="718" y="510"/>
                  <a:pt x="720" y="504"/>
                </a:cubicBezTo>
                <a:cubicBezTo>
                  <a:pt x="783" y="515"/>
                  <a:pt x="783" y="515"/>
                  <a:pt x="783" y="515"/>
                </a:cubicBezTo>
                <a:cubicBezTo>
                  <a:pt x="800" y="419"/>
                  <a:pt x="800" y="419"/>
                  <a:pt x="800" y="419"/>
                </a:cubicBezTo>
                <a:cubicBezTo>
                  <a:pt x="737" y="408"/>
                  <a:pt x="737" y="408"/>
                  <a:pt x="737" y="408"/>
                </a:cubicBezTo>
                <a:cubicBezTo>
                  <a:pt x="737" y="405"/>
                  <a:pt x="737" y="401"/>
                  <a:pt x="737" y="398"/>
                </a:cubicBezTo>
                <a:cubicBezTo>
                  <a:pt x="737" y="395"/>
                  <a:pt x="737" y="391"/>
                  <a:pt x="737" y="388"/>
                </a:cubicBezTo>
                <a:cubicBezTo>
                  <a:pt x="800" y="377"/>
                  <a:pt x="800" y="377"/>
                  <a:pt x="800" y="377"/>
                </a:cubicBezTo>
                <a:cubicBezTo>
                  <a:pt x="783" y="281"/>
                  <a:pt x="783" y="281"/>
                  <a:pt x="783" y="281"/>
                </a:cubicBezTo>
                <a:lnTo>
                  <a:pt x="720" y="292"/>
                </a:lnTo>
                <a:close/>
                <a:moveTo>
                  <a:pt x="674" y="398"/>
                </a:moveTo>
                <a:cubicBezTo>
                  <a:pt x="674" y="549"/>
                  <a:pt x="551" y="672"/>
                  <a:pt x="400" y="672"/>
                </a:cubicBezTo>
                <a:cubicBezTo>
                  <a:pt x="248" y="672"/>
                  <a:pt x="126" y="549"/>
                  <a:pt x="126" y="398"/>
                </a:cubicBezTo>
                <a:cubicBezTo>
                  <a:pt x="126" y="247"/>
                  <a:pt x="248" y="124"/>
                  <a:pt x="400" y="124"/>
                </a:cubicBezTo>
                <a:cubicBezTo>
                  <a:pt x="551" y="124"/>
                  <a:pt x="674" y="247"/>
                  <a:pt x="674" y="398"/>
                </a:cubicBezTo>
                <a:close/>
              </a:path>
            </a:pathLst>
          </a:custGeom>
          <a:solidFill>
            <a:srgbClr val="433D3C"/>
          </a:solidFill>
          <a:ln w="28575" cap="flat" cmpd="sng" algn="ctr">
            <a:solidFill>
              <a:sysClr val="window" lastClr="FFFFFF">
                <a:lumMod val="85000"/>
              </a:sysClr>
            </a:solid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000000">
                  <a:lumMod val="75000"/>
                  <a:lumOff val="25000"/>
                </a:srgbClr>
              </a:solidFill>
              <a:effectLst/>
              <a:uLnTx/>
              <a:uFillTx/>
              <a:latin typeface="Arial" panose="020B0604020202020204"/>
              <a:ea typeface="微软雅黑" panose="020B0503020204020204" pitchFamily="34" charset="-122"/>
              <a:cs typeface="+mn-ea"/>
              <a:sym typeface="+mn-lt"/>
            </a:endParaRPr>
          </a:p>
        </p:txBody>
      </p:sp>
      <p:sp>
        <p:nvSpPr>
          <p:cNvPr id="24" name="椭圆 23"/>
          <p:cNvSpPr/>
          <p:nvPr/>
        </p:nvSpPr>
        <p:spPr>
          <a:xfrm>
            <a:off x="3700531" y="2738311"/>
            <a:ext cx="914400" cy="914400"/>
          </a:xfrm>
          <a:prstGeom prst="ellipse">
            <a:avLst/>
          </a:prstGeom>
          <a:noFill/>
          <a:ln w="28575" cap="flat" cmpd="sng" algn="ctr">
            <a:solidFill>
              <a:srgbClr val="433D3C"/>
            </a:solidFill>
            <a:prstDash val="solid"/>
          </a:ln>
          <a:effectLst/>
        </p:spPr>
        <p:txBody>
          <a:bodyPr lIns="91440" tIns="45720" rIns="91440" bIns="45720"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000000">
                  <a:lumMod val="75000"/>
                  <a:lumOff val="25000"/>
                </a:srgbClr>
              </a:solidFill>
              <a:effectLst/>
              <a:uLnTx/>
              <a:uFillTx/>
              <a:latin typeface="Arial" panose="020B0604020202020204"/>
              <a:ea typeface="微软雅黑" panose="020B0503020204020204" pitchFamily="34" charset="-122"/>
              <a:cs typeface="+mn-ea"/>
              <a:sym typeface="+mn-lt"/>
            </a:endParaRPr>
          </a:p>
        </p:txBody>
      </p:sp>
      <p:sp>
        <p:nvSpPr>
          <p:cNvPr id="25" name="Content Placeholder 2"/>
          <p:cNvSpPr txBox="1"/>
          <p:nvPr/>
        </p:nvSpPr>
        <p:spPr bwMode="auto">
          <a:xfrm>
            <a:off x="7692269" y="1685854"/>
            <a:ext cx="314439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defTabSz="914400"/>
            <a:r>
              <a:rPr lang="zh-CN" altLang="en-US" sz="1865" b="1" dirty="0">
                <a:solidFill>
                  <a:srgbClr val="000000">
                    <a:lumMod val="75000"/>
                    <a:lumOff val="25000"/>
                  </a:srgbClr>
                </a:solidFill>
                <a:latin typeface="Arial" panose="020B0604020202020204"/>
                <a:ea typeface="微软雅黑" panose="020B0503020204020204" pitchFamily="34" charset="-122"/>
                <a:cs typeface="+mn-ea"/>
                <a:sym typeface="+mn-lt"/>
              </a:rPr>
              <a:t>阶段一</a:t>
            </a:r>
            <a:endParaRPr lang="zh-CN" altLang="en-US" sz="1865" b="1" dirty="0">
              <a:solidFill>
                <a:srgbClr val="000000">
                  <a:lumMod val="75000"/>
                  <a:lumOff val="25000"/>
                </a:srgbClr>
              </a:solidFill>
              <a:latin typeface="Arial" panose="020B0604020202020204"/>
              <a:ea typeface="微软雅黑" panose="020B0503020204020204" pitchFamily="34" charset="-122"/>
              <a:cs typeface="+mn-ea"/>
              <a:sym typeface="+mn-lt"/>
            </a:endParaRPr>
          </a:p>
          <a:p>
            <a:pPr defTabSz="914400">
              <a:spcBef>
                <a:spcPct val="20000"/>
              </a:spcBef>
              <a:defRPr/>
            </a:pPr>
            <a:r>
              <a:rPr lang="zh-CN" altLang="en-US" sz="1065" kern="0" dirty="0">
                <a:solidFill>
                  <a:srgbClr val="000000">
                    <a:lumMod val="75000"/>
                    <a:lumOff val="25000"/>
                  </a:srgbClr>
                </a:solidFill>
                <a:latin typeface="Arial" panose="020B0604020202020204"/>
                <a:ea typeface="微软雅黑" panose="020B0503020204020204" pitchFamily="34" charset="-122"/>
                <a:cs typeface="+mn-ea"/>
                <a:sym typeface="+mn-lt"/>
              </a:rPr>
              <a:t>这里输入简单的文字概述里输入简单文字概述输入简单的文字概述里输入输入里这里输入简单的文字概述里输入简单文字概述</a:t>
            </a:r>
            <a:endParaRPr lang="en-US" altLang="zh-CN" sz="1065" kern="0" dirty="0">
              <a:solidFill>
                <a:srgbClr val="000000">
                  <a:lumMod val="75000"/>
                  <a:lumOff val="25000"/>
                </a:srgbClr>
              </a:solidFill>
              <a:latin typeface="Arial" panose="020B0604020202020204"/>
              <a:ea typeface="微软雅黑" panose="020B0503020204020204" pitchFamily="34" charset="-122"/>
              <a:cs typeface="+mn-ea"/>
              <a:sym typeface="+mn-lt"/>
            </a:endParaRPr>
          </a:p>
        </p:txBody>
      </p:sp>
      <p:sp>
        <p:nvSpPr>
          <p:cNvPr id="26" name="Content Placeholder 2"/>
          <p:cNvSpPr txBox="1"/>
          <p:nvPr/>
        </p:nvSpPr>
        <p:spPr bwMode="auto">
          <a:xfrm>
            <a:off x="8712245" y="5013761"/>
            <a:ext cx="2568331"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defTabSz="914400"/>
            <a:r>
              <a:rPr lang="zh-CN" altLang="en-US" sz="1865" b="1" dirty="0">
                <a:solidFill>
                  <a:srgbClr val="000000">
                    <a:lumMod val="75000"/>
                    <a:lumOff val="25000"/>
                  </a:srgbClr>
                </a:solidFill>
                <a:latin typeface="Arial" panose="020B0604020202020204"/>
                <a:ea typeface="微软雅黑" panose="020B0503020204020204" pitchFamily="34" charset="-122"/>
                <a:cs typeface="+mn-ea"/>
                <a:sym typeface="+mn-lt"/>
              </a:rPr>
              <a:t>阶段二</a:t>
            </a:r>
            <a:endParaRPr lang="zh-CN" altLang="en-US" sz="1865" b="1" dirty="0">
              <a:solidFill>
                <a:srgbClr val="000000">
                  <a:lumMod val="75000"/>
                  <a:lumOff val="25000"/>
                </a:srgbClr>
              </a:solidFill>
              <a:latin typeface="Arial" panose="020B0604020202020204"/>
              <a:ea typeface="微软雅黑" panose="020B0503020204020204" pitchFamily="34" charset="-122"/>
              <a:cs typeface="+mn-ea"/>
              <a:sym typeface="+mn-lt"/>
            </a:endParaRPr>
          </a:p>
          <a:p>
            <a:pPr defTabSz="914400">
              <a:spcBef>
                <a:spcPct val="20000"/>
              </a:spcBef>
              <a:defRPr/>
            </a:pPr>
            <a:r>
              <a:rPr lang="zh-CN" altLang="en-US" sz="1065" kern="0" dirty="0">
                <a:solidFill>
                  <a:srgbClr val="000000">
                    <a:lumMod val="75000"/>
                    <a:lumOff val="25000"/>
                  </a:srgbClr>
                </a:solidFill>
                <a:latin typeface="Arial" panose="020B0604020202020204"/>
                <a:ea typeface="微软雅黑" panose="020B0503020204020204" pitchFamily="34" charset="-122"/>
                <a:cs typeface="+mn-ea"/>
                <a:sym typeface="+mn-lt"/>
              </a:rPr>
              <a:t>这里输入简单的文字概述里输入简单文字概述输入简单的文字概述里输入输入里这里输入简单的</a:t>
            </a:r>
            <a:endParaRPr lang="en-US" altLang="zh-CN" sz="1065" kern="0" dirty="0">
              <a:solidFill>
                <a:srgbClr val="000000">
                  <a:lumMod val="75000"/>
                  <a:lumOff val="25000"/>
                </a:srgbClr>
              </a:solidFill>
              <a:latin typeface="Arial" panose="020B0604020202020204"/>
              <a:ea typeface="微软雅黑" panose="020B0503020204020204" pitchFamily="34" charset="-122"/>
              <a:cs typeface="+mn-ea"/>
              <a:sym typeface="+mn-lt"/>
            </a:endParaRPr>
          </a:p>
        </p:txBody>
      </p:sp>
      <p:sp>
        <p:nvSpPr>
          <p:cNvPr id="27" name="Content Placeholder 2"/>
          <p:cNvSpPr txBox="1"/>
          <p:nvPr/>
        </p:nvSpPr>
        <p:spPr bwMode="auto">
          <a:xfrm>
            <a:off x="623392" y="2323163"/>
            <a:ext cx="2472320"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r" defTabSz="914400"/>
            <a:r>
              <a:rPr lang="zh-CN" altLang="en-US" sz="1865" b="1" dirty="0">
                <a:solidFill>
                  <a:srgbClr val="000000">
                    <a:lumMod val="75000"/>
                    <a:lumOff val="25000"/>
                  </a:srgbClr>
                </a:solidFill>
                <a:latin typeface="Arial" panose="020B0604020202020204"/>
                <a:ea typeface="微软雅黑" panose="020B0503020204020204" pitchFamily="34" charset="-122"/>
                <a:cs typeface="+mn-ea"/>
                <a:sym typeface="+mn-lt"/>
              </a:rPr>
              <a:t>阶段三</a:t>
            </a:r>
            <a:endParaRPr lang="zh-CN" altLang="en-US" sz="1865" b="1" dirty="0">
              <a:solidFill>
                <a:srgbClr val="000000">
                  <a:lumMod val="75000"/>
                  <a:lumOff val="25000"/>
                </a:srgbClr>
              </a:solidFill>
              <a:latin typeface="Arial" panose="020B0604020202020204"/>
              <a:ea typeface="微软雅黑" panose="020B0503020204020204" pitchFamily="34" charset="-122"/>
              <a:cs typeface="+mn-ea"/>
              <a:sym typeface="+mn-lt"/>
            </a:endParaRPr>
          </a:p>
          <a:p>
            <a:pPr algn="r" defTabSz="914400">
              <a:spcBef>
                <a:spcPct val="20000"/>
              </a:spcBef>
              <a:defRPr/>
            </a:pPr>
            <a:r>
              <a:rPr lang="zh-CN" altLang="en-US" sz="1065" kern="0" dirty="0">
                <a:solidFill>
                  <a:srgbClr val="000000">
                    <a:lumMod val="75000"/>
                    <a:lumOff val="25000"/>
                  </a:srgbClr>
                </a:solidFill>
                <a:latin typeface="Arial" panose="020B0604020202020204"/>
                <a:ea typeface="微软雅黑" panose="020B0503020204020204" pitchFamily="34" charset="-122"/>
                <a:cs typeface="+mn-ea"/>
                <a:sym typeface="+mn-lt"/>
              </a:rPr>
              <a:t>这里输入简单的文字概述里输入简单文字概述输入简单的文字概述里输入输入里这里输入简单的文字概述里输入简单文字概述</a:t>
            </a:r>
            <a:endParaRPr lang="en-US" altLang="zh-CN" sz="1065" kern="0" dirty="0">
              <a:solidFill>
                <a:srgbClr val="000000">
                  <a:lumMod val="75000"/>
                  <a:lumOff val="25000"/>
                </a:srgbClr>
              </a:solidFill>
              <a:latin typeface="Arial" panose="020B0604020202020204"/>
              <a:ea typeface="微软雅黑" panose="020B0503020204020204" pitchFamily="34" charset="-122"/>
              <a:cs typeface="+mn-ea"/>
              <a:sym typeface="+mn-lt"/>
            </a:endParaRPr>
          </a:p>
        </p:txBody>
      </p:sp>
      <p:sp>
        <p:nvSpPr>
          <p:cNvPr id="28" name="Content Placeholder 2"/>
          <p:cNvSpPr txBox="1"/>
          <p:nvPr/>
        </p:nvSpPr>
        <p:spPr bwMode="auto">
          <a:xfrm>
            <a:off x="1290592" y="4632255"/>
            <a:ext cx="314439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r" defTabSz="914400"/>
            <a:r>
              <a:rPr lang="zh-CN" altLang="en-US" sz="1865" b="1" dirty="0">
                <a:solidFill>
                  <a:srgbClr val="000000">
                    <a:lumMod val="75000"/>
                    <a:lumOff val="25000"/>
                  </a:srgbClr>
                </a:solidFill>
                <a:latin typeface="Arial" panose="020B0604020202020204"/>
                <a:ea typeface="微软雅黑" panose="020B0503020204020204" pitchFamily="34" charset="-122"/>
                <a:cs typeface="+mn-ea"/>
                <a:sym typeface="+mn-lt"/>
              </a:rPr>
              <a:t>阶段四</a:t>
            </a:r>
            <a:endParaRPr lang="zh-CN" altLang="en-US" sz="1865" b="1" dirty="0">
              <a:solidFill>
                <a:srgbClr val="000000">
                  <a:lumMod val="75000"/>
                  <a:lumOff val="25000"/>
                </a:srgbClr>
              </a:solidFill>
              <a:latin typeface="Arial" panose="020B0604020202020204"/>
              <a:ea typeface="微软雅黑" panose="020B0503020204020204" pitchFamily="34" charset="-122"/>
              <a:cs typeface="+mn-ea"/>
              <a:sym typeface="+mn-lt"/>
            </a:endParaRPr>
          </a:p>
          <a:p>
            <a:pPr algn="r" defTabSz="914400">
              <a:spcBef>
                <a:spcPct val="20000"/>
              </a:spcBef>
              <a:defRPr/>
            </a:pPr>
            <a:r>
              <a:rPr lang="zh-CN" altLang="en-US" sz="1065" kern="0" dirty="0">
                <a:solidFill>
                  <a:srgbClr val="000000">
                    <a:lumMod val="75000"/>
                    <a:lumOff val="25000"/>
                  </a:srgbClr>
                </a:solidFill>
                <a:latin typeface="Arial" panose="020B0604020202020204"/>
                <a:ea typeface="微软雅黑" panose="020B0503020204020204" pitchFamily="34" charset="-122"/>
                <a:cs typeface="+mn-ea"/>
                <a:sym typeface="+mn-lt"/>
              </a:rPr>
              <a:t>这里输入简单的文字概述里输入简单文字概述输入简单的文字概述里输入输入里这里输入简单的文字概述里输入简单文字概述</a:t>
            </a:r>
            <a:endParaRPr lang="en-US" altLang="zh-CN" sz="1065" kern="0" dirty="0">
              <a:solidFill>
                <a:srgbClr val="000000">
                  <a:lumMod val="75000"/>
                  <a:lumOff val="25000"/>
                </a:srgbClr>
              </a:solidFill>
              <a:latin typeface="Arial" panose="020B0604020202020204"/>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grpId="0" nodeType="withEffect">
                                  <p:stCondLst>
                                    <p:cond delay="0"/>
                                  </p:stCondLst>
                                  <p:childTnLst>
                                    <p:animRot by="21600000">
                                      <p:cBhvr>
                                        <p:cTn id="6" dur="2000" fill="hold"/>
                                        <p:tgtEl>
                                          <p:spTgt spid="23"/>
                                        </p:tgtEl>
                                        <p:attrNameLst>
                                          <p:attrName>r</p:attrName>
                                        </p:attrNameLst>
                                      </p:cBhvr>
                                    </p:animRot>
                                  </p:childTnLst>
                                </p:cTn>
                              </p:par>
                              <p:par>
                                <p:cTn id="7" presetID="8" presetClass="emph" presetSubtype="0" repeatCount="indefinite" fill="hold" grpId="0" nodeType="withEffect">
                                  <p:stCondLst>
                                    <p:cond delay="0"/>
                                  </p:stCondLst>
                                  <p:childTnLst>
                                    <p:animRot by="21600000">
                                      <p:cBhvr>
                                        <p:cTn id="8" dur="2000" fill="hold"/>
                                        <p:tgtEl>
                                          <p:spTgt spid="20"/>
                                        </p:tgtEl>
                                        <p:attrNameLst>
                                          <p:attrName>r</p:attrName>
                                        </p:attrNameLst>
                                      </p:cBhvr>
                                    </p:animRot>
                                  </p:childTnLst>
                                </p:cTn>
                              </p:par>
                              <p:par>
                                <p:cTn id="9" presetID="8" presetClass="emph" presetSubtype="0" repeatCount="indefinite" fill="hold" grpId="0" nodeType="withEffect">
                                  <p:stCondLst>
                                    <p:cond delay="0"/>
                                  </p:stCondLst>
                                  <p:childTnLst>
                                    <p:animRot by="21600000">
                                      <p:cBhvr>
                                        <p:cTn id="10" dur="2000" fill="hold"/>
                                        <p:tgtEl>
                                          <p:spTgt spid="21"/>
                                        </p:tgtEl>
                                        <p:attrNameLst>
                                          <p:attrName>r</p:attrName>
                                        </p:attrNameLst>
                                      </p:cBhvr>
                                    </p:animRot>
                                  </p:childTnLst>
                                </p:cTn>
                              </p:par>
                              <p:par>
                                <p:cTn id="11" presetID="8" presetClass="emph" presetSubtype="0" repeatCount="indefinite" fill="hold" grpId="0" nodeType="withEffect">
                                  <p:stCondLst>
                                    <p:cond delay="0"/>
                                  </p:stCondLst>
                                  <p:childTnLst>
                                    <p:animRot by="21600000">
                                      <p:cBhvr>
                                        <p:cTn id="12" dur="2000" fill="hold"/>
                                        <p:tgtEl>
                                          <p:spTgt spid="22"/>
                                        </p:tgtEl>
                                        <p:attrNameLst>
                                          <p:attrName>r</p:attrName>
                                        </p:attrNameLst>
                                      </p:cBhvr>
                                    </p:animRot>
                                  </p:childTnLst>
                                </p:cTn>
                              </p:par>
                              <p:par>
                                <p:cTn id="13" presetID="53" presetClass="entr" presetSubtype="16"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par>
                                <p:cTn id="18" presetID="53" presetClass="entr" presetSubtype="16"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animEffect transition="in" filter="fade">
                                      <p:cBhvr>
                                        <p:cTn id="22" dur="500"/>
                                        <p:tgtEl>
                                          <p:spTgt spid="6"/>
                                        </p:tgtEl>
                                      </p:cBhvr>
                                    </p:animEffect>
                                  </p:childTnLst>
                                </p:cTn>
                              </p:par>
                              <p:par>
                                <p:cTn id="23" presetID="53" presetClass="entr" presetSubtype="16"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Effect transition="in" filter="fade">
                                      <p:cBhvr>
                                        <p:cTn id="27" dur="500"/>
                                        <p:tgtEl>
                                          <p:spTgt spid="13"/>
                                        </p:tgtEl>
                                      </p:cBhvr>
                                    </p:animEffect>
                                  </p:childTnLst>
                                </p:cTn>
                              </p:par>
                              <p:par>
                                <p:cTn id="28" presetID="53" presetClass="entr" presetSubtype="16" fill="hold" nodeType="with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p:cTn id="30" dur="500" fill="hold"/>
                                        <p:tgtEl>
                                          <p:spTgt spid="17"/>
                                        </p:tgtEl>
                                        <p:attrNameLst>
                                          <p:attrName>ppt_w</p:attrName>
                                        </p:attrNameLst>
                                      </p:cBhvr>
                                      <p:tavLst>
                                        <p:tav tm="0">
                                          <p:val>
                                            <p:fltVal val="0"/>
                                          </p:val>
                                        </p:tav>
                                        <p:tav tm="100000">
                                          <p:val>
                                            <p:strVal val="#ppt_w"/>
                                          </p:val>
                                        </p:tav>
                                      </p:tavLst>
                                    </p:anim>
                                    <p:anim calcmode="lin" valueType="num">
                                      <p:cBhvr>
                                        <p:cTn id="31" dur="500" fill="hold"/>
                                        <p:tgtEl>
                                          <p:spTgt spid="17"/>
                                        </p:tgtEl>
                                        <p:attrNameLst>
                                          <p:attrName>ppt_h</p:attrName>
                                        </p:attrNameLst>
                                      </p:cBhvr>
                                      <p:tavLst>
                                        <p:tav tm="0">
                                          <p:val>
                                            <p:fltVal val="0"/>
                                          </p:val>
                                        </p:tav>
                                        <p:tav tm="100000">
                                          <p:val>
                                            <p:strVal val="#ppt_h"/>
                                          </p:val>
                                        </p:tav>
                                      </p:tavLst>
                                    </p:anim>
                                    <p:animEffect transition="in" filter="fade">
                                      <p:cBhvr>
                                        <p:cTn id="32" dur="500"/>
                                        <p:tgtEl>
                                          <p:spTgt spid="17"/>
                                        </p:tgtEl>
                                      </p:cBhvr>
                                    </p:animEffect>
                                  </p:childTnLst>
                                </p:cTn>
                              </p:par>
                            </p:childTnLst>
                          </p:cTn>
                        </p:par>
                        <p:par>
                          <p:cTn id="33" fill="hold">
                            <p:stCondLst>
                              <p:cond delay="2000"/>
                            </p:stCondLst>
                            <p:childTnLst>
                              <p:par>
                                <p:cTn id="34" presetID="53" presetClass="entr" presetSubtype="16"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p:cTn id="36" dur="500" fill="hold"/>
                                        <p:tgtEl>
                                          <p:spTgt spid="25"/>
                                        </p:tgtEl>
                                        <p:attrNameLst>
                                          <p:attrName>ppt_w</p:attrName>
                                        </p:attrNameLst>
                                      </p:cBhvr>
                                      <p:tavLst>
                                        <p:tav tm="0">
                                          <p:val>
                                            <p:fltVal val="0"/>
                                          </p:val>
                                        </p:tav>
                                        <p:tav tm="100000">
                                          <p:val>
                                            <p:strVal val="#ppt_w"/>
                                          </p:val>
                                        </p:tav>
                                      </p:tavLst>
                                    </p:anim>
                                    <p:anim calcmode="lin" valueType="num">
                                      <p:cBhvr>
                                        <p:cTn id="37" dur="500" fill="hold"/>
                                        <p:tgtEl>
                                          <p:spTgt spid="25"/>
                                        </p:tgtEl>
                                        <p:attrNameLst>
                                          <p:attrName>ppt_h</p:attrName>
                                        </p:attrNameLst>
                                      </p:cBhvr>
                                      <p:tavLst>
                                        <p:tav tm="0">
                                          <p:val>
                                            <p:fltVal val="0"/>
                                          </p:val>
                                        </p:tav>
                                        <p:tav tm="100000">
                                          <p:val>
                                            <p:strVal val="#ppt_h"/>
                                          </p:val>
                                        </p:tav>
                                      </p:tavLst>
                                    </p:anim>
                                    <p:animEffect transition="in" filter="fade">
                                      <p:cBhvr>
                                        <p:cTn id="38" dur="500"/>
                                        <p:tgtEl>
                                          <p:spTgt spid="25"/>
                                        </p:tgtEl>
                                      </p:cBhvr>
                                    </p:animEffect>
                                  </p:childTnLst>
                                </p:cTn>
                              </p:par>
                            </p:childTnLst>
                          </p:cTn>
                        </p:par>
                        <p:par>
                          <p:cTn id="39" fill="hold">
                            <p:stCondLst>
                              <p:cond delay="2500"/>
                            </p:stCondLst>
                            <p:childTnLst>
                              <p:par>
                                <p:cTn id="40" presetID="53" presetClass="entr" presetSubtype="16"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p:cTn id="42" dur="500" fill="hold"/>
                                        <p:tgtEl>
                                          <p:spTgt spid="26"/>
                                        </p:tgtEl>
                                        <p:attrNameLst>
                                          <p:attrName>ppt_w</p:attrName>
                                        </p:attrNameLst>
                                      </p:cBhvr>
                                      <p:tavLst>
                                        <p:tav tm="0">
                                          <p:val>
                                            <p:fltVal val="0"/>
                                          </p:val>
                                        </p:tav>
                                        <p:tav tm="100000">
                                          <p:val>
                                            <p:strVal val="#ppt_w"/>
                                          </p:val>
                                        </p:tav>
                                      </p:tavLst>
                                    </p:anim>
                                    <p:anim calcmode="lin" valueType="num">
                                      <p:cBhvr>
                                        <p:cTn id="43" dur="500" fill="hold"/>
                                        <p:tgtEl>
                                          <p:spTgt spid="26"/>
                                        </p:tgtEl>
                                        <p:attrNameLst>
                                          <p:attrName>ppt_h</p:attrName>
                                        </p:attrNameLst>
                                      </p:cBhvr>
                                      <p:tavLst>
                                        <p:tav tm="0">
                                          <p:val>
                                            <p:fltVal val="0"/>
                                          </p:val>
                                        </p:tav>
                                        <p:tav tm="100000">
                                          <p:val>
                                            <p:strVal val="#ppt_h"/>
                                          </p:val>
                                        </p:tav>
                                      </p:tavLst>
                                    </p:anim>
                                    <p:animEffect transition="in" filter="fade">
                                      <p:cBhvr>
                                        <p:cTn id="44" dur="500"/>
                                        <p:tgtEl>
                                          <p:spTgt spid="26"/>
                                        </p:tgtEl>
                                      </p:cBhvr>
                                    </p:animEffect>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 calcmode="lin" valueType="num">
                                      <p:cBhvr>
                                        <p:cTn id="48" dur="500" fill="hold"/>
                                        <p:tgtEl>
                                          <p:spTgt spid="27"/>
                                        </p:tgtEl>
                                        <p:attrNameLst>
                                          <p:attrName>ppt_w</p:attrName>
                                        </p:attrNameLst>
                                      </p:cBhvr>
                                      <p:tavLst>
                                        <p:tav tm="0">
                                          <p:val>
                                            <p:fltVal val="0"/>
                                          </p:val>
                                        </p:tav>
                                        <p:tav tm="100000">
                                          <p:val>
                                            <p:strVal val="#ppt_w"/>
                                          </p:val>
                                        </p:tav>
                                      </p:tavLst>
                                    </p:anim>
                                    <p:anim calcmode="lin" valueType="num">
                                      <p:cBhvr>
                                        <p:cTn id="49" dur="500" fill="hold"/>
                                        <p:tgtEl>
                                          <p:spTgt spid="27"/>
                                        </p:tgtEl>
                                        <p:attrNameLst>
                                          <p:attrName>ppt_h</p:attrName>
                                        </p:attrNameLst>
                                      </p:cBhvr>
                                      <p:tavLst>
                                        <p:tav tm="0">
                                          <p:val>
                                            <p:fltVal val="0"/>
                                          </p:val>
                                        </p:tav>
                                        <p:tav tm="100000">
                                          <p:val>
                                            <p:strVal val="#ppt_h"/>
                                          </p:val>
                                        </p:tav>
                                      </p:tavLst>
                                    </p:anim>
                                    <p:animEffect transition="in" filter="fade">
                                      <p:cBhvr>
                                        <p:cTn id="50" dur="500"/>
                                        <p:tgtEl>
                                          <p:spTgt spid="27"/>
                                        </p:tgtEl>
                                      </p:cBhvr>
                                    </p:animEffect>
                                  </p:childTnLst>
                                </p:cTn>
                              </p:par>
                            </p:childTnLst>
                          </p:cTn>
                        </p:par>
                        <p:par>
                          <p:cTn id="51" fill="hold">
                            <p:stCondLst>
                              <p:cond delay="3500"/>
                            </p:stCondLst>
                            <p:childTnLst>
                              <p:par>
                                <p:cTn id="52" presetID="53" presetClass="entr" presetSubtype="16" fill="hold" grpId="0" nodeType="afterEffect">
                                  <p:stCondLst>
                                    <p:cond delay="0"/>
                                  </p:stCondLst>
                                  <p:childTnLst>
                                    <p:set>
                                      <p:cBhvr>
                                        <p:cTn id="53" dur="1" fill="hold">
                                          <p:stCondLst>
                                            <p:cond delay="0"/>
                                          </p:stCondLst>
                                        </p:cTn>
                                        <p:tgtEl>
                                          <p:spTgt spid="28"/>
                                        </p:tgtEl>
                                        <p:attrNameLst>
                                          <p:attrName>style.visibility</p:attrName>
                                        </p:attrNameLst>
                                      </p:cBhvr>
                                      <p:to>
                                        <p:strVal val="visible"/>
                                      </p:to>
                                    </p:set>
                                    <p:anim calcmode="lin" valueType="num">
                                      <p:cBhvr>
                                        <p:cTn id="54" dur="500" fill="hold"/>
                                        <p:tgtEl>
                                          <p:spTgt spid="28"/>
                                        </p:tgtEl>
                                        <p:attrNameLst>
                                          <p:attrName>ppt_w</p:attrName>
                                        </p:attrNameLst>
                                      </p:cBhvr>
                                      <p:tavLst>
                                        <p:tav tm="0">
                                          <p:val>
                                            <p:fltVal val="0"/>
                                          </p:val>
                                        </p:tav>
                                        <p:tav tm="100000">
                                          <p:val>
                                            <p:strVal val="#ppt_w"/>
                                          </p:val>
                                        </p:tav>
                                      </p:tavLst>
                                    </p:anim>
                                    <p:anim calcmode="lin" valueType="num">
                                      <p:cBhvr>
                                        <p:cTn id="55" dur="500" fill="hold"/>
                                        <p:tgtEl>
                                          <p:spTgt spid="28"/>
                                        </p:tgtEl>
                                        <p:attrNameLst>
                                          <p:attrName>ppt_h</p:attrName>
                                        </p:attrNameLst>
                                      </p:cBhvr>
                                      <p:tavLst>
                                        <p:tav tm="0">
                                          <p:val>
                                            <p:fltVal val="0"/>
                                          </p:val>
                                        </p:tav>
                                        <p:tav tm="100000">
                                          <p:val>
                                            <p:strVal val="#ppt_h"/>
                                          </p:val>
                                        </p:tav>
                                      </p:tavLst>
                                    </p:anim>
                                    <p:animEffect transition="in" filter="fade">
                                      <p:cBhvr>
                                        <p:cTn id="5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0" grpId="0" animBg="1"/>
      <p:bldP spid="21" grpId="0" animBg="1"/>
      <p:bldP spid="22" grpId="0" animBg="1"/>
      <p:bldP spid="23" grpId="0" animBg="1"/>
      <p:bldP spid="25" grpId="0"/>
      <p:bldP spid="26" grpId="0"/>
      <p:bldP spid="27" grpId="0"/>
      <p:bldP spid="2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55869" y="88072"/>
            <a:ext cx="4208891" cy="584775"/>
            <a:chOff x="355869" y="88072"/>
            <a:chExt cx="4208891" cy="584775"/>
          </a:xfrm>
        </p:grpSpPr>
        <p:sp>
          <p:nvSpPr>
            <p:cNvPr id="8" name="矩形 7"/>
            <p:cNvSpPr/>
            <p:nvPr/>
          </p:nvSpPr>
          <p:spPr>
            <a:xfrm>
              <a:off x="355869" y="88072"/>
              <a:ext cx="2646878" cy="584775"/>
            </a:xfrm>
            <a:prstGeom prst="rect">
              <a:avLst/>
            </a:prstGeom>
          </p:spPr>
          <p:txBody>
            <a:bodyPr wrap="none">
              <a:spAutoFit/>
            </a:bodyPr>
            <a:lstStyle/>
            <a:p>
              <a:r>
                <a:rPr lang="zh-CN" altLang="en-US" sz="3200" b="1">
                  <a:solidFill>
                    <a:srgbClr val="C00000"/>
                  </a:solidFill>
                  <a:latin typeface="微软雅黑" panose="020B0503020204020204" pitchFamily="34" charset="-122"/>
                  <a:ea typeface="微软雅黑" panose="020B0503020204020204" pitchFamily="34" charset="-122"/>
                </a:rPr>
                <a:t>成功项目展示</a:t>
              </a:r>
              <a:endParaRPr lang="zh-CN" altLang="en-US" sz="3200" b="1" dirty="0">
                <a:solidFill>
                  <a:srgbClr val="C00000"/>
                </a:solidFill>
                <a:latin typeface="微软雅黑" panose="020B0503020204020204" pitchFamily="34" charset="-122"/>
                <a:ea typeface="微软雅黑" panose="020B0503020204020204" pitchFamily="34" charset="-122"/>
              </a:endParaRPr>
            </a:p>
          </p:txBody>
        </p:sp>
        <p:sp>
          <p:nvSpPr>
            <p:cNvPr id="9" name="矩形 8"/>
            <p:cNvSpPr/>
            <p:nvPr/>
          </p:nvSpPr>
          <p:spPr>
            <a:xfrm>
              <a:off x="2841211" y="258223"/>
              <a:ext cx="1723549" cy="400110"/>
            </a:xfrm>
            <a:prstGeom prst="rect">
              <a:avLst/>
            </a:prstGeom>
          </p:spPr>
          <p:txBody>
            <a:bodyPr wrap="none">
              <a:spAutoFit/>
            </a:bodyPr>
            <a:lstStyle/>
            <a:p>
              <a:pPr lvl="0"/>
              <a:r>
                <a:rPr lang="zh-CN" altLang="en-US" sz="2000">
                  <a:solidFill>
                    <a:prstClr val="black"/>
                  </a:solidFill>
                  <a:latin typeface="微软雅黑" panose="020B0503020204020204" pitchFamily="34" charset="-122"/>
                  <a:ea typeface="微软雅黑" panose="020B0503020204020204" pitchFamily="34" charset="-122"/>
                </a:rPr>
                <a:t>项目经验总结</a:t>
              </a:r>
              <a:endParaRPr lang="zh-CN" altLang="en-US" sz="2000" dirty="0">
                <a:solidFill>
                  <a:prstClr val="black"/>
                </a:solidFill>
                <a:latin typeface="微软雅黑" panose="020B0503020204020204" pitchFamily="34" charset="-122"/>
                <a:ea typeface="微软雅黑" panose="020B0503020204020204" pitchFamily="34" charset="-122"/>
              </a:endParaRPr>
            </a:p>
          </p:txBody>
        </p:sp>
      </p:grpSp>
      <p:sp>
        <p:nvSpPr>
          <p:cNvPr id="68" name="右箭头 9"/>
          <p:cNvSpPr/>
          <p:nvPr/>
        </p:nvSpPr>
        <p:spPr>
          <a:xfrm>
            <a:off x="6125817" y="2414724"/>
            <a:ext cx="2706256" cy="2410358"/>
          </a:xfrm>
          <a:prstGeom prst="rightArrow">
            <a:avLst>
              <a:gd name="adj1" fmla="val 79210"/>
              <a:gd name="adj2" fmla="val 30258"/>
            </a:avLst>
          </a:prstGeom>
          <a:solidFill>
            <a:srgbClr val="C00000"/>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lang="zh-CN" altLang="en-US" sz="1800" b="0" i="1"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69" name="右箭头 48"/>
          <p:cNvSpPr/>
          <p:nvPr/>
        </p:nvSpPr>
        <p:spPr>
          <a:xfrm flipH="1">
            <a:off x="3419563" y="2414724"/>
            <a:ext cx="2706254" cy="2410358"/>
          </a:xfrm>
          <a:prstGeom prst="rightArrow">
            <a:avLst>
              <a:gd name="adj1" fmla="val 79210"/>
              <a:gd name="adj2" fmla="val 31443"/>
            </a:avLst>
          </a:prstGeom>
          <a:solidFill>
            <a:srgbClr val="433D3C"/>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lang="zh-CN" altLang="en-US" sz="1800" b="0" i="1"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70" name="TextBox 106"/>
          <p:cNvSpPr txBox="1"/>
          <p:nvPr/>
        </p:nvSpPr>
        <p:spPr>
          <a:xfrm>
            <a:off x="8831203" y="2447173"/>
            <a:ext cx="2067172" cy="2442400"/>
          </a:xfrm>
          <a:prstGeom prst="rect">
            <a:avLst/>
          </a:prstGeom>
          <a:noFill/>
        </p:spPr>
        <p:txBody>
          <a:bodyPr wrap="square" lIns="0" tIns="0" rIns="0" bIns="0" rtlCol="0">
            <a:spAutoFit/>
          </a:bodyPr>
          <a:lstStyle/>
          <a:p>
            <a:pPr algn="just" eaLnBrk="0" fontAlgn="base" hangingPunct="0">
              <a:lnSpc>
                <a:spcPct val="150000"/>
              </a:lnSpc>
              <a:spcBef>
                <a:spcPct val="0"/>
              </a:spcBef>
              <a:spcAft>
                <a:spcPct val="0"/>
              </a:spcAft>
            </a:pPr>
            <a:r>
              <a:rPr lang="zh-CN" altLang="en-US" dirty="0">
                <a:solidFill>
                  <a:srgbClr val="E7E6E6">
                    <a:lumMod val="25000"/>
                  </a:srgbClr>
                </a:solidFill>
                <a:latin typeface="Arial" panose="020B0604020202020204" pitchFamily="34" charset="0"/>
                <a:ea typeface="微软雅黑" panose="020B0503020204020204" pitchFamily="34" charset="-122"/>
                <a:sym typeface="Arial" panose="020B0604020202020204" pitchFamily="34" charset="0"/>
              </a:rPr>
              <a:t>部门人员规划管理能力需要提升；</a:t>
            </a:r>
            <a:endParaRPr lang="zh-CN" altLang="en-US" dirty="0">
              <a:solidFill>
                <a:srgbClr val="E7E6E6">
                  <a:lumMod val="25000"/>
                </a:srgbClr>
              </a:solidFill>
              <a:latin typeface="Arial" panose="020B0604020202020204" pitchFamily="34" charset="0"/>
              <a:ea typeface="微软雅黑" panose="020B0503020204020204" pitchFamily="34" charset="-122"/>
              <a:sym typeface="Arial" panose="020B0604020202020204" pitchFamily="34" charset="0"/>
            </a:endParaRPr>
          </a:p>
          <a:p>
            <a:pPr algn="just" eaLnBrk="0" fontAlgn="base" hangingPunct="0">
              <a:lnSpc>
                <a:spcPct val="150000"/>
              </a:lnSpc>
              <a:spcBef>
                <a:spcPct val="0"/>
              </a:spcBef>
              <a:spcAft>
                <a:spcPct val="0"/>
              </a:spcAft>
            </a:pPr>
            <a:r>
              <a:rPr lang="zh-CN" altLang="en-US" dirty="0">
                <a:solidFill>
                  <a:srgbClr val="E7E6E6">
                    <a:lumMod val="25000"/>
                  </a:srgbClr>
                </a:solidFill>
                <a:latin typeface="Arial" panose="020B0604020202020204" pitchFamily="34" charset="0"/>
                <a:ea typeface="微软雅黑" panose="020B0503020204020204" pitchFamily="34" charset="-122"/>
                <a:sym typeface="Arial" panose="020B0604020202020204" pitchFamily="34" charset="0"/>
              </a:rPr>
              <a:t>工作杂而不精，需要在重点工作上深入；</a:t>
            </a:r>
            <a:endParaRPr lang="zh-CN" altLang="en-US" dirty="0">
              <a:solidFill>
                <a:srgbClr val="E7E6E6">
                  <a:lumMod val="25000"/>
                </a:srgbClr>
              </a:solidFill>
              <a:latin typeface="Arial" panose="020B0604020202020204" pitchFamily="34" charset="0"/>
              <a:ea typeface="微软雅黑" panose="020B0503020204020204" pitchFamily="34" charset="-122"/>
              <a:sym typeface="Arial" panose="020B0604020202020204" pitchFamily="34" charset="0"/>
            </a:endParaRPr>
          </a:p>
          <a:p>
            <a:pPr algn="just" eaLnBrk="0" fontAlgn="base" hangingPunct="0">
              <a:lnSpc>
                <a:spcPct val="150000"/>
              </a:lnSpc>
              <a:spcBef>
                <a:spcPct val="0"/>
              </a:spcBef>
              <a:spcAft>
                <a:spcPct val="0"/>
              </a:spcAft>
            </a:pPr>
            <a:r>
              <a:rPr lang="zh-CN" altLang="en-US" dirty="0">
                <a:solidFill>
                  <a:srgbClr val="E7E6E6">
                    <a:lumMod val="25000"/>
                  </a:srgbClr>
                </a:solidFill>
                <a:latin typeface="Arial" panose="020B0604020202020204" pitchFamily="34" charset="0"/>
                <a:ea typeface="微软雅黑" panose="020B0503020204020204" pitchFamily="34" charset="-122"/>
                <a:sym typeface="Arial" panose="020B0604020202020204" pitchFamily="34" charset="0"/>
              </a:rPr>
              <a:t>部门人员的专业能力和管理意识不强。</a:t>
            </a:r>
            <a:endParaRPr lang="zh-CN" altLang="en-US" dirty="0">
              <a:solidFill>
                <a:srgbClr val="E7E6E6">
                  <a:lumMod val="25000"/>
                </a:srgb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TextBox 106"/>
          <p:cNvSpPr txBox="1"/>
          <p:nvPr/>
        </p:nvSpPr>
        <p:spPr>
          <a:xfrm>
            <a:off x="1353261" y="1853384"/>
            <a:ext cx="2151404" cy="3688895"/>
          </a:xfrm>
          <a:prstGeom prst="rect">
            <a:avLst/>
          </a:prstGeom>
          <a:noFill/>
        </p:spPr>
        <p:txBody>
          <a:bodyPr wrap="square" lIns="0" tIns="0" rIns="0" bIns="0" rtlCol="0">
            <a:spAutoFit/>
          </a:bodyPr>
          <a:lstStyle/>
          <a:p>
            <a:pPr algn="just" eaLnBrk="0" fontAlgn="base" hangingPunct="0">
              <a:lnSpc>
                <a:spcPct val="150000"/>
              </a:lnSpc>
              <a:spcBef>
                <a:spcPct val="0"/>
              </a:spcBef>
              <a:spcAft>
                <a:spcPct val="0"/>
              </a:spcAft>
            </a:pPr>
            <a:r>
              <a:rPr lang="zh-CN" altLang="en-US" dirty="0">
                <a:solidFill>
                  <a:srgbClr val="E7E6E6">
                    <a:lumMod val="25000"/>
                  </a:srgbClr>
                </a:solidFill>
                <a:latin typeface="Arial" panose="020B0604020202020204" pitchFamily="34" charset="0"/>
                <a:ea typeface="微软雅黑" panose="020B0503020204020204" pitchFamily="34" charset="-122"/>
                <a:sym typeface="Arial" panose="020B0604020202020204" pitchFamily="34" charset="0"/>
              </a:rPr>
              <a:t>有良好的沟通和协调能力、能积极配合其他部门的工作；</a:t>
            </a:r>
            <a:endParaRPr lang="zh-CN" altLang="en-US" dirty="0">
              <a:solidFill>
                <a:srgbClr val="E7E6E6">
                  <a:lumMod val="25000"/>
                </a:srgbClr>
              </a:solidFill>
              <a:latin typeface="Arial" panose="020B0604020202020204" pitchFamily="34" charset="0"/>
              <a:ea typeface="微软雅黑" panose="020B0503020204020204" pitchFamily="34" charset="-122"/>
              <a:sym typeface="Arial" panose="020B0604020202020204" pitchFamily="34" charset="0"/>
            </a:endParaRPr>
          </a:p>
          <a:p>
            <a:pPr algn="just" eaLnBrk="0" fontAlgn="base" hangingPunct="0">
              <a:lnSpc>
                <a:spcPct val="150000"/>
              </a:lnSpc>
              <a:spcBef>
                <a:spcPct val="0"/>
              </a:spcBef>
              <a:spcAft>
                <a:spcPct val="0"/>
              </a:spcAft>
            </a:pPr>
            <a:r>
              <a:rPr lang="zh-CN" altLang="en-US" dirty="0">
                <a:solidFill>
                  <a:srgbClr val="E7E6E6">
                    <a:lumMod val="25000"/>
                  </a:srgbClr>
                </a:solidFill>
                <a:latin typeface="Arial" panose="020B0604020202020204" pitchFamily="34" charset="0"/>
                <a:ea typeface="微软雅黑" panose="020B0503020204020204" pitchFamily="34" charset="-122"/>
                <a:sym typeface="Arial" panose="020B0604020202020204" pitchFamily="34" charset="0"/>
              </a:rPr>
              <a:t>能从公司角度发展思考问题，乐意提供一些建议和想法；</a:t>
            </a:r>
            <a:endParaRPr lang="zh-CN" altLang="en-US" dirty="0">
              <a:solidFill>
                <a:srgbClr val="E7E6E6">
                  <a:lumMod val="25000"/>
                </a:srgbClr>
              </a:solidFill>
              <a:latin typeface="Arial" panose="020B0604020202020204" pitchFamily="34" charset="0"/>
              <a:ea typeface="微软雅黑" panose="020B0503020204020204" pitchFamily="34" charset="-122"/>
              <a:sym typeface="Arial" panose="020B0604020202020204" pitchFamily="34" charset="0"/>
            </a:endParaRPr>
          </a:p>
          <a:p>
            <a:pPr algn="just" eaLnBrk="0" fontAlgn="base" hangingPunct="0">
              <a:lnSpc>
                <a:spcPct val="150000"/>
              </a:lnSpc>
              <a:spcBef>
                <a:spcPct val="0"/>
              </a:spcBef>
              <a:spcAft>
                <a:spcPct val="0"/>
              </a:spcAft>
            </a:pPr>
            <a:r>
              <a:rPr lang="zh-CN" altLang="en-US" dirty="0">
                <a:solidFill>
                  <a:srgbClr val="E7E6E6">
                    <a:lumMod val="25000"/>
                  </a:srgbClr>
                </a:solidFill>
                <a:latin typeface="Arial" panose="020B0604020202020204" pitchFamily="34" charset="0"/>
                <a:ea typeface="微软雅黑" panose="020B0503020204020204" pitchFamily="34" charset="-122"/>
                <a:sym typeface="Arial" panose="020B0604020202020204" pitchFamily="34" charset="0"/>
              </a:rPr>
              <a:t>能分享自己的看法、并注重工作流程和规范的建立。 </a:t>
            </a:r>
            <a:endParaRPr lang="zh-CN" altLang="en-US" dirty="0">
              <a:solidFill>
                <a:srgbClr val="E7E6E6">
                  <a:lumMod val="25000"/>
                </a:srgb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圆角矩形 12"/>
          <p:cNvSpPr/>
          <p:nvPr/>
        </p:nvSpPr>
        <p:spPr>
          <a:xfrm>
            <a:off x="8107018" y="1694919"/>
            <a:ext cx="3117434" cy="4176462"/>
          </a:xfrm>
          <a:prstGeom prst="roundRect">
            <a:avLst>
              <a:gd name="adj" fmla="val 7452"/>
            </a:avLst>
          </a:prstGeom>
          <a:noFill/>
          <a:ln w="12700" cap="flat" cmpd="sng" algn="ctr">
            <a:solidFill>
              <a:srgbClr val="C00000"/>
            </a:solidFill>
            <a:prstDash val="dash"/>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lang="zh-CN" altLang="en-US" sz="1800" b="0" i="1"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73" name="圆角矩形 49"/>
          <p:cNvSpPr/>
          <p:nvPr/>
        </p:nvSpPr>
        <p:spPr>
          <a:xfrm>
            <a:off x="1085258" y="1694918"/>
            <a:ext cx="3117434" cy="4176462"/>
          </a:xfrm>
          <a:prstGeom prst="roundRect">
            <a:avLst>
              <a:gd name="adj" fmla="val 7452"/>
            </a:avLst>
          </a:prstGeom>
          <a:noFill/>
          <a:ln w="12700" cap="flat" cmpd="sng" algn="ctr">
            <a:solidFill>
              <a:srgbClr val="433D3C"/>
            </a:solidFill>
            <a:prstDash val="dash"/>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lang="zh-CN" altLang="en-US" sz="1800" b="0" i="1"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74" name="TextBox 30"/>
          <p:cNvSpPr txBox="1"/>
          <p:nvPr/>
        </p:nvSpPr>
        <p:spPr>
          <a:xfrm>
            <a:off x="6658750" y="3189016"/>
            <a:ext cx="1556724" cy="861774"/>
          </a:xfrm>
          <a:prstGeom prst="rect">
            <a:avLst/>
          </a:prstGeom>
          <a:noFill/>
        </p:spPr>
        <p:txBody>
          <a:bodyPr wrap="square" lIns="0" tIns="0" rIns="0" bIns="0" rtlCol="0">
            <a:spAutoFit/>
          </a:bodyPr>
          <a:lstStyle/>
          <a:p>
            <a:pPr eaLnBrk="0" fontAlgn="base" hangingPunct="0">
              <a:spcBef>
                <a:spcPct val="0"/>
              </a:spcBef>
              <a:spcAft>
                <a:spcPct val="0"/>
              </a:spcAft>
            </a:pPr>
            <a:r>
              <a:rPr lang="zh-CN" altLang="en-US" sz="2800" b="1" dirty="0">
                <a:solidFill>
                  <a:prstClr val="white"/>
                </a:solidFill>
                <a:latin typeface="Arial" panose="020B0604020202020204" pitchFamily="34" charset="0"/>
                <a:ea typeface="微软雅黑" panose="020B0503020204020204" pitchFamily="34" charset="-122"/>
                <a:sym typeface="Arial" panose="020B0604020202020204" pitchFamily="34" charset="0"/>
              </a:rPr>
              <a:t>工作中的不足：</a:t>
            </a:r>
            <a:endParaRPr lang="zh-CN" altLang="en-US" sz="28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TextBox 30"/>
          <p:cNvSpPr txBox="1"/>
          <p:nvPr/>
        </p:nvSpPr>
        <p:spPr>
          <a:xfrm>
            <a:off x="4067627" y="3189016"/>
            <a:ext cx="1516591" cy="861774"/>
          </a:xfrm>
          <a:prstGeom prst="rect">
            <a:avLst/>
          </a:prstGeom>
          <a:noFill/>
        </p:spPr>
        <p:txBody>
          <a:bodyPr wrap="square" lIns="0" tIns="0" rIns="0" bIns="0" rtlCol="0">
            <a:spAutoFit/>
          </a:bodyPr>
          <a:lstStyle/>
          <a:p>
            <a:pPr algn="r" eaLnBrk="0" fontAlgn="base" hangingPunct="0">
              <a:spcBef>
                <a:spcPct val="0"/>
              </a:spcBef>
              <a:spcAft>
                <a:spcPct val="0"/>
              </a:spcAft>
            </a:pPr>
            <a:r>
              <a:rPr lang="zh-CN" altLang="en-US" sz="2800" b="1" dirty="0">
                <a:solidFill>
                  <a:prstClr val="white"/>
                </a:solidFill>
                <a:latin typeface="Arial" panose="020B0604020202020204" pitchFamily="34" charset="0"/>
                <a:ea typeface="微软雅黑" panose="020B0503020204020204" pitchFamily="34" charset="-122"/>
                <a:sym typeface="Arial" panose="020B0604020202020204" pitchFamily="34" charset="0"/>
              </a:rPr>
              <a:t>工作中的优点：</a:t>
            </a:r>
            <a:endParaRPr lang="zh-CN" altLang="en-US" sz="28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TextBox 5"/>
          <p:cNvSpPr txBox="1"/>
          <p:nvPr/>
        </p:nvSpPr>
        <p:spPr>
          <a:xfrm>
            <a:off x="5106275" y="4637434"/>
            <a:ext cx="1919817" cy="748988"/>
          </a:xfrm>
          <a:prstGeom prst="rect">
            <a:avLst/>
          </a:prstGeom>
          <a:noFill/>
        </p:spPr>
        <p:txBody>
          <a:bodyPr>
            <a:spAutoFit/>
          </a:bodyPr>
          <a:lstStyle/>
          <a:p>
            <a:pPr algn="ctr" eaLnBrk="0" fontAlgn="base" hangingPunct="0">
              <a:spcBef>
                <a:spcPct val="0"/>
              </a:spcBef>
              <a:spcAft>
                <a:spcPct val="0"/>
              </a:spcAft>
              <a:defRPr/>
            </a:pPr>
            <a:r>
              <a:rPr lang="en-US" altLang="zh-CN" sz="4265" b="1" i="1"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V.S</a:t>
            </a:r>
            <a:endParaRPr lang="zh-CN" altLang="en-US" sz="4265" b="1" i="1"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56000">
                                      <p:stCondLst>
                                        <p:cond delay="0"/>
                                      </p:stCondLst>
                                      <p:childTnLst>
                                        <p:set>
                                          <p:cBhvr>
                                            <p:cTn id="6" dur="1" fill="hold">
                                              <p:stCondLst>
                                                <p:cond delay="0"/>
                                              </p:stCondLst>
                                            </p:cTn>
                                            <p:tgtEl>
                                              <p:spTgt spid="69"/>
                                            </p:tgtEl>
                                            <p:attrNameLst>
                                              <p:attrName>style.visibility</p:attrName>
                                            </p:attrNameLst>
                                          </p:cBhvr>
                                          <p:to>
                                            <p:strVal val="visible"/>
                                          </p:to>
                                        </p:set>
                                        <p:anim calcmode="lin" valueType="num" p14:bounceEnd="56000">
                                          <p:cBhvr additive="base">
                                            <p:cTn id="7" dur="1200" fill="hold"/>
                                            <p:tgtEl>
                                              <p:spTgt spid="69"/>
                                            </p:tgtEl>
                                            <p:attrNameLst>
                                              <p:attrName>ppt_x</p:attrName>
                                            </p:attrNameLst>
                                          </p:cBhvr>
                                          <p:tavLst>
                                            <p:tav tm="0">
                                              <p:val>
                                                <p:strVal val="1+#ppt_w/2"/>
                                              </p:val>
                                            </p:tav>
                                            <p:tav tm="100000">
                                              <p:val>
                                                <p:strVal val="#ppt_x"/>
                                              </p:val>
                                            </p:tav>
                                          </p:tavLst>
                                        </p:anim>
                                        <p:anim calcmode="lin" valueType="num" p14:bounceEnd="56000">
                                          <p:cBhvr additive="base">
                                            <p:cTn id="8" dur="1200" fill="hold"/>
                                            <p:tgtEl>
                                              <p:spTgt spid="6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56000">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14:bounceEnd="56000">
                                          <p:cBhvr additive="base">
                                            <p:cTn id="11" dur="1200" fill="hold"/>
                                            <p:tgtEl>
                                              <p:spTgt spid="68"/>
                                            </p:tgtEl>
                                            <p:attrNameLst>
                                              <p:attrName>ppt_x</p:attrName>
                                            </p:attrNameLst>
                                          </p:cBhvr>
                                          <p:tavLst>
                                            <p:tav tm="0">
                                              <p:val>
                                                <p:strVal val="0-#ppt_w/2"/>
                                              </p:val>
                                            </p:tav>
                                            <p:tav tm="100000">
                                              <p:val>
                                                <p:strVal val="#ppt_x"/>
                                              </p:val>
                                            </p:tav>
                                          </p:tavLst>
                                        </p:anim>
                                        <p:anim calcmode="lin" valueType="num" p14:bounceEnd="56000">
                                          <p:cBhvr additive="base">
                                            <p:cTn id="12" dur="1200" fill="hold"/>
                                            <p:tgtEl>
                                              <p:spTgt spid="68"/>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10" presetClass="entr" presetSubtype="0" fill="hold" grpId="0" nodeType="afterEffect">
                                      <p:stCondLst>
                                        <p:cond delay="0"/>
                                      </p:stCondLst>
                                      <p:childTnLst>
                                        <p:set>
                                          <p:cBhvr>
                                            <p:cTn id="15" dur="1" fill="hold">
                                              <p:stCondLst>
                                                <p:cond delay="0"/>
                                              </p:stCondLst>
                                            </p:cTn>
                                            <p:tgtEl>
                                              <p:spTgt spid="73"/>
                                            </p:tgtEl>
                                            <p:attrNameLst>
                                              <p:attrName>style.visibility</p:attrName>
                                            </p:attrNameLst>
                                          </p:cBhvr>
                                          <p:to>
                                            <p:strVal val="visible"/>
                                          </p:to>
                                        </p:set>
                                        <p:animEffect transition="in" filter="fade">
                                          <p:cBhvr>
                                            <p:cTn id="16" dur="500"/>
                                            <p:tgtEl>
                                              <p:spTgt spid="7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2"/>
                                            </p:tgtEl>
                                            <p:attrNameLst>
                                              <p:attrName>style.visibility</p:attrName>
                                            </p:attrNameLst>
                                          </p:cBhvr>
                                          <p:to>
                                            <p:strVal val="visible"/>
                                          </p:to>
                                        </p:set>
                                        <p:animEffect transition="in" filter="fade">
                                          <p:cBhvr>
                                            <p:cTn id="19" dur="500"/>
                                            <p:tgtEl>
                                              <p:spTgt spid="72"/>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75"/>
                                            </p:tgtEl>
                                            <p:attrNameLst>
                                              <p:attrName>style.visibility</p:attrName>
                                            </p:attrNameLst>
                                          </p:cBhvr>
                                          <p:to>
                                            <p:strVal val="visible"/>
                                          </p:to>
                                        </p:set>
                                        <p:anim calcmode="lin" valueType="num">
                                          <p:cBhvr>
                                            <p:cTn id="23" dur="500" fill="hold"/>
                                            <p:tgtEl>
                                              <p:spTgt spid="75"/>
                                            </p:tgtEl>
                                            <p:attrNameLst>
                                              <p:attrName>ppt_w</p:attrName>
                                            </p:attrNameLst>
                                          </p:cBhvr>
                                          <p:tavLst>
                                            <p:tav tm="0">
                                              <p:val>
                                                <p:fltVal val="0"/>
                                              </p:val>
                                            </p:tav>
                                            <p:tav tm="100000">
                                              <p:val>
                                                <p:strVal val="#ppt_w"/>
                                              </p:val>
                                            </p:tav>
                                          </p:tavLst>
                                        </p:anim>
                                        <p:anim calcmode="lin" valueType="num">
                                          <p:cBhvr>
                                            <p:cTn id="24" dur="500" fill="hold"/>
                                            <p:tgtEl>
                                              <p:spTgt spid="75"/>
                                            </p:tgtEl>
                                            <p:attrNameLst>
                                              <p:attrName>ppt_h</p:attrName>
                                            </p:attrNameLst>
                                          </p:cBhvr>
                                          <p:tavLst>
                                            <p:tav tm="0">
                                              <p:val>
                                                <p:fltVal val="0"/>
                                              </p:val>
                                            </p:tav>
                                            <p:tav tm="100000">
                                              <p:val>
                                                <p:strVal val="#ppt_h"/>
                                              </p:val>
                                            </p:tav>
                                          </p:tavLst>
                                        </p:anim>
                                        <p:animEffect transition="in" filter="fade">
                                          <p:cBhvr>
                                            <p:cTn id="25" dur="500"/>
                                            <p:tgtEl>
                                              <p:spTgt spid="75"/>
                                            </p:tgtEl>
                                          </p:cBhvr>
                                        </p:animEffect>
                                      </p:childTnLst>
                                    </p:cTn>
                                  </p:par>
                                </p:childTnLst>
                              </p:cTn>
                            </p:par>
                            <p:par>
                              <p:cTn id="26" fill="hold">
                                <p:stCondLst>
                                  <p:cond delay="2500"/>
                                </p:stCondLst>
                                <p:childTnLst>
                                  <p:par>
                                    <p:cTn id="27" presetID="22" presetClass="entr" presetSubtype="2" fill="hold" grpId="0" nodeType="afterEffect">
                                      <p:stCondLst>
                                        <p:cond delay="0"/>
                                      </p:stCondLst>
                                      <p:childTnLst>
                                        <p:set>
                                          <p:cBhvr>
                                            <p:cTn id="28" dur="1" fill="hold">
                                              <p:stCondLst>
                                                <p:cond delay="0"/>
                                              </p:stCondLst>
                                            </p:cTn>
                                            <p:tgtEl>
                                              <p:spTgt spid="71"/>
                                            </p:tgtEl>
                                            <p:attrNameLst>
                                              <p:attrName>style.visibility</p:attrName>
                                            </p:attrNameLst>
                                          </p:cBhvr>
                                          <p:to>
                                            <p:strVal val="visible"/>
                                          </p:to>
                                        </p:set>
                                        <p:animEffect transition="in" filter="wipe(right)">
                                          <p:cBhvr>
                                            <p:cTn id="29" dur="500"/>
                                            <p:tgtEl>
                                              <p:spTgt spid="71"/>
                                            </p:tgtEl>
                                          </p:cBhvr>
                                        </p:animEffect>
                                      </p:childTnLst>
                                    </p:cTn>
                                  </p:par>
                                </p:childTnLst>
                              </p:cTn>
                            </p:par>
                            <p:par>
                              <p:cTn id="30" fill="hold">
                                <p:stCondLst>
                                  <p:cond delay="3000"/>
                                </p:stCondLst>
                                <p:childTnLst>
                                  <p:par>
                                    <p:cTn id="31" presetID="53" presetClass="entr" presetSubtype="16" fill="hold" grpId="0" nodeType="afterEffect">
                                      <p:stCondLst>
                                        <p:cond delay="0"/>
                                      </p:stCondLst>
                                      <p:childTnLst>
                                        <p:set>
                                          <p:cBhvr>
                                            <p:cTn id="32" dur="1" fill="hold">
                                              <p:stCondLst>
                                                <p:cond delay="0"/>
                                              </p:stCondLst>
                                            </p:cTn>
                                            <p:tgtEl>
                                              <p:spTgt spid="74"/>
                                            </p:tgtEl>
                                            <p:attrNameLst>
                                              <p:attrName>style.visibility</p:attrName>
                                            </p:attrNameLst>
                                          </p:cBhvr>
                                          <p:to>
                                            <p:strVal val="visible"/>
                                          </p:to>
                                        </p:set>
                                        <p:anim calcmode="lin" valueType="num">
                                          <p:cBhvr>
                                            <p:cTn id="33" dur="500" fill="hold"/>
                                            <p:tgtEl>
                                              <p:spTgt spid="74"/>
                                            </p:tgtEl>
                                            <p:attrNameLst>
                                              <p:attrName>ppt_w</p:attrName>
                                            </p:attrNameLst>
                                          </p:cBhvr>
                                          <p:tavLst>
                                            <p:tav tm="0">
                                              <p:val>
                                                <p:fltVal val="0"/>
                                              </p:val>
                                            </p:tav>
                                            <p:tav tm="100000">
                                              <p:val>
                                                <p:strVal val="#ppt_w"/>
                                              </p:val>
                                            </p:tav>
                                          </p:tavLst>
                                        </p:anim>
                                        <p:anim calcmode="lin" valueType="num">
                                          <p:cBhvr>
                                            <p:cTn id="34" dur="500" fill="hold"/>
                                            <p:tgtEl>
                                              <p:spTgt spid="74"/>
                                            </p:tgtEl>
                                            <p:attrNameLst>
                                              <p:attrName>ppt_h</p:attrName>
                                            </p:attrNameLst>
                                          </p:cBhvr>
                                          <p:tavLst>
                                            <p:tav tm="0">
                                              <p:val>
                                                <p:fltVal val="0"/>
                                              </p:val>
                                            </p:tav>
                                            <p:tav tm="100000">
                                              <p:val>
                                                <p:strVal val="#ppt_h"/>
                                              </p:val>
                                            </p:tav>
                                          </p:tavLst>
                                        </p:anim>
                                        <p:animEffect transition="in" filter="fade">
                                          <p:cBhvr>
                                            <p:cTn id="35" dur="500"/>
                                            <p:tgtEl>
                                              <p:spTgt spid="74"/>
                                            </p:tgtEl>
                                          </p:cBhvr>
                                        </p:animEffect>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70"/>
                                            </p:tgtEl>
                                            <p:attrNameLst>
                                              <p:attrName>style.visibility</p:attrName>
                                            </p:attrNameLst>
                                          </p:cBhvr>
                                          <p:to>
                                            <p:strVal val="visible"/>
                                          </p:to>
                                        </p:set>
                                        <p:animEffect transition="in" filter="wipe(left)">
                                          <p:cBhvr>
                                            <p:cTn id="39" dur="500"/>
                                            <p:tgtEl>
                                              <p:spTgt spid="70"/>
                                            </p:tgtEl>
                                          </p:cBhvr>
                                        </p:animEffect>
                                      </p:childTnLst>
                                    </p:cTn>
                                  </p:par>
                                </p:childTnLst>
                              </p:cTn>
                            </p:par>
                          </p:childTnLst>
                        </p:cTn>
                      </p:par>
                      <p:par>
                        <p:cTn id="40" fill="hold">
                          <p:stCondLst>
                            <p:cond delay="indefinite"/>
                          </p:stCondLst>
                          <p:childTnLst>
                            <p:par>
                              <p:cTn id="41" fill="hold">
                                <p:stCondLst>
                                  <p:cond delay="0"/>
                                </p:stCondLst>
                                <p:childTnLst>
                                  <p:par>
                                    <p:cTn id="42" presetID="29" presetClass="entr" presetSubtype="0" fill="hold" grpId="0" nodeType="clickEffect">
                                      <p:stCondLst>
                                        <p:cond delay="0"/>
                                      </p:stCondLst>
                                      <p:childTnLst>
                                        <p:set>
                                          <p:cBhvr>
                                            <p:cTn id="43" dur="1" fill="hold">
                                              <p:stCondLst>
                                                <p:cond delay="0"/>
                                              </p:stCondLst>
                                            </p:cTn>
                                            <p:tgtEl>
                                              <p:spTgt spid="76"/>
                                            </p:tgtEl>
                                            <p:attrNameLst>
                                              <p:attrName>style.visibility</p:attrName>
                                            </p:attrNameLst>
                                          </p:cBhvr>
                                          <p:to>
                                            <p:strVal val="visible"/>
                                          </p:to>
                                        </p:set>
                                        <p:anim calcmode="lin" valueType="num">
                                          <p:cBhvr>
                                            <p:cTn id="44" dur="1000" fill="hold"/>
                                            <p:tgtEl>
                                              <p:spTgt spid="76"/>
                                            </p:tgtEl>
                                            <p:attrNameLst>
                                              <p:attrName>ppt_x</p:attrName>
                                            </p:attrNameLst>
                                          </p:cBhvr>
                                          <p:tavLst>
                                            <p:tav tm="0">
                                              <p:val>
                                                <p:strVal val="#ppt_x-.2"/>
                                              </p:val>
                                            </p:tav>
                                            <p:tav tm="100000">
                                              <p:val>
                                                <p:strVal val="#ppt_x"/>
                                              </p:val>
                                            </p:tav>
                                          </p:tavLst>
                                        </p:anim>
                                        <p:anim calcmode="lin" valueType="num">
                                          <p:cBhvr>
                                            <p:cTn id="45" dur="1000" fill="hold"/>
                                            <p:tgtEl>
                                              <p:spTgt spid="76"/>
                                            </p:tgtEl>
                                            <p:attrNameLst>
                                              <p:attrName>ppt_y</p:attrName>
                                            </p:attrNameLst>
                                          </p:cBhvr>
                                          <p:tavLst>
                                            <p:tav tm="0">
                                              <p:val>
                                                <p:strVal val="#ppt_y"/>
                                              </p:val>
                                            </p:tav>
                                            <p:tav tm="100000">
                                              <p:val>
                                                <p:strVal val="#ppt_y"/>
                                              </p:val>
                                            </p:tav>
                                          </p:tavLst>
                                        </p:anim>
                                        <p:animEffect transition="in" filter="wipe(right)" prLst="gradientSize: 0.1">
                                          <p:cBhvr>
                                            <p:cTn id="46" dur="10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69" grpId="0" animBg="1"/>
          <p:bldP spid="70" grpId="0"/>
          <p:bldP spid="71" grpId="0"/>
          <p:bldP spid="72" grpId="0" animBg="1"/>
          <p:bldP spid="73" grpId="0" animBg="1"/>
          <p:bldP spid="74" grpId="0"/>
          <p:bldP spid="75" grpId="0"/>
          <p:bldP spid="7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69"/>
                                            </p:tgtEl>
                                            <p:attrNameLst>
                                              <p:attrName>style.visibility</p:attrName>
                                            </p:attrNameLst>
                                          </p:cBhvr>
                                          <p:to>
                                            <p:strVal val="visible"/>
                                          </p:to>
                                        </p:set>
                                        <p:anim calcmode="lin" valueType="num">
                                          <p:cBhvr additive="base">
                                            <p:cTn id="7" dur="1200" fill="hold"/>
                                            <p:tgtEl>
                                              <p:spTgt spid="69"/>
                                            </p:tgtEl>
                                            <p:attrNameLst>
                                              <p:attrName>ppt_x</p:attrName>
                                            </p:attrNameLst>
                                          </p:cBhvr>
                                          <p:tavLst>
                                            <p:tav tm="0">
                                              <p:val>
                                                <p:strVal val="1+#ppt_w/2"/>
                                              </p:val>
                                            </p:tav>
                                            <p:tav tm="100000">
                                              <p:val>
                                                <p:strVal val="#ppt_x"/>
                                              </p:val>
                                            </p:tav>
                                          </p:tavLst>
                                        </p:anim>
                                        <p:anim calcmode="lin" valueType="num">
                                          <p:cBhvr additive="base">
                                            <p:cTn id="8" dur="1200" fill="hold"/>
                                            <p:tgtEl>
                                              <p:spTgt spid="6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additive="base">
                                            <p:cTn id="11" dur="1200" fill="hold"/>
                                            <p:tgtEl>
                                              <p:spTgt spid="68"/>
                                            </p:tgtEl>
                                            <p:attrNameLst>
                                              <p:attrName>ppt_x</p:attrName>
                                            </p:attrNameLst>
                                          </p:cBhvr>
                                          <p:tavLst>
                                            <p:tav tm="0">
                                              <p:val>
                                                <p:strVal val="0-#ppt_w/2"/>
                                              </p:val>
                                            </p:tav>
                                            <p:tav tm="100000">
                                              <p:val>
                                                <p:strVal val="#ppt_x"/>
                                              </p:val>
                                            </p:tav>
                                          </p:tavLst>
                                        </p:anim>
                                        <p:anim calcmode="lin" valueType="num">
                                          <p:cBhvr additive="base">
                                            <p:cTn id="12" dur="1200" fill="hold"/>
                                            <p:tgtEl>
                                              <p:spTgt spid="68"/>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10" presetClass="entr" presetSubtype="0" fill="hold" grpId="0" nodeType="afterEffect">
                                      <p:stCondLst>
                                        <p:cond delay="0"/>
                                      </p:stCondLst>
                                      <p:childTnLst>
                                        <p:set>
                                          <p:cBhvr>
                                            <p:cTn id="15" dur="1" fill="hold">
                                              <p:stCondLst>
                                                <p:cond delay="0"/>
                                              </p:stCondLst>
                                            </p:cTn>
                                            <p:tgtEl>
                                              <p:spTgt spid="73"/>
                                            </p:tgtEl>
                                            <p:attrNameLst>
                                              <p:attrName>style.visibility</p:attrName>
                                            </p:attrNameLst>
                                          </p:cBhvr>
                                          <p:to>
                                            <p:strVal val="visible"/>
                                          </p:to>
                                        </p:set>
                                        <p:animEffect transition="in" filter="fade">
                                          <p:cBhvr>
                                            <p:cTn id="16" dur="500"/>
                                            <p:tgtEl>
                                              <p:spTgt spid="7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2"/>
                                            </p:tgtEl>
                                            <p:attrNameLst>
                                              <p:attrName>style.visibility</p:attrName>
                                            </p:attrNameLst>
                                          </p:cBhvr>
                                          <p:to>
                                            <p:strVal val="visible"/>
                                          </p:to>
                                        </p:set>
                                        <p:animEffect transition="in" filter="fade">
                                          <p:cBhvr>
                                            <p:cTn id="19" dur="500"/>
                                            <p:tgtEl>
                                              <p:spTgt spid="72"/>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75"/>
                                            </p:tgtEl>
                                            <p:attrNameLst>
                                              <p:attrName>style.visibility</p:attrName>
                                            </p:attrNameLst>
                                          </p:cBhvr>
                                          <p:to>
                                            <p:strVal val="visible"/>
                                          </p:to>
                                        </p:set>
                                        <p:anim calcmode="lin" valueType="num">
                                          <p:cBhvr>
                                            <p:cTn id="23" dur="500" fill="hold"/>
                                            <p:tgtEl>
                                              <p:spTgt spid="75"/>
                                            </p:tgtEl>
                                            <p:attrNameLst>
                                              <p:attrName>ppt_w</p:attrName>
                                            </p:attrNameLst>
                                          </p:cBhvr>
                                          <p:tavLst>
                                            <p:tav tm="0">
                                              <p:val>
                                                <p:fltVal val="0"/>
                                              </p:val>
                                            </p:tav>
                                            <p:tav tm="100000">
                                              <p:val>
                                                <p:strVal val="#ppt_w"/>
                                              </p:val>
                                            </p:tav>
                                          </p:tavLst>
                                        </p:anim>
                                        <p:anim calcmode="lin" valueType="num">
                                          <p:cBhvr>
                                            <p:cTn id="24" dur="500" fill="hold"/>
                                            <p:tgtEl>
                                              <p:spTgt spid="75"/>
                                            </p:tgtEl>
                                            <p:attrNameLst>
                                              <p:attrName>ppt_h</p:attrName>
                                            </p:attrNameLst>
                                          </p:cBhvr>
                                          <p:tavLst>
                                            <p:tav tm="0">
                                              <p:val>
                                                <p:fltVal val="0"/>
                                              </p:val>
                                            </p:tav>
                                            <p:tav tm="100000">
                                              <p:val>
                                                <p:strVal val="#ppt_h"/>
                                              </p:val>
                                            </p:tav>
                                          </p:tavLst>
                                        </p:anim>
                                        <p:animEffect transition="in" filter="fade">
                                          <p:cBhvr>
                                            <p:cTn id="25" dur="500"/>
                                            <p:tgtEl>
                                              <p:spTgt spid="75"/>
                                            </p:tgtEl>
                                          </p:cBhvr>
                                        </p:animEffect>
                                      </p:childTnLst>
                                    </p:cTn>
                                  </p:par>
                                </p:childTnLst>
                              </p:cTn>
                            </p:par>
                            <p:par>
                              <p:cTn id="26" fill="hold">
                                <p:stCondLst>
                                  <p:cond delay="2500"/>
                                </p:stCondLst>
                                <p:childTnLst>
                                  <p:par>
                                    <p:cTn id="27" presetID="22" presetClass="entr" presetSubtype="2" fill="hold" grpId="0" nodeType="afterEffect">
                                      <p:stCondLst>
                                        <p:cond delay="0"/>
                                      </p:stCondLst>
                                      <p:childTnLst>
                                        <p:set>
                                          <p:cBhvr>
                                            <p:cTn id="28" dur="1" fill="hold">
                                              <p:stCondLst>
                                                <p:cond delay="0"/>
                                              </p:stCondLst>
                                            </p:cTn>
                                            <p:tgtEl>
                                              <p:spTgt spid="71"/>
                                            </p:tgtEl>
                                            <p:attrNameLst>
                                              <p:attrName>style.visibility</p:attrName>
                                            </p:attrNameLst>
                                          </p:cBhvr>
                                          <p:to>
                                            <p:strVal val="visible"/>
                                          </p:to>
                                        </p:set>
                                        <p:animEffect transition="in" filter="wipe(right)">
                                          <p:cBhvr>
                                            <p:cTn id="29" dur="500"/>
                                            <p:tgtEl>
                                              <p:spTgt spid="71"/>
                                            </p:tgtEl>
                                          </p:cBhvr>
                                        </p:animEffect>
                                      </p:childTnLst>
                                    </p:cTn>
                                  </p:par>
                                </p:childTnLst>
                              </p:cTn>
                            </p:par>
                            <p:par>
                              <p:cTn id="30" fill="hold">
                                <p:stCondLst>
                                  <p:cond delay="3000"/>
                                </p:stCondLst>
                                <p:childTnLst>
                                  <p:par>
                                    <p:cTn id="31" presetID="53" presetClass="entr" presetSubtype="16" fill="hold" grpId="0" nodeType="afterEffect">
                                      <p:stCondLst>
                                        <p:cond delay="0"/>
                                      </p:stCondLst>
                                      <p:childTnLst>
                                        <p:set>
                                          <p:cBhvr>
                                            <p:cTn id="32" dur="1" fill="hold">
                                              <p:stCondLst>
                                                <p:cond delay="0"/>
                                              </p:stCondLst>
                                            </p:cTn>
                                            <p:tgtEl>
                                              <p:spTgt spid="74"/>
                                            </p:tgtEl>
                                            <p:attrNameLst>
                                              <p:attrName>style.visibility</p:attrName>
                                            </p:attrNameLst>
                                          </p:cBhvr>
                                          <p:to>
                                            <p:strVal val="visible"/>
                                          </p:to>
                                        </p:set>
                                        <p:anim calcmode="lin" valueType="num">
                                          <p:cBhvr>
                                            <p:cTn id="33" dur="500" fill="hold"/>
                                            <p:tgtEl>
                                              <p:spTgt spid="74"/>
                                            </p:tgtEl>
                                            <p:attrNameLst>
                                              <p:attrName>ppt_w</p:attrName>
                                            </p:attrNameLst>
                                          </p:cBhvr>
                                          <p:tavLst>
                                            <p:tav tm="0">
                                              <p:val>
                                                <p:fltVal val="0"/>
                                              </p:val>
                                            </p:tav>
                                            <p:tav tm="100000">
                                              <p:val>
                                                <p:strVal val="#ppt_w"/>
                                              </p:val>
                                            </p:tav>
                                          </p:tavLst>
                                        </p:anim>
                                        <p:anim calcmode="lin" valueType="num">
                                          <p:cBhvr>
                                            <p:cTn id="34" dur="500" fill="hold"/>
                                            <p:tgtEl>
                                              <p:spTgt spid="74"/>
                                            </p:tgtEl>
                                            <p:attrNameLst>
                                              <p:attrName>ppt_h</p:attrName>
                                            </p:attrNameLst>
                                          </p:cBhvr>
                                          <p:tavLst>
                                            <p:tav tm="0">
                                              <p:val>
                                                <p:fltVal val="0"/>
                                              </p:val>
                                            </p:tav>
                                            <p:tav tm="100000">
                                              <p:val>
                                                <p:strVal val="#ppt_h"/>
                                              </p:val>
                                            </p:tav>
                                          </p:tavLst>
                                        </p:anim>
                                        <p:animEffect transition="in" filter="fade">
                                          <p:cBhvr>
                                            <p:cTn id="35" dur="500"/>
                                            <p:tgtEl>
                                              <p:spTgt spid="74"/>
                                            </p:tgtEl>
                                          </p:cBhvr>
                                        </p:animEffect>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70"/>
                                            </p:tgtEl>
                                            <p:attrNameLst>
                                              <p:attrName>style.visibility</p:attrName>
                                            </p:attrNameLst>
                                          </p:cBhvr>
                                          <p:to>
                                            <p:strVal val="visible"/>
                                          </p:to>
                                        </p:set>
                                        <p:animEffect transition="in" filter="wipe(left)">
                                          <p:cBhvr>
                                            <p:cTn id="39" dur="500"/>
                                            <p:tgtEl>
                                              <p:spTgt spid="70"/>
                                            </p:tgtEl>
                                          </p:cBhvr>
                                        </p:animEffect>
                                      </p:childTnLst>
                                    </p:cTn>
                                  </p:par>
                                </p:childTnLst>
                              </p:cTn>
                            </p:par>
                          </p:childTnLst>
                        </p:cTn>
                      </p:par>
                      <p:par>
                        <p:cTn id="40" fill="hold">
                          <p:stCondLst>
                            <p:cond delay="indefinite"/>
                          </p:stCondLst>
                          <p:childTnLst>
                            <p:par>
                              <p:cTn id="41" fill="hold">
                                <p:stCondLst>
                                  <p:cond delay="0"/>
                                </p:stCondLst>
                                <p:childTnLst>
                                  <p:par>
                                    <p:cTn id="42" presetID="29" presetClass="entr" presetSubtype="0" fill="hold" grpId="0" nodeType="clickEffect">
                                      <p:stCondLst>
                                        <p:cond delay="0"/>
                                      </p:stCondLst>
                                      <p:childTnLst>
                                        <p:set>
                                          <p:cBhvr>
                                            <p:cTn id="43" dur="1" fill="hold">
                                              <p:stCondLst>
                                                <p:cond delay="0"/>
                                              </p:stCondLst>
                                            </p:cTn>
                                            <p:tgtEl>
                                              <p:spTgt spid="76"/>
                                            </p:tgtEl>
                                            <p:attrNameLst>
                                              <p:attrName>style.visibility</p:attrName>
                                            </p:attrNameLst>
                                          </p:cBhvr>
                                          <p:to>
                                            <p:strVal val="visible"/>
                                          </p:to>
                                        </p:set>
                                        <p:anim calcmode="lin" valueType="num">
                                          <p:cBhvr>
                                            <p:cTn id="44" dur="1000" fill="hold"/>
                                            <p:tgtEl>
                                              <p:spTgt spid="76"/>
                                            </p:tgtEl>
                                            <p:attrNameLst>
                                              <p:attrName>ppt_x</p:attrName>
                                            </p:attrNameLst>
                                          </p:cBhvr>
                                          <p:tavLst>
                                            <p:tav tm="0">
                                              <p:val>
                                                <p:strVal val="#ppt_x-.2"/>
                                              </p:val>
                                            </p:tav>
                                            <p:tav tm="100000">
                                              <p:val>
                                                <p:strVal val="#ppt_x"/>
                                              </p:val>
                                            </p:tav>
                                          </p:tavLst>
                                        </p:anim>
                                        <p:anim calcmode="lin" valueType="num">
                                          <p:cBhvr>
                                            <p:cTn id="45" dur="1000" fill="hold"/>
                                            <p:tgtEl>
                                              <p:spTgt spid="76"/>
                                            </p:tgtEl>
                                            <p:attrNameLst>
                                              <p:attrName>ppt_y</p:attrName>
                                            </p:attrNameLst>
                                          </p:cBhvr>
                                          <p:tavLst>
                                            <p:tav tm="0">
                                              <p:val>
                                                <p:strVal val="#ppt_y"/>
                                              </p:val>
                                            </p:tav>
                                            <p:tav tm="100000">
                                              <p:val>
                                                <p:strVal val="#ppt_y"/>
                                              </p:val>
                                            </p:tav>
                                          </p:tavLst>
                                        </p:anim>
                                        <p:animEffect transition="in" filter="wipe(right)" prLst="gradientSize: 0.1">
                                          <p:cBhvr>
                                            <p:cTn id="46" dur="10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69" grpId="0" animBg="1"/>
          <p:bldP spid="70" grpId="0"/>
          <p:bldP spid="71" grpId="0"/>
          <p:bldP spid="72" grpId="0" animBg="1"/>
          <p:bldP spid="73" grpId="0" animBg="1"/>
          <p:bldP spid="74" grpId="0"/>
          <p:bldP spid="75" grpId="0"/>
          <p:bldP spid="76"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l="19917" r="19917"/>
          <a:stretch>
            <a:fillRect/>
          </a:stretch>
        </p:blipFill>
        <p:spPr>
          <a:xfrm>
            <a:off x="6587556" y="0"/>
            <a:ext cx="6452153" cy="5255798"/>
          </a:xfrm>
        </p:spPr>
      </p:pic>
      <p:sp>
        <p:nvSpPr>
          <p:cNvPr id="36" name="文本框 35"/>
          <p:cNvSpPr txBox="1"/>
          <p:nvPr/>
        </p:nvSpPr>
        <p:spPr>
          <a:xfrm>
            <a:off x="-143665" y="3099938"/>
            <a:ext cx="7292461" cy="1200329"/>
          </a:xfrm>
          <a:prstGeom prst="rect">
            <a:avLst/>
          </a:prstGeom>
          <a:noFill/>
        </p:spPr>
        <p:txBody>
          <a:bodyPr wrap="square" rtlCol="0">
            <a:spAutoFit/>
            <a:scene3d>
              <a:camera prst="orthographicFront"/>
              <a:lightRig rig="threePt" dir="t"/>
            </a:scene3d>
            <a:sp3d contourW="12700"/>
          </a:bodyPr>
          <a:lstStyle/>
          <a:p>
            <a:pPr algn="ctr" defTabSz="609600"/>
            <a:r>
              <a:rPr lang="zh-CN" altLang="en-US" sz="7200" b="1" i="1">
                <a:solidFill>
                  <a:schemeClr val="tx1">
                    <a:lumMod val="85000"/>
                    <a:lumOff val="15000"/>
                  </a:schemeClr>
                </a:solidFill>
                <a:latin typeface="Century Gothic" panose="020B0502020202020204" pitchFamily="34" charset="0"/>
                <a:ea typeface="微软雅黑" panose="020B0503020204020204" pitchFamily="34" charset="-122"/>
              </a:rPr>
              <a:t>工作</a:t>
            </a:r>
            <a:r>
              <a:rPr lang="zh-CN" altLang="en-US" sz="7200" b="1" i="1">
                <a:solidFill>
                  <a:srgbClr val="C00000"/>
                </a:solidFill>
                <a:latin typeface="Century Gothic" panose="020B0502020202020204" pitchFamily="34" charset="0"/>
                <a:ea typeface="微软雅黑" panose="020B0503020204020204" pitchFamily="34" charset="-122"/>
              </a:rPr>
              <a:t>不足之处</a:t>
            </a:r>
            <a:endParaRPr lang="zh-CN" altLang="en-US" sz="7200" b="1" i="1" dirty="0">
              <a:solidFill>
                <a:srgbClr val="C00000"/>
              </a:solidFill>
              <a:latin typeface="Century Gothic" panose="020B0502020202020204" pitchFamily="34" charset="0"/>
              <a:ea typeface="微软雅黑" panose="020B0503020204020204" pitchFamily="34" charset="-122"/>
            </a:endParaRPr>
          </a:p>
        </p:txBody>
      </p:sp>
      <p:sp>
        <p:nvSpPr>
          <p:cNvPr id="37" name="文本框 36"/>
          <p:cNvSpPr txBox="1"/>
          <p:nvPr/>
        </p:nvSpPr>
        <p:spPr>
          <a:xfrm>
            <a:off x="1843867" y="2107750"/>
            <a:ext cx="3576197" cy="913007"/>
          </a:xfrm>
          <a:prstGeom prst="rect">
            <a:avLst/>
          </a:prstGeom>
          <a:noFill/>
        </p:spPr>
        <p:txBody>
          <a:bodyPr wrap="square" rtlCol="0">
            <a:spAutoFit/>
            <a:scene3d>
              <a:camera prst="orthographicFront"/>
              <a:lightRig rig="threePt" dir="t"/>
            </a:scene3d>
            <a:sp3d extrusionH="19050"/>
          </a:bodyPr>
          <a:lstStyle/>
          <a:p>
            <a:pPr algn="ctr" defTabSz="914400"/>
            <a:r>
              <a:rPr lang="en-US" altLang="zh-CN" sz="5335" b="1" i="1">
                <a:solidFill>
                  <a:srgbClr val="C00000"/>
                </a:solidFill>
                <a:latin typeface="Century Gothic" panose="020B0502020202020204" pitchFamily="34" charset="0"/>
                <a:ea typeface="微软雅黑" panose="020B0503020204020204" pitchFamily="34" charset="-122"/>
              </a:rPr>
              <a:t>PART 04</a:t>
            </a:r>
            <a:endParaRPr lang="zh-CN" altLang="en-US" sz="5335" b="1" i="1" dirty="0">
              <a:solidFill>
                <a:srgbClr val="C00000"/>
              </a:solidFill>
              <a:latin typeface="Century Gothic" panose="020B0502020202020204" pitchFamily="34" charset="0"/>
              <a:ea typeface="微软雅黑" panose="020B0503020204020204" pitchFamily="34" charset="-122"/>
            </a:endParaRPr>
          </a:p>
        </p:txBody>
      </p:sp>
      <p:sp>
        <p:nvSpPr>
          <p:cNvPr id="38" name="文本框 37"/>
          <p:cNvSpPr txBox="1"/>
          <p:nvPr/>
        </p:nvSpPr>
        <p:spPr>
          <a:xfrm>
            <a:off x="744232" y="4223759"/>
            <a:ext cx="5596581" cy="502766"/>
          </a:xfrm>
          <a:prstGeom prst="rect">
            <a:avLst/>
          </a:prstGeom>
          <a:noFill/>
        </p:spPr>
        <p:txBody>
          <a:bodyPr wrap="square" rtlCol="0">
            <a:spAutoFit/>
          </a:bodyPr>
          <a:lstStyle/>
          <a:p>
            <a:pPr algn="ctr" defTabSz="914400"/>
            <a:r>
              <a:rPr lang="en-US" altLang="zh-CN" sz="2665" i="1" dirty="0">
                <a:solidFill>
                  <a:schemeClr val="tx1">
                    <a:lumMod val="75000"/>
                    <a:lumOff val="25000"/>
                  </a:schemeClr>
                </a:solidFill>
                <a:latin typeface="Century Gothic" panose="020B0502020202020204" pitchFamily="34" charset="0"/>
                <a:ea typeface="微软雅黑" panose="020B0503020204020204" pitchFamily="34" charset="-122"/>
              </a:rPr>
              <a:t>Summary of work for a year</a:t>
            </a:r>
            <a:endParaRPr lang="en-US" altLang="zh-CN" sz="2665" i="1" dirty="0">
              <a:solidFill>
                <a:schemeClr val="tx1">
                  <a:lumMod val="75000"/>
                  <a:lumOff val="25000"/>
                </a:schemeClr>
              </a:solidFill>
              <a:latin typeface="Century Gothic" panose="020B0502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1700"/>
                                        <p:tgtEl>
                                          <p:spTgt spid="36"/>
                                        </p:tgtEl>
                                        <p:attrNameLst>
                                          <p:attrName>ppt_x</p:attrName>
                                        </p:attrNameLst>
                                      </p:cBhvr>
                                      <p:tavLst>
                                        <p:tav tm="0">
                                          <p:val>
                                            <p:strVal val="#ppt_x-#ppt_w*1.125000"/>
                                          </p:val>
                                        </p:tav>
                                        <p:tav tm="100000">
                                          <p:val>
                                            <p:strVal val="#ppt_x"/>
                                          </p:val>
                                        </p:tav>
                                      </p:tavLst>
                                    </p:anim>
                                    <p:animEffect transition="in" filter="wipe(right)">
                                      <p:cBhvr>
                                        <p:cTn id="8" dur="1700"/>
                                        <p:tgtEl>
                                          <p:spTgt spid="36"/>
                                        </p:tgtEl>
                                      </p:cBhvr>
                                    </p:animEffect>
                                  </p:childTnLst>
                                </p:cTn>
                              </p:par>
                              <p:par>
                                <p:cTn id="9" presetID="53" presetClass="entr" presetSubtype="16" fill="hold" grpId="1"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p:cTn id="11" dur="1700" fill="hold"/>
                                        <p:tgtEl>
                                          <p:spTgt spid="36"/>
                                        </p:tgtEl>
                                        <p:attrNameLst>
                                          <p:attrName>ppt_w</p:attrName>
                                        </p:attrNameLst>
                                      </p:cBhvr>
                                      <p:tavLst>
                                        <p:tav tm="0">
                                          <p:val>
                                            <p:fltVal val="0"/>
                                          </p:val>
                                        </p:tav>
                                        <p:tav tm="100000">
                                          <p:val>
                                            <p:strVal val="#ppt_w"/>
                                          </p:val>
                                        </p:tav>
                                      </p:tavLst>
                                    </p:anim>
                                    <p:anim calcmode="lin" valueType="num">
                                      <p:cBhvr>
                                        <p:cTn id="12" dur="1700" fill="hold"/>
                                        <p:tgtEl>
                                          <p:spTgt spid="36"/>
                                        </p:tgtEl>
                                        <p:attrNameLst>
                                          <p:attrName>ppt_h</p:attrName>
                                        </p:attrNameLst>
                                      </p:cBhvr>
                                      <p:tavLst>
                                        <p:tav tm="0">
                                          <p:val>
                                            <p:fltVal val="0"/>
                                          </p:val>
                                        </p:tav>
                                        <p:tav tm="100000">
                                          <p:val>
                                            <p:strVal val="#ppt_h"/>
                                          </p:val>
                                        </p:tav>
                                      </p:tavLst>
                                    </p:anim>
                                    <p:animEffect transition="in" filter="fade">
                                      <p:cBhvr>
                                        <p:cTn id="13" dur="1700"/>
                                        <p:tgtEl>
                                          <p:spTgt spid="36"/>
                                        </p:tgtEl>
                                      </p:cBhvr>
                                    </p:animEffect>
                                  </p:childTnLst>
                                </p:cTn>
                              </p:par>
                            </p:childTnLst>
                          </p:cTn>
                        </p:par>
                        <p:par>
                          <p:cTn id="14" fill="hold">
                            <p:stCondLst>
                              <p:cond delay="2000"/>
                            </p:stCondLst>
                            <p:childTnLst>
                              <p:par>
                                <p:cTn id="15" presetID="2" presetClass="entr" presetSubtype="2" decel="100000" fill="hold" grpId="0" nodeType="afterEffect">
                                  <p:stCondLst>
                                    <p:cond delay="0"/>
                                  </p:stCondLst>
                                  <p:iterate type="lt">
                                    <p:tmPct val="10000"/>
                                  </p:iterate>
                                  <p:childTnLst>
                                    <p:set>
                                      <p:cBhvr>
                                        <p:cTn id="16" dur="1" fill="hold">
                                          <p:stCondLst>
                                            <p:cond delay="0"/>
                                          </p:stCondLst>
                                        </p:cTn>
                                        <p:tgtEl>
                                          <p:spTgt spid="37"/>
                                        </p:tgtEl>
                                        <p:attrNameLst>
                                          <p:attrName>style.visibility</p:attrName>
                                        </p:attrNameLst>
                                      </p:cBhvr>
                                      <p:to>
                                        <p:strVal val="visible"/>
                                      </p:to>
                                    </p:set>
                                    <p:anim calcmode="lin" valueType="num">
                                      <p:cBhvr additive="base">
                                        <p:cTn id="17" dur="500" fill="hold"/>
                                        <p:tgtEl>
                                          <p:spTgt spid="37"/>
                                        </p:tgtEl>
                                        <p:attrNameLst>
                                          <p:attrName>ppt_x</p:attrName>
                                        </p:attrNameLst>
                                      </p:cBhvr>
                                      <p:tavLst>
                                        <p:tav tm="0">
                                          <p:val>
                                            <p:strVal val="1+#ppt_w/2"/>
                                          </p:val>
                                        </p:tav>
                                        <p:tav tm="100000">
                                          <p:val>
                                            <p:strVal val="#ppt_x"/>
                                          </p:val>
                                        </p:tav>
                                      </p:tavLst>
                                    </p:anim>
                                    <p:anim calcmode="lin" valueType="num">
                                      <p:cBhvr additive="base">
                                        <p:cTn id="18" dur="500" fill="hold"/>
                                        <p:tgtEl>
                                          <p:spTgt spid="37"/>
                                        </p:tgtEl>
                                        <p:attrNameLst>
                                          <p:attrName>ppt_y</p:attrName>
                                        </p:attrNameLst>
                                      </p:cBhvr>
                                      <p:tavLst>
                                        <p:tav tm="0">
                                          <p:val>
                                            <p:strVal val="#ppt_y"/>
                                          </p:val>
                                        </p:tav>
                                        <p:tav tm="100000">
                                          <p:val>
                                            <p:strVal val="#ppt_y"/>
                                          </p:val>
                                        </p:tav>
                                      </p:tavLst>
                                    </p:anim>
                                  </p:childTnLst>
                                </p:cTn>
                              </p:par>
                              <p:par>
                                <p:cTn id="19" presetID="22" presetClass="entr" presetSubtype="8" fill="hold" grpId="0" nodeType="withEffect">
                                  <p:stCondLst>
                                    <p:cond delay="600"/>
                                  </p:stCondLst>
                                  <p:childTnLst>
                                    <p:set>
                                      <p:cBhvr>
                                        <p:cTn id="20" dur="1" fill="hold">
                                          <p:stCondLst>
                                            <p:cond delay="0"/>
                                          </p:stCondLst>
                                        </p:cTn>
                                        <p:tgtEl>
                                          <p:spTgt spid="38"/>
                                        </p:tgtEl>
                                        <p:attrNameLst>
                                          <p:attrName>style.visibility</p:attrName>
                                        </p:attrNameLst>
                                      </p:cBhvr>
                                      <p:to>
                                        <p:strVal val="visible"/>
                                      </p:to>
                                    </p:set>
                                    <p:animEffect transition="in" filter="wipe(left)">
                                      <p:cBhvr>
                                        <p:cTn id="21"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6" grpId="1"/>
      <p:bldP spid="37" grpId="0"/>
      <p:bldP spid="3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55869" y="88072"/>
            <a:ext cx="4465371" cy="584775"/>
            <a:chOff x="355869" y="88072"/>
            <a:chExt cx="4465371" cy="584775"/>
          </a:xfrm>
        </p:grpSpPr>
        <p:sp>
          <p:nvSpPr>
            <p:cNvPr id="8" name="矩形 7"/>
            <p:cNvSpPr/>
            <p:nvPr/>
          </p:nvSpPr>
          <p:spPr>
            <a:xfrm>
              <a:off x="355869" y="88072"/>
              <a:ext cx="2646878" cy="584775"/>
            </a:xfrm>
            <a:prstGeom prst="rect">
              <a:avLst/>
            </a:prstGeom>
          </p:spPr>
          <p:txBody>
            <a:bodyPr wrap="none">
              <a:spAutoFit/>
            </a:bodyPr>
            <a:lstStyle/>
            <a:p>
              <a:r>
                <a:rPr lang="zh-CN" altLang="en-US" sz="3200" b="1">
                  <a:solidFill>
                    <a:srgbClr val="C00000"/>
                  </a:solidFill>
                  <a:latin typeface="微软雅黑" panose="020B0503020204020204" pitchFamily="34" charset="-122"/>
                  <a:ea typeface="微软雅黑" panose="020B0503020204020204" pitchFamily="34" charset="-122"/>
                </a:rPr>
                <a:t>工作不足之处</a:t>
              </a:r>
              <a:endParaRPr lang="zh-CN" altLang="en-US" sz="3200" b="1" dirty="0">
                <a:solidFill>
                  <a:srgbClr val="C00000"/>
                </a:solidFill>
                <a:latin typeface="微软雅黑" panose="020B0503020204020204" pitchFamily="34" charset="-122"/>
                <a:ea typeface="微软雅黑" panose="020B0503020204020204" pitchFamily="34" charset="-122"/>
              </a:endParaRPr>
            </a:p>
          </p:txBody>
        </p:sp>
        <p:sp>
          <p:nvSpPr>
            <p:cNvPr id="9" name="矩形 8"/>
            <p:cNvSpPr/>
            <p:nvPr/>
          </p:nvSpPr>
          <p:spPr>
            <a:xfrm>
              <a:off x="2841211" y="258223"/>
              <a:ext cx="1980029" cy="400110"/>
            </a:xfrm>
            <a:prstGeom prst="rect">
              <a:avLst/>
            </a:prstGeom>
          </p:spPr>
          <p:txBody>
            <a:bodyPr wrap="none">
              <a:spAutoFit/>
            </a:bodyPr>
            <a:lstStyle/>
            <a:p>
              <a:pPr lvl="0"/>
              <a:r>
                <a:rPr lang="zh-CN" altLang="en-US" sz="2000">
                  <a:solidFill>
                    <a:prstClr val="black"/>
                  </a:solidFill>
                  <a:latin typeface="微软雅黑" panose="020B0503020204020204" pitchFamily="34" charset="-122"/>
                  <a:ea typeface="微软雅黑" panose="020B0503020204020204" pitchFamily="34" charset="-122"/>
                </a:rPr>
                <a:t>内部管理上不足</a:t>
              </a:r>
              <a:endParaRPr lang="zh-CN" altLang="en-US" sz="2000" dirty="0">
                <a:solidFill>
                  <a:prstClr val="black"/>
                </a:solidFill>
                <a:latin typeface="微软雅黑" panose="020B0503020204020204" pitchFamily="34" charset="-122"/>
                <a:ea typeface="微软雅黑" panose="020B0503020204020204" pitchFamily="34" charset="-122"/>
              </a:endParaRPr>
            </a:p>
          </p:txBody>
        </p:sp>
      </p:grpSp>
      <p:sp>
        <p:nvSpPr>
          <p:cNvPr id="5" name="圆角矩形 20"/>
          <p:cNvSpPr/>
          <p:nvPr/>
        </p:nvSpPr>
        <p:spPr>
          <a:xfrm>
            <a:off x="4832961" y="3015054"/>
            <a:ext cx="6153491" cy="677945"/>
          </a:xfrm>
          <a:prstGeom prst="roundRect">
            <a:avLst>
              <a:gd name="adj" fmla="val 50000"/>
            </a:avLst>
          </a:prstGeom>
          <a:noFill/>
          <a:ln w="12700" cap="flat" cmpd="sng" algn="ctr">
            <a:solidFill>
              <a:srgbClr val="7D848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dirty="0">
              <a:ln>
                <a:noFill/>
              </a:ln>
              <a:gradFill>
                <a:gsLst>
                  <a:gs pos="90000">
                    <a:srgbClr val="C00000"/>
                  </a:gs>
                  <a:gs pos="30000">
                    <a:srgbClr val="FF3300"/>
                  </a:gs>
                </a:gsLst>
                <a:lin ang="5400000" scaled="1"/>
              </a:gradFill>
              <a:effectLst/>
              <a:uLnTx/>
              <a:uFillTx/>
              <a:latin typeface="Arial" panose="020B0604020202020204"/>
              <a:ea typeface="微软雅黑" panose="020B0503020204020204" pitchFamily="34" charset="-122"/>
              <a:cs typeface="+mn-ea"/>
              <a:sym typeface="+mn-lt"/>
            </a:endParaRPr>
          </a:p>
        </p:txBody>
      </p:sp>
      <p:grpSp>
        <p:nvGrpSpPr>
          <p:cNvPr id="6" name="组合 5"/>
          <p:cNvGrpSpPr>
            <a:grpSpLocks noChangeAspect="1"/>
          </p:cNvGrpSpPr>
          <p:nvPr/>
        </p:nvGrpSpPr>
        <p:grpSpPr>
          <a:xfrm>
            <a:off x="3969361" y="3071048"/>
            <a:ext cx="2376000" cy="565960"/>
            <a:chOff x="3123788" y="1995506"/>
            <a:chExt cx="2846141" cy="677945"/>
          </a:xfrm>
        </p:grpSpPr>
        <p:sp>
          <p:nvSpPr>
            <p:cNvPr id="10" name="圆角矩形 36"/>
            <p:cNvSpPr/>
            <p:nvPr/>
          </p:nvSpPr>
          <p:spPr>
            <a:xfrm>
              <a:off x="3123788" y="1995506"/>
              <a:ext cx="2846141" cy="677945"/>
            </a:xfrm>
            <a:prstGeom prst="roundRect">
              <a:avLst>
                <a:gd name="adj" fmla="val 50000"/>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gradFill>
                  <a:gsLst>
                    <a:gs pos="90000">
                      <a:srgbClr val="C00000"/>
                    </a:gs>
                    <a:gs pos="30000">
                      <a:srgbClr val="FF3300"/>
                    </a:gs>
                  </a:gsLst>
                  <a:lin ang="5400000" scaled="1"/>
                </a:gradFill>
                <a:effectLst/>
                <a:uLnTx/>
                <a:uFillTx/>
                <a:latin typeface="Arial" panose="020B0604020202020204"/>
                <a:ea typeface="微软雅黑" panose="020B0503020204020204" pitchFamily="34" charset="-122"/>
                <a:cs typeface="+mn-ea"/>
                <a:sym typeface="+mn-lt"/>
              </a:endParaRPr>
            </a:p>
          </p:txBody>
        </p:sp>
        <p:sp>
          <p:nvSpPr>
            <p:cNvPr id="11" name="矩形 10"/>
            <p:cNvSpPr/>
            <p:nvPr/>
          </p:nvSpPr>
          <p:spPr>
            <a:xfrm>
              <a:off x="3305601" y="2087603"/>
              <a:ext cx="2535991" cy="479279"/>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gradFill>
                    <a:gsLst>
                      <a:gs pos="83000">
                        <a:prstClr val="white"/>
                      </a:gs>
                      <a:gs pos="100000">
                        <a:prstClr val="white"/>
                      </a:gs>
                    </a:gsLst>
                    <a:lin ang="5400000" scaled="1"/>
                  </a:gradFill>
                  <a:effectLst/>
                  <a:uLnTx/>
                  <a:uFillTx/>
                  <a:latin typeface="Arial" panose="020B0604020202020204"/>
                  <a:ea typeface="微软雅黑" panose="020B0503020204020204" pitchFamily="34" charset="-122"/>
                  <a:cs typeface="+mn-ea"/>
                  <a:sym typeface="+mn-lt"/>
                </a:rPr>
                <a:t>部门管理问题</a:t>
              </a:r>
              <a:endParaRPr kumimoji="0" lang="zh-CN" altLang="en-US" sz="2000" b="1" i="0" u="none" strike="noStrike" kern="0" cap="none" spc="0" normalizeH="0" baseline="0" noProof="0" dirty="0">
                <a:ln>
                  <a:noFill/>
                </a:ln>
                <a:gradFill>
                  <a:gsLst>
                    <a:gs pos="83000">
                      <a:prstClr val="white"/>
                    </a:gs>
                    <a:gs pos="100000">
                      <a:prstClr val="white"/>
                    </a:gs>
                  </a:gsLst>
                  <a:lin ang="5400000" scaled="1"/>
                </a:gradFill>
                <a:effectLst/>
                <a:uLnTx/>
                <a:uFillTx/>
                <a:latin typeface="Arial" panose="020B0604020202020204"/>
                <a:ea typeface="微软雅黑" panose="020B0503020204020204" pitchFamily="34" charset="-122"/>
                <a:cs typeface="+mn-ea"/>
                <a:sym typeface="+mn-lt"/>
              </a:endParaRPr>
            </a:p>
          </p:txBody>
        </p:sp>
      </p:grpSp>
      <p:sp>
        <p:nvSpPr>
          <p:cNvPr id="12" name="圆角矩形 38"/>
          <p:cNvSpPr/>
          <p:nvPr/>
        </p:nvSpPr>
        <p:spPr>
          <a:xfrm>
            <a:off x="4832961" y="4121961"/>
            <a:ext cx="6153491" cy="677945"/>
          </a:xfrm>
          <a:prstGeom prst="roundRect">
            <a:avLst>
              <a:gd name="adj" fmla="val 50000"/>
            </a:avLst>
          </a:prstGeom>
          <a:noFill/>
          <a:ln w="12700" cap="flat" cmpd="sng" algn="ctr">
            <a:solidFill>
              <a:srgbClr val="7D848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dirty="0">
              <a:ln>
                <a:noFill/>
              </a:ln>
              <a:gradFill>
                <a:gsLst>
                  <a:gs pos="90000">
                    <a:srgbClr val="C00000"/>
                  </a:gs>
                  <a:gs pos="30000">
                    <a:srgbClr val="FF3300"/>
                  </a:gs>
                </a:gsLst>
                <a:lin ang="5400000" scaled="1"/>
              </a:gradFill>
              <a:effectLst/>
              <a:uLnTx/>
              <a:uFillTx/>
              <a:latin typeface="Arial" panose="020B0604020202020204"/>
              <a:ea typeface="微软雅黑" panose="020B0503020204020204" pitchFamily="34" charset="-122"/>
              <a:cs typeface="+mn-ea"/>
              <a:sym typeface="+mn-lt"/>
            </a:endParaRPr>
          </a:p>
        </p:txBody>
      </p:sp>
      <p:grpSp>
        <p:nvGrpSpPr>
          <p:cNvPr id="13" name="组合 12"/>
          <p:cNvGrpSpPr>
            <a:grpSpLocks noChangeAspect="1"/>
          </p:cNvGrpSpPr>
          <p:nvPr/>
        </p:nvGrpSpPr>
        <p:grpSpPr>
          <a:xfrm>
            <a:off x="3969361" y="4177954"/>
            <a:ext cx="2376000" cy="565960"/>
            <a:chOff x="3123788" y="1995506"/>
            <a:chExt cx="2846141" cy="677945"/>
          </a:xfrm>
        </p:grpSpPr>
        <p:sp>
          <p:nvSpPr>
            <p:cNvPr id="14" name="圆角矩形 40"/>
            <p:cNvSpPr/>
            <p:nvPr/>
          </p:nvSpPr>
          <p:spPr>
            <a:xfrm>
              <a:off x="3123788" y="1995506"/>
              <a:ext cx="2846141" cy="677945"/>
            </a:xfrm>
            <a:prstGeom prst="roundRect">
              <a:avLst>
                <a:gd name="adj" fmla="val 50000"/>
              </a:avLst>
            </a:prstGeom>
            <a:solidFill>
              <a:srgbClr val="433D3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gradFill>
                  <a:gsLst>
                    <a:gs pos="90000">
                      <a:srgbClr val="C00000"/>
                    </a:gs>
                    <a:gs pos="30000">
                      <a:srgbClr val="FF3300"/>
                    </a:gs>
                  </a:gsLst>
                  <a:lin ang="5400000" scaled="1"/>
                </a:gradFill>
                <a:effectLst/>
                <a:uLnTx/>
                <a:uFillTx/>
                <a:latin typeface="Arial" panose="020B0604020202020204"/>
                <a:ea typeface="微软雅黑" panose="020B0503020204020204" pitchFamily="34" charset="-122"/>
                <a:cs typeface="+mn-ea"/>
                <a:sym typeface="+mn-lt"/>
              </a:endParaRPr>
            </a:p>
          </p:txBody>
        </p:sp>
        <p:sp>
          <p:nvSpPr>
            <p:cNvPr id="15" name="矩形 14"/>
            <p:cNvSpPr/>
            <p:nvPr/>
          </p:nvSpPr>
          <p:spPr>
            <a:xfrm>
              <a:off x="3305601" y="2087603"/>
              <a:ext cx="2535991" cy="479279"/>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gradFill>
                    <a:gsLst>
                      <a:gs pos="83000">
                        <a:prstClr val="white"/>
                      </a:gs>
                      <a:gs pos="100000">
                        <a:prstClr val="white"/>
                      </a:gs>
                    </a:gsLst>
                    <a:lin ang="5400000" scaled="1"/>
                  </a:gradFill>
                  <a:effectLst/>
                  <a:uLnTx/>
                  <a:uFillTx/>
                  <a:latin typeface="Arial" panose="020B0604020202020204"/>
                  <a:ea typeface="微软雅黑" panose="020B0503020204020204" pitchFamily="34" charset="-122"/>
                  <a:cs typeface="+mn-ea"/>
                  <a:sym typeface="+mn-lt"/>
                </a:rPr>
                <a:t>团队管理问题</a:t>
              </a:r>
              <a:endParaRPr kumimoji="0" lang="zh-CN" altLang="en-US" sz="2000" b="1" i="0" u="none" strike="noStrike" kern="0" cap="none" spc="0" normalizeH="0" baseline="0" noProof="0" dirty="0">
                <a:ln>
                  <a:noFill/>
                </a:ln>
                <a:gradFill>
                  <a:gsLst>
                    <a:gs pos="83000">
                      <a:prstClr val="white"/>
                    </a:gs>
                    <a:gs pos="100000">
                      <a:prstClr val="white"/>
                    </a:gs>
                  </a:gsLst>
                  <a:lin ang="5400000" scaled="1"/>
                </a:gradFill>
                <a:effectLst/>
                <a:uLnTx/>
                <a:uFillTx/>
                <a:latin typeface="Arial" panose="020B0604020202020204"/>
                <a:ea typeface="微软雅黑" panose="020B0503020204020204" pitchFamily="34" charset="-122"/>
                <a:cs typeface="+mn-ea"/>
                <a:sym typeface="+mn-lt"/>
              </a:endParaRPr>
            </a:p>
          </p:txBody>
        </p:sp>
      </p:grpSp>
      <p:sp>
        <p:nvSpPr>
          <p:cNvPr id="16" name="圆角矩形 42"/>
          <p:cNvSpPr/>
          <p:nvPr/>
        </p:nvSpPr>
        <p:spPr>
          <a:xfrm>
            <a:off x="4832961" y="5133388"/>
            <a:ext cx="6153491" cy="677945"/>
          </a:xfrm>
          <a:prstGeom prst="roundRect">
            <a:avLst>
              <a:gd name="adj" fmla="val 50000"/>
            </a:avLst>
          </a:prstGeom>
          <a:noFill/>
          <a:ln w="12700" cap="flat" cmpd="sng" algn="ctr">
            <a:solidFill>
              <a:srgbClr val="7D848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dirty="0">
              <a:ln>
                <a:noFill/>
              </a:ln>
              <a:gradFill>
                <a:gsLst>
                  <a:gs pos="90000">
                    <a:srgbClr val="C00000"/>
                  </a:gs>
                  <a:gs pos="30000">
                    <a:srgbClr val="FF3300"/>
                  </a:gs>
                </a:gsLst>
                <a:lin ang="5400000" scaled="1"/>
              </a:gradFill>
              <a:effectLst/>
              <a:uLnTx/>
              <a:uFillTx/>
              <a:latin typeface="Arial" panose="020B0604020202020204"/>
              <a:ea typeface="微软雅黑" panose="020B0503020204020204" pitchFamily="34" charset="-122"/>
              <a:cs typeface="+mn-ea"/>
              <a:sym typeface="+mn-lt"/>
            </a:endParaRPr>
          </a:p>
        </p:txBody>
      </p:sp>
      <p:grpSp>
        <p:nvGrpSpPr>
          <p:cNvPr id="17" name="组合 16"/>
          <p:cNvGrpSpPr>
            <a:grpSpLocks noChangeAspect="1"/>
          </p:cNvGrpSpPr>
          <p:nvPr/>
        </p:nvGrpSpPr>
        <p:grpSpPr>
          <a:xfrm>
            <a:off x="3969361" y="5189380"/>
            <a:ext cx="2376000" cy="565960"/>
            <a:chOff x="3123788" y="1995506"/>
            <a:chExt cx="2846141" cy="677945"/>
          </a:xfrm>
        </p:grpSpPr>
        <p:sp>
          <p:nvSpPr>
            <p:cNvPr id="18" name="圆角矩形 44"/>
            <p:cNvSpPr/>
            <p:nvPr/>
          </p:nvSpPr>
          <p:spPr>
            <a:xfrm>
              <a:off x="3123788" y="1995506"/>
              <a:ext cx="2846141" cy="677945"/>
            </a:xfrm>
            <a:prstGeom prst="roundRect">
              <a:avLst>
                <a:gd name="adj" fmla="val 50000"/>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gradFill>
                  <a:gsLst>
                    <a:gs pos="90000">
                      <a:srgbClr val="C00000"/>
                    </a:gs>
                    <a:gs pos="30000">
                      <a:srgbClr val="FF3300"/>
                    </a:gs>
                  </a:gsLst>
                  <a:lin ang="5400000" scaled="1"/>
                </a:gradFill>
                <a:effectLst/>
                <a:uLnTx/>
                <a:uFillTx/>
                <a:latin typeface="Arial" panose="020B0604020202020204"/>
                <a:ea typeface="微软雅黑" panose="020B0503020204020204" pitchFamily="34" charset="-122"/>
                <a:cs typeface="+mn-ea"/>
                <a:sym typeface="+mn-lt"/>
              </a:endParaRPr>
            </a:p>
          </p:txBody>
        </p:sp>
        <p:sp>
          <p:nvSpPr>
            <p:cNvPr id="19" name="矩形 18"/>
            <p:cNvSpPr/>
            <p:nvPr/>
          </p:nvSpPr>
          <p:spPr>
            <a:xfrm>
              <a:off x="3305601" y="2087603"/>
              <a:ext cx="2535991" cy="479279"/>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gradFill>
                    <a:gsLst>
                      <a:gs pos="83000">
                        <a:prstClr val="white"/>
                      </a:gs>
                      <a:gs pos="100000">
                        <a:prstClr val="white"/>
                      </a:gs>
                    </a:gsLst>
                    <a:lin ang="5400000" scaled="1"/>
                  </a:gradFill>
                  <a:effectLst/>
                  <a:uLnTx/>
                  <a:uFillTx/>
                  <a:latin typeface="Arial" panose="020B0604020202020204"/>
                  <a:ea typeface="微软雅黑" panose="020B0503020204020204" pitchFamily="34" charset="-122"/>
                  <a:cs typeface="+mn-ea"/>
                  <a:sym typeface="+mn-lt"/>
                </a:rPr>
                <a:t>绩效管理问题</a:t>
              </a:r>
              <a:endParaRPr kumimoji="0" lang="zh-CN" altLang="en-US" sz="2000" b="1" i="0" u="none" strike="noStrike" kern="0" cap="none" spc="0" normalizeH="0" baseline="0" noProof="0" dirty="0">
                <a:ln>
                  <a:noFill/>
                </a:ln>
                <a:gradFill>
                  <a:gsLst>
                    <a:gs pos="83000">
                      <a:prstClr val="white"/>
                    </a:gs>
                    <a:gs pos="100000">
                      <a:prstClr val="white"/>
                    </a:gs>
                  </a:gsLst>
                  <a:lin ang="5400000" scaled="1"/>
                </a:gradFill>
                <a:effectLst/>
                <a:uLnTx/>
                <a:uFillTx/>
                <a:latin typeface="Arial" panose="020B0604020202020204"/>
                <a:ea typeface="微软雅黑" panose="020B0503020204020204" pitchFamily="34" charset="-122"/>
                <a:cs typeface="+mn-ea"/>
                <a:sym typeface="+mn-lt"/>
              </a:endParaRPr>
            </a:p>
          </p:txBody>
        </p:sp>
      </p:grpSp>
      <p:sp>
        <p:nvSpPr>
          <p:cNvPr id="20" name="矩形 6"/>
          <p:cNvSpPr>
            <a:spLocks noChangeArrowheads="1"/>
          </p:cNvSpPr>
          <p:nvPr/>
        </p:nvSpPr>
        <p:spPr bwMode="auto">
          <a:xfrm>
            <a:off x="6449013" y="3083078"/>
            <a:ext cx="4355816" cy="516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914400">
              <a:lnSpc>
                <a:spcPct val="120000"/>
              </a:lnSpc>
            </a:pPr>
            <a:r>
              <a:rPr lang="zh-CN" altLang="en-US" sz="1200" dirty="0">
                <a:gradFill>
                  <a:gsLst>
                    <a:gs pos="100000">
                      <a:srgbClr val="000000">
                        <a:lumMod val="85000"/>
                        <a:lumOff val="15000"/>
                      </a:srgbClr>
                    </a:gs>
                    <a:gs pos="0">
                      <a:srgbClr val="000000">
                        <a:lumMod val="85000"/>
                        <a:lumOff val="15000"/>
                      </a:srgbClr>
                    </a:gs>
                  </a:gsLst>
                  <a:lin ang="0" scaled="0"/>
                </a:gradFill>
                <a:latin typeface="Arial" panose="020B0604020202020204"/>
                <a:ea typeface="微软雅黑" panose="020B0503020204020204" pitchFamily="34" charset="-122"/>
                <a:cs typeface="+mn-ea"/>
                <a:sym typeface="+mn-lt"/>
              </a:rPr>
              <a:t>复制粘贴您需要的文字内容，单击添加文字内容，言简意赅不罗嗦。复制粘贴您需要的文字内容，单击添加文字内容，言简</a:t>
            </a:r>
            <a:endParaRPr lang="zh-CN" altLang="en-US" sz="1200" dirty="0">
              <a:gradFill>
                <a:gsLst>
                  <a:gs pos="100000">
                    <a:srgbClr val="000000">
                      <a:lumMod val="85000"/>
                      <a:lumOff val="15000"/>
                    </a:srgbClr>
                  </a:gs>
                  <a:gs pos="0">
                    <a:srgbClr val="000000">
                      <a:lumMod val="85000"/>
                      <a:lumOff val="15000"/>
                    </a:srgbClr>
                  </a:gs>
                </a:gsLst>
                <a:lin ang="0" scaled="0"/>
              </a:gradFill>
              <a:latin typeface="Arial" panose="020B0604020202020204"/>
              <a:ea typeface="微软雅黑" panose="020B0503020204020204" pitchFamily="34" charset="-122"/>
              <a:cs typeface="+mn-ea"/>
              <a:sym typeface="+mn-lt"/>
            </a:endParaRPr>
          </a:p>
        </p:txBody>
      </p:sp>
      <p:sp>
        <p:nvSpPr>
          <p:cNvPr id="21" name="矩形 6"/>
          <p:cNvSpPr>
            <a:spLocks noChangeArrowheads="1"/>
          </p:cNvSpPr>
          <p:nvPr/>
        </p:nvSpPr>
        <p:spPr bwMode="auto">
          <a:xfrm>
            <a:off x="6449013" y="4202505"/>
            <a:ext cx="4355816" cy="516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914400">
              <a:lnSpc>
                <a:spcPct val="120000"/>
              </a:lnSpc>
            </a:pPr>
            <a:r>
              <a:rPr lang="zh-CN" altLang="en-US" sz="1200" dirty="0">
                <a:gradFill>
                  <a:gsLst>
                    <a:gs pos="100000">
                      <a:srgbClr val="000000">
                        <a:lumMod val="85000"/>
                        <a:lumOff val="15000"/>
                      </a:srgbClr>
                    </a:gs>
                    <a:gs pos="0">
                      <a:srgbClr val="000000">
                        <a:lumMod val="85000"/>
                        <a:lumOff val="15000"/>
                      </a:srgbClr>
                    </a:gs>
                  </a:gsLst>
                  <a:lin ang="0" scaled="0"/>
                </a:gradFill>
                <a:latin typeface="Arial" panose="020B0604020202020204"/>
                <a:ea typeface="微软雅黑" panose="020B0503020204020204" pitchFamily="34" charset="-122"/>
                <a:cs typeface="+mn-ea"/>
                <a:sym typeface="+mn-lt"/>
              </a:rPr>
              <a:t>复制粘贴您需要的文字内容，单击添加文字内容，言简意赅不罗嗦。复制粘贴您需要的文字内容，单击添加文字内容，言简</a:t>
            </a:r>
            <a:endParaRPr lang="zh-CN" altLang="en-US" sz="1200" dirty="0">
              <a:gradFill>
                <a:gsLst>
                  <a:gs pos="100000">
                    <a:srgbClr val="000000">
                      <a:lumMod val="85000"/>
                      <a:lumOff val="15000"/>
                    </a:srgbClr>
                  </a:gs>
                  <a:gs pos="0">
                    <a:srgbClr val="000000">
                      <a:lumMod val="85000"/>
                      <a:lumOff val="15000"/>
                    </a:srgbClr>
                  </a:gs>
                </a:gsLst>
                <a:lin ang="0" scaled="0"/>
              </a:gradFill>
              <a:latin typeface="Arial" panose="020B0604020202020204"/>
              <a:ea typeface="微软雅黑" panose="020B0503020204020204" pitchFamily="34" charset="-122"/>
              <a:cs typeface="+mn-ea"/>
              <a:sym typeface="+mn-lt"/>
            </a:endParaRPr>
          </a:p>
        </p:txBody>
      </p:sp>
      <p:sp>
        <p:nvSpPr>
          <p:cNvPr id="22" name="矩形 6"/>
          <p:cNvSpPr>
            <a:spLocks noChangeArrowheads="1"/>
          </p:cNvSpPr>
          <p:nvPr/>
        </p:nvSpPr>
        <p:spPr bwMode="auto">
          <a:xfrm>
            <a:off x="6449013" y="5207945"/>
            <a:ext cx="4355816" cy="516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914400">
              <a:lnSpc>
                <a:spcPct val="120000"/>
              </a:lnSpc>
            </a:pPr>
            <a:r>
              <a:rPr lang="zh-CN" altLang="en-US" sz="1200" dirty="0">
                <a:gradFill>
                  <a:gsLst>
                    <a:gs pos="100000">
                      <a:srgbClr val="000000">
                        <a:lumMod val="85000"/>
                        <a:lumOff val="15000"/>
                      </a:srgbClr>
                    </a:gs>
                    <a:gs pos="0">
                      <a:srgbClr val="000000">
                        <a:lumMod val="85000"/>
                        <a:lumOff val="15000"/>
                      </a:srgbClr>
                    </a:gs>
                  </a:gsLst>
                  <a:lin ang="0" scaled="0"/>
                </a:gradFill>
                <a:latin typeface="Arial" panose="020B0604020202020204"/>
                <a:ea typeface="微软雅黑" panose="020B0503020204020204" pitchFamily="34" charset="-122"/>
                <a:cs typeface="+mn-ea"/>
                <a:sym typeface="+mn-lt"/>
              </a:rPr>
              <a:t>复制粘贴您需要的文字内容，单击添加文字内容，言简意赅不罗嗦。复制粘贴您需要的文字内容，单击添加文字内容，言简</a:t>
            </a:r>
            <a:endParaRPr lang="zh-CN" altLang="en-US" sz="1200" dirty="0">
              <a:gradFill>
                <a:gsLst>
                  <a:gs pos="100000">
                    <a:srgbClr val="000000">
                      <a:lumMod val="85000"/>
                      <a:lumOff val="15000"/>
                    </a:srgbClr>
                  </a:gs>
                  <a:gs pos="0">
                    <a:srgbClr val="000000">
                      <a:lumMod val="85000"/>
                      <a:lumOff val="15000"/>
                    </a:srgbClr>
                  </a:gs>
                </a:gsLst>
                <a:lin ang="0" scaled="0"/>
              </a:gradFill>
              <a:latin typeface="Arial" panose="020B0604020202020204"/>
              <a:ea typeface="微软雅黑" panose="020B0503020204020204" pitchFamily="34" charset="-122"/>
              <a:cs typeface="+mn-ea"/>
              <a:sym typeface="+mn-lt"/>
            </a:endParaRPr>
          </a:p>
        </p:txBody>
      </p:sp>
      <p:sp>
        <p:nvSpPr>
          <p:cNvPr id="23" name="TextBox 45"/>
          <p:cNvSpPr txBox="1"/>
          <p:nvPr/>
        </p:nvSpPr>
        <p:spPr>
          <a:xfrm>
            <a:off x="4413516" y="2336458"/>
            <a:ext cx="6572937" cy="569387"/>
          </a:xfrm>
          <a:prstGeom prst="rect">
            <a:avLst/>
          </a:prstGeom>
          <a:noFill/>
        </p:spPr>
        <p:txBody>
          <a:bodyPr wrap="square" rtlCol="0">
            <a:spAutoFit/>
          </a:bodyPr>
          <a:lstStyle/>
          <a:p>
            <a:pPr defTabSz="1375410">
              <a:lnSpc>
                <a:spcPts val="2000"/>
              </a:lnSpc>
            </a:pPr>
            <a:r>
              <a:rPr lang="zh-CN" altLang="en-US" sz="935">
                <a:gradFill>
                  <a:gsLst>
                    <a:gs pos="0">
                      <a:prstClr val="black">
                        <a:lumMod val="75000"/>
                        <a:lumOff val="25000"/>
                      </a:prstClr>
                    </a:gs>
                    <a:gs pos="100000">
                      <a:prstClr val="black">
                        <a:lumMod val="75000"/>
                        <a:lumOff val="25000"/>
                      </a:prstClr>
                    </a:gs>
                  </a:gsLst>
                  <a:lin ang="5400000" scaled="1"/>
                </a:gradFill>
                <a:latin typeface="Arial" panose="020B0604020202020204"/>
                <a:ea typeface="微软雅黑" panose="020B0503020204020204" pitchFamily="34" charset="-122"/>
                <a:cs typeface="+mn-ea"/>
                <a:sym typeface="+mn-lt"/>
              </a:rPr>
              <a:t>您的内容打在这里，或者通过粘贴复制并只保留文字内容您的内容打在这里，或者通过粘贴复制并只保留文字内容</a:t>
            </a:r>
            <a:r>
              <a:rPr lang="en-US" altLang="zh-CN" sz="935">
                <a:gradFill>
                  <a:gsLst>
                    <a:gs pos="0">
                      <a:prstClr val="black">
                        <a:lumMod val="75000"/>
                        <a:lumOff val="25000"/>
                      </a:prstClr>
                    </a:gs>
                    <a:gs pos="100000">
                      <a:prstClr val="black">
                        <a:lumMod val="75000"/>
                        <a:lumOff val="25000"/>
                      </a:prstClr>
                    </a:gs>
                  </a:gsLst>
                  <a:lin ang="5400000" scaled="1"/>
                </a:gradFill>
                <a:latin typeface="Arial" panose="020B0604020202020204"/>
                <a:ea typeface="微软雅黑" panose="020B0503020204020204" pitchFamily="34" charset="-122"/>
                <a:cs typeface="+mn-ea"/>
                <a:sym typeface="+mn-lt"/>
              </a:rPr>
              <a:t>.</a:t>
            </a:r>
            <a:r>
              <a:rPr lang="zh-CN" altLang="en-US" sz="935">
                <a:gradFill>
                  <a:gsLst>
                    <a:gs pos="0">
                      <a:prstClr val="black">
                        <a:lumMod val="75000"/>
                        <a:lumOff val="25000"/>
                      </a:prstClr>
                    </a:gs>
                    <a:gs pos="100000">
                      <a:prstClr val="black">
                        <a:lumMod val="75000"/>
                        <a:lumOff val="25000"/>
                      </a:prstClr>
                    </a:gs>
                  </a:gsLst>
                  <a:lin ang="5400000" scaled="1"/>
                </a:gradFill>
                <a:latin typeface="Arial" panose="020B0604020202020204"/>
                <a:ea typeface="微软雅黑" panose="020B0503020204020204" pitchFamily="34" charset="-122"/>
                <a:cs typeface="+mn-ea"/>
                <a:sym typeface="+mn-lt"/>
              </a:rPr>
              <a:t>您的内容打在这里，或者通过粘贴复制并只保留文字内容您的内容打在这里，</a:t>
            </a:r>
            <a:endParaRPr lang="en-US" altLang="zh-CN" sz="935" dirty="0">
              <a:gradFill>
                <a:gsLst>
                  <a:gs pos="0">
                    <a:prstClr val="black">
                      <a:lumMod val="75000"/>
                      <a:lumOff val="25000"/>
                    </a:prstClr>
                  </a:gs>
                  <a:gs pos="100000">
                    <a:prstClr val="black">
                      <a:lumMod val="75000"/>
                      <a:lumOff val="25000"/>
                    </a:prstClr>
                  </a:gs>
                </a:gsLst>
                <a:lin ang="5400000" scaled="1"/>
              </a:gradFill>
              <a:latin typeface="Arial" panose="020B0604020202020204"/>
              <a:ea typeface="微软雅黑" panose="020B0503020204020204" pitchFamily="34" charset="-122"/>
              <a:cs typeface="+mn-ea"/>
              <a:sym typeface="+mn-lt"/>
            </a:endParaRPr>
          </a:p>
        </p:txBody>
      </p:sp>
      <p:grpSp>
        <p:nvGrpSpPr>
          <p:cNvPr id="24" name="组合 23"/>
          <p:cNvGrpSpPr/>
          <p:nvPr/>
        </p:nvGrpSpPr>
        <p:grpSpPr>
          <a:xfrm>
            <a:off x="386317" y="1524227"/>
            <a:ext cx="4013200" cy="4965700"/>
            <a:chOff x="289738" y="1143169"/>
            <a:chExt cx="3009900" cy="3724275"/>
          </a:xfrm>
        </p:grpSpPr>
        <p:pic>
          <p:nvPicPr>
            <p:cNvPr id="25" name="Picture 3"/>
            <p:cNvPicPr>
              <a:picLocks noChangeAspect="1" noChangeArrowheads="1"/>
            </p:cNvPicPr>
            <p:nvPr/>
          </p:nvPicPr>
          <p:blipFill>
            <a:blip r:embed="rId1">
              <a:extLst>
                <a:ext uri="{28A0092B-C50C-407E-A947-70E740481C1C}">
                  <a14:useLocalDpi xmlns:a14="http://schemas.microsoft.com/office/drawing/2010/main" val="0"/>
                </a:ext>
              </a:extLst>
            </a:blip>
            <a:srcRect l="5353" t="8440" r="6203" b="10136"/>
            <a:stretch>
              <a:fillRect/>
            </a:stretch>
          </p:blipFill>
          <p:spPr bwMode="auto">
            <a:xfrm>
              <a:off x="289738" y="1143169"/>
              <a:ext cx="3009900" cy="372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angle 2"/>
            <p:cNvSpPr/>
            <p:nvPr/>
          </p:nvSpPr>
          <p:spPr>
            <a:xfrm>
              <a:off x="682350" y="1544721"/>
              <a:ext cx="2259337" cy="2813777"/>
            </a:xfrm>
            <a:prstGeom prst="rect">
              <a:avLst/>
            </a:prstGeom>
            <a:blipFill rotWithShape="1">
              <a:blip r:embed="rId2"/>
              <a:srcRect/>
              <a:stretch>
                <a:fillRect l="-52197" t="-1" r="-66238" b="-3817"/>
              </a:stretch>
            </a:blipFill>
            <a:ln w="28575"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srgbClr val="302F33"/>
                </a:solidFill>
                <a:effectLst/>
                <a:uLnTx/>
                <a:uFillTx/>
                <a:latin typeface="Arial" panose="020B0604020202020204"/>
                <a:ea typeface="微软雅黑" panose="020B0503020204020204" pitchFamily="34" charset="-122"/>
                <a:cs typeface="+mn-ea"/>
                <a:sym typeface="+mn-lt"/>
              </a:endParaRPr>
            </a:p>
          </p:txBody>
        </p:sp>
      </p:grpSp>
      <p:sp>
        <p:nvSpPr>
          <p:cNvPr id="27" name="矩形 26"/>
          <p:cNvSpPr/>
          <p:nvPr/>
        </p:nvSpPr>
        <p:spPr>
          <a:xfrm>
            <a:off x="4436533" y="1905760"/>
            <a:ext cx="6096000" cy="379656"/>
          </a:xfrm>
          <a:prstGeom prst="rect">
            <a:avLst/>
          </a:prstGeom>
        </p:spPr>
        <p:txBody>
          <a:bodyPr>
            <a:spAutoFit/>
          </a:bodyPr>
          <a:lstStyle/>
          <a:p>
            <a:pPr defTabSz="914400"/>
            <a:r>
              <a:rPr lang="zh-CN" altLang="en-US" sz="1865" b="1" dirty="0">
                <a:solidFill>
                  <a:srgbClr val="7D8484"/>
                </a:solidFill>
                <a:latin typeface="Arial" panose="020B0604020202020204"/>
                <a:ea typeface="微软雅黑" panose="020B0503020204020204" pitchFamily="34" charset="-122"/>
                <a:cs typeface="+mn-ea"/>
                <a:sym typeface="+mn-lt"/>
              </a:rPr>
              <a:t>核心问题：工作重心不明确</a:t>
            </a:r>
            <a:endParaRPr lang="zh-CN" altLang="en-US" sz="1865" b="1" dirty="0">
              <a:solidFill>
                <a:srgbClr val="7D8484"/>
              </a:solidFill>
              <a:latin typeface="Arial" panose="020B0604020202020204"/>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60000">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14:bounceEnd="60000">
                                          <p:cBhvr additive="base">
                                            <p:cTn id="7" dur="500" fill="hold"/>
                                            <p:tgtEl>
                                              <p:spTgt spid="24"/>
                                            </p:tgtEl>
                                            <p:attrNameLst>
                                              <p:attrName>ppt_x</p:attrName>
                                            </p:attrNameLst>
                                          </p:cBhvr>
                                          <p:tavLst>
                                            <p:tav tm="0">
                                              <p:val>
                                                <p:strVal val="0-#ppt_w/2"/>
                                              </p:val>
                                            </p:tav>
                                            <p:tav tm="100000">
                                              <p:val>
                                                <p:strVal val="#ppt_x"/>
                                              </p:val>
                                            </p:tav>
                                          </p:tavLst>
                                        </p:anim>
                                        <p:anim calcmode="lin" valueType="num" p14:bounceEnd="60000">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left)">
                                          <p:cBhvr>
                                            <p:cTn id="12" dur="500"/>
                                            <p:tgtEl>
                                              <p:spTgt spid="27"/>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750"/>
                                            <p:tgtEl>
                                              <p:spTgt spid="23"/>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0-#ppt_w/2"/>
                                              </p:val>
                                            </p:tav>
                                            <p:tav tm="100000">
                                              <p:val>
                                                <p:strVal val="#ppt_x"/>
                                              </p:val>
                                            </p:tav>
                                          </p:tavLst>
                                        </p:anim>
                                        <p:anim calcmode="lin" valueType="num">
                                          <p:cBhvr additive="base">
                                            <p:cTn id="22"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0-#ppt_w/2"/>
                                              </p:val>
                                            </p:tav>
                                            <p:tav tm="100000">
                                              <p:val>
                                                <p:strVal val="#ppt_x"/>
                                              </p:val>
                                            </p:tav>
                                          </p:tavLst>
                                        </p:anim>
                                        <p:anim calcmode="lin" valueType="num">
                                          <p:cBhvr additive="base">
                                            <p:cTn id="28"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nodeType="click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fill="hold"/>
                                            <p:tgtEl>
                                              <p:spTgt spid="17"/>
                                            </p:tgtEl>
                                            <p:attrNameLst>
                                              <p:attrName>ppt_x</p:attrName>
                                            </p:attrNameLst>
                                          </p:cBhvr>
                                          <p:tavLst>
                                            <p:tav tm="0">
                                              <p:val>
                                                <p:strVal val="0-#ppt_w/2"/>
                                              </p:val>
                                            </p:tav>
                                            <p:tav tm="100000">
                                              <p:val>
                                                <p:strVal val="#ppt_x"/>
                                              </p:val>
                                            </p:tav>
                                          </p:tavLst>
                                        </p:anim>
                                        <p:anim calcmode="lin" valueType="num">
                                          <p:cBhvr additive="base">
                                            <p:cTn id="34"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left)">
                                          <p:cBhvr>
                                            <p:cTn id="39" dur="500"/>
                                            <p:tgtEl>
                                              <p:spTgt spid="5"/>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left)">
                                          <p:cBhvr>
                                            <p:cTn id="42" dur="500"/>
                                            <p:tgtEl>
                                              <p:spTgt spid="12"/>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left)">
                                          <p:cBhvr>
                                            <p:cTn id="45" dur="500"/>
                                            <p:tgtEl>
                                              <p:spTgt spid="16"/>
                                            </p:tgtEl>
                                          </p:cBhvr>
                                        </p:animEffect>
                                      </p:childTnLst>
                                    </p:cTn>
                                  </p:par>
                                  <p:par>
                                    <p:cTn id="46" presetID="42" presetClass="entr" presetSubtype="0" fill="hold" grpId="0" nodeType="withEffect">
                                      <p:stCondLst>
                                        <p:cond delay="50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1000"/>
                                            <p:tgtEl>
                                              <p:spTgt spid="20"/>
                                            </p:tgtEl>
                                          </p:cBhvr>
                                        </p:animEffect>
                                        <p:anim calcmode="lin" valueType="num">
                                          <p:cBhvr>
                                            <p:cTn id="49" dur="1000" fill="hold"/>
                                            <p:tgtEl>
                                              <p:spTgt spid="20"/>
                                            </p:tgtEl>
                                            <p:attrNameLst>
                                              <p:attrName>ppt_x</p:attrName>
                                            </p:attrNameLst>
                                          </p:cBhvr>
                                          <p:tavLst>
                                            <p:tav tm="0">
                                              <p:val>
                                                <p:strVal val="#ppt_x"/>
                                              </p:val>
                                            </p:tav>
                                            <p:tav tm="100000">
                                              <p:val>
                                                <p:strVal val="#ppt_x"/>
                                              </p:val>
                                            </p:tav>
                                          </p:tavLst>
                                        </p:anim>
                                        <p:anim calcmode="lin" valueType="num">
                                          <p:cBhvr>
                                            <p:cTn id="50" dur="1000" fill="hold"/>
                                            <p:tgtEl>
                                              <p:spTgt spid="20"/>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500"/>
                                      </p:stCondLst>
                                      <p:childTnLst>
                                        <p:set>
                                          <p:cBhvr>
                                            <p:cTn id="52" dur="1" fill="hold">
                                              <p:stCondLst>
                                                <p:cond delay="0"/>
                                              </p:stCondLst>
                                            </p:cTn>
                                            <p:tgtEl>
                                              <p:spTgt spid="21"/>
                                            </p:tgtEl>
                                            <p:attrNameLst>
                                              <p:attrName>style.visibility</p:attrName>
                                            </p:attrNameLst>
                                          </p:cBhvr>
                                          <p:to>
                                            <p:strVal val="visible"/>
                                          </p:to>
                                        </p:set>
                                        <p:animEffect transition="in" filter="fade">
                                          <p:cBhvr>
                                            <p:cTn id="53" dur="1000"/>
                                            <p:tgtEl>
                                              <p:spTgt spid="21"/>
                                            </p:tgtEl>
                                          </p:cBhvr>
                                        </p:animEffect>
                                        <p:anim calcmode="lin" valueType="num">
                                          <p:cBhvr>
                                            <p:cTn id="54" dur="1000" fill="hold"/>
                                            <p:tgtEl>
                                              <p:spTgt spid="21"/>
                                            </p:tgtEl>
                                            <p:attrNameLst>
                                              <p:attrName>ppt_x</p:attrName>
                                            </p:attrNameLst>
                                          </p:cBhvr>
                                          <p:tavLst>
                                            <p:tav tm="0">
                                              <p:val>
                                                <p:strVal val="#ppt_x"/>
                                              </p:val>
                                            </p:tav>
                                            <p:tav tm="100000">
                                              <p:val>
                                                <p:strVal val="#ppt_x"/>
                                              </p:val>
                                            </p:tav>
                                          </p:tavLst>
                                        </p:anim>
                                        <p:anim calcmode="lin" valueType="num">
                                          <p:cBhvr>
                                            <p:cTn id="55" dur="1000" fill="hold"/>
                                            <p:tgtEl>
                                              <p:spTgt spid="21"/>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500"/>
                                      </p:stCondLst>
                                      <p:childTnLst>
                                        <p:set>
                                          <p:cBhvr>
                                            <p:cTn id="57" dur="1" fill="hold">
                                              <p:stCondLst>
                                                <p:cond delay="0"/>
                                              </p:stCondLst>
                                            </p:cTn>
                                            <p:tgtEl>
                                              <p:spTgt spid="22"/>
                                            </p:tgtEl>
                                            <p:attrNameLst>
                                              <p:attrName>style.visibility</p:attrName>
                                            </p:attrNameLst>
                                          </p:cBhvr>
                                          <p:to>
                                            <p:strVal val="visible"/>
                                          </p:to>
                                        </p:set>
                                        <p:animEffect transition="in" filter="fade">
                                          <p:cBhvr>
                                            <p:cTn id="58" dur="1000"/>
                                            <p:tgtEl>
                                              <p:spTgt spid="22"/>
                                            </p:tgtEl>
                                          </p:cBhvr>
                                        </p:animEffect>
                                        <p:anim calcmode="lin" valueType="num">
                                          <p:cBhvr>
                                            <p:cTn id="59" dur="1000" fill="hold"/>
                                            <p:tgtEl>
                                              <p:spTgt spid="22"/>
                                            </p:tgtEl>
                                            <p:attrNameLst>
                                              <p:attrName>ppt_x</p:attrName>
                                            </p:attrNameLst>
                                          </p:cBhvr>
                                          <p:tavLst>
                                            <p:tav tm="0">
                                              <p:val>
                                                <p:strVal val="#ppt_x"/>
                                              </p:val>
                                            </p:tav>
                                            <p:tav tm="100000">
                                              <p:val>
                                                <p:strVal val="#ppt_x"/>
                                              </p:val>
                                            </p:tav>
                                          </p:tavLst>
                                        </p:anim>
                                        <p:anim calcmode="lin" valueType="num">
                                          <p:cBhvr>
                                            <p:cTn id="6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P spid="16" grpId="0" animBg="1"/>
          <p:bldP spid="20" grpId="0"/>
          <p:bldP spid="21" grpId="0"/>
          <p:bldP spid="22" grpId="0"/>
          <p:bldP spid="2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left)">
                                          <p:cBhvr>
                                            <p:cTn id="12" dur="500"/>
                                            <p:tgtEl>
                                              <p:spTgt spid="27"/>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750"/>
                                            <p:tgtEl>
                                              <p:spTgt spid="23"/>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0-#ppt_w/2"/>
                                              </p:val>
                                            </p:tav>
                                            <p:tav tm="100000">
                                              <p:val>
                                                <p:strVal val="#ppt_x"/>
                                              </p:val>
                                            </p:tav>
                                          </p:tavLst>
                                        </p:anim>
                                        <p:anim calcmode="lin" valueType="num">
                                          <p:cBhvr additive="base">
                                            <p:cTn id="22"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0-#ppt_w/2"/>
                                              </p:val>
                                            </p:tav>
                                            <p:tav tm="100000">
                                              <p:val>
                                                <p:strVal val="#ppt_x"/>
                                              </p:val>
                                            </p:tav>
                                          </p:tavLst>
                                        </p:anim>
                                        <p:anim calcmode="lin" valueType="num">
                                          <p:cBhvr additive="base">
                                            <p:cTn id="28"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nodeType="click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fill="hold"/>
                                            <p:tgtEl>
                                              <p:spTgt spid="17"/>
                                            </p:tgtEl>
                                            <p:attrNameLst>
                                              <p:attrName>ppt_x</p:attrName>
                                            </p:attrNameLst>
                                          </p:cBhvr>
                                          <p:tavLst>
                                            <p:tav tm="0">
                                              <p:val>
                                                <p:strVal val="0-#ppt_w/2"/>
                                              </p:val>
                                            </p:tav>
                                            <p:tav tm="100000">
                                              <p:val>
                                                <p:strVal val="#ppt_x"/>
                                              </p:val>
                                            </p:tav>
                                          </p:tavLst>
                                        </p:anim>
                                        <p:anim calcmode="lin" valueType="num">
                                          <p:cBhvr additive="base">
                                            <p:cTn id="34"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left)">
                                          <p:cBhvr>
                                            <p:cTn id="39" dur="500"/>
                                            <p:tgtEl>
                                              <p:spTgt spid="5"/>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left)">
                                          <p:cBhvr>
                                            <p:cTn id="42" dur="500"/>
                                            <p:tgtEl>
                                              <p:spTgt spid="12"/>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left)">
                                          <p:cBhvr>
                                            <p:cTn id="45" dur="500"/>
                                            <p:tgtEl>
                                              <p:spTgt spid="16"/>
                                            </p:tgtEl>
                                          </p:cBhvr>
                                        </p:animEffect>
                                      </p:childTnLst>
                                    </p:cTn>
                                  </p:par>
                                  <p:par>
                                    <p:cTn id="46" presetID="42" presetClass="entr" presetSubtype="0" fill="hold" grpId="0" nodeType="withEffect">
                                      <p:stCondLst>
                                        <p:cond delay="50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1000"/>
                                            <p:tgtEl>
                                              <p:spTgt spid="20"/>
                                            </p:tgtEl>
                                          </p:cBhvr>
                                        </p:animEffect>
                                        <p:anim calcmode="lin" valueType="num">
                                          <p:cBhvr>
                                            <p:cTn id="49" dur="1000" fill="hold"/>
                                            <p:tgtEl>
                                              <p:spTgt spid="20"/>
                                            </p:tgtEl>
                                            <p:attrNameLst>
                                              <p:attrName>ppt_x</p:attrName>
                                            </p:attrNameLst>
                                          </p:cBhvr>
                                          <p:tavLst>
                                            <p:tav tm="0">
                                              <p:val>
                                                <p:strVal val="#ppt_x"/>
                                              </p:val>
                                            </p:tav>
                                            <p:tav tm="100000">
                                              <p:val>
                                                <p:strVal val="#ppt_x"/>
                                              </p:val>
                                            </p:tav>
                                          </p:tavLst>
                                        </p:anim>
                                        <p:anim calcmode="lin" valueType="num">
                                          <p:cBhvr>
                                            <p:cTn id="50" dur="1000" fill="hold"/>
                                            <p:tgtEl>
                                              <p:spTgt spid="20"/>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500"/>
                                      </p:stCondLst>
                                      <p:childTnLst>
                                        <p:set>
                                          <p:cBhvr>
                                            <p:cTn id="52" dur="1" fill="hold">
                                              <p:stCondLst>
                                                <p:cond delay="0"/>
                                              </p:stCondLst>
                                            </p:cTn>
                                            <p:tgtEl>
                                              <p:spTgt spid="21"/>
                                            </p:tgtEl>
                                            <p:attrNameLst>
                                              <p:attrName>style.visibility</p:attrName>
                                            </p:attrNameLst>
                                          </p:cBhvr>
                                          <p:to>
                                            <p:strVal val="visible"/>
                                          </p:to>
                                        </p:set>
                                        <p:animEffect transition="in" filter="fade">
                                          <p:cBhvr>
                                            <p:cTn id="53" dur="1000"/>
                                            <p:tgtEl>
                                              <p:spTgt spid="21"/>
                                            </p:tgtEl>
                                          </p:cBhvr>
                                        </p:animEffect>
                                        <p:anim calcmode="lin" valueType="num">
                                          <p:cBhvr>
                                            <p:cTn id="54" dur="1000" fill="hold"/>
                                            <p:tgtEl>
                                              <p:spTgt spid="21"/>
                                            </p:tgtEl>
                                            <p:attrNameLst>
                                              <p:attrName>ppt_x</p:attrName>
                                            </p:attrNameLst>
                                          </p:cBhvr>
                                          <p:tavLst>
                                            <p:tav tm="0">
                                              <p:val>
                                                <p:strVal val="#ppt_x"/>
                                              </p:val>
                                            </p:tav>
                                            <p:tav tm="100000">
                                              <p:val>
                                                <p:strVal val="#ppt_x"/>
                                              </p:val>
                                            </p:tav>
                                          </p:tavLst>
                                        </p:anim>
                                        <p:anim calcmode="lin" valueType="num">
                                          <p:cBhvr>
                                            <p:cTn id="55" dur="1000" fill="hold"/>
                                            <p:tgtEl>
                                              <p:spTgt spid="21"/>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500"/>
                                      </p:stCondLst>
                                      <p:childTnLst>
                                        <p:set>
                                          <p:cBhvr>
                                            <p:cTn id="57" dur="1" fill="hold">
                                              <p:stCondLst>
                                                <p:cond delay="0"/>
                                              </p:stCondLst>
                                            </p:cTn>
                                            <p:tgtEl>
                                              <p:spTgt spid="22"/>
                                            </p:tgtEl>
                                            <p:attrNameLst>
                                              <p:attrName>style.visibility</p:attrName>
                                            </p:attrNameLst>
                                          </p:cBhvr>
                                          <p:to>
                                            <p:strVal val="visible"/>
                                          </p:to>
                                        </p:set>
                                        <p:animEffect transition="in" filter="fade">
                                          <p:cBhvr>
                                            <p:cTn id="58" dur="1000"/>
                                            <p:tgtEl>
                                              <p:spTgt spid="22"/>
                                            </p:tgtEl>
                                          </p:cBhvr>
                                        </p:animEffect>
                                        <p:anim calcmode="lin" valueType="num">
                                          <p:cBhvr>
                                            <p:cTn id="59" dur="1000" fill="hold"/>
                                            <p:tgtEl>
                                              <p:spTgt spid="22"/>
                                            </p:tgtEl>
                                            <p:attrNameLst>
                                              <p:attrName>ppt_x</p:attrName>
                                            </p:attrNameLst>
                                          </p:cBhvr>
                                          <p:tavLst>
                                            <p:tav tm="0">
                                              <p:val>
                                                <p:strVal val="#ppt_x"/>
                                              </p:val>
                                            </p:tav>
                                            <p:tav tm="100000">
                                              <p:val>
                                                <p:strVal val="#ppt_x"/>
                                              </p:val>
                                            </p:tav>
                                          </p:tavLst>
                                        </p:anim>
                                        <p:anim calcmode="lin" valueType="num">
                                          <p:cBhvr>
                                            <p:cTn id="6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P spid="16" grpId="0" animBg="1"/>
          <p:bldP spid="20" grpId="0"/>
          <p:bldP spid="21" grpId="0"/>
          <p:bldP spid="22" grpId="0"/>
          <p:bldP spid="27"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55869" y="88072"/>
            <a:ext cx="4208891" cy="584775"/>
            <a:chOff x="355869" y="88072"/>
            <a:chExt cx="4208891" cy="584775"/>
          </a:xfrm>
        </p:grpSpPr>
        <p:sp>
          <p:nvSpPr>
            <p:cNvPr id="8" name="矩形 7"/>
            <p:cNvSpPr/>
            <p:nvPr/>
          </p:nvSpPr>
          <p:spPr>
            <a:xfrm>
              <a:off x="355869" y="88072"/>
              <a:ext cx="2646878" cy="584775"/>
            </a:xfrm>
            <a:prstGeom prst="rect">
              <a:avLst/>
            </a:prstGeom>
          </p:spPr>
          <p:txBody>
            <a:bodyPr wrap="none">
              <a:spAutoFit/>
            </a:bodyPr>
            <a:lstStyle/>
            <a:p>
              <a:r>
                <a:rPr lang="zh-CN" altLang="en-US" sz="3200" b="1">
                  <a:solidFill>
                    <a:srgbClr val="C00000"/>
                  </a:solidFill>
                  <a:latin typeface="微软雅黑" panose="020B0503020204020204" pitchFamily="34" charset="-122"/>
                  <a:ea typeface="微软雅黑" panose="020B0503020204020204" pitchFamily="34" charset="-122"/>
                </a:rPr>
                <a:t>工作不足之处</a:t>
              </a:r>
              <a:endParaRPr lang="zh-CN" altLang="en-US" sz="3200" b="1" dirty="0">
                <a:solidFill>
                  <a:srgbClr val="C00000"/>
                </a:solidFill>
                <a:latin typeface="微软雅黑" panose="020B0503020204020204" pitchFamily="34" charset="-122"/>
                <a:ea typeface="微软雅黑" panose="020B0503020204020204" pitchFamily="34" charset="-122"/>
              </a:endParaRPr>
            </a:p>
          </p:txBody>
        </p:sp>
        <p:sp>
          <p:nvSpPr>
            <p:cNvPr id="9" name="矩形 8"/>
            <p:cNvSpPr/>
            <p:nvPr/>
          </p:nvSpPr>
          <p:spPr>
            <a:xfrm>
              <a:off x="2841211" y="258223"/>
              <a:ext cx="1723549" cy="400110"/>
            </a:xfrm>
            <a:prstGeom prst="rect">
              <a:avLst/>
            </a:prstGeom>
          </p:spPr>
          <p:txBody>
            <a:bodyPr wrap="none">
              <a:spAutoFit/>
            </a:bodyPr>
            <a:lstStyle/>
            <a:p>
              <a:pPr lvl="0"/>
              <a:r>
                <a:rPr lang="zh-CN" altLang="en-US" sz="2000">
                  <a:solidFill>
                    <a:prstClr val="black"/>
                  </a:solidFill>
                  <a:latin typeface="微软雅黑" panose="020B0503020204020204" pitchFamily="34" charset="-122"/>
                  <a:ea typeface="微软雅黑" panose="020B0503020204020204" pitchFamily="34" charset="-122"/>
                </a:rPr>
                <a:t>市场认知不足</a:t>
              </a:r>
              <a:endParaRPr lang="zh-CN" altLang="en-US" sz="2000" dirty="0">
                <a:solidFill>
                  <a:prstClr val="black"/>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3048323" y="3480034"/>
            <a:ext cx="250127" cy="500253"/>
            <a:chOff x="6689558" y="882773"/>
            <a:chExt cx="250257" cy="500514"/>
          </a:xfrm>
        </p:grpSpPr>
        <p:cxnSp>
          <p:nvCxnSpPr>
            <p:cNvPr id="6" name="直接连接符 5"/>
            <p:cNvCxnSpPr/>
            <p:nvPr/>
          </p:nvCxnSpPr>
          <p:spPr>
            <a:xfrm>
              <a:off x="6689558" y="882773"/>
              <a:ext cx="250257" cy="2502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6689558" y="1133030"/>
              <a:ext cx="250257" cy="2502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p:nvGrpSpPr>
        <p:grpSpPr>
          <a:xfrm>
            <a:off x="817162" y="2119542"/>
            <a:ext cx="1978786" cy="3269157"/>
            <a:chOff x="817162" y="2119542"/>
            <a:chExt cx="1978786" cy="3269157"/>
          </a:xfrm>
        </p:grpSpPr>
        <p:sp>
          <p:nvSpPr>
            <p:cNvPr id="12" name="矩形 11"/>
            <p:cNvSpPr/>
            <p:nvPr/>
          </p:nvSpPr>
          <p:spPr bwMode="auto">
            <a:xfrm>
              <a:off x="817162" y="2191512"/>
              <a:ext cx="1963292" cy="3197187"/>
            </a:xfrm>
            <a:prstGeom prst="rect">
              <a:avLst/>
            </a:prstGeom>
            <a:noFill/>
            <a:ln w="6350" cap="flat" cmpd="sng" algn="ctr">
              <a:solidFill>
                <a:schemeClr val="bg1">
                  <a:lumMod val="75000"/>
                </a:schemeClr>
              </a:solidFill>
              <a:prstDash val="solid"/>
              <a:round/>
              <a:headEnd type="none" w="med" len="med"/>
              <a:tailEnd type="none" w="med" len="med"/>
            </a:ln>
            <a:effectLst/>
          </p:spPr>
          <p:txBody>
            <a:bodyPr vert="horz" wrap="square" lIns="91392" tIns="45696" rIns="91392" bIns="45696" numCol="1" rtlCol="0" anchor="t" anchorCtr="0" compatLnSpc="1"/>
            <a:lstStyle/>
            <a:p>
              <a:pPr defTabSz="913765" fontAlgn="base">
                <a:spcBef>
                  <a:spcPct val="0"/>
                </a:spcBef>
                <a:spcAft>
                  <a:spcPct val="0"/>
                </a:spcAft>
              </a:pPr>
              <a:endParaRPr lang="zh-CN" altLang="en-US" sz="1800">
                <a:solidFill>
                  <a:sysClr val="windowText" lastClr="000000"/>
                </a:solidFill>
                <a:latin typeface="微软雅黑" panose="020B0503020204020204" pitchFamily="34" charset="-122"/>
                <a:ea typeface="微软雅黑" panose="020B0503020204020204" pitchFamily="34" charset="-122"/>
              </a:endParaRPr>
            </a:p>
          </p:txBody>
        </p:sp>
        <p:sp>
          <p:nvSpPr>
            <p:cNvPr id="13" name="矩形 12"/>
            <p:cNvSpPr/>
            <p:nvPr/>
          </p:nvSpPr>
          <p:spPr bwMode="auto">
            <a:xfrm>
              <a:off x="817162" y="2119542"/>
              <a:ext cx="1978786" cy="430663"/>
            </a:xfrm>
            <a:prstGeom prst="rect">
              <a:avLst/>
            </a:prstGeom>
            <a:solidFill>
              <a:srgbClr val="C00000"/>
            </a:solidFill>
            <a:ln w="12700" cap="flat" cmpd="sng" algn="ctr">
              <a:noFill/>
              <a:prstDash val="solid"/>
              <a:round/>
              <a:headEnd type="none" w="med" len="med"/>
              <a:tailEnd type="none" w="med" len="med"/>
            </a:ln>
            <a:effectLst/>
          </p:spPr>
          <p:txBody>
            <a:bodyPr vert="horz" wrap="square" lIns="0" tIns="0" rIns="0" bIns="0" numCol="1" rtlCol="0" anchor="ctr" anchorCtr="0" compatLnSpc="1"/>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14" name="TextBox 27"/>
            <p:cNvSpPr txBox="1"/>
            <p:nvPr/>
          </p:nvSpPr>
          <p:spPr>
            <a:xfrm>
              <a:off x="919125" y="2134922"/>
              <a:ext cx="1759364" cy="399902"/>
            </a:xfrm>
            <a:prstGeom prst="rect">
              <a:avLst/>
            </a:prstGeom>
            <a:noFill/>
          </p:spPr>
          <p:txBody>
            <a:bodyPr wrap="square" rtlCol="0">
              <a:spAutoFit/>
            </a:bodyPr>
            <a:lstStyle>
              <a:defPPr>
                <a:defRPr lang="zh-CN"/>
              </a:defPPr>
              <a:lvl1pPr>
                <a:defRPr b="1">
                  <a:solidFill>
                    <a:schemeClr val="accent1"/>
                  </a:solidFill>
                  <a:latin typeface="+mn-ea"/>
                  <a:ea typeface="+mn-ea"/>
                </a:defRPr>
              </a:lvl1pPr>
            </a:lstStyle>
            <a:p>
              <a:pPr algn="ctr"/>
              <a:r>
                <a:rPr lang="zh-CN" altLang="zh-CN" sz="2000" b="0" dirty="0">
                  <a:solidFill>
                    <a:schemeClr val="bg1"/>
                  </a:solidFill>
                  <a:latin typeface="微软雅黑" panose="020B0503020204020204" pitchFamily="34" charset="-122"/>
                  <a:ea typeface="微软雅黑" panose="020B0503020204020204" pitchFamily="34" charset="-122"/>
                </a:rPr>
                <a:t>下沉经营职能</a:t>
              </a:r>
              <a:endParaRPr lang="en-US" altLang="zh-CN" sz="2000" b="0" dirty="0">
                <a:solidFill>
                  <a:schemeClr val="bg1"/>
                </a:solidFill>
                <a:latin typeface="微软雅黑" panose="020B0503020204020204" pitchFamily="34" charset="-122"/>
                <a:ea typeface="微软雅黑" panose="020B0503020204020204" pitchFamily="34" charset="-122"/>
              </a:endParaRPr>
            </a:p>
          </p:txBody>
        </p:sp>
        <p:sp>
          <p:nvSpPr>
            <p:cNvPr id="15" name="TextBox 28"/>
            <p:cNvSpPr txBox="1"/>
            <p:nvPr/>
          </p:nvSpPr>
          <p:spPr>
            <a:xfrm>
              <a:off x="911278" y="2821114"/>
              <a:ext cx="1692307" cy="1937983"/>
            </a:xfrm>
            <a:prstGeom prst="rect">
              <a:avLst/>
            </a:prstGeom>
            <a:noFill/>
          </p:spPr>
          <p:txBody>
            <a:bodyPr wrap="square" rtlCol="0">
              <a:spAutoFit/>
            </a:bodyPr>
            <a:lstStyle>
              <a:defPPr>
                <a:defRPr lang="zh-CN"/>
              </a:defPPr>
              <a:lvl1pPr algn="ctr">
                <a:defRPr sz="1600">
                  <a:solidFill>
                    <a:schemeClr val="accent1"/>
                  </a:solidFill>
                  <a:latin typeface="+mn-ea"/>
                  <a:ea typeface="+mn-ea"/>
                </a:defRPr>
              </a:lvl1pPr>
            </a:lstStyle>
            <a:p>
              <a:pPr algn="just">
                <a:lnSpc>
                  <a:spcPct val="150000"/>
                </a:lnSpc>
              </a:pP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将</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部分</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经营职能划归</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下级</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分公司，整合生产与经营资源，</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更利于业务发展。</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3574968" y="2119542"/>
            <a:ext cx="1978786" cy="3269157"/>
            <a:chOff x="3574968" y="2119542"/>
            <a:chExt cx="1978786" cy="3269157"/>
          </a:xfrm>
        </p:grpSpPr>
        <p:sp>
          <p:nvSpPr>
            <p:cNvPr id="17" name="矩形 16"/>
            <p:cNvSpPr/>
            <p:nvPr/>
          </p:nvSpPr>
          <p:spPr bwMode="auto">
            <a:xfrm>
              <a:off x="3574968" y="2191512"/>
              <a:ext cx="1963292" cy="3197187"/>
            </a:xfrm>
            <a:prstGeom prst="rect">
              <a:avLst/>
            </a:prstGeom>
            <a:noFill/>
            <a:ln w="6350" cap="flat" cmpd="sng" algn="ctr">
              <a:solidFill>
                <a:schemeClr val="bg1">
                  <a:lumMod val="75000"/>
                </a:schemeClr>
              </a:solidFill>
              <a:prstDash val="solid"/>
              <a:round/>
              <a:headEnd type="none" w="med" len="med"/>
              <a:tailEnd type="none" w="med" len="med"/>
            </a:ln>
            <a:effectLst/>
          </p:spPr>
          <p:txBody>
            <a:bodyPr vert="horz" wrap="square" lIns="91392" tIns="45696" rIns="91392" bIns="45696" numCol="1" rtlCol="0" anchor="t" anchorCtr="0" compatLnSpc="1"/>
            <a:lstStyle/>
            <a:p>
              <a:pPr defTabSz="913765" fontAlgn="base">
                <a:spcBef>
                  <a:spcPct val="0"/>
                </a:spcBef>
                <a:spcAft>
                  <a:spcPct val="0"/>
                </a:spcAft>
              </a:pPr>
              <a:endParaRPr lang="zh-CN" altLang="en-US" sz="1800">
                <a:solidFill>
                  <a:sysClr val="windowText" lastClr="000000"/>
                </a:solidFill>
                <a:latin typeface="微软雅黑" panose="020B0503020204020204" pitchFamily="34" charset="-122"/>
                <a:ea typeface="微软雅黑" panose="020B0503020204020204" pitchFamily="34" charset="-122"/>
              </a:endParaRPr>
            </a:p>
          </p:txBody>
        </p:sp>
        <p:sp>
          <p:nvSpPr>
            <p:cNvPr id="18" name="矩形 17"/>
            <p:cNvSpPr/>
            <p:nvPr/>
          </p:nvSpPr>
          <p:spPr bwMode="auto">
            <a:xfrm>
              <a:off x="3574968" y="2119542"/>
              <a:ext cx="1978786" cy="430663"/>
            </a:xfrm>
            <a:prstGeom prst="rect">
              <a:avLst/>
            </a:prstGeom>
            <a:solidFill>
              <a:srgbClr val="433D3C"/>
            </a:solidFill>
            <a:ln w="12700" cap="flat" cmpd="sng" algn="ctr">
              <a:noFill/>
              <a:prstDash val="solid"/>
              <a:round/>
              <a:headEnd type="none" w="med" len="med"/>
              <a:tailEnd type="none" w="med" len="med"/>
            </a:ln>
            <a:effectLst/>
          </p:spPr>
          <p:txBody>
            <a:bodyPr vert="horz" wrap="square" lIns="0" tIns="0" rIns="0" bIns="0" numCol="1" rtlCol="0" anchor="ctr" anchorCtr="0" compatLnSpc="1"/>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19" name="TextBox 33"/>
            <p:cNvSpPr txBox="1"/>
            <p:nvPr/>
          </p:nvSpPr>
          <p:spPr>
            <a:xfrm>
              <a:off x="3735276" y="2138137"/>
              <a:ext cx="1759364" cy="399902"/>
            </a:xfrm>
            <a:prstGeom prst="rect">
              <a:avLst/>
            </a:prstGeom>
            <a:noFill/>
          </p:spPr>
          <p:txBody>
            <a:bodyPr wrap="square" rtlCol="0">
              <a:spAutoFit/>
            </a:bodyPr>
            <a:lstStyle>
              <a:defPPr>
                <a:defRPr lang="zh-CN"/>
              </a:defPPr>
              <a:lvl1pPr>
                <a:defRPr b="1">
                  <a:solidFill>
                    <a:schemeClr val="accent1"/>
                  </a:solidFill>
                  <a:latin typeface="+mn-ea"/>
                  <a:ea typeface="+mn-ea"/>
                </a:defRPr>
              </a:lvl1pPr>
            </a:lstStyle>
            <a:p>
              <a:pPr algn="ctr"/>
              <a:r>
                <a:rPr lang="zh-CN" altLang="zh-CN" sz="2000" b="0" dirty="0">
                  <a:solidFill>
                    <a:schemeClr val="bg1"/>
                  </a:solidFill>
                  <a:latin typeface="微软雅黑" panose="020B0503020204020204" pitchFamily="34" charset="-122"/>
                  <a:ea typeface="微软雅黑" panose="020B0503020204020204" pitchFamily="34" charset="-122"/>
                </a:rPr>
                <a:t>推行融合发展</a:t>
              </a:r>
              <a:endParaRPr lang="en-US" altLang="zh-CN" sz="2000" b="0" dirty="0">
                <a:solidFill>
                  <a:schemeClr val="bg1"/>
                </a:solidFill>
                <a:latin typeface="微软雅黑" panose="020B0503020204020204" pitchFamily="34" charset="-122"/>
                <a:ea typeface="微软雅黑" panose="020B0503020204020204" pitchFamily="34" charset="-122"/>
              </a:endParaRPr>
            </a:p>
          </p:txBody>
        </p:sp>
        <p:sp>
          <p:nvSpPr>
            <p:cNvPr id="20" name="TextBox 34"/>
            <p:cNvSpPr txBox="1"/>
            <p:nvPr/>
          </p:nvSpPr>
          <p:spPr>
            <a:xfrm>
              <a:off x="3735277" y="2859200"/>
              <a:ext cx="1711414" cy="1568843"/>
            </a:xfrm>
            <a:prstGeom prst="rect">
              <a:avLst/>
            </a:prstGeom>
            <a:noFill/>
          </p:spPr>
          <p:txBody>
            <a:bodyPr wrap="square" rtlCol="0">
              <a:spAutoFit/>
            </a:bodyPr>
            <a:lstStyle>
              <a:defPPr>
                <a:defRPr lang="zh-CN"/>
              </a:defPPr>
              <a:lvl1pPr algn="just">
                <a:lnSpc>
                  <a:spcPct val="150000"/>
                </a:lnSpc>
                <a:defRPr sz="1600">
                  <a:solidFill>
                    <a:schemeClr val="bg1">
                      <a:lumMod val="85000"/>
                    </a:schemeClr>
                  </a:solidFill>
                  <a:latin typeface="微软雅黑 Light" panose="020B0502040204020203" pitchFamily="34" charset="-122"/>
                  <a:ea typeface="微软雅黑 Light" panose="020B0502040204020203" pitchFamily="34" charset="-122"/>
                </a:defRPr>
              </a:lvl1p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大力推行</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线上</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线下宣传融合</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 转型</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联动</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的</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专业融合</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9138681" y="2119542"/>
            <a:ext cx="1978786" cy="3269157"/>
            <a:chOff x="9138681" y="2119542"/>
            <a:chExt cx="1978786" cy="3269157"/>
          </a:xfrm>
        </p:grpSpPr>
        <p:sp>
          <p:nvSpPr>
            <p:cNvPr id="22" name="矩形 21"/>
            <p:cNvSpPr/>
            <p:nvPr/>
          </p:nvSpPr>
          <p:spPr bwMode="auto">
            <a:xfrm>
              <a:off x="9138681" y="2191512"/>
              <a:ext cx="1963292" cy="3197187"/>
            </a:xfrm>
            <a:prstGeom prst="rect">
              <a:avLst/>
            </a:prstGeom>
            <a:noFill/>
            <a:ln w="6350" cap="flat" cmpd="sng" algn="ctr">
              <a:solidFill>
                <a:schemeClr val="bg1">
                  <a:lumMod val="75000"/>
                </a:schemeClr>
              </a:solidFill>
              <a:prstDash val="solid"/>
              <a:round/>
              <a:headEnd type="none" w="med" len="med"/>
              <a:tailEnd type="none" w="med" len="med"/>
            </a:ln>
            <a:effectLst/>
          </p:spPr>
          <p:txBody>
            <a:bodyPr vert="horz" wrap="square" lIns="91392" tIns="45696" rIns="91392" bIns="45696" numCol="1" rtlCol="0" anchor="t" anchorCtr="0" compatLnSpc="1"/>
            <a:lstStyle/>
            <a:p>
              <a:pPr defTabSz="913765" fontAlgn="base">
                <a:spcBef>
                  <a:spcPct val="0"/>
                </a:spcBef>
                <a:spcAft>
                  <a:spcPct val="0"/>
                </a:spcAft>
              </a:pPr>
              <a:endParaRPr lang="zh-CN" altLang="en-US" sz="1800">
                <a:solidFill>
                  <a:sysClr val="windowText" lastClr="000000"/>
                </a:solidFill>
                <a:latin typeface="微软雅黑" panose="020B0503020204020204" pitchFamily="34" charset="-122"/>
                <a:ea typeface="微软雅黑" panose="020B0503020204020204" pitchFamily="34" charset="-122"/>
              </a:endParaRPr>
            </a:p>
          </p:txBody>
        </p:sp>
        <p:sp>
          <p:nvSpPr>
            <p:cNvPr id="23" name="矩形 22"/>
            <p:cNvSpPr/>
            <p:nvPr/>
          </p:nvSpPr>
          <p:spPr bwMode="auto">
            <a:xfrm>
              <a:off x="9138681" y="2119542"/>
              <a:ext cx="1978786" cy="430663"/>
            </a:xfrm>
            <a:prstGeom prst="rect">
              <a:avLst/>
            </a:prstGeom>
            <a:solidFill>
              <a:srgbClr val="433D3C"/>
            </a:solidFill>
            <a:ln w="12700" cap="flat" cmpd="sng" algn="ctr">
              <a:noFill/>
              <a:prstDash val="solid"/>
              <a:round/>
              <a:headEnd type="none" w="med" len="med"/>
              <a:tailEnd type="none" w="med" len="med"/>
            </a:ln>
            <a:effectLst/>
          </p:spPr>
          <p:txBody>
            <a:bodyPr vert="horz" wrap="square" lIns="0" tIns="0" rIns="0" bIns="0" numCol="1" rtlCol="0" anchor="ctr" anchorCtr="0" compatLnSpc="1"/>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24" name="TextBox 37"/>
            <p:cNvSpPr txBox="1"/>
            <p:nvPr/>
          </p:nvSpPr>
          <p:spPr>
            <a:xfrm>
              <a:off x="9248391" y="2134922"/>
              <a:ext cx="1759364" cy="399902"/>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创新宣传模式</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25" name="TextBox 38"/>
            <p:cNvSpPr txBox="1"/>
            <p:nvPr/>
          </p:nvSpPr>
          <p:spPr>
            <a:xfrm>
              <a:off x="9272455" y="2859200"/>
              <a:ext cx="1695741" cy="1937983"/>
            </a:xfrm>
            <a:prstGeom prst="rect">
              <a:avLst/>
            </a:prstGeom>
            <a:noFill/>
          </p:spPr>
          <p:txBody>
            <a:bodyPr wrap="square" rtlCol="0">
              <a:spAutoFit/>
            </a:bodyPr>
            <a:lstStyle>
              <a:defPPr>
                <a:defRPr lang="zh-CN"/>
              </a:defPPr>
              <a:lvl1pPr algn="just">
                <a:lnSpc>
                  <a:spcPct val="150000"/>
                </a:lnSpc>
                <a:defRPr sz="1600">
                  <a:solidFill>
                    <a:schemeClr val="bg1">
                      <a:lumMod val="85000"/>
                    </a:schemeClr>
                  </a:solidFill>
                  <a:latin typeface="微软雅黑 Light" panose="020B0502040204020203" pitchFamily="34" charset="-122"/>
                  <a:ea typeface="微软雅黑 Light" panose="020B0502040204020203" pitchFamily="34" charset="-122"/>
                </a:defRPr>
              </a:lvl1p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结合互联网营销新特点，组建网络营销专班，探索网络营销与传统方式结合。</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6380875" y="2119542"/>
            <a:ext cx="1978786" cy="3269157"/>
            <a:chOff x="6380875" y="2119542"/>
            <a:chExt cx="1978786" cy="3269157"/>
          </a:xfrm>
        </p:grpSpPr>
        <p:sp>
          <p:nvSpPr>
            <p:cNvPr id="27" name="矩形 26"/>
            <p:cNvSpPr/>
            <p:nvPr/>
          </p:nvSpPr>
          <p:spPr bwMode="auto">
            <a:xfrm>
              <a:off x="6380875" y="2191512"/>
              <a:ext cx="1963292" cy="3197187"/>
            </a:xfrm>
            <a:prstGeom prst="rect">
              <a:avLst/>
            </a:prstGeom>
            <a:noFill/>
            <a:ln w="6350" cap="flat" cmpd="sng" algn="ctr">
              <a:solidFill>
                <a:schemeClr val="bg1">
                  <a:lumMod val="75000"/>
                </a:schemeClr>
              </a:solidFill>
              <a:prstDash val="solid"/>
              <a:round/>
              <a:headEnd type="none" w="med" len="med"/>
              <a:tailEnd type="none" w="med" len="med"/>
            </a:ln>
            <a:effectLst/>
          </p:spPr>
          <p:txBody>
            <a:bodyPr vert="horz" wrap="square" lIns="91392" tIns="45696" rIns="91392" bIns="45696" numCol="1" rtlCol="0" anchor="t" anchorCtr="0" compatLnSpc="1"/>
            <a:lstStyle/>
            <a:p>
              <a:pPr defTabSz="913765" fontAlgn="base">
                <a:spcBef>
                  <a:spcPct val="0"/>
                </a:spcBef>
                <a:spcAft>
                  <a:spcPct val="0"/>
                </a:spcAft>
              </a:pPr>
              <a:endParaRPr lang="zh-CN" altLang="en-US" sz="1800">
                <a:solidFill>
                  <a:sysClr val="windowText" lastClr="000000"/>
                </a:solidFill>
                <a:latin typeface="微软雅黑" panose="020B0503020204020204" pitchFamily="34" charset="-122"/>
                <a:ea typeface="微软雅黑" panose="020B0503020204020204" pitchFamily="34" charset="-122"/>
              </a:endParaRPr>
            </a:p>
          </p:txBody>
        </p:sp>
        <p:sp>
          <p:nvSpPr>
            <p:cNvPr id="28" name="矩形 27"/>
            <p:cNvSpPr/>
            <p:nvPr/>
          </p:nvSpPr>
          <p:spPr bwMode="auto">
            <a:xfrm>
              <a:off x="6380875" y="2119542"/>
              <a:ext cx="1978786" cy="430663"/>
            </a:xfrm>
            <a:prstGeom prst="rect">
              <a:avLst/>
            </a:prstGeom>
            <a:solidFill>
              <a:srgbClr val="C00000"/>
            </a:solidFill>
            <a:ln w="12700" cap="flat" cmpd="sng" algn="ctr">
              <a:noFill/>
              <a:prstDash val="solid"/>
              <a:round/>
              <a:headEnd type="none" w="med" len="med"/>
              <a:tailEnd type="none" w="med" len="med"/>
            </a:ln>
            <a:effectLst/>
          </p:spPr>
          <p:txBody>
            <a:bodyPr vert="horz" wrap="square" lIns="0" tIns="0" rIns="0" bIns="0" numCol="1" rtlCol="0" anchor="ctr" anchorCtr="0" compatLnSpc="1"/>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29" name="TextBox 33"/>
            <p:cNvSpPr txBox="1"/>
            <p:nvPr/>
          </p:nvSpPr>
          <p:spPr>
            <a:xfrm>
              <a:off x="6501308" y="2134922"/>
              <a:ext cx="1759364" cy="399902"/>
            </a:xfrm>
            <a:prstGeom prst="rect">
              <a:avLst/>
            </a:prstGeom>
            <a:noFill/>
          </p:spPr>
          <p:txBody>
            <a:bodyPr wrap="square" rtlCol="0">
              <a:spAutoFit/>
            </a:bodyPr>
            <a:lstStyle>
              <a:defPPr>
                <a:defRPr lang="zh-CN"/>
              </a:defPPr>
              <a:lvl1pPr>
                <a:defRPr b="1">
                  <a:solidFill>
                    <a:schemeClr val="bg2"/>
                  </a:solidFill>
                  <a:latin typeface="+mn-ea"/>
                  <a:ea typeface="+mn-ea"/>
                </a:defRPr>
              </a:lvl1pPr>
            </a:lstStyle>
            <a:p>
              <a:pPr algn="ctr"/>
              <a:r>
                <a:rPr lang="zh-CN" altLang="en-US" sz="2000" b="0" dirty="0">
                  <a:solidFill>
                    <a:schemeClr val="bg1"/>
                  </a:solidFill>
                  <a:latin typeface="微软雅黑" panose="020B0503020204020204" pitchFamily="34" charset="-122"/>
                  <a:ea typeface="微软雅黑" panose="020B0503020204020204" pitchFamily="34" charset="-122"/>
                </a:rPr>
                <a:t>内部项目孵化</a:t>
              </a:r>
              <a:endParaRPr lang="en-US" altLang="zh-CN" sz="2000" b="0" dirty="0">
                <a:solidFill>
                  <a:schemeClr val="bg1"/>
                </a:solidFill>
                <a:latin typeface="微软雅黑" panose="020B0503020204020204" pitchFamily="34" charset="-122"/>
                <a:ea typeface="微软雅黑" panose="020B0503020204020204" pitchFamily="34" charset="-122"/>
              </a:endParaRPr>
            </a:p>
          </p:txBody>
        </p:sp>
        <p:sp>
          <p:nvSpPr>
            <p:cNvPr id="30" name="TextBox 34"/>
            <p:cNvSpPr txBox="1"/>
            <p:nvPr/>
          </p:nvSpPr>
          <p:spPr>
            <a:xfrm>
              <a:off x="6476886" y="2821113"/>
              <a:ext cx="1743290" cy="1937983"/>
            </a:xfrm>
            <a:prstGeom prst="rect">
              <a:avLst/>
            </a:prstGeom>
            <a:noFill/>
          </p:spPr>
          <p:txBody>
            <a:bodyPr wrap="square" rtlCol="0">
              <a:spAutoFit/>
            </a:bodyPr>
            <a:lstStyle>
              <a:defPPr>
                <a:defRPr lang="zh-CN"/>
              </a:defPPr>
              <a:lvl1pPr algn="just">
                <a:lnSpc>
                  <a:spcPct val="150000"/>
                </a:lnSpc>
                <a:defRPr sz="1600">
                  <a:solidFill>
                    <a:schemeClr val="bg1">
                      <a:lumMod val="85000"/>
                    </a:schemeClr>
                  </a:solidFill>
                  <a:latin typeface="微软雅黑 Light" panose="020B0502040204020203" pitchFamily="34" charset="-122"/>
                  <a:ea typeface="微软雅黑 Light" panose="020B0502040204020203" pitchFamily="34" charset="-122"/>
                </a:defRPr>
              </a:lvl1p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市公司专门设立创新基金，设立机制，鼓励员工创业创新，扶持培养一批项目。</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5866255" y="3480034"/>
            <a:ext cx="250127" cy="500253"/>
            <a:chOff x="6689558" y="882773"/>
            <a:chExt cx="250257" cy="500514"/>
          </a:xfrm>
        </p:grpSpPr>
        <p:cxnSp>
          <p:nvCxnSpPr>
            <p:cNvPr id="32" name="直接连接符 31"/>
            <p:cNvCxnSpPr/>
            <p:nvPr/>
          </p:nvCxnSpPr>
          <p:spPr>
            <a:xfrm>
              <a:off x="6689558" y="882773"/>
              <a:ext cx="250257" cy="2502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V="1">
              <a:off x="6689558" y="1133030"/>
              <a:ext cx="250257" cy="2502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8617547" y="3480034"/>
            <a:ext cx="250127" cy="500253"/>
            <a:chOff x="6689558" y="882773"/>
            <a:chExt cx="250257" cy="500514"/>
          </a:xfrm>
        </p:grpSpPr>
        <p:cxnSp>
          <p:nvCxnSpPr>
            <p:cNvPr id="35" name="直接连接符 34"/>
            <p:cNvCxnSpPr/>
            <p:nvPr/>
          </p:nvCxnSpPr>
          <p:spPr>
            <a:xfrm>
              <a:off x="6689558" y="882773"/>
              <a:ext cx="250257" cy="2502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V="1">
              <a:off x="6689558" y="1133030"/>
              <a:ext cx="250257" cy="2502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500" fill="hold"/>
                                        <p:tgtEl>
                                          <p:spTgt spid="16"/>
                                        </p:tgtEl>
                                        <p:attrNameLst>
                                          <p:attrName>ppt_x</p:attrName>
                                        </p:attrNameLst>
                                      </p:cBhvr>
                                      <p:tavLst>
                                        <p:tav tm="0">
                                          <p:val>
                                            <p:strVal val="#ppt_x"/>
                                          </p:val>
                                        </p:tav>
                                        <p:tav tm="100000">
                                          <p:val>
                                            <p:strVal val="#ppt_x"/>
                                          </p:val>
                                        </p:tav>
                                      </p:tavLst>
                                    </p:anim>
                                    <p:anim calcmode="lin" valueType="num">
                                      <p:cBhvr additive="base">
                                        <p:cTn id="17" dur="500" fill="hold"/>
                                        <p:tgtEl>
                                          <p:spTgt spid="16"/>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500"/>
                                        <p:tgtEl>
                                          <p:spTgt spid="31"/>
                                        </p:tgtEl>
                                      </p:cBhvr>
                                    </p:animEffect>
                                  </p:childTnLst>
                                </p:cTn>
                              </p:par>
                            </p:childTnLst>
                          </p:cTn>
                        </p:par>
                        <p:par>
                          <p:cTn id="22" fill="hold">
                            <p:stCondLst>
                              <p:cond delay="2000"/>
                            </p:stCondLst>
                            <p:childTnLst>
                              <p:par>
                                <p:cTn id="23" presetID="2" presetClass="entr" presetSubtype="4"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ppt_x"/>
                                          </p:val>
                                        </p:tav>
                                        <p:tav tm="100000">
                                          <p:val>
                                            <p:strVal val="#ppt_x"/>
                                          </p:val>
                                        </p:tav>
                                      </p:tavLst>
                                    </p:anim>
                                    <p:anim calcmode="lin" valueType="num">
                                      <p:cBhvr additive="base">
                                        <p:cTn id="26" dur="500" fill="hold"/>
                                        <p:tgtEl>
                                          <p:spTgt spid="26"/>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500"/>
                                        <p:tgtEl>
                                          <p:spTgt spid="34"/>
                                        </p:tgtEl>
                                      </p:cBhvr>
                                    </p:animEffect>
                                  </p:childTnLst>
                                </p:cTn>
                              </p:par>
                            </p:childTnLst>
                          </p:cTn>
                        </p:par>
                        <p:par>
                          <p:cTn id="31" fill="hold">
                            <p:stCondLst>
                              <p:cond delay="3000"/>
                            </p:stCondLst>
                            <p:childTnLst>
                              <p:par>
                                <p:cTn id="32" presetID="2" presetClass="entr" presetSubtype="4" fill="hold"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additive="base">
                                        <p:cTn id="34" dur="500" fill="hold"/>
                                        <p:tgtEl>
                                          <p:spTgt spid="21"/>
                                        </p:tgtEl>
                                        <p:attrNameLst>
                                          <p:attrName>ppt_x</p:attrName>
                                        </p:attrNameLst>
                                      </p:cBhvr>
                                      <p:tavLst>
                                        <p:tav tm="0">
                                          <p:val>
                                            <p:strVal val="#ppt_x"/>
                                          </p:val>
                                        </p:tav>
                                        <p:tav tm="100000">
                                          <p:val>
                                            <p:strVal val="#ppt_x"/>
                                          </p:val>
                                        </p:tav>
                                      </p:tavLst>
                                    </p:anim>
                                    <p:anim calcmode="lin" valueType="num">
                                      <p:cBhvr additive="base">
                                        <p:cTn id="35"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55869" y="88072"/>
            <a:ext cx="5234813" cy="584775"/>
            <a:chOff x="355869" y="88072"/>
            <a:chExt cx="5234813" cy="584775"/>
          </a:xfrm>
        </p:grpSpPr>
        <p:sp>
          <p:nvSpPr>
            <p:cNvPr id="8" name="矩形 7"/>
            <p:cNvSpPr/>
            <p:nvPr/>
          </p:nvSpPr>
          <p:spPr>
            <a:xfrm>
              <a:off x="355869" y="88072"/>
              <a:ext cx="2646878" cy="584775"/>
            </a:xfrm>
            <a:prstGeom prst="rect">
              <a:avLst/>
            </a:prstGeom>
          </p:spPr>
          <p:txBody>
            <a:bodyPr wrap="none">
              <a:spAutoFit/>
            </a:bodyPr>
            <a:lstStyle/>
            <a:p>
              <a:r>
                <a:rPr lang="zh-CN" altLang="en-US" sz="3200" b="1">
                  <a:solidFill>
                    <a:srgbClr val="C00000"/>
                  </a:solidFill>
                  <a:latin typeface="微软雅黑" panose="020B0503020204020204" pitchFamily="34" charset="-122"/>
                  <a:ea typeface="微软雅黑" panose="020B0503020204020204" pitchFamily="34" charset="-122"/>
                </a:rPr>
                <a:t>工作不足之处</a:t>
              </a:r>
              <a:endParaRPr lang="zh-CN" altLang="en-US" sz="3200" b="1" dirty="0">
                <a:solidFill>
                  <a:srgbClr val="C00000"/>
                </a:solidFill>
                <a:latin typeface="微软雅黑" panose="020B0503020204020204" pitchFamily="34" charset="-122"/>
                <a:ea typeface="微软雅黑" panose="020B0503020204020204" pitchFamily="34" charset="-122"/>
              </a:endParaRPr>
            </a:p>
          </p:txBody>
        </p:sp>
        <p:sp>
          <p:nvSpPr>
            <p:cNvPr id="9" name="矩形 8"/>
            <p:cNvSpPr/>
            <p:nvPr/>
          </p:nvSpPr>
          <p:spPr>
            <a:xfrm>
              <a:off x="2841211" y="258223"/>
              <a:ext cx="2749471" cy="400110"/>
            </a:xfrm>
            <a:prstGeom prst="rect">
              <a:avLst/>
            </a:prstGeom>
          </p:spPr>
          <p:txBody>
            <a:bodyPr wrap="none">
              <a:spAutoFit/>
            </a:bodyPr>
            <a:lstStyle/>
            <a:p>
              <a:pPr lvl="0"/>
              <a:r>
                <a:rPr lang="zh-CN" altLang="en-US" sz="2000">
                  <a:solidFill>
                    <a:prstClr val="black"/>
                  </a:solidFill>
                  <a:latin typeface="微软雅黑" panose="020B0503020204020204" pitchFamily="34" charset="-122"/>
                  <a:ea typeface="微软雅黑" panose="020B0503020204020204" pitchFamily="34" charset="-122"/>
                </a:rPr>
                <a:t>团队协作与执行力问题</a:t>
              </a:r>
              <a:endParaRPr lang="zh-CN" altLang="en-US" sz="2000" dirty="0">
                <a:solidFill>
                  <a:prstClr val="black"/>
                </a:solidFill>
                <a:latin typeface="微软雅黑" panose="020B0503020204020204" pitchFamily="34" charset="-122"/>
                <a:ea typeface="微软雅黑" panose="020B0503020204020204" pitchFamily="34" charset="-122"/>
              </a:endParaRPr>
            </a:p>
          </p:txBody>
        </p:sp>
      </p:grpSp>
      <p:sp>
        <p:nvSpPr>
          <p:cNvPr id="5" name="Freeform 10"/>
          <p:cNvSpPr/>
          <p:nvPr/>
        </p:nvSpPr>
        <p:spPr bwMode="auto">
          <a:xfrm>
            <a:off x="1748405" y="1852262"/>
            <a:ext cx="842853" cy="1402802"/>
          </a:xfrm>
          <a:custGeom>
            <a:avLst/>
            <a:gdLst>
              <a:gd name="T0" fmla="*/ 1191 w 1191"/>
              <a:gd name="T1" fmla="*/ 2372 h 2372"/>
              <a:gd name="T2" fmla="*/ 0 w 1191"/>
              <a:gd name="T3" fmla="*/ 2372 h 2372"/>
              <a:gd name="T4" fmla="*/ 0 w 1191"/>
              <a:gd name="T5" fmla="*/ 0 h 2372"/>
            </a:gdLst>
            <a:ahLst/>
            <a:cxnLst>
              <a:cxn ang="0">
                <a:pos x="T0" y="T1"/>
              </a:cxn>
              <a:cxn ang="0">
                <a:pos x="T2" y="T3"/>
              </a:cxn>
              <a:cxn ang="0">
                <a:pos x="T4" y="T5"/>
              </a:cxn>
            </a:cxnLst>
            <a:rect l="0" t="0" r="r" b="b"/>
            <a:pathLst>
              <a:path w="1191" h="2372">
                <a:moveTo>
                  <a:pt x="1191" y="2372"/>
                </a:moveTo>
                <a:lnTo>
                  <a:pt x="0" y="2372"/>
                </a:lnTo>
                <a:lnTo>
                  <a:pt x="0" y="0"/>
                </a:lnTo>
              </a:path>
            </a:pathLst>
          </a:custGeom>
          <a:noFill/>
          <a:ln w="12700" cap="flat">
            <a:solidFill>
              <a:srgbClr val="4D4D4D">
                <a:lumMod val="60000"/>
                <a:lumOff val="40000"/>
              </a:srgbClr>
            </a:solidFill>
            <a:prstDash val="dash"/>
            <a:miter lim="800000"/>
            <a:headEnd type="oval" w="med" len="med"/>
            <a:tailEnd type="oval" w="med" len="med"/>
          </a:ln>
          <a:extLst>
            <a:ext uri="{909E8E84-426E-40DD-AFC4-6F175D3DCCD1}">
              <a14:hiddenFill xmlns:a14="http://schemas.microsoft.com/office/drawing/2010/main">
                <a:solidFill>
                  <a:srgbClr val="FFFFFF"/>
                </a:solidFill>
              </a14:hiddenFill>
            </a:ext>
          </a:extLst>
        </p:spPr>
        <p:txBody>
          <a:bodyPr vert="horz" wrap="square" lIns="91428" tIns="45714" rIns="91428" bIns="45714"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4D4D4D"/>
              </a:solidFill>
              <a:effectLst/>
              <a:uLnTx/>
              <a:uFillTx/>
              <a:latin typeface="Arial" panose="020B0604020202020204" pitchFamily="34" charset="0"/>
              <a:ea typeface="宋体" panose="02010600030101010101" pitchFamily="2" charset="-122"/>
            </a:endParaRPr>
          </a:p>
        </p:txBody>
      </p:sp>
      <p:sp>
        <p:nvSpPr>
          <p:cNvPr id="6" name="Freeform 11"/>
          <p:cNvSpPr/>
          <p:nvPr/>
        </p:nvSpPr>
        <p:spPr bwMode="auto">
          <a:xfrm>
            <a:off x="5442037" y="1852262"/>
            <a:ext cx="493649" cy="1402802"/>
          </a:xfrm>
          <a:custGeom>
            <a:avLst/>
            <a:gdLst>
              <a:gd name="T0" fmla="*/ 697 w 697"/>
              <a:gd name="T1" fmla="*/ 2372 h 2372"/>
              <a:gd name="T2" fmla="*/ 0 w 697"/>
              <a:gd name="T3" fmla="*/ 2372 h 2372"/>
              <a:gd name="T4" fmla="*/ 0 w 697"/>
              <a:gd name="T5" fmla="*/ 0 h 2372"/>
            </a:gdLst>
            <a:ahLst/>
            <a:cxnLst>
              <a:cxn ang="0">
                <a:pos x="T0" y="T1"/>
              </a:cxn>
              <a:cxn ang="0">
                <a:pos x="T2" y="T3"/>
              </a:cxn>
              <a:cxn ang="0">
                <a:pos x="T4" y="T5"/>
              </a:cxn>
            </a:cxnLst>
            <a:rect l="0" t="0" r="r" b="b"/>
            <a:pathLst>
              <a:path w="697" h="2372">
                <a:moveTo>
                  <a:pt x="697" y="2372"/>
                </a:moveTo>
                <a:lnTo>
                  <a:pt x="0" y="2372"/>
                </a:lnTo>
                <a:lnTo>
                  <a:pt x="0" y="0"/>
                </a:lnTo>
              </a:path>
            </a:pathLst>
          </a:custGeom>
          <a:noFill/>
          <a:ln w="9525" cap="flat">
            <a:solidFill>
              <a:srgbClr val="4D4D4D">
                <a:lumMod val="60000"/>
                <a:lumOff val="40000"/>
              </a:srgbClr>
            </a:solidFill>
            <a:prstDash val="dash"/>
            <a:miter lim="800000"/>
            <a:headEnd type="oval" w="med" len="med"/>
            <a:tailEnd type="oval" w="med" len="med"/>
          </a:ln>
          <a:extLst>
            <a:ext uri="{909E8E84-426E-40DD-AFC4-6F175D3DCCD1}">
              <a14:hiddenFill xmlns:a14="http://schemas.microsoft.com/office/drawing/2010/main">
                <a:solidFill>
                  <a:srgbClr val="FFFFFF"/>
                </a:solidFill>
              </a14:hiddenFill>
            </a:ext>
          </a:extLst>
        </p:spPr>
        <p:txBody>
          <a:bodyPr vert="horz" wrap="square" lIns="91428" tIns="45714" rIns="91428" bIns="45714"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4D4D4D"/>
              </a:solidFill>
              <a:effectLst/>
              <a:uLnTx/>
              <a:uFillTx/>
              <a:latin typeface="Arial" panose="020B0604020202020204" pitchFamily="34" charset="0"/>
              <a:ea typeface="宋体" panose="02010600030101010101" pitchFamily="2" charset="-122"/>
            </a:endParaRPr>
          </a:p>
        </p:txBody>
      </p:sp>
      <p:sp>
        <p:nvSpPr>
          <p:cNvPr id="10" name="Freeform 12"/>
          <p:cNvSpPr/>
          <p:nvPr/>
        </p:nvSpPr>
        <p:spPr bwMode="auto">
          <a:xfrm>
            <a:off x="8761067" y="1852262"/>
            <a:ext cx="523807" cy="1402802"/>
          </a:xfrm>
          <a:custGeom>
            <a:avLst/>
            <a:gdLst>
              <a:gd name="T0" fmla="*/ 741 w 741"/>
              <a:gd name="T1" fmla="*/ 2372 h 2372"/>
              <a:gd name="T2" fmla="*/ 0 w 741"/>
              <a:gd name="T3" fmla="*/ 2372 h 2372"/>
              <a:gd name="T4" fmla="*/ 0 w 741"/>
              <a:gd name="T5" fmla="*/ 0 h 2372"/>
            </a:gdLst>
            <a:ahLst/>
            <a:cxnLst>
              <a:cxn ang="0">
                <a:pos x="T0" y="T1"/>
              </a:cxn>
              <a:cxn ang="0">
                <a:pos x="T2" y="T3"/>
              </a:cxn>
              <a:cxn ang="0">
                <a:pos x="T4" y="T5"/>
              </a:cxn>
            </a:cxnLst>
            <a:rect l="0" t="0" r="r" b="b"/>
            <a:pathLst>
              <a:path w="741" h="2372">
                <a:moveTo>
                  <a:pt x="741" y="2372"/>
                </a:moveTo>
                <a:lnTo>
                  <a:pt x="0" y="2372"/>
                </a:lnTo>
                <a:lnTo>
                  <a:pt x="0" y="0"/>
                </a:lnTo>
              </a:path>
            </a:pathLst>
          </a:custGeom>
          <a:noFill/>
          <a:ln w="9525" cap="flat">
            <a:solidFill>
              <a:srgbClr val="4D4D4D">
                <a:lumMod val="60000"/>
                <a:lumOff val="40000"/>
              </a:srgbClr>
            </a:solidFill>
            <a:prstDash val="dash"/>
            <a:miter lim="800000"/>
            <a:headEnd type="oval" w="med" len="med"/>
            <a:tailEnd type="oval" w="med" len="med"/>
          </a:ln>
          <a:extLst>
            <a:ext uri="{909E8E84-426E-40DD-AFC4-6F175D3DCCD1}">
              <a14:hiddenFill xmlns:a14="http://schemas.microsoft.com/office/drawing/2010/main">
                <a:solidFill>
                  <a:srgbClr val="FFFFFF"/>
                </a:solidFill>
              </a14:hiddenFill>
            </a:ext>
          </a:extLst>
        </p:spPr>
        <p:txBody>
          <a:bodyPr vert="horz" wrap="square" lIns="91428" tIns="45714" rIns="91428" bIns="45714"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4D4D4D"/>
              </a:solidFill>
              <a:effectLst/>
              <a:uLnTx/>
              <a:uFillTx/>
              <a:latin typeface="Arial" panose="020B0604020202020204" pitchFamily="34" charset="0"/>
              <a:ea typeface="宋体" panose="02010600030101010101" pitchFamily="2" charset="-122"/>
            </a:endParaRPr>
          </a:p>
        </p:txBody>
      </p:sp>
      <p:sp>
        <p:nvSpPr>
          <p:cNvPr id="11" name="Freeform 13"/>
          <p:cNvSpPr/>
          <p:nvPr/>
        </p:nvSpPr>
        <p:spPr bwMode="auto">
          <a:xfrm>
            <a:off x="3719823" y="4224899"/>
            <a:ext cx="599997" cy="1652373"/>
          </a:xfrm>
          <a:custGeom>
            <a:avLst/>
            <a:gdLst>
              <a:gd name="T0" fmla="*/ 847 w 847"/>
              <a:gd name="T1" fmla="*/ 0 h 2329"/>
              <a:gd name="T2" fmla="*/ 0 w 847"/>
              <a:gd name="T3" fmla="*/ 0 h 2329"/>
              <a:gd name="T4" fmla="*/ 0 w 847"/>
              <a:gd name="T5" fmla="*/ 2329 h 2329"/>
            </a:gdLst>
            <a:ahLst/>
            <a:cxnLst>
              <a:cxn ang="0">
                <a:pos x="T0" y="T1"/>
              </a:cxn>
              <a:cxn ang="0">
                <a:pos x="T2" y="T3"/>
              </a:cxn>
              <a:cxn ang="0">
                <a:pos x="T4" y="T5"/>
              </a:cxn>
            </a:cxnLst>
            <a:rect l="0" t="0" r="r" b="b"/>
            <a:pathLst>
              <a:path w="847" h="2329">
                <a:moveTo>
                  <a:pt x="847" y="0"/>
                </a:moveTo>
                <a:lnTo>
                  <a:pt x="0" y="0"/>
                </a:lnTo>
                <a:lnTo>
                  <a:pt x="0" y="2329"/>
                </a:lnTo>
              </a:path>
            </a:pathLst>
          </a:custGeom>
          <a:noFill/>
          <a:ln w="9525" cap="flat">
            <a:solidFill>
              <a:srgbClr val="4D4D4D">
                <a:lumMod val="60000"/>
                <a:lumOff val="40000"/>
              </a:srgbClr>
            </a:solidFill>
            <a:prstDash val="dash"/>
            <a:miter lim="800000"/>
            <a:headEnd type="oval" w="med" len="med"/>
            <a:tailEnd type="oval" w="med" len="med"/>
          </a:ln>
          <a:extLst>
            <a:ext uri="{909E8E84-426E-40DD-AFC4-6F175D3DCCD1}">
              <a14:hiddenFill xmlns:a14="http://schemas.microsoft.com/office/drawing/2010/main">
                <a:solidFill>
                  <a:srgbClr val="FFFFFF"/>
                </a:solidFill>
              </a14:hiddenFill>
            </a:ext>
          </a:extLst>
        </p:spPr>
        <p:txBody>
          <a:bodyPr vert="horz" wrap="square" lIns="91428" tIns="45714" rIns="91428" bIns="45714"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4D4D4D"/>
              </a:solidFill>
              <a:effectLst/>
              <a:uLnTx/>
              <a:uFillTx/>
              <a:latin typeface="Arial" panose="020B0604020202020204" pitchFamily="34" charset="0"/>
              <a:ea typeface="宋体" panose="02010600030101010101" pitchFamily="2" charset="-122"/>
            </a:endParaRPr>
          </a:p>
        </p:txBody>
      </p:sp>
      <p:sp>
        <p:nvSpPr>
          <p:cNvPr id="12" name="Freeform 14"/>
          <p:cNvSpPr/>
          <p:nvPr/>
        </p:nvSpPr>
        <p:spPr bwMode="auto">
          <a:xfrm>
            <a:off x="7176948" y="4224899"/>
            <a:ext cx="455554" cy="1652373"/>
          </a:xfrm>
          <a:custGeom>
            <a:avLst/>
            <a:gdLst>
              <a:gd name="T0" fmla="*/ 644 w 644"/>
              <a:gd name="T1" fmla="*/ 0 h 2329"/>
              <a:gd name="T2" fmla="*/ 0 w 644"/>
              <a:gd name="T3" fmla="*/ 0 h 2329"/>
              <a:gd name="T4" fmla="*/ 0 w 644"/>
              <a:gd name="T5" fmla="*/ 2329 h 2329"/>
            </a:gdLst>
            <a:ahLst/>
            <a:cxnLst>
              <a:cxn ang="0">
                <a:pos x="T0" y="T1"/>
              </a:cxn>
              <a:cxn ang="0">
                <a:pos x="T2" y="T3"/>
              </a:cxn>
              <a:cxn ang="0">
                <a:pos x="T4" y="T5"/>
              </a:cxn>
            </a:cxnLst>
            <a:rect l="0" t="0" r="r" b="b"/>
            <a:pathLst>
              <a:path w="644" h="2329">
                <a:moveTo>
                  <a:pt x="644" y="0"/>
                </a:moveTo>
                <a:lnTo>
                  <a:pt x="0" y="0"/>
                </a:lnTo>
                <a:lnTo>
                  <a:pt x="0" y="2329"/>
                </a:lnTo>
              </a:path>
            </a:pathLst>
          </a:custGeom>
          <a:noFill/>
          <a:ln w="9525" cap="flat">
            <a:solidFill>
              <a:srgbClr val="4D4D4D">
                <a:lumMod val="60000"/>
                <a:lumOff val="40000"/>
              </a:srgbClr>
            </a:solidFill>
            <a:prstDash val="dash"/>
            <a:miter lim="800000"/>
            <a:headEnd type="oval" w="med" len="med"/>
            <a:tailEnd type="oval" w="med" len="med"/>
          </a:ln>
          <a:extLst>
            <a:ext uri="{909E8E84-426E-40DD-AFC4-6F175D3DCCD1}">
              <a14:hiddenFill xmlns:a14="http://schemas.microsoft.com/office/drawing/2010/main">
                <a:solidFill>
                  <a:srgbClr val="FFFFFF"/>
                </a:solidFill>
              </a14:hiddenFill>
            </a:ext>
          </a:extLst>
        </p:spPr>
        <p:txBody>
          <a:bodyPr vert="horz" wrap="square" lIns="91428" tIns="45714" rIns="91428" bIns="45714"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4D4D4D"/>
              </a:solidFill>
              <a:effectLst/>
              <a:uLnTx/>
              <a:uFillTx/>
              <a:latin typeface="Arial" panose="020B0604020202020204" pitchFamily="34" charset="0"/>
              <a:ea typeface="宋体" panose="02010600030101010101" pitchFamily="2" charset="-122"/>
            </a:endParaRPr>
          </a:p>
        </p:txBody>
      </p:sp>
      <p:grpSp>
        <p:nvGrpSpPr>
          <p:cNvPr id="13" name="组合 12"/>
          <p:cNvGrpSpPr/>
          <p:nvPr/>
        </p:nvGrpSpPr>
        <p:grpSpPr>
          <a:xfrm>
            <a:off x="1778564" y="1713589"/>
            <a:ext cx="2148696" cy="785587"/>
            <a:chOff x="1778563" y="1218253"/>
            <a:chExt cx="3142089" cy="785587"/>
          </a:xfrm>
        </p:grpSpPr>
        <p:sp>
          <p:nvSpPr>
            <p:cNvPr id="14" name="矩形 13"/>
            <p:cNvSpPr/>
            <p:nvPr/>
          </p:nvSpPr>
          <p:spPr>
            <a:xfrm>
              <a:off x="1778563" y="1542175"/>
              <a:ext cx="3142089" cy="461665"/>
            </a:xfrm>
            <a:prstGeom prst="rect">
              <a:avLst/>
            </a:prstGeom>
            <a:noFill/>
          </p:spPr>
          <p:txBody>
            <a:bodyPr wrap="square" rtlCol="0">
              <a:spAutoFit/>
            </a:bodyPr>
            <a:lstStyle/>
            <a:p>
              <a:pPr fontAlgn="base">
                <a:spcBef>
                  <a:spcPct val="0"/>
                </a:spcBef>
                <a:spcAft>
                  <a:spcPct val="0"/>
                </a:spcAft>
                <a:buFont typeface="Arial" panose="020B0604020202020204" pitchFamily="34" charset="0"/>
                <a:buNone/>
              </a:pPr>
              <a:r>
                <a:rPr lang="zh-CN" altLang="en-US" sz="1200" dirty="0">
                  <a:solidFill>
                    <a:srgbClr val="4D4D4D"/>
                  </a:solidFill>
                  <a:latin typeface="微软雅黑" panose="020B0503020204020204" pitchFamily="34" charset="-122"/>
                  <a:ea typeface="微软雅黑" panose="020B0503020204020204" pitchFamily="34" charset="-122"/>
                </a:rPr>
                <a:t>起步于上世纪</a:t>
              </a:r>
              <a:r>
                <a:rPr lang="en-US" altLang="zh-CN" sz="1200" dirty="0">
                  <a:solidFill>
                    <a:srgbClr val="4D4D4D"/>
                  </a:solidFill>
                  <a:latin typeface="微软雅黑" panose="020B0503020204020204" pitchFamily="34" charset="-122"/>
                  <a:ea typeface="微软雅黑" panose="020B0503020204020204" pitchFamily="34" charset="-122"/>
                </a:rPr>
                <a:t>90</a:t>
              </a:r>
              <a:r>
                <a:rPr lang="zh-CN" altLang="en-US" sz="1200" dirty="0">
                  <a:solidFill>
                    <a:srgbClr val="4D4D4D"/>
                  </a:solidFill>
                  <a:latin typeface="微软雅黑" panose="020B0503020204020204" pitchFamily="34" charset="-122"/>
                  <a:ea typeface="微软雅黑" panose="020B0503020204020204" pitchFamily="34" charset="-122"/>
                </a:rPr>
                <a:t>初，总共发展不过</a:t>
              </a:r>
              <a:r>
                <a:rPr lang="en-US" altLang="zh-CN" sz="1200" dirty="0">
                  <a:solidFill>
                    <a:srgbClr val="4D4D4D"/>
                  </a:solidFill>
                  <a:latin typeface="微软雅黑" panose="020B0503020204020204" pitchFamily="34" charset="-122"/>
                  <a:ea typeface="微软雅黑" panose="020B0503020204020204" pitchFamily="34" charset="-122"/>
                </a:rPr>
                <a:t>20</a:t>
              </a:r>
              <a:r>
                <a:rPr lang="zh-CN" altLang="en-US" sz="1200" dirty="0">
                  <a:solidFill>
                    <a:srgbClr val="4D4D4D"/>
                  </a:solidFill>
                  <a:latin typeface="微软雅黑" panose="020B0503020204020204" pitchFamily="34" charset="-122"/>
                  <a:ea typeface="微软雅黑" panose="020B0503020204020204" pitchFamily="34" charset="-122"/>
                </a:rPr>
                <a:t>余年时间。</a:t>
              </a:r>
              <a:endParaRPr lang="zh-CN" altLang="en-US" sz="1200" dirty="0">
                <a:solidFill>
                  <a:srgbClr val="4D4D4D"/>
                </a:solidFill>
                <a:latin typeface="微软雅黑" panose="020B0503020204020204" pitchFamily="34" charset="-122"/>
                <a:ea typeface="微软雅黑" panose="020B0503020204020204" pitchFamily="34" charset="-122"/>
              </a:endParaRPr>
            </a:p>
          </p:txBody>
        </p:sp>
        <p:sp>
          <p:nvSpPr>
            <p:cNvPr id="15" name="矩形 14"/>
            <p:cNvSpPr/>
            <p:nvPr/>
          </p:nvSpPr>
          <p:spPr>
            <a:xfrm>
              <a:off x="1786188" y="1218253"/>
              <a:ext cx="1582743" cy="307777"/>
            </a:xfrm>
            <a:prstGeom prst="rect">
              <a:avLst/>
            </a:prstGeom>
          </p:spPr>
          <p:txBody>
            <a:bodyPr wrap="none">
              <a:spAutoFit/>
            </a:bodyPr>
            <a:lstStyle/>
            <a:p>
              <a:pPr fontAlgn="base">
                <a:spcBef>
                  <a:spcPct val="0"/>
                </a:spcBef>
                <a:spcAft>
                  <a:spcPct val="0"/>
                </a:spcAft>
                <a:buFont typeface="Arial" panose="020B0604020202020204" pitchFamily="34" charset="0"/>
                <a:buNone/>
              </a:pPr>
              <a:r>
                <a:rPr lang="zh-CN" altLang="en-US" sz="1400" b="1" dirty="0">
                  <a:solidFill>
                    <a:srgbClr val="4D4D4D"/>
                  </a:solidFill>
                  <a:latin typeface="微软雅黑" panose="020B0503020204020204" pitchFamily="34" charset="-122"/>
                  <a:ea typeface="微软雅黑" panose="020B0503020204020204" pitchFamily="34" charset="-122"/>
                </a:rPr>
                <a:t>您的项目一</a:t>
              </a:r>
              <a:endParaRPr lang="zh-CN" altLang="en-US" sz="1400" b="1" dirty="0">
                <a:solidFill>
                  <a:srgbClr val="4D4D4D"/>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1696511" y="3059482"/>
            <a:ext cx="1900602" cy="1389570"/>
            <a:chOff x="1696511" y="2790392"/>
            <a:chExt cx="1900602" cy="1389570"/>
          </a:xfrm>
        </p:grpSpPr>
        <p:sp>
          <p:nvSpPr>
            <p:cNvPr id="17" name="Freeform 5"/>
            <p:cNvSpPr/>
            <p:nvPr/>
          </p:nvSpPr>
          <p:spPr bwMode="auto">
            <a:xfrm>
              <a:off x="1696511" y="2790392"/>
              <a:ext cx="1900602" cy="1389570"/>
            </a:xfrm>
            <a:custGeom>
              <a:avLst/>
              <a:gdLst>
                <a:gd name="T0" fmla="*/ 1408 w 2454"/>
                <a:gd name="T1" fmla="*/ 175 h 2140"/>
                <a:gd name="T2" fmla="*/ 1887 w 2454"/>
                <a:gd name="T3" fmla="*/ 1005 h 2140"/>
                <a:gd name="T4" fmla="*/ 2364 w 2454"/>
                <a:gd name="T5" fmla="*/ 1832 h 2140"/>
                <a:gd name="T6" fmla="*/ 2189 w 2454"/>
                <a:gd name="T7" fmla="*/ 2140 h 2140"/>
                <a:gd name="T8" fmla="*/ 1231 w 2454"/>
                <a:gd name="T9" fmla="*/ 2140 h 2140"/>
                <a:gd name="T10" fmla="*/ 276 w 2454"/>
                <a:gd name="T11" fmla="*/ 2140 h 2140"/>
                <a:gd name="T12" fmla="*/ 97 w 2454"/>
                <a:gd name="T13" fmla="*/ 1834 h 2140"/>
                <a:gd name="T14" fmla="*/ 575 w 2454"/>
                <a:gd name="T15" fmla="*/ 1005 h 2140"/>
                <a:gd name="T16" fmla="*/ 1053 w 2454"/>
                <a:gd name="T17" fmla="*/ 178 h 2140"/>
                <a:gd name="T18" fmla="*/ 1408 w 2454"/>
                <a:gd name="T19" fmla="*/ 175 h 2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54" h="2140">
                  <a:moveTo>
                    <a:pt x="1408" y="175"/>
                  </a:moveTo>
                  <a:lnTo>
                    <a:pt x="1887" y="1005"/>
                  </a:lnTo>
                  <a:cubicBezTo>
                    <a:pt x="2046" y="1280"/>
                    <a:pt x="2205" y="1556"/>
                    <a:pt x="2364" y="1832"/>
                  </a:cubicBezTo>
                  <a:cubicBezTo>
                    <a:pt x="2454" y="2028"/>
                    <a:pt x="2396" y="2132"/>
                    <a:pt x="2189" y="2140"/>
                  </a:cubicBezTo>
                  <a:lnTo>
                    <a:pt x="1231" y="2140"/>
                  </a:lnTo>
                  <a:cubicBezTo>
                    <a:pt x="913" y="2140"/>
                    <a:pt x="594" y="2140"/>
                    <a:pt x="276" y="2140"/>
                  </a:cubicBezTo>
                  <a:cubicBezTo>
                    <a:pt x="61" y="2119"/>
                    <a:pt x="0" y="2018"/>
                    <a:pt x="97" y="1834"/>
                  </a:cubicBezTo>
                  <a:lnTo>
                    <a:pt x="575" y="1005"/>
                  </a:lnTo>
                  <a:cubicBezTo>
                    <a:pt x="734" y="729"/>
                    <a:pt x="894" y="453"/>
                    <a:pt x="1053" y="178"/>
                  </a:cubicBezTo>
                  <a:cubicBezTo>
                    <a:pt x="1178" y="2"/>
                    <a:pt x="1297" y="0"/>
                    <a:pt x="1408" y="175"/>
                  </a:cubicBezTo>
                  <a:close/>
                </a:path>
              </a:pathLst>
            </a:custGeom>
            <a:solidFill>
              <a:srgbClr val="433D3C"/>
            </a:solidFill>
            <a:ln w="38100" cap="flat">
              <a:solidFill>
                <a:srgbClr val="FFFFFF"/>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54A0D8"/>
                </a:solidFill>
                <a:effectLst/>
                <a:uLnTx/>
                <a:uFillTx/>
                <a:latin typeface="Arial" panose="020B0604020202020204" pitchFamily="34" charset="0"/>
                <a:ea typeface="宋体" panose="02010600030101010101" pitchFamily="2" charset="-122"/>
              </a:endParaRPr>
            </a:p>
          </p:txBody>
        </p:sp>
        <p:sp>
          <p:nvSpPr>
            <p:cNvPr id="18" name="文本框 17"/>
            <p:cNvSpPr txBox="1"/>
            <p:nvPr/>
          </p:nvSpPr>
          <p:spPr>
            <a:xfrm>
              <a:off x="2288736" y="3249645"/>
              <a:ext cx="845103" cy="769441"/>
            </a:xfrm>
            <a:prstGeom prst="rect">
              <a:avLst/>
            </a:prstGeom>
            <a:noFill/>
          </p:spPr>
          <p:txBody>
            <a:bodyPr wrap="none" rtlCol="0">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4400" b="0" i="0" u="none" strike="noStrike" kern="0" cap="none" spc="0" normalizeH="0" baseline="0" noProof="0" dirty="0">
                  <a:ln>
                    <a:noFill/>
                  </a:ln>
                  <a:solidFill>
                    <a:srgbClr val="FFFFFF"/>
                  </a:solidFill>
                  <a:effectLst/>
                  <a:uLnTx/>
                  <a:uFillTx/>
                  <a:latin typeface="微软雅黑" panose="020B0503020204020204" pitchFamily="34" charset="-122"/>
                  <a:ea typeface="宋体" panose="02010600030101010101" pitchFamily="2" charset="-122"/>
                </a:rPr>
                <a:t>01</a:t>
              </a:r>
              <a:endParaRPr kumimoji="0" lang="zh-CN" altLang="en-US" sz="4400" b="0" i="0" u="none" strike="noStrike" kern="0" cap="none" spc="0" normalizeH="0" baseline="0" noProof="0" dirty="0">
                <a:ln>
                  <a:noFill/>
                </a:ln>
                <a:solidFill>
                  <a:srgbClr val="FFFFFF"/>
                </a:solidFill>
                <a:effectLst/>
                <a:uLnTx/>
                <a:uFillTx/>
                <a:latin typeface="微软雅黑" panose="020B0503020204020204" pitchFamily="34" charset="-122"/>
                <a:ea typeface="宋体" panose="02010600030101010101" pitchFamily="2" charset="-122"/>
              </a:endParaRPr>
            </a:p>
          </p:txBody>
        </p:sp>
      </p:grpSp>
      <p:grpSp>
        <p:nvGrpSpPr>
          <p:cNvPr id="19" name="组合 18"/>
          <p:cNvGrpSpPr/>
          <p:nvPr/>
        </p:nvGrpSpPr>
        <p:grpSpPr>
          <a:xfrm>
            <a:off x="3364756" y="3002340"/>
            <a:ext cx="1900602" cy="1389570"/>
            <a:chOff x="3364756" y="2733250"/>
            <a:chExt cx="1900602" cy="1389570"/>
          </a:xfrm>
        </p:grpSpPr>
        <p:sp>
          <p:nvSpPr>
            <p:cNvPr id="20" name="Freeform 8"/>
            <p:cNvSpPr/>
            <p:nvPr/>
          </p:nvSpPr>
          <p:spPr bwMode="auto">
            <a:xfrm>
              <a:off x="3364756" y="2733250"/>
              <a:ext cx="1900602" cy="1389570"/>
            </a:xfrm>
            <a:custGeom>
              <a:avLst/>
              <a:gdLst>
                <a:gd name="T0" fmla="*/ 1408 w 2454"/>
                <a:gd name="T1" fmla="*/ 1966 h 2141"/>
                <a:gd name="T2" fmla="*/ 1887 w 2454"/>
                <a:gd name="T3" fmla="*/ 1136 h 2141"/>
                <a:gd name="T4" fmla="*/ 2365 w 2454"/>
                <a:gd name="T5" fmla="*/ 309 h 2141"/>
                <a:gd name="T6" fmla="*/ 2189 w 2454"/>
                <a:gd name="T7" fmla="*/ 0 h 2141"/>
                <a:gd name="T8" fmla="*/ 1231 w 2454"/>
                <a:gd name="T9" fmla="*/ 0 h 2141"/>
                <a:gd name="T10" fmla="*/ 276 w 2454"/>
                <a:gd name="T11" fmla="*/ 0 h 2141"/>
                <a:gd name="T12" fmla="*/ 97 w 2454"/>
                <a:gd name="T13" fmla="*/ 307 h 2141"/>
                <a:gd name="T14" fmla="*/ 576 w 2454"/>
                <a:gd name="T15" fmla="*/ 1136 h 2141"/>
                <a:gd name="T16" fmla="*/ 1053 w 2454"/>
                <a:gd name="T17" fmla="*/ 1963 h 2141"/>
                <a:gd name="T18" fmla="*/ 1408 w 2454"/>
                <a:gd name="T19" fmla="*/ 1966 h 2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54" h="2141">
                  <a:moveTo>
                    <a:pt x="1408" y="1966"/>
                  </a:moveTo>
                  <a:lnTo>
                    <a:pt x="1887" y="1136"/>
                  </a:lnTo>
                  <a:cubicBezTo>
                    <a:pt x="2046" y="861"/>
                    <a:pt x="2205" y="585"/>
                    <a:pt x="2365" y="309"/>
                  </a:cubicBezTo>
                  <a:cubicBezTo>
                    <a:pt x="2454" y="113"/>
                    <a:pt x="2396" y="9"/>
                    <a:pt x="2189" y="0"/>
                  </a:cubicBezTo>
                  <a:lnTo>
                    <a:pt x="1231" y="0"/>
                  </a:lnTo>
                  <a:cubicBezTo>
                    <a:pt x="913" y="0"/>
                    <a:pt x="595" y="0"/>
                    <a:pt x="276" y="0"/>
                  </a:cubicBezTo>
                  <a:cubicBezTo>
                    <a:pt x="61" y="21"/>
                    <a:pt x="0" y="123"/>
                    <a:pt x="97" y="307"/>
                  </a:cubicBezTo>
                  <a:lnTo>
                    <a:pt x="576" y="1136"/>
                  </a:lnTo>
                  <a:cubicBezTo>
                    <a:pt x="735" y="1412"/>
                    <a:pt x="894" y="1688"/>
                    <a:pt x="1053" y="1963"/>
                  </a:cubicBezTo>
                  <a:cubicBezTo>
                    <a:pt x="1179" y="2139"/>
                    <a:pt x="1297" y="2141"/>
                    <a:pt x="1408" y="1966"/>
                  </a:cubicBezTo>
                  <a:close/>
                </a:path>
              </a:pathLst>
            </a:custGeom>
            <a:solidFill>
              <a:srgbClr val="C00000"/>
            </a:solidFill>
            <a:ln w="38100" cap="flat">
              <a:solidFill>
                <a:srgbClr val="FFFFFF"/>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54A0D8"/>
                </a:solidFill>
                <a:effectLst/>
                <a:uLnTx/>
                <a:uFillTx/>
                <a:latin typeface="Arial" panose="020B0604020202020204" pitchFamily="34" charset="0"/>
                <a:ea typeface="宋体" panose="02010600030101010101" pitchFamily="2" charset="-122"/>
              </a:endParaRPr>
            </a:p>
          </p:txBody>
        </p:sp>
        <p:sp>
          <p:nvSpPr>
            <p:cNvPr id="21" name="文本框 20"/>
            <p:cNvSpPr txBox="1"/>
            <p:nvPr/>
          </p:nvSpPr>
          <p:spPr>
            <a:xfrm>
              <a:off x="3890110" y="2780159"/>
              <a:ext cx="845103" cy="769441"/>
            </a:xfrm>
            <a:prstGeom prst="rect">
              <a:avLst/>
            </a:prstGeom>
            <a:noFill/>
          </p:spPr>
          <p:txBody>
            <a:bodyPr wrap="none" rtlCol="0">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4400" b="0" i="0" u="none" strike="noStrike" kern="0" cap="none" spc="0" normalizeH="0" baseline="0" noProof="0" dirty="0">
                  <a:ln>
                    <a:noFill/>
                  </a:ln>
                  <a:solidFill>
                    <a:srgbClr val="FFFFFF"/>
                  </a:solidFill>
                  <a:effectLst/>
                  <a:uLnTx/>
                  <a:uFillTx/>
                  <a:latin typeface="微软雅黑" panose="020B0503020204020204" pitchFamily="34" charset="-122"/>
                  <a:ea typeface="宋体" panose="02010600030101010101" pitchFamily="2" charset="-122"/>
                </a:rPr>
                <a:t>02</a:t>
              </a:r>
              <a:endParaRPr kumimoji="0" lang="zh-CN" altLang="en-US" sz="4400" b="0" i="0" u="none" strike="noStrike" kern="0" cap="none" spc="0" normalizeH="0" baseline="0" noProof="0" dirty="0">
                <a:ln>
                  <a:noFill/>
                </a:ln>
                <a:solidFill>
                  <a:srgbClr val="FFFFFF"/>
                </a:solidFill>
                <a:effectLst/>
                <a:uLnTx/>
                <a:uFillTx/>
                <a:latin typeface="微软雅黑" panose="020B0503020204020204" pitchFamily="34" charset="-122"/>
                <a:ea typeface="宋体" panose="02010600030101010101" pitchFamily="2" charset="-122"/>
              </a:endParaRPr>
            </a:p>
          </p:txBody>
        </p:sp>
      </p:grpSp>
      <p:grpSp>
        <p:nvGrpSpPr>
          <p:cNvPr id="22" name="组合 21"/>
          <p:cNvGrpSpPr/>
          <p:nvPr/>
        </p:nvGrpSpPr>
        <p:grpSpPr>
          <a:xfrm>
            <a:off x="5033077" y="3059482"/>
            <a:ext cx="1898864" cy="1389570"/>
            <a:chOff x="5033077" y="2790392"/>
            <a:chExt cx="1898864" cy="1389570"/>
          </a:xfrm>
        </p:grpSpPr>
        <p:sp>
          <p:nvSpPr>
            <p:cNvPr id="23" name="Freeform 6"/>
            <p:cNvSpPr/>
            <p:nvPr/>
          </p:nvSpPr>
          <p:spPr bwMode="auto">
            <a:xfrm>
              <a:off x="5033077" y="2790392"/>
              <a:ext cx="1898864" cy="1389570"/>
            </a:xfrm>
            <a:custGeom>
              <a:avLst/>
              <a:gdLst>
                <a:gd name="T0" fmla="*/ 1407 w 2453"/>
                <a:gd name="T1" fmla="*/ 175 h 2140"/>
                <a:gd name="T2" fmla="*/ 1886 w 2453"/>
                <a:gd name="T3" fmla="*/ 1005 h 2140"/>
                <a:gd name="T4" fmla="*/ 2364 w 2453"/>
                <a:gd name="T5" fmla="*/ 1832 h 2140"/>
                <a:gd name="T6" fmla="*/ 2188 w 2453"/>
                <a:gd name="T7" fmla="*/ 2140 h 2140"/>
                <a:gd name="T8" fmla="*/ 1231 w 2453"/>
                <a:gd name="T9" fmla="*/ 2140 h 2140"/>
                <a:gd name="T10" fmla="*/ 276 w 2453"/>
                <a:gd name="T11" fmla="*/ 2140 h 2140"/>
                <a:gd name="T12" fmla="*/ 96 w 2453"/>
                <a:gd name="T13" fmla="*/ 1834 h 2140"/>
                <a:gd name="T14" fmla="*/ 575 w 2453"/>
                <a:gd name="T15" fmla="*/ 1005 h 2140"/>
                <a:gd name="T16" fmla="*/ 1052 w 2453"/>
                <a:gd name="T17" fmla="*/ 178 h 2140"/>
                <a:gd name="T18" fmla="*/ 1407 w 2453"/>
                <a:gd name="T19" fmla="*/ 175 h 2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53" h="2140">
                  <a:moveTo>
                    <a:pt x="1407" y="175"/>
                  </a:moveTo>
                  <a:lnTo>
                    <a:pt x="1886" y="1005"/>
                  </a:lnTo>
                  <a:cubicBezTo>
                    <a:pt x="2045" y="1280"/>
                    <a:pt x="2205" y="1556"/>
                    <a:pt x="2364" y="1832"/>
                  </a:cubicBezTo>
                  <a:cubicBezTo>
                    <a:pt x="2453" y="2028"/>
                    <a:pt x="2396" y="2132"/>
                    <a:pt x="2188" y="2140"/>
                  </a:cubicBezTo>
                  <a:lnTo>
                    <a:pt x="1231" y="2140"/>
                  </a:lnTo>
                  <a:cubicBezTo>
                    <a:pt x="912" y="2140"/>
                    <a:pt x="594" y="2140"/>
                    <a:pt x="276" y="2140"/>
                  </a:cubicBezTo>
                  <a:cubicBezTo>
                    <a:pt x="61" y="2119"/>
                    <a:pt x="0" y="2018"/>
                    <a:pt x="96" y="1834"/>
                  </a:cubicBezTo>
                  <a:lnTo>
                    <a:pt x="575" y="1005"/>
                  </a:lnTo>
                  <a:cubicBezTo>
                    <a:pt x="734" y="729"/>
                    <a:pt x="893" y="453"/>
                    <a:pt x="1052" y="178"/>
                  </a:cubicBezTo>
                  <a:cubicBezTo>
                    <a:pt x="1178" y="2"/>
                    <a:pt x="1296" y="0"/>
                    <a:pt x="1407" y="175"/>
                  </a:cubicBezTo>
                  <a:close/>
                </a:path>
              </a:pathLst>
            </a:custGeom>
            <a:solidFill>
              <a:srgbClr val="433D3C"/>
            </a:solidFill>
            <a:ln w="38100" cap="flat">
              <a:solidFill>
                <a:srgbClr val="FFFFFF"/>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54A0D8"/>
                </a:solidFill>
                <a:effectLst/>
                <a:uLnTx/>
                <a:uFillTx/>
                <a:latin typeface="Arial" panose="020B0604020202020204" pitchFamily="34" charset="0"/>
                <a:ea typeface="宋体" panose="02010600030101010101" pitchFamily="2" charset="-122"/>
              </a:endParaRPr>
            </a:p>
          </p:txBody>
        </p:sp>
        <p:sp>
          <p:nvSpPr>
            <p:cNvPr id="24" name="文本框 23"/>
            <p:cNvSpPr txBox="1"/>
            <p:nvPr/>
          </p:nvSpPr>
          <p:spPr>
            <a:xfrm>
              <a:off x="5557547" y="3249645"/>
              <a:ext cx="845103" cy="769441"/>
            </a:xfrm>
            <a:prstGeom prst="rect">
              <a:avLst/>
            </a:prstGeom>
            <a:noFill/>
          </p:spPr>
          <p:txBody>
            <a:bodyPr wrap="none" rtlCol="0">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4400" b="0" i="0" u="none" strike="noStrike" kern="0" cap="none" spc="0" normalizeH="0" baseline="0" noProof="0" dirty="0">
                  <a:ln>
                    <a:noFill/>
                  </a:ln>
                  <a:solidFill>
                    <a:srgbClr val="FFFFFF"/>
                  </a:solidFill>
                  <a:effectLst/>
                  <a:uLnTx/>
                  <a:uFillTx/>
                  <a:latin typeface="微软雅黑" panose="020B0503020204020204" pitchFamily="34" charset="-122"/>
                  <a:ea typeface="宋体" panose="02010600030101010101" pitchFamily="2" charset="-122"/>
                </a:rPr>
                <a:t>03</a:t>
              </a:r>
              <a:endParaRPr kumimoji="0" lang="zh-CN" altLang="en-US" sz="4400" b="0" i="0" u="none" strike="noStrike" kern="0" cap="none" spc="0" normalizeH="0" baseline="0" noProof="0" dirty="0">
                <a:ln>
                  <a:noFill/>
                </a:ln>
                <a:solidFill>
                  <a:srgbClr val="FFFFFF"/>
                </a:solidFill>
                <a:effectLst/>
                <a:uLnTx/>
                <a:uFillTx/>
                <a:latin typeface="微软雅黑" panose="020B0503020204020204" pitchFamily="34" charset="-122"/>
                <a:ea typeface="宋体" panose="02010600030101010101" pitchFamily="2" charset="-122"/>
              </a:endParaRPr>
            </a:p>
          </p:txBody>
        </p:sp>
      </p:grpSp>
      <p:grpSp>
        <p:nvGrpSpPr>
          <p:cNvPr id="25" name="组合 24"/>
          <p:cNvGrpSpPr/>
          <p:nvPr/>
        </p:nvGrpSpPr>
        <p:grpSpPr>
          <a:xfrm>
            <a:off x="6701322" y="3002340"/>
            <a:ext cx="1898864" cy="1389570"/>
            <a:chOff x="6701322" y="2733250"/>
            <a:chExt cx="1898864" cy="1389570"/>
          </a:xfrm>
        </p:grpSpPr>
        <p:sp>
          <p:nvSpPr>
            <p:cNvPr id="26" name="Freeform 9"/>
            <p:cNvSpPr/>
            <p:nvPr/>
          </p:nvSpPr>
          <p:spPr bwMode="auto">
            <a:xfrm>
              <a:off x="6701322" y="2733250"/>
              <a:ext cx="1898864" cy="1389570"/>
            </a:xfrm>
            <a:custGeom>
              <a:avLst/>
              <a:gdLst>
                <a:gd name="T0" fmla="*/ 1408 w 2453"/>
                <a:gd name="T1" fmla="*/ 1966 h 2141"/>
                <a:gd name="T2" fmla="*/ 1886 w 2453"/>
                <a:gd name="T3" fmla="*/ 1136 h 2141"/>
                <a:gd name="T4" fmla="*/ 2364 w 2453"/>
                <a:gd name="T5" fmla="*/ 309 h 2141"/>
                <a:gd name="T6" fmla="*/ 2188 w 2453"/>
                <a:gd name="T7" fmla="*/ 0 h 2141"/>
                <a:gd name="T8" fmla="*/ 1231 w 2453"/>
                <a:gd name="T9" fmla="*/ 0 h 2141"/>
                <a:gd name="T10" fmla="*/ 276 w 2453"/>
                <a:gd name="T11" fmla="*/ 0 h 2141"/>
                <a:gd name="T12" fmla="*/ 96 w 2453"/>
                <a:gd name="T13" fmla="*/ 307 h 2141"/>
                <a:gd name="T14" fmla="*/ 575 w 2453"/>
                <a:gd name="T15" fmla="*/ 1136 h 2141"/>
                <a:gd name="T16" fmla="*/ 1052 w 2453"/>
                <a:gd name="T17" fmla="*/ 1963 h 2141"/>
                <a:gd name="T18" fmla="*/ 1408 w 2453"/>
                <a:gd name="T19" fmla="*/ 1966 h 2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53" h="2141">
                  <a:moveTo>
                    <a:pt x="1408" y="1966"/>
                  </a:moveTo>
                  <a:lnTo>
                    <a:pt x="1886" y="1136"/>
                  </a:lnTo>
                  <a:cubicBezTo>
                    <a:pt x="2046" y="861"/>
                    <a:pt x="2205" y="585"/>
                    <a:pt x="2364" y="309"/>
                  </a:cubicBezTo>
                  <a:cubicBezTo>
                    <a:pt x="2453" y="113"/>
                    <a:pt x="2396" y="9"/>
                    <a:pt x="2188" y="0"/>
                  </a:cubicBezTo>
                  <a:lnTo>
                    <a:pt x="1231" y="0"/>
                  </a:lnTo>
                  <a:cubicBezTo>
                    <a:pt x="912" y="0"/>
                    <a:pt x="594" y="0"/>
                    <a:pt x="276" y="0"/>
                  </a:cubicBezTo>
                  <a:cubicBezTo>
                    <a:pt x="61" y="21"/>
                    <a:pt x="0" y="123"/>
                    <a:pt x="96" y="307"/>
                  </a:cubicBezTo>
                  <a:lnTo>
                    <a:pt x="575" y="1136"/>
                  </a:lnTo>
                  <a:cubicBezTo>
                    <a:pt x="734" y="1412"/>
                    <a:pt x="893" y="1688"/>
                    <a:pt x="1052" y="1963"/>
                  </a:cubicBezTo>
                  <a:cubicBezTo>
                    <a:pt x="1178" y="2139"/>
                    <a:pt x="1297" y="2141"/>
                    <a:pt x="1408" y="1966"/>
                  </a:cubicBezTo>
                  <a:close/>
                </a:path>
              </a:pathLst>
            </a:custGeom>
            <a:solidFill>
              <a:srgbClr val="C00000"/>
            </a:solidFill>
            <a:ln w="38100" cap="flat">
              <a:solidFill>
                <a:srgbClr val="FFFFFF"/>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54A0D8"/>
                </a:solidFill>
                <a:effectLst/>
                <a:uLnTx/>
                <a:uFillTx/>
                <a:latin typeface="Arial" panose="020B0604020202020204" pitchFamily="34" charset="0"/>
                <a:ea typeface="宋体" panose="02010600030101010101" pitchFamily="2" charset="-122"/>
              </a:endParaRPr>
            </a:p>
          </p:txBody>
        </p:sp>
        <p:sp>
          <p:nvSpPr>
            <p:cNvPr id="27" name="文本框 26"/>
            <p:cNvSpPr txBox="1"/>
            <p:nvPr/>
          </p:nvSpPr>
          <p:spPr>
            <a:xfrm>
              <a:off x="7232088" y="2780159"/>
              <a:ext cx="845103" cy="769441"/>
            </a:xfrm>
            <a:prstGeom prst="rect">
              <a:avLst/>
            </a:prstGeom>
            <a:noFill/>
          </p:spPr>
          <p:txBody>
            <a:bodyPr wrap="none" rtlCol="0">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4400" b="0" i="0" u="none" strike="noStrike" kern="0" cap="none" spc="0" normalizeH="0" baseline="0" noProof="0" dirty="0">
                  <a:ln>
                    <a:noFill/>
                  </a:ln>
                  <a:solidFill>
                    <a:srgbClr val="FFFFFF"/>
                  </a:solidFill>
                  <a:effectLst/>
                  <a:uLnTx/>
                  <a:uFillTx/>
                  <a:latin typeface="微软雅黑" panose="020B0503020204020204" pitchFamily="34" charset="-122"/>
                  <a:ea typeface="宋体" panose="02010600030101010101" pitchFamily="2" charset="-122"/>
                </a:rPr>
                <a:t>04</a:t>
              </a:r>
              <a:endParaRPr kumimoji="0" lang="zh-CN" altLang="en-US" sz="4400" b="0" i="0" u="none" strike="noStrike" kern="0" cap="none" spc="0" normalizeH="0" baseline="0" noProof="0" dirty="0">
                <a:ln>
                  <a:noFill/>
                </a:ln>
                <a:solidFill>
                  <a:srgbClr val="FFFFFF"/>
                </a:solidFill>
                <a:effectLst/>
                <a:uLnTx/>
                <a:uFillTx/>
                <a:latin typeface="微软雅黑" panose="020B0503020204020204" pitchFamily="34" charset="-122"/>
                <a:ea typeface="宋体" panose="02010600030101010101" pitchFamily="2" charset="-122"/>
              </a:endParaRPr>
            </a:p>
          </p:txBody>
        </p:sp>
      </p:grpSp>
      <p:grpSp>
        <p:nvGrpSpPr>
          <p:cNvPr id="28" name="组合 27"/>
          <p:cNvGrpSpPr/>
          <p:nvPr/>
        </p:nvGrpSpPr>
        <p:grpSpPr>
          <a:xfrm>
            <a:off x="8369568" y="3059482"/>
            <a:ext cx="1898864" cy="1389570"/>
            <a:chOff x="8369568" y="2790392"/>
            <a:chExt cx="1898864" cy="1389570"/>
          </a:xfrm>
        </p:grpSpPr>
        <p:sp>
          <p:nvSpPr>
            <p:cNvPr id="29" name="Freeform 7"/>
            <p:cNvSpPr/>
            <p:nvPr/>
          </p:nvSpPr>
          <p:spPr bwMode="auto">
            <a:xfrm>
              <a:off x="8369568" y="2790392"/>
              <a:ext cx="1898864" cy="1389570"/>
            </a:xfrm>
            <a:custGeom>
              <a:avLst/>
              <a:gdLst>
                <a:gd name="T0" fmla="*/ 1408 w 2454"/>
                <a:gd name="T1" fmla="*/ 175 h 2140"/>
                <a:gd name="T2" fmla="*/ 1887 w 2454"/>
                <a:gd name="T3" fmla="*/ 1005 h 2140"/>
                <a:gd name="T4" fmla="*/ 2364 w 2454"/>
                <a:gd name="T5" fmla="*/ 1832 h 2140"/>
                <a:gd name="T6" fmla="*/ 2189 w 2454"/>
                <a:gd name="T7" fmla="*/ 2140 h 2140"/>
                <a:gd name="T8" fmla="*/ 1231 w 2454"/>
                <a:gd name="T9" fmla="*/ 2140 h 2140"/>
                <a:gd name="T10" fmla="*/ 276 w 2454"/>
                <a:gd name="T11" fmla="*/ 2140 h 2140"/>
                <a:gd name="T12" fmla="*/ 96 w 2454"/>
                <a:gd name="T13" fmla="*/ 1834 h 2140"/>
                <a:gd name="T14" fmla="*/ 575 w 2454"/>
                <a:gd name="T15" fmla="*/ 1005 h 2140"/>
                <a:gd name="T16" fmla="*/ 1053 w 2454"/>
                <a:gd name="T17" fmla="*/ 178 h 2140"/>
                <a:gd name="T18" fmla="*/ 1408 w 2454"/>
                <a:gd name="T19" fmla="*/ 175 h 2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54" h="2140">
                  <a:moveTo>
                    <a:pt x="1408" y="175"/>
                  </a:moveTo>
                  <a:lnTo>
                    <a:pt x="1887" y="1005"/>
                  </a:lnTo>
                  <a:cubicBezTo>
                    <a:pt x="2046" y="1280"/>
                    <a:pt x="2205" y="1556"/>
                    <a:pt x="2364" y="1832"/>
                  </a:cubicBezTo>
                  <a:cubicBezTo>
                    <a:pt x="2454" y="2028"/>
                    <a:pt x="2396" y="2132"/>
                    <a:pt x="2189" y="2140"/>
                  </a:cubicBezTo>
                  <a:lnTo>
                    <a:pt x="1231" y="2140"/>
                  </a:lnTo>
                  <a:cubicBezTo>
                    <a:pt x="913" y="2140"/>
                    <a:pt x="594" y="2140"/>
                    <a:pt x="276" y="2140"/>
                  </a:cubicBezTo>
                  <a:cubicBezTo>
                    <a:pt x="61" y="2119"/>
                    <a:pt x="0" y="2018"/>
                    <a:pt x="96" y="1834"/>
                  </a:cubicBezTo>
                  <a:lnTo>
                    <a:pt x="575" y="1005"/>
                  </a:lnTo>
                  <a:cubicBezTo>
                    <a:pt x="734" y="729"/>
                    <a:pt x="894" y="453"/>
                    <a:pt x="1053" y="178"/>
                  </a:cubicBezTo>
                  <a:cubicBezTo>
                    <a:pt x="1178" y="2"/>
                    <a:pt x="1297" y="0"/>
                    <a:pt x="1408" y="175"/>
                  </a:cubicBezTo>
                  <a:close/>
                </a:path>
              </a:pathLst>
            </a:custGeom>
            <a:solidFill>
              <a:srgbClr val="433D3C"/>
            </a:solidFill>
            <a:ln w="38100" cap="flat">
              <a:solidFill>
                <a:srgbClr val="FFFFFF"/>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54A0D8"/>
                </a:solidFill>
                <a:effectLst/>
                <a:uLnTx/>
                <a:uFillTx/>
                <a:latin typeface="Arial" panose="020B0604020202020204" pitchFamily="34" charset="0"/>
                <a:ea typeface="宋体" panose="02010600030101010101" pitchFamily="2" charset="-122"/>
              </a:endParaRPr>
            </a:p>
          </p:txBody>
        </p:sp>
        <p:sp>
          <p:nvSpPr>
            <p:cNvPr id="30" name="文本框 29"/>
            <p:cNvSpPr txBox="1"/>
            <p:nvPr/>
          </p:nvSpPr>
          <p:spPr>
            <a:xfrm>
              <a:off x="8936115" y="3249645"/>
              <a:ext cx="845103" cy="769441"/>
            </a:xfrm>
            <a:prstGeom prst="rect">
              <a:avLst/>
            </a:prstGeom>
            <a:noFill/>
          </p:spPr>
          <p:txBody>
            <a:bodyPr wrap="none" rtlCol="0">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4400" b="0" i="0" u="none" strike="noStrike" kern="0" cap="none" spc="0" normalizeH="0" baseline="0" noProof="0" dirty="0">
                  <a:ln>
                    <a:noFill/>
                  </a:ln>
                  <a:solidFill>
                    <a:srgbClr val="FFFFFF"/>
                  </a:solidFill>
                  <a:effectLst/>
                  <a:uLnTx/>
                  <a:uFillTx/>
                  <a:latin typeface="微软雅黑" panose="020B0503020204020204" pitchFamily="34" charset="-122"/>
                  <a:ea typeface="宋体" panose="02010600030101010101" pitchFamily="2" charset="-122"/>
                </a:rPr>
                <a:t>05</a:t>
              </a:r>
              <a:endParaRPr kumimoji="0" lang="zh-CN" altLang="en-US" sz="4400" b="0" i="0" u="none" strike="noStrike" kern="0" cap="none" spc="0" normalizeH="0" baseline="0" noProof="0" dirty="0">
                <a:ln>
                  <a:noFill/>
                </a:ln>
                <a:solidFill>
                  <a:srgbClr val="FFFFFF"/>
                </a:solidFill>
                <a:effectLst/>
                <a:uLnTx/>
                <a:uFillTx/>
                <a:latin typeface="微软雅黑" panose="020B0503020204020204" pitchFamily="34" charset="-122"/>
                <a:ea typeface="宋体" panose="02010600030101010101" pitchFamily="2" charset="-122"/>
              </a:endParaRPr>
            </a:p>
          </p:txBody>
        </p:sp>
      </p:grpSp>
      <p:grpSp>
        <p:nvGrpSpPr>
          <p:cNvPr id="31" name="组合 30"/>
          <p:cNvGrpSpPr/>
          <p:nvPr/>
        </p:nvGrpSpPr>
        <p:grpSpPr>
          <a:xfrm>
            <a:off x="3751486" y="4723417"/>
            <a:ext cx="2148696" cy="785587"/>
            <a:chOff x="3751485" y="4454327"/>
            <a:chExt cx="3142089" cy="785587"/>
          </a:xfrm>
        </p:grpSpPr>
        <p:sp>
          <p:nvSpPr>
            <p:cNvPr id="32" name="矩形 31"/>
            <p:cNvSpPr/>
            <p:nvPr/>
          </p:nvSpPr>
          <p:spPr>
            <a:xfrm>
              <a:off x="3751485" y="4778249"/>
              <a:ext cx="3142089" cy="461665"/>
            </a:xfrm>
            <a:prstGeom prst="rect">
              <a:avLst/>
            </a:prstGeom>
            <a:noFill/>
          </p:spPr>
          <p:txBody>
            <a:bodyPr wrap="square" rtlCol="0">
              <a:spAutoFit/>
            </a:bodyPr>
            <a:lstStyle/>
            <a:p>
              <a:pPr fontAlgn="base">
                <a:spcBef>
                  <a:spcPct val="0"/>
                </a:spcBef>
                <a:spcAft>
                  <a:spcPct val="0"/>
                </a:spcAft>
                <a:buFont typeface="Arial" panose="020B0604020202020204" pitchFamily="34" charset="0"/>
                <a:buNone/>
              </a:pPr>
              <a:r>
                <a:rPr lang="zh-CN" altLang="en-US" sz="1200" dirty="0">
                  <a:solidFill>
                    <a:srgbClr val="4D4D4D"/>
                  </a:solidFill>
                  <a:latin typeface="微软雅黑" panose="020B0503020204020204" pitchFamily="34" charset="-122"/>
                  <a:ea typeface="微软雅黑" panose="020B0503020204020204" pitchFamily="34" charset="-122"/>
                </a:rPr>
                <a:t>法律法规制订比较滞后，适用的法规还是上世纪</a:t>
              </a:r>
              <a:r>
                <a:rPr lang="en-US" altLang="zh-CN" sz="1200" dirty="0">
                  <a:solidFill>
                    <a:srgbClr val="4D4D4D"/>
                  </a:solidFill>
                  <a:latin typeface="微软雅黑" panose="020B0503020204020204" pitchFamily="34" charset="-122"/>
                  <a:ea typeface="微软雅黑" panose="020B0503020204020204" pitchFamily="34" charset="-122"/>
                </a:rPr>
                <a:t>80</a:t>
              </a:r>
              <a:r>
                <a:rPr lang="zh-CN" altLang="en-US" sz="1200" dirty="0">
                  <a:solidFill>
                    <a:srgbClr val="4D4D4D"/>
                  </a:solidFill>
                  <a:latin typeface="微软雅黑" panose="020B0503020204020204" pitchFamily="34" charset="-122"/>
                  <a:ea typeface="微软雅黑" panose="020B0503020204020204" pitchFamily="34" charset="-122"/>
                </a:rPr>
                <a:t>年代的</a:t>
              </a:r>
              <a:r>
                <a:rPr lang="en-US" altLang="zh-CN" sz="1200" dirty="0">
                  <a:solidFill>
                    <a:srgbClr val="4D4D4D"/>
                  </a:solidFill>
                  <a:latin typeface="微软雅黑" panose="020B0503020204020204" pitchFamily="34" charset="-122"/>
                  <a:ea typeface="微软雅黑" panose="020B0503020204020204" pitchFamily="34" charset="-122"/>
                </a:rPr>
                <a:t>XXXX</a:t>
              </a:r>
              <a:r>
                <a:rPr lang="zh-CN" altLang="en-US" sz="1200" dirty="0">
                  <a:solidFill>
                    <a:srgbClr val="4D4D4D"/>
                  </a:solidFill>
                  <a:latin typeface="微软雅黑" panose="020B0503020204020204" pitchFamily="34" charset="-122"/>
                  <a:ea typeface="微软雅黑" panose="020B0503020204020204" pitchFamily="34" charset="-122"/>
                </a:rPr>
                <a:t>标准</a:t>
              </a:r>
              <a:endParaRPr lang="zh-CN" altLang="en-US" sz="1200" dirty="0">
                <a:solidFill>
                  <a:srgbClr val="4D4D4D"/>
                </a:solidFill>
                <a:latin typeface="微软雅黑" panose="020B0503020204020204" pitchFamily="34" charset="-122"/>
                <a:ea typeface="微软雅黑" panose="020B0503020204020204" pitchFamily="34" charset="-122"/>
              </a:endParaRPr>
            </a:p>
          </p:txBody>
        </p:sp>
        <p:sp>
          <p:nvSpPr>
            <p:cNvPr id="33" name="矩形 32"/>
            <p:cNvSpPr/>
            <p:nvPr/>
          </p:nvSpPr>
          <p:spPr>
            <a:xfrm>
              <a:off x="3801934" y="4454327"/>
              <a:ext cx="1582743" cy="307777"/>
            </a:xfrm>
            <a:prstGeom prst="rect">
              <a:avLst/>
            </a:prstGeom>
          </p:spPr>
          <p:txBody>
            <a:bodyPr wrap="none">
              <a:spAutoFit/>
            </a:bodyPr>
            <a:lstStyle/>
            <a:p>
              <a:pPr fontAlgn="base">
                <a:spcBef>
                  <a:spcPct val="0"/>
                </a:spcBef>
                <a:spcAft>
                  <a:spcPct val="0"/>
                </a:spcAft>
                <a:buFont typeface="Arial" panose="020B0604020202020204" pitchFamily="34" charset="0"/>
                <a:buNone/>
              </a:pPr>
              <a:r>
                <a:rPr lang="zh-CN" altLang="en-US" sz="1400" b="1" dirty="0">
                  <a:solidFill>
                    <a:srgbClr val="4D4D4D"/>
                  </a:solidFill>
                  <a:latin typeface="微软雅黑" panose="020B0503020204020204" pitchFamily="34" charset="-122"/>
                  <a:ea typeface="微软雅黑" panose="020B0503020204020204" pitchFamily="34" charset="-122"/>
                </a:rPr>
                <a:t>您的项目二</a:t>
              </a:r>
              <a:endParaRPr lang="zh-CN" altLang="en-US" sz="1400" b="1" dirty="0">
                <a:solidFill>
                  <a:srgbClr val="4D4D4D"/>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5483807" y="1713589"/>
            <a:ext cx="2148696" cy="785587"/>
            <a:chOff x="5483806" y="1218253"/>
            <a:chExt cx="3142089" cy="785587"/>
          </a:xfrm>
        </p:grpSpPr>
        <p:sp>
          <p:nvSpPr>
            <p:cNvPr id="35" name="矩形 34"/>
            <p:cNvSpPr/>
            <p:nvPr/>
          </p:nvSpPr>
          <p:spPr>
            <a:xfrm>
              <a:off x="5483806" y="1542175"/>
              <a:ext cx="3142089" cy="461665"/>
            </a:xfrm>
            <a:prstGeom prst="rect">
              <a:avLst/>
            </a:prstGeom>
            <a:noFill/>
          </p:spPr>
          <p:txBody>
            <a:bodyPr wrap="square" rtlCol="0">
              <a:spAutoFit/>
            </a:bodyPr>
            <a:lstStyle/>
            <a:p>
              <a:pPr fontAlgn="base">
                <a:spcBef>
                  <a:spcPct val="0"/>
                </a:spcBef>
                <a:spcAft>
                  <a:spcPct val="0"/>
                </a:spcAft>
                <a:buFont typeface="Arial" panose="020B0604020202020204" pitchFamily="34" charset="0"/>
                <a:buNone/>
              </a:pPr>
              <a:r>
                <a:rPr lang="zh-CN" altLang="en-US" sz="1200" dirty="0">
                  <a:solidFill>
                    <a:srgbClr val="4D4D4D"/>
                  </a:solidFill>
                  <a:latin typeface="微软雅黑" panose="020B0503020204020204" pitchFamily="34" charset="-122"/>
                  <a:ea typeface="微软雅黑" panose="020B0503020204020204" pitchFamily="34" charset="-122"/>
                </a:rPr>
                <a:t>目前本行业对人才的逐年增长，人才缺口较大。</a:t>
              </a:r>
              <a:endParaRPr lang="zh-CN" altLang="en-US" sz="1200" dirty="0">
                <a:solidFill>
                  <a:srgbClr val="4D4D4D"/>
                </a:solidFill>
                <a:latin typeface="微软雅黑" panose="020B0503020204020204" pitchFamily="34" charset="-122"/>
                <a:ea typeface="微软雅黑" panose="020B0503020204020204" pitchFamily="34" charset="-122"/>
              </a:endParaRPr>
            </a:p>
          </p:txBody>
        </p:sp>
        <p:sp>
          <p:nvSpPr>
            <p:cNvPr id="36" name="矩形 35"/>
            <p:cNvSpPr/>
            <p:nvPr/>
          </p:nvSpPr>
          <p:spPr>
            <a:xfrm>
              <a:off x="5491431" y="1218253"/>
              <a:ext cx="1582743" cy="307777"/>
            </a:xfrm>
            <a:prstGeom prst="rect">
              <a:avLst/>
            </a:prstGeom>
          </p:spPr>
          <p:txBody>
            <a:bodyPr wrap="none">
              <a:spAutoFit/>
            </a:bodyPr>
            <a:lstStyle/>
            <a:p>
              <a:pPr fontAlgn="base">
                <a:spcBef>
                  <a:spcPct val="0"/>
                </a:spcBef>
                <a:spcAft>
                  <a:spcPct val="0"/>
                </a:spcAft>
                <a:buFont typeface="Arial" panose="020B0604020202020204" pitchFamily="34" charset="0"/>
                <a:buNone/>
              </a:pPr>
              <a:r>
                <a:rPr lang="zh-CN" altLang="en-US" sz="1400" b="1" dirty="0">
                  <a:solidFill>
                    <a:srgbClr val="4D4D4D"/>
                  </a:solidFill>
                  <a:latin typeface="微软雅黑" panose="020B0503020204020204" pitchFamily="34" charset="-122"/>
                  <a:ea typeface="微软雅黑" panose="020B0503020204020204" pitchFamily="34" charset="-122"/>
                </a:rPr>
                <a:t>您的项目三</a:t>
              </a:r>
              <a:endParaRPr lang="zh-CN" altLang="en-US" sz="1400" b="1" dirty="0">
                <a:solidFill>
                  <a:srgbClr val="4D4D4D"/>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7240190" y="4723417"/>
            <a:ext cx="2148696" cy="785587"/>
            <a:chOff x="7240189" y="4454327"/>
            <a:chExt cx="3142089" cy="785587"/>
          </a:xfrm>
        </p:grpSpPr>
        <p:sp>
          <p:nvSpPr>
            <p:cNvPr id="38" name="矩形 37"/>
            <p:cNvSpPr/>
            <p:nvPr/>
          </p:nvSpPr>
          <p:spPr>
            <a:xfrm>
              <a:off x="7240189" y="4778249"/>
              <a:ext cx="3142089" cy="461665"/>
            </a:xfrm>
            <a:prstGeom prst="rect">
              <a:avLst/>
            </a:prstGeom>
            <a:noFill/>
          </p:spPr>
          <p:txBody>
            <a:bodyPr wrap="square" rtlCol="0">
              <a:spAutoFit/>
            </a:bodyPr>
            <a:lstStyle/>
            <a:p>
              <a:pPr fontAlgn="base">
                <a:spcBef>
                  <a:spcPct val="0"/>
                </a:spcBef>
                <a:spcAft>
                  <a:spcPct val="0"/>
                </a:spcAft>
                <a:buFont typeface="Arial" panose="020B0604020202020204" pitchFamily="34" charset="0"/>
                <a:buNone/>
              </a:pPr>
              <a:r>
                <a:rPr lang="zh-CN" altLang="en-US" sz="1200" dirty="0">
                  <a:solidFill>
                    <a:srgbClr val="4D4D4D"/>
                  </a:solidFill>
                  <a:latin typeface="微软雅黑" panose="020B0503020204020204" pitchFamily="34" charset="-122"/>
                  <a:ea typeface="微软雅黑" panose="020B0503020204020204" pitchFamily="34" charset="-122"/>
                </a:rPr>
                <a:t>行业规模每年以</a:t>
              </a:r>
              <a:r>
                <a:rPr lang="en-US" altLang="zh-CN" sz="1200" dirty="0">
                  <a:solidFill>
                    <a:srgbClr val="4D4D4D"/>
                  </a:solidFill>
                  <a:latin typeface="微软雅黑" panose="020B0503020204020204" pitchFamily="34" charset="-122"/>
                  <a:ea typeface="微软雅黑" panose="020B0503020204020204" pitchFamily="34" charset="-122"/>
                </a:rPr>
                <a:t>300%</a:t>
              </a:r>
              <a:r>
                <a:rPr lang="zh-CN" altLang="en-US" sz="1200" dirty="0">
                  <a:solidFill>
                    <a:srgbClr val="4D4D4D"/>
                  </a:solidFill>
                  <a:latin typeface="微软雅黑" panose="020B0503020204020204" pitchFamily="34" charset="-122"/>
                  <a:ea typeface="微软雅黑" panose="020B0503020204020204" pitchFamily="34" charset="-122"/>
                </a:rPr>
                <a:t>的速度快速增长，远高于国外</a:t>
              </a:r>
              <a:r>
                <a:rPr lang="en-US" altLang="zh-CN" sz="1200" dirty="0">
                  <a:solidFill>
                    <a:srgbClr val="4D4D4D"/>
                  </a:solidFill>
                  <a:latin typeface="微软雅黑" panose="020B0503020204020204" pitchFamily="34" charset="-122"/>
                  <a:ea typeface="微软雅黑" panose="020B0503020204020204" pitchFamily="34" charset="-122"/>
                </a:rPr>
                <a:t>50%</a:t>
              </a:r>
              <a:r>
                <a:rPr lang="zh-CN" altLang="en-US" sz="1200" dirty="0">
                  <a:solidFill>
                    <a:srgbClr val="4D4D4D"/>
                  </a:solidFill>
                  <a:latin typeface="微软雅黑" panose="020B0503020204020204" pitchFamily="34" charset="-122"/>
                  <a:ea typeface="微软雅黑" panose="020B0503020204020204" pitchFamily="34" charset="-122"/>
                </a:rPr>
                <a:t>的平均增速。</a:t>
              </a:r>
              <a:endParaRPr lang="zh-CN" altLang="en-US" sz="1200" dirty="0">
                <a:solidFill>
                  <a:srgbClr val="4D4D4D"/>
                </a:solidFill>
                <a:latin typeface="微软雅黑" panose="020B0503020204020204" pitchFamily="34" charset="-122"/>
                <a:ea typeface="微软雅黑" panose="020B0503020204020204" pitchFamily="34" charset="-122"/>
              </a:endParaRPr>
            </a:p>
          </p:txBody>
        </p:sp>
        <p:sp>
          <p:nvSpPr>
            <p:cNvPr id="39" name="矩形 38"/>
            <p:cNvSpPr/>
            <p:nvPr/>
          </p:nvSpPr>
          <p:spPr>
            <a:xfrm>
              <a:off x="7273202" y="4454327"/>
              <a:ext cx="1582743" cy="307777"/>
            </a:xfrm>
            <a:prstGeom prst="rect">
              <a:avLst/>
            </a:prstGeom>
          </p:spPr>
          <p:txBody>
            <a:bodyPr wrap="none">
              <a:spAutoFit/>
            </a:bodyPr>
            <a:lstStyle/>
            <a:p>
              <a:pPr fontAlgn="base">
                <a:spcBef>
                  <a:spcPct val="0"/>
                </a:spcBef>
                <a:spcAft>
                  <a:spcPct val="0"/>
                </a:spcAft>
                <a:buFont typeface="Arial" panose="020B0604020202020204" pitchFamily="34" charset="0"/>
                <a:buNone/>
              </a:pPr>
              <a:r>
                <a:rPr lang="zh-CN" altLang="en-US" sz="1400" b="1" dirty="0">
                  <a:solidFill>
                    <a:srgbClr val="4D4D4D"/>
                  </a:solidFill>
                  <a:latin typeface="微软雅黑" panose="020B0503020204020204" pitchFamily="34" charset="-122"/>
                  <a:ea typeface="微软雅黑" panose="020B0503020204020204" pitchFamily="34" charset="-122"/>
                </a:rPr>
                <a:t>您的项目四</a:t>
              </a:r>
              <a:endParaRPr lang="zh-CN" altLang="en-US" sz="1400" b="1" dirty="0">
                <a:solidFill>
                  <a:srgbClr val="4D4D4D"/>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8804091" y="1713589"/>
            <a:ext cx="2297688" cy="785587"/>
            <a:chOff x="8804091" y="1218253"/>
            <a:chExt cx="2297688" cy="785587"/>
          </a:xfrm>
        </p:grpSpPr>
        <p:sp>
          <p:nvSpPr>
            <p:cNvPr id="41" name="矩形 40"/>
            <p:cNvSpPr/>
            <p:nvPr/>
          </p:nvSpPr>
          <p:spPr>
            <a:xfrm>
              <a:off x="8804091" y="1542175"/>
              <a:ext cx="2297688" cy="461665"/>
            </a:xfrm>
            <a:prstGeom prst="rect">
              <a:avLst/>
            </a:prstGeom>
            <a:noFill/>
          </p:spPr>
          <p:txBody>
            <a:bodyPr wrap="square" rtlCol="0">
              <a:spAutoFit/>
            </a:bodyPr>
            <a:lstStyle/>
            <a:p>
              <a:pPr fontAlgn="base">
                <a:spcBef>
                  <a:spcPct val="0"/>
                </a:spcBef>
                <a:spcAft>
                  <a:spcPct val="0"/>
                </a:spcAft>
                <a:buFont typeface="Arial" panose="020B0604020202020204" pitchFamily="34" charset="0"/>
                <a:buNone/>
              </a:pPr>
              <a:r>
                <a:rPr lang="zh-CN" altLang="en-US" sz="1200" dirty="0">
                  <a:solidFill>
                    <a:srgbClr val="4D4D4D"/>
                  </a:solidFill>
                  <a:latin typeface="微软雅黑" panose="020B0503020204020204" pitchFamily="34" charset="-122"/>
                  <a:ea typeface="微软雅黑" panose="020B0503020204020204" pitchFamily="34" charset="-122"/>
                </a:rPr>
                <a:t>相关配套的产业不完善，还需从多面着手构建完整产业体系。</a:t>
              </a:r>
              <a:endParaRPr lang="zh-CN" altLang="en-US" sz="1200" dirty="0">
                <a:solidFill>
                  <a:srgbClr val="4D4D4D"/>
                </a:solidFill>
                <a:latin typeface="微软雅黑" panose="020B0503020204020204" pitchFamily="34" charset="-122"/>
                <a:ea typeface="微软雅黑" panose="020B0503020204020204" pitchFamily="34" charset="-122"/>
              </a:endParaRPr>
            </a:p>
          </p:txBody>
        </p:sp>
        <p:sp>
          <p:nvSpPr>
            <p:cNvPr id="42" name="矩形 41"/>
            <p:cNvSpPr/>
            <p:nvPr/>
          </p:nvSpPr>
          <p:spPr>
            <a:xfrm>
              <a:off x="8811714" y="1218253"/>
              <a:ext cx="1082348" cy="307777"/>
            </a:xfrm>
            <a:prstGeom prst="rect">
              <a:avLst/>
            </a:prstGeom>
          </p:spPr>
          <p:txBody>
            <a:bodyPr wrap="none">
              <a:spAutoFit/>
            </a:bodyPr>
            <a:lstStyle/>
            <a:p>
              <a:pPr fontAlgn="base">
                <a:spcBef>
                  <a:spcPct val="0"/>
                </a:spcBef>
                <a:spcAft>
                  <a:spcPct val="0"/>
                </a:spcAft>
                <a:buFont typeface="Arial" panose="020B0604020202020204" pitchFamily="34" charset="0"/>
                <a:buNone/>
              </a:pPr>
              <a:r>
                <a:rPr lang="zh-CN" altLang="en-US" sz="1400" b="1" dirty="0">
                  <a:solidFill>
                    <a:srgbClr val="4D4D4D"/>
                  </a:solidFill>
                  <a:latin typeface="微软雅黑" panose="020B0503020204020204" pitchFamily="34" charset="-122"/>
                  <a:ea typeface="微软雅黑" panose="020B0503020204020204" pitchFamily="34" charset="-122"/>
                </a:rPr>
                <a:t>您的项目五</a:t>
              </a:r>
              <a:endParaRPr lang="zh-CN" altLang="en-US" sz="1400" b="1" dirty="0">
                <a:solidFill>
                  <a:srgbClr val="4D4D4D"/>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randombar(horizontal)">
                                      <p:cBhvr>
                                        <p:cTn id="7" dur="500"/>
                                        <p:tgtEl>
                                          <p:spTgt spid="16"/>
                                        </p:tgtEl>
                                      </p:cBhvr>
                                    </p:animEffect>
                                  </p:childTnLst>
                                </p:cTn>
                              </p:par>
                              <p:par>
                                <p:cTn id="8" presetID="14" presetClass="entr" presetSubtype="1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randombar(horizontal)">
                                      <p:cBhvr>
                                        <p:cTn id="10" dur="500"/>
                                        <p:tgtEl>
                                          <p:spTgt spid="19"/>
                                        </p:tgtEl>
                                      </p:cBhvr>
                                    </p:animEffect>
                                  </p:childTnLst>
                                </p:cTn>
                              </p:par>
                              <p:par>
                                <p:cTn id="11" presetID="14" presetClass="entr" presetSubtype="1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randombar(horizontal)">
                                      <p:cBhvr>
                                        <p:cTn id="13" dur="500"/>
                                        <p:tgtEl>
                                          <p:spTgt spid="22"/>
                                        </p:tgtEl>
                                      </p:cBhvr>
                                    </p:animEffect>
                                  </p:childTnLst>
                                </p:cTn>
                              </p:par>
                              <p:par>
                                <p:cTn id="14" presetID="14" presetClass="entr" presetSubtype="10"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randombar(horizontal)">
                                      <p:cBhvr>
                                        <p:cTn id="16" dur="500"/>
                                        <p:tgtEl>
                                          <p:spTgt spid="25"/>
                                        </p:tgtEl>
                                      </p:cBhvr>
                                    </p:animEffect>
                                  </p:childTnLst>
                                </p:cTn>
                              </p:par>
                              <p:par>
                                <p:cTn id="17" presetID="14" presetClass="entr" presetSubtype="10"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randombar(horizontal)">
                                      <p:cBhvr>
                                        <p:cTn id="19" dur="500"/>
                                        <p:tgtEl>
                                          <p:spTgt spid="28"/>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heel(1)">
                                      <p:cBhvr>
                                        <p:cTn id="22" dur="2000"/>
                                        <p:tgtEl>
                                          <p:spTgt spid="5"/>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heel(1)">
                                      <p:cBhvr>
                                        <p:cTn id="25" dur="2000"/>
                                        <p:tgtEl>
                                          <p:spTgt spid="11"/>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heel(1)">
                                      <p:cBhvr>
                                        <p:cTn id="28" dur="2000"/>
                                        <p:tgtEl>
                                          <p:spTgt spid="6"/>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heel(1)">
                                      <p:cBhvr>
                                        <p:cTn id="31" dur="2000"/>
                                        <p:tgtEl>
                                          <p:spTgt spid="12"/>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heel(1)">
                                      <p:cBhvr>
                                        <p:cTn id="34" dur="2000"/>
                                        <p:tgtEl>
                                          <p:spTgt spid="10"/>
                                        </p:tgtEl>
                                      </p:cBhvr>
                                    </p:animEffect>
                                  </p:childTnLst>
                                </p:cTn>
                              </p:par>
                            </p:childTnLst>
                          </p:cTn>
                        </p:par>
                        <p:par>
                          <p:cTn id="35" fill="hold">
                            <p:stCondLst>
                              <p:cond delay="500"/>
                            </p:stCondLst>
                            <p:childTnLst>
                              <p:par>
                                <p:cTn id="36" presetID="42" presetClass="entr" presetSubtype="0" fill="hold"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1000"/>
                                        <p:tgtEl>
                                          <p:spTgt spid="13"/>
                                        </p:tgtEl>
                                      </p:cBhvr>
                                    </p:animEffect>
                                    <p:anim calcmode="lin" valueType="num">
                                      <p:cBhvr>
                                        <p:cTn id="39" dur="1000" fill="hold"/>
                                        <p:tgtEl>
                                          <p:spTgt spid="13"/>
                                        </p:tgtEl>
                                        <p:attrNameLst>
                                          <p:attrName>ppt_x</p:attrName>
                                        </p:attrNameLst>
                                      </p:cBhvr>
                                      <p:tavLst>
                                        <p:tav tm="0">
                                          <p:val>
                                            <p:strVal val="#ppt_x"/>
                                          </p:val>
                                        </p:tav>
                                        <p:tav tm="100000">
                                          <p:val>
                                            <p:strVal val="#ppt_x"/>
                                          </p:val>
                                        </p:tav>
                                      </p:tavLst>
                                    </p:anim>
                                    <p:anim calcmode="lin" valueType="num">
                                      <p:cBhvr>
                                        <p:cTn id="40" dur="1000" fill="hold"/>
                                        <p:tgtEl>
                                          <p:spTgt spid="13"/>
                                        </p:tgtEl>
                                        <p:attrNameLst>
                                          <p:attrName>ppt_y</p:attrName>
                                        </p:attrNameLst>
                                      </p:cBhvr>
                                      <p:tavLst>
                                        <p:tav tm="0">
                                          <p:val>
                                            <p:strVal val="#ppt_y+.1"/>
                                          </p:val>
                                        </p:tav>
                                        <p:tav tm="100000">
                                          <p:val>
                                            <p:strVal val="#ppt_y"/>
                                          </p:val>
                                        </p:tav>
                                      </p:tavLst>
                                    </p:anim>
                                  </p:childTnLst>
                                </p:cTn>
                              </p:par>
                            </p:childTnLst>
                          </p:cTn>
                        </p:par>
                        <p:par>
                          <p:cTn id="41" fill="hold">
                            <p:stCondLst>
                              <p:cond delay="1500"/>
                            </p:stCondLst>
                            <p:childTnLst>
                              <p:par>
                                <p:cTn id="42" presetID="42" presetClass="entr" presetSubtype="0" fill="hold" nodeType="after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fade">
                                      <p:cBhvr>
                                        <p:cTn id="44" dur="1000"/>
                                        <p:tgtEl>
                                          <p:spTgt spid="31"/>
                                        </p:tgtEl>
                                      </p:cBhvr>
                                    </p:animEffect>
                                    <p:anim calcmode="lin" valueType="num">
                                      <p:cBhvr>
                                        <p:cTn id="45" dur="1000" fill="hold"/>
                                        <p:tgtEl>
                                          <p:spTgt spid="31"/>
                                        </p:tgtEl>
                                        <p:attrNameLst>
                                          <p:attrName>ppt_x</p:attrName>
                                        </p:attrNameLst>
                                      </p:cBhvr>
                                      <p:tavLst>
                                        <p:tav tm="0">
                                          <p:val>
                                            <p:strVal val="#ppt_x"/>
                                          </p:val>
                                        </p:tav>
                                        <p:tav tm="100000">
                                          <p:val>
                                            <p:strVal val="#ppt_x"/>
                                          </p:val>
                                        </p:tav>
                                      </p:tavLst>
                                    </p:anim>
                                    <p:anim calcmode="lin" valueType="num">
                                      <p:cBhvr>
                                        <p:cTn id="46" dur="1000" fill="hold"/>
                                        <p:tgtEl>
                                          <p:spTgt spid="31"/>
                                        </p:tgtEl>
                                        <p:attrNameLst>
                                          <p:attrName>ppt_y</p:attrName>
                                        </p:attrNameLst>
                                      </p:cBhvr>
                                      <p:tavLst>
                                        <p:tav tm="0">
                                          <p:val>
                                            <p:strVal val="#ppt_y+.1"/>
                                          </p:val>
                                        </p:tav>
                                        <p:tav tm="100000">
                                          <p:val>
                                            <p:strVal val="#ppt_y"/>
                                          </p:val>
                                        </p:tav>
                                      </p:tavLst>
                                    </p:anim>
                                  </p:childTnLst>
                                </p:cTn>
                              </p:par>
                            </p:childTnLst>
                          </p:cTn>
                        </p:par>
                        <p:par>
                          <p:cTn id="47" fill="hold">
                            <p:stCondLst>
                              <p:cond delay="2500"/>
                            </p:stCondLst>
                            <p:childTnLst>
                              <p:par>
                                <p:cTn id="48" presetID="42" presetClass="entr" presetSubtype="0" fill="hold" nodeType="after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fade">
                                      <p:cBhvr>
                                        <p:cTn id="50" dur="1000"/>
                                        <p:tgtEl>
                                          <p:spTgt spid="34"/>
                                        </p:tgtEl>
                                      </p:cBhvr>
                                    </p:animEffect>
                                    <p:anim calcmode="lin" valueType="num">
                                      <p:cBhvr>
                                        <p:cTn id="51" dur="1000" fill="hold"/>
                                        <p:tgtEl>
                                          <p:spTgt spid="34"/>
                                        </p:tgtEl>
                                        <p:attrNameLst>
                                          <p:attrName>ppt_x</p:attrName>
                                        </p:attrNameLst>
                                      </p:cBhvr>
                                      <p:tavLst>
                                        <p:tav tm="0">
                                          <p:val>
                                            <p:strVal val="#ppt_x"/>
                                          </p:val>
                                        </p:tav>
                                        <p:tav tm="100000">
                                          <p:val>
                                            <p:strVal val="#ppt_x"/>
                                          </p:val>
                                        </p:tav>
                                      </p:tavLst>
                                    </p:anim>
                                    <p:anim calcmode="lin" valueType="num">
                                      <p:cBhvr>
                                        <p:cTn id="52" dur="1000" fill="hold"/>
                                        <p:tgtEl>
                                          <p:spTgt spid="34"/>
                                        </p:tgtEl>
                                        <p:attrNameLst>
                                          <p:attrName>ppt_y</p:attrName>
                                        </p:attrNameLst>
                                      </p:cBhvr>
                                      <p:tavLst>
                                        <p:tav tm="0">
                                          <p:val>
                                            <p:strVal val="#ppt_y+.1"/>
                                          </p:val>
                                        </p:tav>
                                        <p:tav tm="100000">
                                          <p:val>
                                            <p:strVal val="#ppt_y"/>
                                          </p:val>
                                        </p:tav>
                                      </p:tavLst>
                                    </p:anim>
                                  </p:childTnLst>
                                </p:cTn>
                              </p:par>
                            </p:childTnLst>
                          </p:cTn>
                        </p:par>
                        <p:par>
                          <p:cTn id="53" fill="hold">
                            <p:stCondLst>
                              <p:cond delay="3500"/>
                            </p:stCondLst>
                            <p:childTnLst>
                              <p:par>
                                <p:cTn id="54" presetID="42" presetClass="entr" presetSubtype="0" fill="hold" nodeType="after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fade">
                                      <p:cBhvr>
                                        <p:cTn id="56" dur="1000"/>
                                        <p:tgtEl>
                                          <p:spTgt spid="37"/>
                                        </p:tgtEl>
                                      </p:cBhvr>
                                    </p:animEffect>
                                    <p:anim calcmode="lin" valueType="num">
                                      <p:cBhvr>
                                        <p:cTn id="57" dur="1000" fill="hold"/>
                                        <p:tgtEl>
                                          <p:spTgt spid="37"/>
                                        </p:tgtEl>
                                        <p:attrNameLst>
                                          <p:attrName>ppt_x</p:attrName>
                                        </p:attrNameLst>
                                      </p:cBhvr>
                                      <p:tavLst>
                                        <p:tav tm="0">
                                          <p:val>
                                            <p:strVal val="#ppt_x"/>
                                          </p:val>
                                        </p:tav>
                                        <p:tav tm="100000">
                                          <p:val>
                                            <p:strVal val="#ppt_x"/>
                                          </p:val>
                                        </p:tav>
                                      </p:tavLst>
                                    </p:anim>
                                    <p:anim calcmode="lin" valueType="num">
                                      <p:cBhvr>
                                        <p:cTn id="58" dur="1000" fill="hold"/>
                                        <p:tgtEl>
                                          <p:spTgt spid="37"/>
                                        </p:tgtEl>
                                        <p:attrNameLst>
                                          <p:attrName>ppt_y</p:attrName>
                                        </p:attrNameLst>
                                      </p:cBhvr>
                                      <p:tavLst>
                                        <p:tav tm="0">
                                          <p:val>
                                            <p:strVal val="#ppt_y+.1"/>
                                          </p:val>
                                        </p:tav>
                                        <p:tav tm="100000">
                                          <p:val>
                                            <p:strVal val="#ppt_y"/>
                                          </p:val>
                                        </p:tav>
                                      </p:tavLst>
                                    </p:anim>
                                  </p:childTnLst>
                                </p:cTn>
                              </p:par>
                            </p:childTnLst>
                          </p:cTn>
                        </p:par>
                        <p:par>
                          <p:cTn id="59" fill="hold">
                            <p:stCondLst>
                              <p:cond delay="4500"/>
                            </p:stCondLst>
                            <p:childTnLst>
                              <p:par>
                                <p:cTn id="60" presetID="42" presetClass="entr" presetSubtype="0" fill="hold" nodeType="afterEffect">
                                  <p:stCondLst>
                                    <p:cond delay="0"/>
                                  </p:stCondLst>
                                  <p:childTnLst>
                                    <p:set>
                                      <p:cBhvr>
                                        <p:cTn id="61" dur="1" fill="hold">
                                          <p:stCondLst>
                                            <p:cond delay="0"/>
                                          </p:stCondLst>
                                        </p:cTn>
                                        <p:tgtEl>
                                          <p:spTgt spid="40"/>
                                        </p:tgtEl>
                                        <p:attrNameLst>
                                          <p:attrName>style.visibility</p:attrName>
                                        </p:attrNameLst>
                                      </p:cBhvr>
                                      <p:to>
                                        <p:strVal val="visible"/>
                                      </p:to>
                                    </p:set>
                                    <p:animEffect transition="in" filter="fade">
                                      <p:cBhvr>
                                        <p:cTn id="62" dur="1000"/>
                                        <p:tgtEl>
                                          <p:spTgt spid="40"/>
                                        </p:tgtEl>
                                      </p:cBhvr>
                                    </p:animEffect>
                                    <p:anim calcmode="lin" valueType="num">
                                      <p:cBhvr>
                                        <p:cTn id="63" dur="1000" fill="hold"/>
                                        <p:tgtEl>
                                          <p:spTgt spid="40"/>
                                        </p:tgtEl>
                                        <p:attrNameLst>
                                          <p:attrName>ppt_x</p:attrName>
                                        </p:attrNameLst>
                                      </p:cBhvr>
                                      <p:tavLst>
                                        <p:tav tm="0">
                                          <p:val>
                                            <p:strVal val="#ppt_x"/>
                                          </p:val>
                                        </p:tav>
                                        <p:tav tm="100000">
                                          <p:val>
                                            <p:strVal val="#ppt_x"/>
                                          </p:val>
                                        </p:tav>
                                      </p:tavLst>
                                    </p:anim>
                                    <p:anim calcmode="lin" valueType="num">
                                      <p:cBhvr>
                                        <p:cTn id="64"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0" grpId="0" animBg="1"/>
      <p:bldP spid="11" grpId="0" animBg="1"/>
      <p:bldP spid="1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55869" y="88072"/>
            <a:ext cx="4465371" cy="584775"/>
            <a:chOff x="355869" y="88072"/>
            <a:chExt cx="4465371" cy="584775"/>
          </a:xfrm>
        </p:grpSpPr>
        <p:sp>
          <p:nvSpPr>
            <p:cNvPr id="8" name="矩形 7"/>
            <p:cNvSpPr/>
            <p:nvPr/>
          </p:nvSpPr>
          <p:spPr>
            <a:xfrm>
              <a:off x="355869" y="88072"/>
              <a:ext cx="2646878" cy="584775"/>
            </a:xfrm>
            <a:prstGeom prst="rect">
              <a:avLst/>
            </a:prstGeom>
          </p:spPr>
          <p:txBody>
            <a:bodyPr wrap="none">
              <a:spAutoFit/>
            </a:bodyPr>
            <a:lstStyle/>
            <a:p>
              <a:r>
                <a:rPr lang="zh-CN" altLang="en-US" sz="3200" b="1">
                  <a:solidFill>
                    <a:srgbClr val="C00000"/>
                  </a:solidFill>
                  <a:latin typeface="微软雅黑" panose="020B0503020204020204" pitchFamily="34" charset="-122"/>
                  <a:ea typeface="微软雅黑" panose="020B0503020204020204" pitchFamily="34" charset="-122"/>
                </a:rPr>
                <a:t>工作不足之处</a:t>
              </a:r>
              <a:endParaRPr lang="zh-CN" altLang="en-US" sz="3200" b="1" dirty="0">
                <a:solidFill>
                  <a:srgbClr val="C00000"/>
                </a:solidFill>
                <a:latin typeface="微软雅黑" panose="020B0503020204020204" pitchFamily="34" charset="-122"/>
                <a:ea typeface="微软雅黑" panose="020B0503020204020204" pitchFamily="34" charset="-122"/>
              </a:endParaRPr>
            </a:p>
          </p:txBody>
        </p:sp>
        <p:sp>
          <p:nvSpPr>
            <p:cNvPr id="9" name="矩形 8"/>
            <p:cNvSpPr/>
            <p:nvPr/>
          </p:nvSpPr>
          <p:spPr>
            <a:xfrm>
              <a:off x="2841211" y="258223"/>
              <a:ext cx="1980029" cy="400110"/>
            </a:xfrm>
            <a:prstGeom prst="rect">
              <a:avLst/>
            </a:prstGeom>
          </p:spPr>
          <p:txBody>
            <a:bodyPr wrap="none">
              <a:spAutoFit/>
            </a:bodyPr>
            <a:lstStyle/>
            <a:p>
              <a:pPr lvl="0"/>
              <a:r>
                <a:rPr lang="zh-CN" altLang="en-US" sz="2000">
                  <a:solidFill>
                    <a:prstClr val="black"/>
                  </a:solidFill>
                  <a:latin typeface="微软雅黑" panose="020B0503020204020204" pitchFamily="34" charset="-122"/>
                  <a:ea typeface="微软雅黑" panose="020B0503020204020204" pitchFamily="34" charset="-122"/>
                </a:rPr>
                <a:t>改善不足的方法</a:t>
              </a:r>
              <a:endParaRPr lang="zh-CN" altLang="en-US" sz="2000" dirty="0">
                <a:solidFill>
                  <a:prstClr val="black"/>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4459540" y="2187167"/>
            <a:ext cx="1440160" cy="1440160"/>
            <a:chOff x="4066364" y="1514966"/>
            <a:chExt cx="1757290" cy="1757290"/>
          </a:xfrm>
        </p:grpSpPr>
        <p:sp>
          <p:nvSpPr>
            <p:cNvPr id="6" name="泪滴形 5"/>
            <p:cNvSpPr/>
            <p:nvPr/>
          </p:nvSpPr>
          <p:spPr>
            <a:xfrm flipH="1">
              <a:off x="4066364" y="1514966"/>
              <a:ext cx="1757290" cy="1757290"/>
            </a:xfrm>
            <a:prstGeom prst="teardrop">
              <a:avLst/>
            </a:prstGeom>
            <a:solidFill>
              <a:srgbClr val="433D3C"/>
            </a:solidFill>
            <a:ln w="38100" cap="flat">
              <a:solidFill>
                <a:srgbClr val="FFFFFF"/>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marL="0" marR="0" lvl="0" indent="0" algn="ctr" defTabSz="914400" eaLnBrk="1" fontAlgn="base" latinLnBrk="0" hangingPunct="1">
                <a:lnSpc>
                  <a:spcPct val="200000"/>
                </a:lnSpc>
                <a:spcBef>
                  <a:spcPct val="20000"/>
                </a:spcBef>
                <a:spcAft>
                  <a:spcPct val="0"/>
                </a:spcAft>
                <a:buClrTx/>
                <a:buSzTx/>
                <a:buFont typeface="Arial" panose="020B0604020202020204" pitchFamily="34" charset="0"/>
                <a:buNone/>
                <a:defRPr/>
              </a:pPr>
              <a:endParaRPr kumimoji="0" lang="zh-CN" altLang="en-US" sz="1800" b="0" i="0" u="none" strike="noStrike" kern="0" cap="none" spc="0" normalizeH="0" baseline="0" noProof="0" dirty="0">
                <a:ln>
                  <a:noFill/>
                </a:ln>
                <a:solidFill>
                  <a:srgbClr val="F4F4F4"/>
                </a:solidFill>
                <a:effectLst/>
                <a:uLnTx/>
                <a:uFillTx/>
                <a:latin typeface="微软雅黑" panose="020B0503020204020204" pitchFamily="34" charset="-122"/>
                <a:ea typeface="微软雅黑" panose="020B0503020204020204" pitchFamily="34" charset="-122"/>
              </a:endParaRPr>
            </a:p>
          </p:txBody>
        </p:sp>
        <p:sp>
          <p:nvSpPr>
            <p:cNvPr id="10" name="Oval 6"/>
            <p:cNvSpPr>
              <a:spLocks noChangeArrowheads="1"/>
            </p:cNvSpPr>
            <p:nvPr/>
          </p:nvSpPr>
          <p:spPr bwMode="auto">
            <a:xfrm>
              <a:off x="4536212" y="1954485"/>
              <a:ext cx="744537" cy="744538"/>
            </a:xfrm>
            <a:prstGeom prst="ellipse">
              <a:avLst/>
            </a:prstGeom>
            <a:solidFill>
              <a:srgbClr val="FFFFFF"/>
            </a:solidFill>
            <a:ln w="14288" cap="flat">
              <a:solidFill>
                <a:srgbClr val="FEFEFE"/>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endParaRPr>
            </a:p>
          </p:txBody>
        </p:sp>
        <p:sp>
          <p:nvSpPr>
            <p:cNvPr id="11" name="文本框 10"/>
            <p:cNvSpPr txBox="1"/>
            <p:nvPr/>
          </p:nvSpPr>
          <p:spPr>
            <a:xfrm>
              <a:off x="4613791" y="2037020"/>
              <a:ext cx="667385" cy="563326"/>
            </a:xfrm>
            <a:prstGeom prst="rect">
              <a:avLst/>
            </a:prstGeom>
            <a:noFill/>
          </p:spPr>
          <p:txBody>
            <a:bodyPr wrap="none" rtlCol="0">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400" b="0" i="0" u="none" strike="noStrike" kern="0" cap="none" spc="0" normalizeH="0" baseline="0" noProof="0" dirty="0">
                  <a:ln>
                    <a:noFill/>
                  </a:ln>
                  <a:solidFill>
                    <a:srgbClr val="4D4D4D"/>
                  </a:solidFill>
                  <a:effectLst/>
                  <a:uLnTx/>
                  <a:uFillTx/>
                  <a:latin typeface="微软雅黑" panose="020B0503020204020204" pitchFamily="34" charset="-122"/>
                  <a:ea typeface="宋体" panose="02010600030101010101" pitchFamily="2" charset="-122"/>
                </a:rPr>
                <a:t>01</a:t>
              </a:r>
              <a:endParaRPr kumimoji="0" lang="zh-CN" altLang="en-US" sz="2400" b="0" i="0" u="none" strike="noStrike" kern="0" cap="none" spc="0" normalizeH="0" baseline="0" noProof="0" dirty="0">
                <a:ln>
                  <a:noFill/>
                </a:ln>
                <a:solidFill>
                  <a:srgbClr val="4D4D4D"/>
                </a:solidFill>
                <a:effectLst/>
                <a:uLnTx/>
                <a:uFillTx/>
                <a:latin typeface="微软雅黑" panose="020B0503020204020204" pitchFamily="34" charset="-122"/>
                <a:ea typeface="宋体" panose="02010600030101010101" pitchFamily="2" charset="-122"/>
              </a:endParaRPr>
            </a:p>
          </p:txBody>
        </p:sp>
      </p:grpSp>
      <p:grpSp>
        <p:nvGrpSpPr>
          <p:cNvPr id="12" name="组合 11"/>
          <p:cNvGrpSpPr/>
          <p:nvPr/>
        </p:nvGrpSpPr>
        <p:grpSpPr>
          <a:xfrm>
            <a:off x="6135609" y="2187167"/>
            <a:ext cx="1440160" cy="1440160"/>
            <a:chOff x="6027167" y="1514966"/>
            <a:chExt cx="1757290" cy="1757290"/>
          </a:xfrm>
        </p:grpSpPr>
        <p:sp>
          <p:nvSpPr>
            <p:cNvPr id="13" name="泪滴形 12"/>
            <p:cNvSpPr/>
            <p:nvPr/>
          </p:nvSpPr>
          <p:spPr>
            <a:xfrm>
              <a:off x="6027167" y="1514966"/>
              <a:ext cx="1757290" cy="1757290"/>
            </a:xfrm>
            <a:prstGeom prst="teardrop">
              <a:avLst/>
            </a:prstGeom>
            <a:solidFill>
              <a:srgbClr val="C00000"/>
            </a:solidFill>
            <a:ln w="38100" cap="flat">
              <a:solidFill>
                <a:srgbClr val="FFFFFF"/>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marL="0" marR="0" lvl="0" indent="0" algn="ctr" defTabSz="914400" eaLnBrk="1" fontAlgn="base" latinLnBrk="0" hangingPunct="1">
                <a:lnSpc>
                  <a:spcPct val="200000"/>
                </a:lnSpc>
                <a:spcBef>
                  <a:spcPct val="20000"/>
                </a:spcBef>
                <a:spcAft>
                  <a:spcPct val="0"/>
                </a:spcAft>
                <a:buClrTx/>
                <a:buSzTx/>
                <a:buFont typeface="Arial" panose="020B0604020202020204" pitchFamily="34" charset="0"/>
                <a:buNone/>
                <a:defRPr/>
              </a:pPr>
              <a:endParaRPr kumimoji="0" lang="zh-CN" altLang="en-US" sz="1800" b="0" i="0" u="none" strike="noStrike" kern="0" cap="none" spc="0" normalizeH="0" baseline="0" noProof="0" dirty="0">
                <a:ln>
                  <a:noFill/>
                </a:ln>
                <a:solidFill>
                  <a:srgbClr val="F4F4F4"/>
                </a:solidFill>
                <a:effectLst/>
                <a:uLnTx/>
                <a:uFillTx/>
                <a:latin typeface="微软雅黑" panose="020B0503020204020204" pitchFamily="34" charset="-122"/>
                <a:ea typeface="微软雅黑" panose="020B0503020204020204" pitchFamily="34" charset="-122"/>
              </a:endParaRPr>
            </a:p>
          </p:txBody>
        </p:sp>
        <p:sp>
          <p:nvSpPr>
            <p:cNvPr id="14" name="Oval 6"/>
            <p:cNvSpPr>
              <a:spLocks noChangeArrowheads="1"/>
            </p:cNvSpPr>
            <p:nvPr/>
          </p:nvSpPr>
          <p:spPr bwMode="auto">
            <a:xfrm>
              <a:off x="6541475" y="1954485"/>
              <a:ext cx="744537" cy="744538"/>
            </a:xfrm>
            <a:prstGeom prst="ellipse">
              <a:avLst/>
            </a:prstGeom>
            <a:solidFill>
              <a:srgbClr val="FFFFFF"/>
            </a:solidFill>
            <a:ln w="14288" cap="flat">
              <a:solidFill>
                <a:srgbClr val="FEFEFE"/>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endParaRPr>
            </a:p>
          </p:txBody>
        </p:sp>
        <p:sp>
          <p:nvSpPr>
            <p:cNvPr id="15" name="文本框 14"/>
            <p:cNvSpPr txBox="1"/>
            <p:nvPr/>
          </p:nvSpPr>
          <p:spPr>
            <a:xfrm>
              <a:off x="6602838" y="2037020"/>
              <a:ext cx="667385" cy="563326"/>
            </a:xfrm>
            <a:prstGeom prst="rect">
              <a:avLst/>
            </a:prstGeom>
            <a:noFill/>
          </p:spPr>
          <p:txBody>
            <a:bodyPr wrap="none" rtlCol="0">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400" b="0" i="0" u="none" strike="noStrike" kern="0" cap="none" spc="0" normalizeH="0" baseline="0" noProof="0" dirty="0">
                  <a:ln>
                    <a:noFill/>
                  </a:ln>
                  <a:solidFill>
                    <a:srgbClr val="4D4D4D"/>
                  </a:solidFill>
                  <a:effectLst/>
                  <a:uLnTx/>
                  <a:uFillTx/>
                  <a:latin typeface="微软雅黑" panose="020B0503020204020204" pitchFamily="34" charset="-122"/>
                  <a:ea typeface="宋体" panose="02010600030101010101" pitchFamily="2" charset="-122"/>
                </a:rPr>
                <a:t>02</a:t>
              </a:r>
              <a:endParaRPr kumimoji="0" lang="zh-CN" altLang="en-US" sz="2400" b="0" i="0" u="none" strike="noStrike" kern="0" cap="none" spc="0" normalizeH="0" baseline="0" noProof="0" dirty="0">
                <a:ln>
                  <a:noFill/>
                </a:ln>
                <a:solidFill>
                  <a:srgbClr val="4D4D4D"/>
                </a:solidFill>
                <a:effectLst/>
                <a:uLnTx/>
                <a:uFillTx/>
                <a:latin typeface="微软雅黑" panose="020B0503020204020204" pitchFamily="34" charset="-122"/>
                <a:ea typeface="宋体" panose="02010600030101010101" pitchFamily="2" charset="-122"/>
              </a:endParaRPr>
            </a:p>
          </p:txBody>
        </p:sp>
      </p:grpSp>
      <p:grpSp>
        <p:nvGrpSpPr>
          <p:cNvPr id="16" name="组合 15"/>
          <p:cNvGrpSpPr/>
          <p:nvPr/>
        </p:nvGrpSpPr>
        <p:grpSpPr>
          <a:xfrm>
            <a:off x="4459540" y="3861048"/>
            <a:ext cx="1440160" cy="1440160"/>
            <a:chOff x="4066364" y="3439143"/>
            <a:chExt cx="1757290" cy="1757290"/>
          </a:xfrm>
        </p:grpSpPr>
        <p:sp>
          <p:nvSpPr>
            <p:cNvPr id="17" name="泪滴形 16"/>
            <p:cNvSpPr/>
            <p:nvPr/>
          </p:nvSpPr>
          <p:spPr>
            <a:xfrm flipH="1" flipV="1">
              <a:off x="4066364" y="3439143"/>
              <a:ext cx="1757290" cy="1757290"/>
            </a:xfrm>
            <a:prstGeom prst="teardrop">
              <a:avLst/>
            </a:prstGeom>
            <a:solidFill>
              <a:srgbClr val="C00000"/>
            </a:solidFill>
            <a:ln w="38100" cap="flat">
              <a:solidFill>
                <a:srgbClr val="FFFFFF"/>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marL="0" marR="0" lvl="0" indent="0" algn="ctr" defTabSz="914400" eaLnBrk="1" fontAlgn="base" latinLnBrk="0" hangingPunct="1">
                <a:lnSpc>
                  <a:spcPct val="200000"/>
                </a:lnSpc>
                <a:spcBef>
                  <a:spcPct val="20000"/>
                </a:spcBef>
                <a:spcAft>
                  <a:spcPct val="0"/>
                </a:spcAft>
                <a:buClrTx/>
                <a:buSzTx/>
                <a:buFont typeface="Arial" panose="020B0604020202020204" pitchFamily="34" charset="0"/>
                <a:buNone/>
                <a:defRPr/>
              </a:pPr>
              <a:endParaRPr kumimoji="0" lang="zh-CN" altLang="en-US" sz="1800" b="0" i="0" u="none" strike="noStrike" kern="0" cap="none" spc="0" normalizeH="0" baseline="0" noProof="0" dirty="0">
                <a:ln>
                  <a:noFill/>
                </a:ln>
                <a:solidFill>
                  <a:srgbClr val="F4F4F4"/>
                </a:solidFill>
                <a:effectLst/>
                <a:uLnTx/>
                <a:uFillTx/>
                <a:latin typeface="微软雅黑" panose="020B0503020204020204" pitchFamily="34" charset="-122"/>
                <a:ea typeface="微软雅黑" panose="020B0503020204020204" pitchFamily="34" charset="-122"/>
              </a:endParaRPr>
            </a:p>
          </p:txBody>
        </p:sp>
        <p:sp>
          <p:nvSpPr>
            <p:cNvPr id="18" name="Oval 6"/>
            <p:cNvSpPr>
              <a:spLocks noChangeArrowheads="1"/>
            </p:cNvSpPr>
            <p:nvPr/>
          </p:nvSpPr>
          <p:spPr bwMode="auto">
            <a:xfrm>
              <a:off x="4536212" y="3927664"/>
              <a:ext cx="744537" cy="744538"/>
            </a:xfrm>
            <a:prstGeom prst="ellipse">
              <a:avLst/>
            </a:prstGeom>
            <a:solidFill>
              <a:srgbClr val="FFFFFF"/>
            </a:solidFill>
            <a:ln w="14288" cap="flat">
              <a:solidFill>
                <a:srgbClr val="FEFEFE"/>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endParaRPr>
            </a:p>
          </p:txBody>
        </p:sp>
        <p:sp>
          <p:nvSpPr>
            <p:cNvPr id="19" name="文本框 18"/>
            <p:cNvSpPr txBox="1"/>
            <p:nvPr/>
          </p:nvSpPr>
          <p:spPr>
            <a:xfrm>
              <a:off x="4600838" y="4010198"/>
              <a:ext cx="667385" cy="563326"/>
            </a:xfrm>
            <a:prstGeom prst="rect">
              <a:avLst/>
            </a:prstGeom>
            <a:noFill/>
          </p:spPr>
          <p:txBody>
            <a:bodyPr wrap="none" rtlCol="0">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400" b="0" i="0" u="none" strike="noStrike" kern="0" cap="none" spc="0" normalizeH="0" baseline="0" noProof="0" dirty="0">
                  <a:ln>
                    <a:noFill/>
                  </a:ln>
                  <a:solidFill>
                    <a:srgbClr val="4D4D4D"/>
                  </a:solidFill>
                  <a:effectLst/>
                  <a:uLnTx/>
                  <a:uFillTx/>
                  <a:latin typeface="微软雅黑" panose="020B0503020204020204" pitchFamily="34" charset="-122"/>
                  <a:ea typeface="宋体" panose="02010600030101010101" pitchFamily="2" charset="-122"/>
                </a:rPr>
                <a:t>03</a:t>
              </a:r>
              <a:endParaRPr kumimoji="0" lang="zh-CN" altLang="en-US" sz="2400" b="0" i="0" u="none" strike="noStrike" kern="0" cap="none" spc="0" normalizeH="0" baseline="0" noProof="0" dirty="0">
                <a:ln>
                  <a:noFill/>
                </a:ln>
                <a:solidFill>
                  <a:srgbClr val="4D4D4D"/>
                </a:solidFill>
                <a:effectLst/>
                <a:uLnTx/>
                <a:uFillTx/>
                <a:latin typeface="微软雅黑" panose="020B0503020204020204" pitchFamily="34" charset="-122"/>
                <a:ea typeface="宋体" panose="02010600030101010101" pitchFamily="2" charset="-122"/>
              </a:endParaRPr>
            </a:p>
          </p:txBody>
        </p:sp>
      </p:grpSp>
      <p:grpSp>
        <p:nvGrpSpPr>
          <p:cNvPr id="20" name="组合 19"/>
          <p:cNvGrpSpPr/>
          <p:nvPr/>
        </p:nvGrpSpPr>
        <p:grpSpPr>
          <a:xfrm>
            <a:off x="6135609" y="3861048"/>
            <a:ext cx="1440160" cy="1440160"/>
            <a:chOff x="6027167" y="3439143"/>
            <a:chExt cx="1757290" cy="1757290"/>
          </a:xfrm>
        </p:grpSpPr>
        <p:sp>
          <p:nvSpPr>
            <p:cNvPr id="21" name="泪滴形 20"/>
            <p:cNvSpPr/>
            <p:nvPr/>
          </p:nvSpPr>
          <p:spPr>
            <a:xfrm flipV="1">
              <a:off x="6027167" y="3439143"/>
              <a:ext cx="1757290" cy="1757290"/>
            </a:xfrm>
            <a:prstGeom prst="teardrop">
              <a:avLst/>
            </a:prstGeom>
            <a:solidFill>
              <a:srgbClr val="433D3C"/>
            </a:solidFill>
            <a:ln w="38100" cap="flat">
              <a:solidFill>
                <a:srgbClr val="FFFFFF"/>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marL="0" marR="0" lvl="0" indent="0" algn="ctr" defTabSz="914400" eaLnBrk="1" fontAlgn="base" latinLnBrk="0" hangingPunct="1">
                <a:lnSpc>
                  <a:spcPct val="200000"/>
                </a:lnSpc>
                <a:spcBef>
                  <a:spcPct val="20000"/>
                </a:spcBef>
                <a:spcAft>
                  <a:spcPct val="0"/>
                </a:spcAft>
                <a:buClrTx/>
                <a:buSzTx/>
                <a:buFont typeface="Arial" panose="020B0604020202020204" pitchFamily="34" charset="0"/>
                <a:buNone/>
                <a:defRPr/>
              </a:pPr>
              <a:endParaRPr kumimoji="0" lang="zh-CN" altLang="en-US" sz="1800" b="0" i="0" u="none" strike="noStrike" kern="0" cap="none" spc="0" normalizeH="0" baseline="0" noProof="0" dirty="0">
                <a:ln>
                  <a:noFill/>
                </a:ln>
                <a:solidFill>
                  <a:srgbClr val="F4F4F4"/>
                </a:solidFill>
                <a:effectLst/>
                <a:uLnTx/>
                <a:uFillTx/>
                <a:latin typeface="微软雅黑" panose="020B0503020204020204" pitchFamily="34" charset="-122"/>
                <a:ea typeface="微软雅黑" panose="020B0503020204020204" pitchFamily="34" charset="-122"/>
              </a:endParaRPr>
            </a:p>
          </p:txBody>
        </p:sp>
        <p:sp>
          <p:nvSpPr>
            <p:cNvPr id="22" name="Oval 6"/>
            <p:cNvSpPr>
              <a:spLocks noChangeArrowheads="1"/>
            </p:cNvSpPr>
            <p:nvPr/>
          </p:nvSpPr>
          <p:spPr bwMode="auto">
            <a:xfrm>
              <a:off x="6541475" y="3927664"/>
              <a:ext cx="744537" cy="744538"/>
            </a:xfrm>
            <a:prstGeom prst="ellipse">
              <a:avLst/>
            </a:prstGeom>
            <a:solidFill>
              <a:srgbClr val="FFFFFF"/>
            </a:solidFill>
            <a:ln w="14288" cap="flat">
              <a:solidFill>
                <a:srgbClr val="FEFEFE"/>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endParaRPr>
            </a:p>
          </p:txBody>
        </p:sp>
        <p:sp>
          <p:nvSpPr>
            <p:cNvPr id="23" name="文本框 22"/>
            <p:cNvSpPr txBox="1"/>
            <p:nvPr/>
          </p:nvSpPr>
          <p:spPr>
            <a:xfrm>
              <a:off x="6593735" y="4010198"/>
              <a:ext cx="667385" cy="563326"/>
            </a:xfrm>
            <a:prstGeom prst="rect">
              <a:avLst/>
            </a:prstGeom>
            <a:noFill/>
          </p:spPr>
          <p:txBody>
            <a:bodyPr wrap="none" rtlCol="0">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400" b="0" i="0" u="none" strike="noStrike" kern="0" cap="none" spc="0" normalizeH="0" baseline="0" noProof="0" dirty="0">
                  <a:ln>
                    <a:noFill/>
                  </a:ln>
                  <a:solidFill>
                    <a:srgbClr val="4D4D4D"/>
                  </a:solidFill>
                  <a:effectLst/>
                  <a:uLnTx/>
                  <a:uFillTx/>
                  <a:latin typeface="微软雅黑" panose="020B0503020204020204" pitchFamily="34" charset="-122"/>
                  <a:ea typeface="宋体" panose="02010600030101010101" pitchFamily="2" charset="-122"/>
                </a:rPr>
                <a:t>04</a:t>
              </a:r>
              <a:endParaRPr kumimoji="0" lang="zh-CN" altLang="en-US" sz="2400" b="0" i="0" u="none" strike="noStrike" kern="0" cap="none" spc="0" normalizeH="0" baseline="0" noProof="0" dirty="0">
                <a:ln>
                  <a:noFill/>
                </a:ln>
                <a:solidFill>
                  <a:srgbClr val="4D4D4D"/>
                </a:solidFill>
                <a:effectLst/>
                <a:uLnTx/>
                <a:uFillTx/>
                <a:latin typeface="微软雅黑" panose="020B0503020204020204" pitchFamily="34" charset="-122"/>
                <a:ea typeface="宋体" panose="02010600030101010101" pitchFamily="2" charset="-122"/>
              </a:endParaRPr>
            </a:p>
          </p:txBody>
        </p:sp>
      </p:grpSp>
      <p:grpSp>
        <p:nvGrpSpPr>
          <p:cNvPr id="24" name="组合 23"/>
          <p:cNvGrpSpPr/>
          <p:nvPr/>
        </p:nvGrpSpPr>
        <p:grpSpPr>
          <a:xfrm>
            <a:off x="1357405" y="2211613"/>
            <a:ext cx="2744284" cy="777456"/>
            <a:chOff x="914599" y="1436454"/>
            <a:chExt cx="3000483" cy="777456"/>
          </a:xfrm>
        </p:grpSpPr>
        <p:sp>
          <p:nvSpPr>
            <p:cNvPr id="25" name="TextBox 52"/>
            <p:cNvSpPr txBox="1"/>
            <p:nvPr/>
          </p:nvSpPr>
          <p:spPr>
            <a:xfrm>
              <a:off x="2363429" y="1436454"/>
              <a:ext cx="1532486" cy="338554"/>
            </a:xfrm>
            <a:prstGeom prst="rect">
              <a:avLst/>
            </a:prstGeom>
            <a:noFill/>
          </p:spPr>
          <p:txBody>
            <a:bodyPr wrap="square">
              <a:spAutoFit/>
            </a:bodyPr>
            <a:lstStyle/>
            <a:p>
              <a:pPr marL="0" marR="0" lvl="0" indent="0" algn="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1"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rPr>
                <a:t>网络项目一</a:t>
              </a:r>
              <a:endParaRPr kumimoji="0" lang="en-US" altLang="zh-CN" sz="1600" b="1"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endParaRPr>
            </a:p>
          </p:txBody>
        </p:sp>
        <p:sp>
          <p:nvSpPr>
            <p:cNvPr id="26" name="TextBox 53"/>
            <p:cNvSpPr txBox="1"/>
            <p:nvPr/>
          </p:nvSpPr>
          <p:spPr>
            <a:xfrm>
              <a:off x="914599" y="1752245"/>
              <a:ext cx="3000483" cy="461665"/>
            </a:xfrm>
            <a:prstGeom prst="rect">
              <a:avLst/>
            </a:prstGeom>
            <a:noFill/>
          </p:spPr>
          <p:txBody>
            <a:bodyPr wrap="square">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marL="0" marR="0" lvl="0" indent="0" algn="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200" b="0"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rPr>
                <a:t>请在这里输入您的文字内容请在这里输入您的文字内容请在这里输入您的</a:t>
              </a:r>
              <a:endParaRPr kumimoji="0" lang="zh-CN" altLang="en-US" sz="1200" b="0"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7824067" y="2211613"/>
            <a:ext cx="3013581" cy="962122"/>
            <a:chOff x="7879058" y="1436454"/>
            <a:chExt cx="3013581" cy="962122"/>
          </a:xfrm>
        </p:grpSpPr>
        <p:sp>
          <p:nvSpPr>
            <p:cNvPr id="28" name="TextBox 52"/>
            <p:cNvSpPr txBox="1"/>
            <p:nvPr/>
          </p:nvSpPr>
          <p:spPr>
            <a:xfrm>
              <a:off x="7879058" y="1436454"/>
              <a:ext cx="1532485" cy="338554"/>
            </a:xfrm>
            <a:prstGeom prst="rect">
              <a:avLst/>
            </a:prstGeom>
            <a:noFill/>
          </p:spPr>
          <p:txBody>
            <a:bodyPr wrap="square">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1"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rPr>
                <a:t>网络项目二</a:t>
              </a:r>
              <a:endParaRPr kumimoji="0" lang="en-US" altLang="zh-CN" sz="1600" b="1"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endParaRPr>
            </a:p>
          </p:txBody>
        </p:sp>
        <p:sp>
          <p:nvSpPr>
            <p:cNvPr id="29" name="TextBox 53"/>
            <p:cNvSpPr txBox="1"/>
            <p:nvPr/>
          </p:nvSpPr>
          <p:spPr>
            <a:xfrm>
              <a:off x="7892156" y="1752245"/>
              <a:ext cx="3000483" cy="646331"/>
            </a:xfrm>
            <a:prstGeom prst="rect">
              <a:avLst/>
            </a:prstGeom>
            <a:noFill/>
          </p:spPr>
          <p:txBody>
            <a:bodyPr wrap="square">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200" b="0"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rPr>
                <a:t>请在这里输入您的文字内容请在这里输入您的文字内容请在这里输入您的文字内容请在这里输入您的文字</a:t>
              </a:r>
              <a:endParaRPr kumimoji="0" lang="zh-CN" altLang="en-US" sz="1200" b="0"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1357405" y="4188176"/>
            <a:ext cx="2744283" cy="962122"/>
            <a:chOff x="914599" y="4083401"/>
            <a:chExt cx="3000483" cy="962122"/>
          </a:xfrm>
        </p:grpSpPr>
        <p:sp>
          <p:nvSpPr>
            <p:cNvPr id="31" name="TextBox 52"/>
            <p:cNvSpPr txBox="1"/>
            <p:nvPr/>
          </p:nvSpPr>
          <p:spPr>
            <a:xfrm>
              <a:off x="2372388" y="4083401"/>
              <a:ext cx="1532484" cy="338554"/>
            </a:xfrm>
            <a:prstGeom prst="rect">
              <a:avLst/>
            </a:prstGeom>
            <a:noFill/>
          </p:spPr>
          <p:txBody>
            <a:bodyPr wrap="square">
              <a:spAutoFit/>
            </a:bodyPr>
            <a:lstStyle/>
            <a:p>
              <a:pPr marL="0" marR="0" lvl="0" indent="0" algn="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1"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rPr>
                <a:t>网络项目三</a:t>
              </a:r>
              <a:endParaRPr kumimoji="0" lang="en-US" altLang="zh-CN" sz="1600" b="1"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endParaRPr>
            </a:p>
          </p:txBody>
        </p:sp>
        <p:sp>
          <p:nvSpPr>
            <p:cNvPr id="32" name="TextBox 53"/>
            <p:cNvSpPr txBox="1"/>
            <p:nvPr/>
          </p:nvSpPr>
          <p:spPr>
            <a:xfrm>
              <a:off x="914599" y="4399192"/>
              <a:ext cx="3000483" cy="646331"/>
            </a:xfrm>
            <a:prstGeom prst="rect">
              <a:avLst/>
            </a:prstGeom>
            <a:noFill/>
          </p:spPr>
          <p:txBody>
            <a:bodyPr wrap="square">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marL="0" marR="0" lvl="0" indent="0" algn="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200" b="0"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rPr>
                <a:t>请在这里输入您的文字内容请在这里输入您的文字内容请在这里输入您的文字内容请在这里输入您的文字</a:t>
              </a:r>
              <a:endParaRPr kumimoji="0" lang="zh-CN" altLang="en-US" sz="1200" b="0"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7877857" y="4188176"/>
            <a:ext cx="3013583" cy="962122"/>
            <a:chOff x="7879058" y="4083401"/>
            <a:chExt cx="3013583" cy="962122"/>
          </a:xfrm>
        </p:grpSpPr>
        <p:sp>
          <p:nvSpPr>
            <p:cNvPr id="34" name="TextBox 52"/>
            <p:cNvSpPr txBox="1"/>
            <p:nvPr/>
          </p:nvSpPr>
          <p:spPr>
            <a:xfrm>
              <a:off x="7879058" y="4083401"/>
              <a:ext cx="1532485" cy="338554"/>
            </a:xfrm>
            <a:prstGeom prst="rect">
              <a:avLst/>
            </a:prstGeom>
            <a:noFill/>
          </p:spPr>
          <p:txBody>
            <a:bodyPr wrap="square">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1"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rPr>
                <a:t>网络项目四</a:t>
              </a:r>
              <a:endParaRPr kumimoji="0" lang="en-US" altLang="zh-CN" sz="1600" b="1"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endParaRPr>
            </a:p>
          </p:txBody>
        </p:sp>
        <p:sp>
          <p:nvSpPr>
            <p:cNvPr id="35" name="TextBox 53"/>
            <p:cNvSpPr txBox="1"/>
            <p:nvPr/>
          </p:nvSpPr>
          <p:spPr>
            <a:xfrm>
              <a:off x="7892158" y="4399192"/>
              <a:ext cx="3000483" cy="646331"/>
            </a:xfrm>
            <a:prstGeom prst="rect">
              <a:avLst/>
            </a:prstGeom>
            <a:noFill/>
          </p:spPr>
          <p:txBody>
            <a:bodyPr wrap="square">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200" b="0"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rPr>
                <a:t>请在这里输入您的文字内容请在这里输入您的文字内容请在这里输入您的文字内容请在这里输入您的文字</a:t>
              </a:r>
              <a:endParaRPr kumimoji="0" lang="zh-CN" altLang="en-US" sz="1200" b="0"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par>
                                <p:cTn id="8" presetID="6" presetClass="entr" presetSubtype="16"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circle(in)">
                                      <p:cBhvr>
                                        <p:cTn id="10" dur="2000"/>
                                        <p:tgtEl>
                                          <p:spTgt spid="16"/>
                                        </p:tgtEl>
                                      </p:cBhvr>
                                    </p:animEffect>
                                  </p:childTnLst>
                                </p:cTn>
                              </p:par>
                              <p:par>
                                <p:cTn id="11" presetID="6" presetClass="entr" presetSubtype="16"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circle(in)">
                                      <p:cBhvr>
                                        <p:cTn id="13" dur="2000"/>
                                        <p:tgtEl>
                                          <p:spTgt spid="20"/>
                                        </p:tgtEl>
                                      </p:cBhvr>
                                    </p:animEffect>
                                  </p:childTnLst>
                                </p:cTn>
                              </p:par>
                              <p:par>
                                <p:cTn id="14" presetID="6" presetClass="entr" presetSubtype="16"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circle(in)">
                                      <p:cBhvr>
                                        <p:cTn id="16" dur="2000"/>
                                        <p:tgtEl>
                                          <p:spTgt spid="12"/>
                                        </p:tgtEl>
                                      </p:cBhvr>
                                    </p:animEffect>
                                  </p:childTnLst>
                                </p:cTn>
                              </p:par>
                            </p:childTnLst>
                          </p:cTn>
                        </p:par>
                        <p:par>
                          <p:cTn id="17" fill="hold">
                            <p:stCondLst>
                              <p:cond delay="2000"/>
                            </p:stCondLst>
                            <p:childTnLst>
                              <p:par>
                                <p:cTn id="18" presetID="42" presetClass="entr" presetSubtype="0"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1000"/>
                                        <p:tgtEl>
                                          <p:spTgt spid="24"/>
                                        </p:tgtEl>
                                      </p:cBhvr>
                                    </p:animEffect>
                                    <p:anim calcmode="lin" valueType="num">
                                      <p:cBhvr>
                                        <p:cTn id="21" dur="1000" fill="hold"/>
                                        <p:tgtEl>
                                          <p:spTgt spid="24"/>
                                        </p:tgtEl>
                                        <p:attrNameLst>
                                          <p:attrName>ppt_x</p:attrName>
                                        </p:attrNameLst>
                                      </p:cBhvr>
                                      <p:tavLst>
                                        <p:tav tm="0">
                                          <p:val>
                                            <p:strVal val="#ppt_x"/>
                                          </p:val>
                                        </p:tav>
                                        <p:tav tm="100000">
                                          <p:val>
                                            <p:strVal val="#ppt_x"/>
                                          </p:val>
                                        </p:tav>
                                      </p:tavLst>
                                    </p:anim>
                                    <p:anim calcmode="lin" valueType="num">
                                      <p:cBhvr>
                                        <p:cTn id="22" dur="1000" fill="hold"/>
                                        <p:tgtEl>
                                          <p:spTgt spid="24"/>
                                        </p:tgtEl>
                                        <p:attrNameLst>
                                          <p:attrName>ppt_y</p:attrName>
                                        </p:attrNameLst>
                                      </p:cBhvr>
                                      <p:tavLst>
                                        <p:tav tm="0">
                                          <p:val>
                                            <p:strVal val="#ppt_y+.1"/>
                                          </p:val>
                                        </p:tav>
                                        <p:tav tm="100000">
                                          <p:val>
                                            <p:strVal val="#ppt_y"/>
                                          </p:val>
                                        </p:tav>
                                      </p:tavLst>
                                    </p:anim>
                                  </p:childTnLst>
                                </p:cTn>
                              </p:par>
                            </p:childTnLst>
                          </p:cTn>
                        </p:par>
                        <p:par>
                          <p:cTn id="23" fill="hold">
                            <p:stCondLst>
                              <p:cond delay="3000"/>
                            </p:stCondLst>
                            <p:childTnLst>
                              <p:par>
                                <p:cTn id="24" presetID="42" presetClass="entr" presetSubtype="0" fill="hold" nodeType="after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1000"/>
                                        <p:tgtEl>
                                          <p:spTgt spid="30"/>
                                        </p:tgtEl>
                                      </p:cBhvr>
                                    </p:animEffect>
                                    <p:anim calcmode="lin" valueType="num">
                                      <p:cBhvr>
                                        <p:cTn id="27" dur="1000" fill="hold"/>
                                        <p:tgtEl>
                                          <p:spTgt spid="30"/>
                                        </p:tgtEl>
                                        <p:attrNameLst>
                                          <p:attrName>ppt_x</p:attrName>
                                        </p:attrNameLst>
                                      </p:cBhvr>
                                      <p:tavLst>
                                        <p:tav tm="0">
                                          <p:val>
                                            <p:strVal val="#ppt_x"/>
                                          </p:val>
                                        </p:tav>
                                        <p:tav tm="100000">
                                          <p:val>
                                            <p:strVal val="#ppt_x"/>
                                          </p:val>
                                        </p:tav>
                                      </p:tavLst>
                                    </p:anim>
                                    <p:anim calcmode="lin" valueType="num">
                                      <p:cBhvr>
                                        <p:cTn id="28" dur="1000" fill="hold"/>
                                        <p:tgtEl>
                                          <p:spTgt spid="30"/>
                                        </p:tgtEl>
                                        <p:attrNameLst>
                                          <p:attrName>ppt_y</p:attrName>
                                        </p:attrNameLst>
                                      </p:cBhvr>
                                      <p:tavLst>
                                        <p:tav tm="0">
                                          <p:val>
                                            <p:strVal val="#ppt_y+.1"/>
                                          </p:val>
                                        </p:tav>
                                        <p:tav tm="100000">
                                          <p:val>
                                            <p:strVal val="#ppt_y"/>
                                          </p:val>
                                        </p:tav>
                                      </p:tavLst>
                                    </p:anim>
                                  </p:childTnLst>
                                </p:cTn>
                              </p:par>
                            </p:childTnLst>
                          </p:cTn>
                        </p:par>
                        <p:par>
                          <p:cTn id="29" fill="hold">
                            <p:stCondLst>
                              <p:cond delay="4000"/>
                            </p:stCondLst>
                            <p:childTnLst>
                              <p:par>
                                <p:cTn id="30" presetID="42" presetClass="entr" presetSubtype="0" fill="hold" nodeType="after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1000"/>
                                        <p:tgtEl>
                                          <p:spTgt spid="33"/>
                                        </p:tgtEl>
                                      </p:cBhvr>
                                    </p:animEffect>
                                    <p:anim calcmode="lin" valueType="num">
                                      <p:cBhvr>
                                        <p:cTn id="33" dur="1000" fill="hold"/>
                                        <p:tgtEl>
                                          <p:spTgt spid="33"/>
                                        </p:tgtEl>
                                        <p:attrNameLst>
                                          <p:attrName>ppt_x</p:attrName>
                                        </p:attrNameLst>
                                      </p:cBhvr>
                                      <p:tavLst>
                                        <p:tav tm="0">
                                          <p:val>
                                            <p:strVal val="#ppt_x"/>
                                          </p:val>
                                        </p:tav>
                                        <p:tav tm="100000">
                                          <p:val>
                                            <p:strVal val="#ppt_x"/>
                                          </p:val>
                                        </p:tav>
                                      </p:tavLst>
                                    </p:anim>
                                    <p:anim calcmode="lin" valueType="num">
                                      <p:cBhvr>
                                        <p:cTn id="34" dur="1000" fill="hold"/>
                                        <p:tgtEl>
                                          <p:spTgt spid="33"/>
                                        </p:tgtEl>
                                        <p:attrNameLst>
                                          <p:attrName>ppt_y</p:attrName>
                                        </p:attrNameLst>
                                      </p:cBhvr>
                                      <p:tavLst>
                                        <p:tav tm="0">
                                          <p:val>
                                            <p:strVal val="#ppt_y+.1"/>
                                          </p:val>
                                        </p:tav>
                                        <p:tav tm="100000">
                                          <p:val>
                                            <p:strVal val="#ppt_y"/>
                                          </p:val>
                                        </p:tav>
                                      </p:tavLst>
                                    </p:anim>
                                  </p:childTnLst>
                                </p:cTn>
                              </p:par>
                            </p:childTnLst>
                          </p:cTn>
                        </p:par>
                        <p:par>
                          <p:cTn id="35" fill="hold">
                            <p:stCondLst>
                              <p:cond delay="5000"/>
                            </p:stCondLst>
                            <p:childTnLst>
                              <p:par>
                                <p:cTn id="36" presetID="42" presetClass="entr" presetSubtype="0" fill="hold"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1000"/>
                                        <p:tgtEl>
                                          <p:spTgt spid="27"/>
                                        </p:tgtEl>
                                      </p:cBhvr>
                                    </p:animEffect>
                                    <p:anim calcmode="lin" valueType="num">
                                      <p:cBhvr>
                                        <p:cTn id="39" dur="1000" fill="hold"/>
                                        <p:tgtEl>
                                          <p:spTgt spid="27"/>
                                        </p:tgtEl>
                                        <p:attrNameLst>
                                          <p:attrName>ppt_x</p:attrName>
                                        </p:attrNameLst>
                                      </p:cBhvr>
                                      <p:tavLst>
                                        <p:tav tm="0">
                                          <p:val>
                                            <p:strVal val="#ppt_x"/>
                                          </p:val>
                                        </p:tav>
                                        <p:tav tm="100000">
                                          <p:val>
                                            <p:strVal val="#ppt_x"/>
                                          </p:val>
                                        </p:tav>
                                      </p:tavLst>
                                    </p:anim>
                                    <p:anim calcmode="lin" valueType="num">
                                      <p:cBhvr>
                                        <p:cTn id="40"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l="19917" r="19917"/>
          <a:stretch>
            <a:fillRect/>
          </a:stretch>
        </p:blipFill>
        <p:spPr>
          <a:xfrm>
            <a:off x="6587556" y="0"/>
            <a:ext cx="6452153" cy="5255798"/>
          </a:xfrm>
        </p:spPr>
      </p:pic>
      <p:sp>
        <p:nvSpPr>
          <p:cNvPr id="36" name="文本框 35"/>
          <p:cNvSpPr txBox="1"/>
          <p:nvPr/>
        </p:nvSpPr>
        <p:spPr>
          <a:xfrm>
            <a:off x="-143665" y="3099938"/>
            <a:ext cx="7292461" cy="1200329"/>
          </a:xfrm>
          <a:prstGeom prst="rect">
            <a:avLst/>
          </a:prstGeom>
          <a:noFill/>
        </p:spPr>
        <p:txBody>
          <a:bodyPr wrap="square" rtlCol="0">
            <a:spAutoFit/>
            <a:scene3d>
              <a:camera prst="orthographicFront"/>
              <a:lightRig rig="threePt" dir="t"/>
            </a:scene3d>
            <a:sp3d contourW="12700"/>
          </a:bodyPr>
          <a:lstStyle/>
          <a:p>
            <a:pPr algn="ctr" defTabSz="609600"/>
            <a:r>
              <a:rPr lang="zh-CN" altLang="en-US" sz="7200" b="1" i="1">
                <a:solidFill>
                  <a:schemeClr val="tx1">
                    <a:lumMod val="85000"/>
                    <a:lumOff val="15000"/>
                  </a:schemeClr>
                </a:solidFill>
                <a:latin typeface="Century Gothic" panose="020B0502020202020204" pitchFamily="34" charset="0"/>
                <a:ea typeface="微软雅黑" panose="020B0503020204020204" pitchFamily="34" charset="-122"/>
              </a:rPr>
              <a:t>明年</a:t>
            </a:r>
            <a:r>
              <a:rPr lang="zh-CN" altLang="en-US" sz="7200" b="1" i="1">
                <a:solidFill>
                  <a:srgbClr val="C00000"/>
                </a:solidFill>
                <a:latin typeface="Century Gothic" panose="020B0502020202020204" pitchFamily="34" charset="0"/>
                <a:ea typeface="微软雅黑" panose="020B0503020204020204" pitchFamily="34" charset="-122"/>
              </a:rPr>
              <a:t>工作计划</a:t>
            </a:r>
            <a:endParaRPr lang="zh-CN" altLang="en-US" sz="7200" b="1" i="1" dirty="0">
              <a:solidFill>
                <a:srgbClr val="C00000"/>
              </a:solidFill>
              <a:latin typeface="Century Gothic" panose="020B0502020202020204" pitchFamily="34" charset="0"/>
              <a:ea typeface="微软雅黑" panose="020B0503020204020204" pitchFamily="34" charset="-122"/>
            </a:endParaRPr>
          </a:p>
        </p:txBody>
      </p:sp>
      <p:sp>
        <p:nvSpPr>
          <p:cNvPr id="37" name="文本框 36"/>
          <p:cNvSpPr txBox="1"/>
          <p:nvPr/>
        </p:nvSpPr>
        <p:spPr>
          <a:xfrm>
            <a:off x="1843867" y="2107750"/>
            <a:ext cx="3576197" cy="913007"/>
          </a:xfrm>
          <a:prstGeom prst="rect">
            <a:avLst/>
          </a:prstGeom>
          <a:noFill/>
        </p:spPr>
        <p:txBody>
          <a:bodyPr wrap="square" rtlCol="0">
            <a:spAutoFit/>
            <a:scene3d>
              <a:camera prst="orthographicFront"/>
              <a:lightRig rig="threePt" dir="t"/>
            </a:scene3d>
            <a:sp3d extrusionH="19050"/>
          </a:bodyPr>
          <a:lstStyle/>
          <a:p>
            <a:pPr algn="ctr" defTabSz="914400"/>
            <a:r>
              <a:rPr lang="en-US" altLang="zh-CN" sz="5335" b="1" i="1">
                <a:solidFill>
                  <a:srgbClr val="C00000"/>
                </a:solidFill>
                <a:latin typeface="Century Gothic" panose="020B0502020202020204" pitchFamily="34" charset="0"/>
                <a:ea typeface="微软雅黑" panose="020B0503020204020204" pitchFamily="34" charset="-122"/>
              </a:rPr>
              <a:t>PART 05</a:t>
            </a:r>
            <a:endParaRPr lang="zh-CN" altLang="en-US" sz="5335" b="1" i="1" dirty="0">
              <a:solidFill>
                <a:srgbClr val="C00000"/>
              </a:solidFill>
              <a:latin typeface="Century Gothic" panose="020B0502020202020204" pitchFamily="34" charset="0"/>
              <a:ea typeface="微软雅黑" panose="020B0503020204020204" pitchFamily="34" charset="-122"/>
            </a:endParaRPr>
          </a:p>
        </p:txBody>
      </p:sp>
      <p:sp>
        <p:nvSpPr>
          <p:cNvPr id="38" name="文本框 37"/>
          <p:cNvSpPr txBox="1"/>
          <p:nvPr/>
        </p:nvSpPr>
        <p:spPr>
          <a:xfrm>
            <a:off x="744232" y="4223759"/>
            <a:ext cx="5596581" cy="502766"/>
          </a:xfrm>
          <a:prstGeom prst="rect">
            <a:avLst/>
          </a:prstGeom>
          <a:noFill/>
        </p:spPr>
        <p:txBody>
          <a:bodyPr wrap="square" rtlCol="0">
            <a:spAutoFit/>
          </a:bodyPr>
          <a:lstStyle/>
          <a:p>
            <a:pPr algn="ctr" defTabSz="914400"/>
            <a:r>
              <a:rPr lang="en-US" altLang="zh-CN" sz="2665" i="1" dirty="0">
                <a:solidFill>
                  <a:schemeClr val="tx1">
                    <a:lumMod val="75000"/>
                    <a:lumOff val="25000"/>
                  </a:schemeClr>
                </a:solidFill>
                <a:latin typeface="Century Gothic" panose="020B0502020202020204" pitchFamily="34" charset="0"/>
                <a:ea typeface="微软雅黑" panose="020B0503020204020204" pitchFamily="34" charset="-122"/>
              </a:rPr>
              <a:t>Summary of work for a year</a:t>
            </a:r>
            <a:endParaRPr lang="en-US" altLang="zh-CN" sz="2665" i="1" dirty="0">
              <a:solidFill>
                <a:schemeClr val="tx1">
                  <a:lumMod val="75000"/>
                  <a:lumOff val="25000"/>
                </a:schemeClr>
              </a:solidFill>
              <a:latin typeface="Century Gothic" panose="020B0502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1700"/>
                                        <p:tgtEl>
                                          <p:spTgt spid="36"/>
                                        </p:tgtEl>
                                        <p:attrNameLst>
                                          <p:attrName>ppt_x</p:attrName>
                                        </p:attrNameLst>
                                      </p:cBhvr>
                                      <p:tavLst>
                                        <p:tav tm="0">
                                          <p:val>
                                            <p:strVal val="#ppt_x-#ppt_w*1.125000"/>
                                          </p:val>
                                        </p:tav>
                                        <p:tav tm="100000">
                                          <p:val>
                                            <p:strVal val="#ppt_x"/>
                                          </p:val>
                                        </p:tav>
                                      </p:tavLst>
                                    </p:anim>
                                    <p:animEffect transition="in" filter="wipe(right)">
                                      <p:cBhvr>
                                        <p:cTn id="8" dur="1700"/>
                                        <p:tgtEl>
                                          <p:spTgt spid="36"/>
                                        </p:tgtEl>
                                      </p:cBhvr>
                                    </p:animEffect>
                                  </p:childTnLst>
                                </p:cTn>
                              </p:par>
                              <p:par>
                                <p:cTn id="9" presetID="53" presetClass="entr" presetSubtype="16" fill="hold" grpId="1"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p:cTn id="11" dur="1700" fill="hold"/>
                                        <p:tgtEl>
                                          <p:spTgt spid="36"/>
                                        </p:tgtEl>
                                        <p:attrNameLst>
                                          <p:attrName>ppt_w</p:attrName>
                                        </p:attrNameLst>
                                      </p:cBhvr>
                                      <p:tavLst>
                                        <p:tav tm="0">
                                          <p:val>
                                            <p:fltVal val="0"/>
                                          </p:val>
                                        </p:tav>
                                        <p:tav tm="100000">
                                          <p:val>
                                            <p:strVal val="#ppt_w"/>
                                          </p:val>
                                        </p:tav>
                                      </p:tavLst>
                                    </p:anim>
                                    <p:anim calcmode="lin" valueType="num">
                                      <p:cBhvr>
                                        <p:cTn id="12" dur="1700" fill="hold"/>
                                        <p:tgtEl>
                                          <p:spTgt spid="36"/>
                                        </p:tgtEl>
                                        <p:attrNameLst>
                                          <p:attrName>ppt_h</p:attrName>
                                        </p:attrNameLst>
                                      </p:cBhvr>
                                      <p:tavLst>
                                        <p:tav tm="0">
                                          <p:val>
                                            <p:fltVal val="0"/>
                                          </p:val>
                                        </p:tav>
                                        <p:tav tm="100000">
                                          <p:val>
                                            <p:strVal val="#ppt_h"/>
                                          </p:val>
                                        </p:tav>
                                      </p:tavLst>
                                    </p:anim>
                                    <p:animEffect transition="in" filter="fade">
                                      <p:cBhvr>
                                        <p:cTn id="13" dur="1700"/>
                                        <p:tgtEl>
                                          <p:spTgt spid="36"/>
                                        </p:tgtEl>
                                      </p:cBhvr>
                                    </p:animEffect>
                                  </p:childTnLst>
                                </p:cTn>
                              </p:par>
                            </p:childTnLst>
                          </p:cTn>
                        </p:par>
                        <p:par>
                          <p:cTn id="14" fill="hold">
                            <p:stCondLst>
                              <p:cond delay="2000"/>
                            </p:stCondLst>
                            <p:childTnLst>
                              <p:par>
                                <p:cTn id="15" presetID="2" presetClass="entr" presetSubtype="2" decel="100000" fill="hold" grpId="0" nodeType="afterEffect">
                                  <p:stCondLst>
                                    <p:cond delay="0"/>
                                  </p:stCondLst>
                                  <p:iterate type="lt">
                                    <p:tmPct val="10000"/>
                                  </p:iterate>
                                  <p:childTnLst>
                                    <p:set>
                                      <p:cBhvr>
                                        <p:cTn id="16" dur="1" fill="hold">
                                          <p:stCondLst>
                                            <p:cond delay="0"/>
                                          </p:stCondLst>
                                        </p:cTn>
                                        <p:tgtEl>
                                          <p:spTgt spid="37"/>
                                        </p:tgtEl>
                                        <p:attrNameLst>
                                          <p:attrName>style.visibility</p:attrName>
                                        </p:attrNameLst>
                                      </p:cBhvr>
                                      <p:to>
                                        <p:strVal val="visible"/>
                                      </p:to>
                                    </p:set>
                                    <p:anim calcmode="lin" valueType="num">
                                      <p:cBhvr additive="base">
                                        <p:cTn id="17" dur="500" fill="hold"/>
                                        <p:tgtEl>
                                          <p:spTgt spid="37"/>
                                        </p:tgtEl>
                                        <p:attrNameLst>
                                          <p:attrName>ppt_x</p:attrName>
                                        </p:attrNameLst>
                                      </p:cBhvr>
                                      <p:tavLst>
                                        <p:tav tm="0">
                                          <p:val>
                                            <p:strVal val="1+#ppt_w/2"/>
                                          </p:val>
                                        </p:tav>
                                        <p:tav tm="100000">
                                          <p:val>
                                            <p:strVal val="#ppt_x"/>
                                          </p:val>
                                        </p:tav>
                                      </p:tavLst>
                                    </p:anim>
                                    <p:anim calcmode="lin" valueType="num">
                                      <p:cBhvr additive="base">
                                        <p:cTn id="18" dur="500" fill="hold"/>
                                        <p:tgtEl>
                                          <p:spTgt spid="37"/>
                                        </p:tgtEl>
                                        <p:attrNameLst>
                                          <p:attrName>ppt_y</p:attrName>
                                        </p:attrNameLst>
                                      </p:cBhvr>
                                      <p:tavLst>
                                        <p:tav tm="0">
                                          <p:val>
                                            <p:strVal val="#ppt_y"/>
                                          </p:val>
                                        </p:tav>
                                        <p:tav tm="100000">
                                          <p:val>
                                            <p:strVal val="#ppt_y"/>
                                          </p:val>
                                        </p:tav>
                                      </p:tavLst>
                                    </p:anim>
                                  </p:childTnLst>
                                </p:cTn>
                              </p:par>
                              <p:par>
                                <p:cTn id="19" presetID="22" presetClass="entr" presetSubtype="8" fill="hold" grpId="0" nodeType="withEffect">
                                  <p:stCondLst>
                                    <p:cond delay="600"/>
                                  </p:stCondLst>
                                  <p:childTnLst>
                                    <p:set>
                                      <p:cBhvr>
                                        <p:cTn id="20" dur="1" fill="hold">
                                          <p:stCondLst>
                                            <p:cond delay="0"/>
                                          </p:stCondLst>
                                        </p:cTn>
                                        <p:tgtEl>
                                          <p:spTgt spid="38"/>
                                        </p:tgtEl>
                                        <p:attrNameLst>
                                          <p:attrName>style.visibility</p:attrName>
                                        </p:attrNameLst>
                                      </p:cBhvr>
                                      <p:to>
                                        <p:strVal val="visible"/>
                                      </p:to>
                                    </p:set>
                                    <p:animEffect transition="in" filter="wipe(left)">
                                      <p:cBhvr>
                                        <p:cTn id="21"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6" grpId="1"/>
      <p:bldP spid="37" grpId="0"/>
      <p:bldP spid="3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55869" y="88072"/>
            <a:ext cx="4721852" cy="584775"/>
            <a:chOff x="355869" y="88072"/>
            <a:chExt cx="4721852" cy="584775"/>
          </a:xfrm>
        </p:grpSpPr>
        <p:sp>
          <p:nvSpPr>
            <p:cNvPr id="8" name="矩形 7"/>
            <p:cNvSpPr/>
            <p:nvPr/>
          </p:nvSpPr>
          <p:spPr>
            <a:xfrm>
              <a:off x="355869" y="88072"/>
              <a:ext cx="2646878" cy="584775"/>
            </a:xfrm>
            <a:prstGeom prst="rect">
              <a:avLst/>
            </a:prstGeom>
          </p:spPr>
          <p:txBody>
            <a:bodyPr wrap="none">
              <a:spAutoFit/>
            </a:bodyPr>
            <a:lstStyle/>
            <a:p>
              <a:r>
                <a:rPr lang="zh-CN" altLang="en-US" sz="3200" b="1">
                  <a:solidFill>
                    <a:srgbClr val="C00000"/>
                  </a:solidFill>
                  <a:latin typeface="微软雅黑" panose="020B0503020204020204" pitchFamily="34" charset="-122"/>
                  <a:ea typeface="微软雅黑" panose="020B0503020204020204" pitchFamily="34" charset="-122"/>
                </a:rPr>
                <a:t>明年工作计划</a:t>
              </a:r>
              <a:endParaRPr lang="zh-CN" altLang="en-US" sz="3200" b="1" dirty="0">
                <a:solidFill>
                  <a:srgbClr val="C00000"/>
                </a:solidFill>
                <a:latin typeface="微软雅黑" panose="020B0503020204020204" pitchFamily="34" charset="-122"/>
                <a:ea typeface="微软雅黑" panose="020B0503020204020204" pitchFamily="34" charset="-122"/>
              </a:endParaRPr>
            </a:p>
          </p:txBody>
        </p:sp>
        <p:sp>
          <p:nvSpPr>
            <p:cNvPr id="9" name="矩形 8"/>
            <p:cNvSpPr/>
            <p:nvPr/>
          </p:nvSpPr>
          <p:spPr>
            <a:xfrm>
              <a:off x="2841211" y="258223"/>
              <a:ext cx="2236510" cy="400110"/>
            </a:xfrm>
            <a:prstGeom prst="rect">
              <a:avLst/>
            </a:prstGeom>
          </p:spPr>
          <p:txBody>
            <a:bodyPr wrap="none">
              <a:spAutoFit/>
            </a:bodyPr>
            <a:lstStyle/>
            <a:p>
              <a:pPr lvl="0"/>
              <a:r>
                <a:rPr lang="zh-CN" altLang="en-US" sz="2000">
                  <a:solidFill>
                    <a:prstClr val="black"/>
                  </a:solidFill>
                  <a:latin typeface="微软雅黑" panose="020B0503020204020204" pitchFamily="34" charset="-122"/>
                  <a:ea typeface="微软雅黑" panose="020B0503020204020204" pitchFamily="34" charset="-122"/>
                </a:rPr>
                <a:t>销售工作总体思路</a:t>
              </a:r>
              <a:endParaRPr lang="zh-CN" altLang="en-US" sz="2000" dirty="0">
                <a:solidFill>
                  <a:prstClr val="black"/>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123106" y="1379162"/>
            <a:ext cx="4900886" cy="1816292"/>
            <a:chOff x="1484733" y="2332367"/>
            <a:chExt cx="4900886" cy="1816713"/>
          </a:xfrm>
        </p:grpSpPr>
        <p:sp>
          <p:nvSpPr>
            <p:cNvPr id="6" name="矩形 5"/>
            <p:cNvSpPr/>
            <p:nvPr/>
          </p:nvSpPr>
          <p:spPr>
            <a:xfrm>
              <a:off x="1484733" y="2332367"/>
              <a:ext cx="4900886" cy="1816713"/>
            </a:xfrm>
            <a:prstGeom prst="rect">
              <a:avLst/>
            </a:prstGeom>
            <a:noFill/>
            <a:ln w="15875" cap="flat" cmpd="sng" algn="ctr">
              <a:solidFill>
                <a:sysClr val="window" lastClr="FFFFFF">
                  <a:lumMod val="50000"/>
                </a:sysClr>
              </a:solidFill>
              <a:prstDash val="sysDash"/>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0" name="TextBox 6"/>
            <p:cNvSpPr txBox="1">
              <a:spLocks noChangeArrowheads="1"/>
            </p:cNvSpPr>
            <p:nvPr/>
          </p:nvSpPr>
          <p:spPr bwMode="auto">
            <a:xfrm>
              <a:off x="1484733" y="2503236"/>
              <a:ext cx="3244702" cy="3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1" i="0" u="none" strike="noStrike" kern="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sym typeface="Arial" panose="020B0604020202020204" pitchFamily="34" charset="0"/>
                </a:rPr>
                <a:t>销售指标的完成：</a:t>
              </a:r>
              <a:endParaRPr kumimoji="0" lang="zh-CN" altLang="en-US" sz="1800" b="1" i="0" u="none" strike="noStrike" kern="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cxnSp>
          <p:nvCxnSpPr>
            <p:cNvPr id="11" name="直接连接符 10"/>
            <p:cNvCxnSpPr/>
            <p:nvPr/>
          </p:nvCxnSpPr>
          <p:spPr>
            <a:xfrm flipH="1">
              <a:off x="1484733" y="2924944"/>
              <a:ext cx="3244702" cy="0"/>
            </a:xfrm>
            <a:prstGeom prst="line">
              <a:avLst/>
            </a:prstGeom>
            <a:noFill/>
            <a:ln w="9525" cap="flat" cmpd="sng" algn="ctr">
              <a:solidFill>
                <a:sysClr val="window" lastClr="FFFFFF">
                  <a:lumMod val="50000"/>
                </a:sysClr>
              </a:solidFill>
              <a:prstDash val="sysDash"/>
              <a:miter lim="800000"/>
            </a:ln>
            <a:effectLst/>
          </p:spPr>
        </p:cxnSp>
        <p:sp>
          <p:nvSpPr>
            <p:cNvPr id="12" name="矩形 3"/>
            <p:cNvSpPr>
              <a:spLocks noChangeArrowheads="1"/>
            </p:cNvSpPr>
            <p:nvPr/>
          </p:nvSpPr>
          <p:spPr bwMode="auto">
            <a:xfrm>
              <a:off x="1666924" y="3147025"/>
              <a:ext cx="4428492" cy="697276"/>
            </a:xfrm>
            <a:prstGeom prst="rect">
              <a:avLst/>
            </a:prstGeom>
            <a:noFill/>
            <a:ln w="9525">
              <a:noFill/>
              <a:prstDash val="dash"/>
              <a:miter lim="800000"/>
            </a:ln>
          </p:spPr>
          <p:txBody>
            <a:bodyPr wrap="square">
              <a:spAutoFit/>
            </a:bodyPr>
            <a:lstStyle/>
            <a:p>
              <a:pPr marL="0" marR="0" lvl="0" indent="457200" defTabSz="914400" eaLnBrk="0" fontAlgn="base" latinLnBrk="0" hangingPunct="0">
                <a:lnSpc>
                  <a:spcPct val="129000"/>
                </a:lnSpc>
                <a:spcBef>
                  <a:spcPct val="0"/>
                </a:spcBef>
                <a:spcAft>
                  <a:spcPts val="600"/>
                </a:spcAft>
                <a:buClrTx/>
                <a:buSzTx/>
                <a:buFontTx/>
                <a:buNone/>
                <a:defRPr/>
              </a:pPr>
              <a:r>
                <a:rPr kumimoji="0" lang="zh-CN" altLang="en-US" sz="1600" b="0" i="0" u="none" strike="noStrike" kern="0" cap="none" spc="0" normalizeH="0" baseline="0" noProof="0" dirty="0">
                  <a:ln>
                    <a:noFill/>
                  </a:ln>
                  <a:solidFill>
                    <a:prstClr val="black">
                      <a:lumMod val="85000"/>
                      <a:lumOff val="15000"/>
                    </a:prstClr>
                  </a:solidFill>
                  <a:effectLst/>
                  <a:uLnTx/>
                  <a:uFillTx/>
                  <a:latin typeface="Arial" panose="020B0604020202020204" pitchFamily="34" charset="0"/>
                  <a:ea typeface="微软雅黑" panose="020B0503020204020204" pitchFamily="34" charset="-122"/>
                  <a:sym typeface="Arial" panose="020B0604020202020204" pitchFamily="34" charset="0"/>
                </a:rPr>
                <a:t>围绕部门销售指标，重点找问题、查原因、定措施、抓落实，确保提升部门业务绩效；</a:t>
              </a:r>
              <a:endParaRPr kumimoji="0" lang="zh-CN" altLang="en-US" sz="1600" b="0" i="0" u="none" strike="noStrike" kern="0" cap="none" spc="0" normalizeH="0" baseline="0" noProof="0" dirty="0">
                <a:ln>
                  <a:noFill/>
                </a:ln>
                <a:solidFill>
                  <a:prstClr val="black">
                    <a:lumMod val="85000"/>
                    <a:lumOff val="15000"/>
                  </a:prst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12"/>
          <p:cNvGrpSpPr/>
          <p:nvPr/>
        </p:nvGrpSpPr>
        <p:grpSpPr>
          <a:xfrm>
            <a:off x="1123106" y="3428999"/>
            <a:ext cx="4900886" cy="1816292"/>
            <a:chOff x="1484733" y="4382679"/>
            <a:chExt cx="4900886" cy="1816713"/>
          </a:xfrm>
        </p:grpSpPr>
        <p:sp>
          <p:nvSpPr>
            <p:cNvPr id="14" name="矩形 13"/>
            <p:cNvSpPr/>
            <p:nvPr/>
          </p:nvSpPr>
          <p:spPr>
            <a:xfrm>
              <a:off x="1484733" y="4382679"/>
              <a:ext cx="4900886" cy="1816713"/>
            </a:xfrm>
            <a:prstGeom prst="rect">
              <a:avLst/>
            </a:prstGeom>
            <a:noFill/>
            <a:ln w="15875" cap="flat" cmpd="sng" algn="ctr">
              <a:solidFill>
                <a:sysClr val="window" lastClr="FFFFFF">
                  <a:lumMod val="50000"/>
                </a:sysClr>
              </a:solidFill>
              <a:prstDash val="sysDash"/>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5" name="TextBox 6"/>
            <p:cNvSpPr txBox="1">
              <a:spLocks noChangeArrowheads="1"/>
            </p:cNvSpPr>
            <p:nvPr/>
          </p:nvSpPr>
          <p:spPr bwMode="auto">
            <a:xfrm>
              <a:off x="1484733" y="4591468"/>
              <a:ext cx="2740646" cy="3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1" i="0" u="none" strike="noStrike" kern="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sym typeface="Arial" panose="020B0604020202020204" pitchFamily="34" charset="0"/>
                </a:rPr>
                <a:t>团队建设：</a:t>
              </a:r>
              <a:endParaRPr kumimoji="0" lang="zh-CN" altLang="en-US" sz="1800" b="1" i="0" u="none" strike="noStrike" kern="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cxnSp>
          <p:nvCxnSpPr>
            <p:cNvPr id="16" name="直接连接符 15"/>
            <p:cNvCxnSpPr/>
            <p:nvPr/>
          </p:nvCxnSpPr>
          <p:spPr>
            <a:xfrm flipH="1">
              <a:off x="1484733" y="5013176"/>
              <a:ext cx="3244702" cy="0"/>
            </a:xfrm>
            <a:prstGeom prst="line">
              <a:avLst/>
            </a:prstGeom>
            <a:noFill/>
            <a:ln w="9525" cap="flat" cmpd="sng" algn="ctr">
              <a:solidFill>
                <a:sysClr val="window" lastClr="FFFFFF">
                  <a:lumMod val="50000"/>
                </a:sysClr>
              </a:solidFill>
              <a:prstDash val="sysDash"/>
              <a:miter lim="800000"/>
            </a:ln>
            <a:effectLst/>
          </p:spPr>
        </p:cxnSp>
        <p:sp>
          <p:nvSpPr>
            <p:cNvPr id="17" name="矩形 3"/>
            <p:cNvSpPr>
              <a:spLocks noChangeArrowheads="1"/>
            </p:cNvSpPr>
            <p:nvPr/>
          </p:nvSpPr>
          <p:spPr bwMode="auto">
            <a:xfrm>
              <a:off x="1705099" y="5120018"/>
              <a:ext cx="4428492" cy="697276"/>
            </a:xfrm>
            <a:prstGeom prst="rect">
              <a:avLst/>
            </a:prstGeom>
            <a:noFill/>
            <a:ln w="9525">
              <a:noFill/>
              <a:prstDash val="dash"/>
              <a:miter lim="800000"/>
            </a:ln>
          </p:spPr>
          <p:txBody>
            <a:bodyPr wrap="square">
              <a:spAutoFit/>
            </a:bodyPr>
            <a:lstStyle/>
            <a:p>
              <a:pPr marL="0" marR="0" lvl="0" indent="457200" defTabSz="914400" eaLnBrk="0" fontAlgn="base" latinLnBrk="0" hangingPunct="0">
                <a:lnSpc>
                  <a:spcPct val="129000"/>
                </a:lnSpc>
                <a:spcBef>
                  <a:spcPct val="0"/>
                </a:spcBef>
                <a:spcAft>
                  <a:spcPts val="600"/>
                </a:spcAft>
                <a:buClrTx/>
                <a:buSzTx/>
                <a:buFontTx/>
                <a:buNone/>
                <a:defRPr/>
              </a:pPr>
              <a:r>
                <a:rPr kumimoji="0" lang="zh-CN" altLang="en-US" sz="1600" b="0" i="0" u="none" strike="noStrike" kern="0" cap="none" spc="0" normalizeH="0" baseline="0" noProof="0" dirty="0">
                  <a:ln>
                    <a:noFill/>
                  </a:ln>
                  <a:solidFill>
                    <a:prstClr val="black">
                      <a:lumMod val="85000"/>
                      <a:lumOff val="15000"/>
                    </a:prstClr>
                  </a:solidFill>
                  <a:effectLst/>
                  <a:uLnTx/>
                  <a:uFillTx/>
                  <a:latin typeface="Arial" panose="020B0604020202020204" pitchFamily="34" charset="0"/>
                  <a:ea typeface="微软雅黑" panose="020B0503020204020204" pitchFamily="34" charset="-122"/>
                  <a:sym typeface="Arial" panose="020B0604020202020204" pitchFamily="34" charset="0"/>
                </a:rPr>
                <a:t>加强部门人员的培训，提升业务技能，提高工作效率，打造一支优秀的销售队伍；</a:t>
              </a:r>
              <a:endParaRPr kumimoji="0" lang="zh-CN" altLang="en-US" sz="1600" b="0" i="0" u="none" strike="noStrike" kern="0" cap="none" spc="0" normalizeH="0" baseline="0" noProof="0" dirty="0">
                <a:ln>
                  <a:noFill/>
                </a:ln>
                <a:solidFill>
                  <a:prstClr val="black">
                    <a:lumMod val="85000"/>
                    <a:lumOff val="15000"/>
                  </a:prst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8" name="组合 17"/>
          <p:cNvGrpSpPr/>
          <p:nvPr/>
        </p:nvGrpSpPr>
        <p:grpSpPr>
          <a:xfrm>
            <a:off x="6240016" y="1379161"/>
            <a:ext cx="4900886" cy="1816292"/>
            <a:chOff x="6601643" y="2332366"/>
            <a:chExt cx="4900886" cy="1816713"/>
          </a:xfrm>
        </p:grpSpPr>
        <p:sp>
          <p:nvSpPr>
            <p:cNvPr id="19" name="矩形 18"/>
            <p:cNvSpPr/>
            <p:nvPr/>
          </p:nvSpPr>
          <p:spPr>
            <a:xfrm>
              <a:off x="6601643" y="2332366"/>
              <a:ext cx="4900886" cy="1816713"/>
            </a:xfrm>
            <a:prstGeom prst="rect">
              <a:avLst/>
            </a:prstGeom>
            <a:noFill/>
            <a:ln w="15875" cap="flat" cmpd="sng" algn="ctr">
              <a:solidFill>
                <a:sysClr val="window" lastClr="FFFFFF">
                  <a:lumMod val="50000"/>
                </a:sysClr>
              </a:solidFill>
              <a:prstDash val="sysDash"/>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0" name="TextBox 6"/>
            <p:cNvSpPr txBox="1">
              <a:spLocks noChangeArrowheads="1"/>
            </p:cNvSpPr>
            <p:nvPr/>
          </p:nvSpPr>
          <p:spPr bwMode="auto">
            <a:xfrm>
              <a:off x="8541517" y="2492896"/>
              <a:ext cx="2812654" cy="3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eaLnBrk="1" fontAlgn="base" latinLnBrk="0" hangingPunct="1">
                <a:lnSpc>
                  <a:spcPct val="100000"/>
                </a:lnSpc>
                <a:spcBef>
                  <a:spcPct val="0"/>
                </a:spcBef>
                <a:spcAft>
                  <a:spcPct val="0"/>
                </a:spcAft>
                <a:buClrTx/>
                <a:buSzTx/>
                <a:buFontTx/>
                <a:buNone/>
                <a:defRPr/>
              </a:pPr>
              <a:r>
                <a:rPr kumimoji="0" lang="zh-CN" altLang="en-US" sz="1800" b="1" i="0" u="none" strike="noStrike" kern="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sym typeface="Arial" panose="020B0604020202020204" pitchFamily="34" charset="0"/>
                </a:rPr>
                <a:t>信息共享：</a:t>
              </a:r>
              <a:endParaRPr kumimoji="0" lang="zh-CN" altLang="en-US" sz="1800" b="1" i="0" u="none" strike="noStrike" kern="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cxnSp>
          <p:nvCxnSpPr>
            <p:cNvPr id="21" name="直接连接符 20"/>
            <p:cNvCxnSpPr/>
            <p:nvPr/>
          </p:nvCxnSpPr>
          <p:spPr>
            <a:xfrm flipH="1">
              <a:off x="8257827" y="2914604"/>
              <a:ext cx="3244702" cy="0"/>
            </a:xfrm>
            <a:prstGeom prst="line">
              <a:avLst/>
            </a:prstGeom>
            <a:noFill/>
            <a:ln w="9525" cap="flat" cmpd="sng" algn="ctr">
              <a:solidFill>
                <a:sysClr val="window" lastClr="FFFFFF">
                  <a:lumMod val="50000"/>
                </a:sysClr>
              </a:solidFill>
              <a:prstDash val="sysDash"/>
              <a:miter lim="800000"/>
            </a:ln>
            <a:effectLst/>
          </p:spPr>
        </p:cxnSp>
        <p:sp>
          <p:nvSpPr>
            <p:cNvPr id="22" name="矩形 3"/>
            <p:cNvSpPr>
              <a:spLocks noChangeArrowheads="1"/>
            </p:cNvSpPr>
            <p:nvPr/>
          </p:nvSpPr>
          <p:spPr bwMode="auto">
            <a:xfrm>
              <a:off x="6997687" y="2986612"/>
              <a:ext cx="4428492" cy="1045286"/>
            </a:xfrm>
            <a:prstGeom prst="rect">
              <a:avLst/>
            </a:prstGeom>
            <a:noFill/>
            <a:ln w="9525">
              <a:noFill/>
              <a:prstDash val="dash"/>
              <a:miter lim="800000"/>
            </a:ln>
          </p:spPr>
          <p:txBody>
            <a:bodyPr wrap="square">
              <a:spAutoFit/>
            </a:bodyPr>
            <a:lstStyle/>
            <a:p>
              <a:pPr marL="0" marR="0" lvl="0" indent="457200" defTabSz="914400" eaLnBrk="0" fontAlgn="base" latinLnBrk="0" hangingPunct="0">
                <a:lnSpc>
                  <a:spcPct val="129000"/>
                </a:lnSpc>
                <a:spcBef>
                  <a:spcPct val="0"/>
                </a:spcBef>
                <a:spcAft>
                  <a:spcPts val="600"/>
                </a:spcAft>
                <a:buClrTx/>
                <a:buSzTx/>
                <a:buFontTx/>
                <a:buNone/>
                <a:defRPr/>
              </a:pPr>
              <a:r>
                <a:rPr kumimoji="0" lang="zh-CN" altLang="en-US" sz="1600" b="0" i="0" u="none" strike="noStrike" kern="0" cap="none" spc="0" normalizeH="0" baseline="0" noProof="0" dirty="0">
                  <a:ln>
                    <a:noFill/>
                  </a:ln>
                  <a:solidFill>
                    <a:prstClr val="black">
                      <a:lumMod val="85000"/>
                      <a:lumOff val="15000"/>
                    </a:prstClr>
                  </a:solidFill>
                  <a:effectLst/>
                  <a:uLnTx/>
                  <a:uFillTx/>
                  <a:latin typeface="Arial" panose="020B0604020202020204" pitchFamily="34" charset="0"/>
                  <a:ea typeface="微软雅黑" panose="020B0503020204020204" pitchFamily="34" charset="-122"/>
                  <a:sym typeface="Arial" panose="020B0604020202020204" pitchFamily="34" charset="0"/>
                </a:rPr>
                <a:t>片区内信息共享以及公司内部的数据信息的共享：本地区发货、库存以及其他销售数据。</a:t>
              </a:r>
              <a:endParaRPr kumimoji="0" lang="zh-CN" altLang="en-US" sz="1600" b="0" i="0" u="none" strike="noStrike" kern="0" cap="none" spc="0" normalizeH="0" baseline="0" noProof="0" dirty="0">
                <a:ln>
                  <a:noFill/>
                </a:ln>
                <a:solidFill>
                  <a:prstClr val="black">
                    <a:lumMod val="85000"/>
                    <a:lumOff val="15000"/>
                  </a:prst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组合 22"/>
          <p:cNvGrpSpPr/>
          <p:nvPr/>
        </p:nvGrpSpPr>
        <p:grpSpPr>
          <a:xfrm>
            <a:off x="6240016" y="3429000"/>
            <a:ext cx="4900886" cy="1816292"/>
            <a:chOff x="6601643" y="4382680"/>
            <a:chExt cx="4900886" cy="1816713"/>
          </a:xfrm>
        </p:grpSpPr>
        <p:sp>
          <p:nvSpPr>
            <p:cNvPr id="24" name="矩形 23"/>
            <p:cNvSpPr/>
            <p:nvPr/>
          </p:nvSpPr>
          <p:spPr>
            <a:xfrm>
              <a:off x="6601643" y="4382680"/>
              <a:ext cx="4900886" cy="1816713"/>
            </a:xfrm>
            <a:prstGeom prst="rect">
              <a:avLst/>
            </a:prstGeom>
            <a:noFill/>
            <a:ln w="15875" cap="flat" cmpd="sng" algn="ctr">
              <a:solidFill>
                <a:sysClr val="window" lastClr="FFFFFF">
                  <a:lumMod val="50000"/>
                </a:sysClr>
              </a:solidFill>
              <a:prstDash val="sysDash"/>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5" name="TextBox 6"/>
            <p:cNvSpPr txBox="1">
              <a:spLocks noChangeArrowheads="1"/>
            </p:cNvSpPr>
            <p:nvPr/>
          </p:nvSpPr>
          <p:spPr bwMode="auto">
            <a:xfrm>
              <a:off x="8709012" y="4581128"/>
              <a:ext cx="2668638" cy="3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eaLnBrk="1" fontAlgn="base" latinLnBrk="0" hangingPunct="1">
                <a:lnSpc>
                  <a:spcPct val="100000"/>
                </a:lnSpc>
                <a:spcBef>
                  <a:spcPct val="0"/>
                </a:spcBef>
                <a:spcAft>
                  <a:spcPct val="0"/>
                </a:spcAft>
                <a:buClrTx/>
                <a:buSzTx/>
                <a:buFontTx/>
                <a:buNone/>
                <a:defRPr/>
              </a:pPr>
              <a:r>
                <a:rPr kumimoji="0" lang="zh-CN" altLang="en-US" sz="1800" b="1" i="0" u="none" strike="noStrike" kern="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sym typeface="Arial" panose="020B0604020202020204" pitchFamily="34" charset="0"/>
                </a:rPr>
                <a:t>规范部门业务流程：</a:t>
              </a:r>
              <a:endParaRPr kumimoji="0" lang="zh-CN" altLang="en-US" sz="1800" b="1" i="0" u="none" strike="noStrike" kern="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cxnSp>
          <p:nvCxnSpPr>
            <p:cNvPr id="26" name="直接连接符 25"/>
            <p:cNvCxnSpPr/>
            <p:nvPr/>
          </p:nvCxnSpPr>
          <p:spPr>
            <a:xfrm flipH="1">
              <a:off x="8257827" y="5002836"/>
              <a:ext cx="3244702" cy="0"/>
            </a:xfrm>
            <a:prstGeom prst="line">
              <a:avLst/>
            </a:prstGeom>
            <a:noFill/>
            <a:ln w="9525" cap="flat" cmpd="sng" algn="ctr">
              <a:solidFill>
                <a:sysClr val="window" lastClr="FFFFFF">
                  <a:lumMod val="50000"/>
                </a:sysClr>
              </a:solidFill>
              <a:prstDash val="sysDash"/>
              <a:miter lim="800000"/>
            </a:ln>
            <a:effectLst/>
          </p:spPr>
        </p:cxnSp>
        <p:sp>
          <p:nvSpPr>
            <p:cNvPr id="27" name="矩形 3"/>
            <p:cNvSpPr>
              <a:spLocks noChangeArrowheads="1"/>
            </p:cNvSpPr>
            <p:nvPr/>
          </p:nvSpPr>
          <p:spPr bwMode="auto">
            <a:xfrm>
              <a:off x="6997687" y="5109678"/>
              <a:ext cx="4428492" cy="697276"/>
            </a:xfrm>
            <a:prstGeom prst="rect">
              <a:avLst/>
            </a:prstGeom>
            <a:noFill/>
            <a:ln w="9525">
              <a:noFill/>
              <a:prstDash val="dash"/>
              <a:miter lim="800000"/>
            </a:ln>
          </p:spPr>
          <p:txBody>
            <a:bodyPr wrap="square">
              <a:spAutoFit/>
            </a:bodyPr>
            <a:lstStyle/>
            <a:p>
              <a:pPr marL="0" marR="0" lvl="0" indent="457200" defTabSz="914400" eaLnBrk="0" fontAlgn="base" latinLnBrk="0" hangingPunct="0">
                <a:lnSpc>
                  <a:spcPct val="129000"/>
                </a:lnSpc>
                <a:spcBef>
                  <a:spcPct val="0"/>
                </a:spcBef>
                <a:spcAft>
                  <a:spcPts val="600"/>
                </a:spcAft>
                <a:buClrTx/>
                <a:buSzTx/>
                <a:buFontTx/>
                <a:buNone/>
                <a:defRPr/>
              </a:pPr>
              <a:r>
                <a:rPr kumimoji="0" lang="zh-CN" altLang="en-US" sz="1600" b="0" i="0" u="none" strike="noStrike" kern="0" cap="none" spc="0" normalizeH="0" baseline="0" noProof="0" dirty="0">
                  <a:ln>
                    <a:noFill/>
                  </a:ln>
                  <a:solidFill>
                    <a:prstClr val="black">
                      <a:lumMod val="85000"/>
                      <a:lumOff val="15000"/>
                    </a:prstClr>
                  </a:solidFill>
                  <a:effectLst/>
                  <a:uLnTx/>
                  <a:uFillTx/>
                  <a:latin typeface="Arial" panose="020B0604020202020204" pitchFamily="34" charset="0"/>
                  <a:ea typeface="微软雅黑" panose="020B0503020204020204" pitchFamily="34" charset="-122"/>
                  <a:sym typeface="Arial" panose="020B0604020202020204" pitchFamily="34" charset="0"/>
                </a:rPr>
                <a:t>完成各项职能的规范，并推进客户的有效管理，使客户关系更和亲化，巩固公司地位。</a:t>
              </a:r>
              <a:endParaRPr kumimoji="0" lang="zh-CN" altLang="en-US" sz="1600" b="0" i="0" u="none" strike="noStrike" kern="0" cap="none" spc="0" normalizeH="0" baseline="0" noProof="0" dirty="0">
                <a:ln>
                  <a:noFill/>
                </a:ln>
                <a:solidFill>
                  <a:prstClr val="black">
                    <a:lumMod val="85000"/>
                    <a:lumOff val="15000"/>
                  </a:prst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 name="组合 27"/>
          <p:cNvGrpSpPr/>
          <p:nvPr/>
        </p:nvGrpSpPr>
        <p:grpSpPr>
          <a:xfrm>
            <a:off x="5375920" y="2556317"/>
            <a:ext cx="1512168" cy="1511818"/>
            <a:chOff x="5737547" y="3509795"/>
            <a:chExt cx="1512168" cy="1512168"/>
          </a:xfrm>
        </p:grpSpPr>
        <p:sp>
          <p:nvSpPr>
            <p:cNvPr id="29" name="椭圆 28"/>
            <p:cNvSpPr/>
            <p:nvPr/>
          </p:nvSpPr>
          <p:spPr>
            <a:xfrm>
              <a:off x="5737547" y="3509795"/>
              <a:ext cx="1512168" cy="1512168"/>
            </a:xfrm>
            <a:prstGeom prst="ellipse">
              <a:avLst/>
            </a:prstGeom>
            <a:solidFill>
              <a:srgbClr val="C00000"/>
            </a:solidFill>
            <a:ln w="15875" cap="flat" cmpd="sng" algn="ctr">
              <a:noFill/>
              <a:prstDash val="sysDash"/>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rgbClr val="44546A"/>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30" name="矩形 29"/>
            <p:cNvSpPr/>
            <p:nvPr/>
          </p:nvSpPr>
          <p:spPr>
            <a:xfrm>
              <a:off x="6007577" y="3753354"/>
              <a:ext cx="1008112" cy="1045208"/>
            </a:xfrm>
            <a:prstGeom prst="rect">
              <a:avLst/>
            </a:prstGeom>
          </p:spPr>
          <p:txBody>
            <a:bodyPr wrap="square">
              <a:spAutoFit/>
            </a:bodyPr>
            <a:lstStyle/>
            <a:p>
              <a:pPr marL="0" marR="0" lvl="0" indent="0" algn="ctr" defTabSz="914400" eaLnBrk="0" fontAlgn="base" latinLnBrk="0" hangingPunct="0">
                <a:lnSpc>
                  <a:spcPct val="115000"/>
                </a:lnSpc>
                <a:spcBef>
                  <a:spcPct val="0"/>
                </a:spcBef>
                <a:spcAft>
                  <a:spcPct val="0"/>
                </a:spcAft>
                <a:buClrTx/>
                <a:buSzTx/>
                <a:buFontTx/>
                <a:buNone/>
                <a:defRPr/>
              </a:pPr>
              <a:r>
                <a:rPr kumimoji="0" lang="zh-CN" altLang="en-US" sz="2800" b="1" i="0" u="none" strike="noStrike" kern="1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工作重点</a:t>
              </a:r>
              <a:endParaRPr kumimoji="0" lang="zh-CN" altLang="zh-CN" sz="2800" b="1" i="0" u="none" strike="noStrike" kern="1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strVal val="(6*min(max(#ppt_w*#ppt_h,.3),1)-7.4)/-.7*#ppt_w"/>
                                          </p:val>
                                        </p:tav>
                                        <p:tav tm="100000">
                                          <p:val>
                                            <p:strVal val="#ppt_w"/>
                                          </p:val>
                                        </p:tav>
                                      </p:tavLst>
                                    </p:anim>
                                    <p:anim calcmode="lin" valueType="num">
                                      <p:cBhvr>
                                        <p:cTn id="8" dur="500" fill="hold"/>
                                        <p:tgtEl>
                                          <p:spTgt spid="28"/>
                                        </p:tgtEl>
                                        <p:attrNameLst>
                                          <p:attrName>ppt_h</p:attrName>
                                        </p:attrNameLst>
                                      </p:cBhvr>
                                      <p:tavLst>
                                        <p:tav tm="0">
                                          <p:val>
                                            <p:strVal val="(6*min(max(#ppt_w*#ppt_h,.3),1)-7.4)/-.7*#ppt_h"/>
                                          </p:val>
                                        </p:tav>
                                        <p:tav tm="100000">
                                          <p:val>
                                            <p:strVal val="#ppt_h"/>
                                          </p:val>
                                        </p:tav>
                                      </p:tavLst>
                                    </p:anim>
                                    <p:anim calcmode="lin" valueType="num">
                                      <p:cBhvr>
                                        <p:cTn id="9" dur="500" fill="hold"/>
                                        <p:tgtEl>
                                          <p:spTgt spid="28"/>
                                        </p:tgtEl>
                                        <p:attrNameLst>
                                          <p:attrName>ppt_x</p:attrName>
                                        </p:attrNameLst>
                                      </p:cBhvr>
                                      <p:tavLst>
                                        <p:tav tm="0">
                                          <p:val>
                                            <p:fltVal val="0.5"/>
                                          </p:val>
                                        </p:tav>
                                        <p:tav tm="100000">
                                          <p:val>
                                            <p:strVal val="#ppt_x"/>
                                          </p:val>
                                        </p:tav>
                                      </p:tavLst>
                                    </p:anim>
                                    <p:anim calcmode="lin" valueType="num">
                                      <p:cBhvr>
                                        <p:cTn id="10" dur="500" fill="hold"/>
                                        <p:tgtEl>
                                          <p:spTgt spid="28"/>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23" presetClass="entr" presetSubtype="528"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 calcmode="lin" valueType="num">
                                      <p:cBhvr>
                                        <p:cTn id="16" dur="500" fill="hold"/>
                                        <p:tgtEl>
                                          <p:spTgt spid="5"/>
                                        </p:tgtEl>
                                        <p:attrNameLst>
                                          <p:attrName>ppt_x</p:attrName>
                                        </p:attrNameLst>
                                      </p:cBhvr>
                                      <p:tavLst>
                                        <p:tav tm="0">
                                          <p:val>
                                            <p:fltVal val="0.5"/>
                                          </p:val>
                                        </p:tav>
                                        <p:tav tm="100000">
                                          <p:val>
                                            <p:strVal val="#ppt_x"/>
                                          </p:val>
                                        </p:tav>
                                      </p:tavLst>
                                    </p:anim>
                                    <p:anim calcmode="lin" valueType="num">
                                      <p:cBhvr>
                                        <p:cTn id="17" dur="500" fill="hold"/>
                                        <p:tgtEl>
                                          <p:spTgt spid="5"/>
                                        </p:tgtEl>
                                        <p:attrNameLst>
                                          <p:attrName>ppt_y</p:attrName>
                                        </p:attrNameLst>
                                      </p:cBhvr>
                                      <p:tavLst>
                                        <p:tav tm="0">
                                          <p:val>
                                            <p:fltVal val="0.5"/>
                                          </p:val>
                                        </p:tav>
                                        <p:tav tm="100000">
                                          <p:val>
                                            <p:strVal val="#ppt_y"/>
                                          </p:val>
                                        </p:tav>
                                      </p:tavLst>
                                    </p:anim>
                                  </p:childTnLst>
                                </p:cTn>
                              </p:par>
                            </p:childTnLst>
                          </p:cTn>
                        </p:par>
                        <p:par>
                          <p:cTn id="18" fill="hold">
                            <p:stCondLst>
                              <p:cond delay="1000"/>
                            </p:stCondLst>
                            <p:childTnLst>
                              <p:par>
                                <p:cTn id="19" presetID="23" presetClass="entr" presetSubtype="528"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p:cTn id="21" dur="500" fill="hold"/>
                                        <p:tgtEl>
                                          <p:spTgt spid="18"/>
                                        </p:tgtEl>
                                        <p:attrNameLst>
                                          <p:attrName>ppt_w</p:attrName>
                                        </p:attrNameLst>
                                      </p:cBhvr>
                                      <p:tavLst>
                                        <p:tav tm="0">
                                          <p:val>
                                            <p:fltVal val="0"/>
                                          </p:val>
                                        </p:tav>
                                        <p:tav tm="100000">
                                          <p:val>
                                            <p:strVal val="#ppt_w"/>
                                          </p:val>
                                        </p:tav>
                                      </p:tavLst>
                                    </p:anim>
                                    <p:anim calcmode="lin" valueType="num">
                                      <p:cBhvr>
                                        <p:cTn id="22" dur="500" fill="hold"/>
                                        <p:tgtEl>
                                          <p:spTgt spid="18"/>
                                        </p:tgtEl>
                                        <p:attrNameLst>
                                          <p:attrName>ppt_h</p:attrName>
                                        </p:attrNameLst>
                                      </p:cBhvr>
                                      <p:tavLst>
                                        <p:tav tm="0">
                                          <p:val>
                                            <p:fltVal val="0"/>
                                          </p:val>
                                        </p:tav>
                                        <p:tav tm="100000">
                                          <p:val>
                                            <p:strVal val="#ppt_h"/>
                                          </p:val>
                                        </p:tav>
                                      </p:tavLst>
                                    </p:anim>
                                    <p:anim calcmode="lin" valueType="num">
                                      <p:cBhvr>
                                        <p:cTn id="23" dur="500" fill="hold"/>
                                        <p:tgtEl>
                                          <p:spTgt spid="18"/>
                                        </p:tgtEl>
                                        <p:attrNameLst>
                                          <p:attrName>ppt_x</p:attrName>
                                        </p:attrNameLst>
                                      </p:cBhvr>
                                      <p:tavLst>
                                        <p:tav tm="0">
                                          <p:val>
                                            <p:fltVal val="0.5"/>
                                          </p:val>
                                        </p:tav>
                                        <p:tav tm="100000">
                                          <p:val>
                                            <p:strVal val="#ppt_x"/>
                                          </p:val>
                                        </p:tav>
                                      </p:tavLst>
                                    </p:anim>
                                    <p:anim calcmode="lin" valueType="num">
                                      <p:cBhvr>
                                        <p:cTn id="24" dur="500" fill="hold"/>
                                        <p:tgtEl>
                                          <p:spTgt spid="18"/>
                                        </p:tgtEl>
                                        <p:attrNameLst>
                                          <p:attrName>ppt_y</p:attrName>
                                        </p:attrNameLst>
                                      </p:cBhvr>
                                      <p:tavLst>
                                        <p:tav tm="0">
                                          <p:val>
                                            <p:fltVal val="0.5"/>
                                          </p:val>
                                        </p:tav>
                                        <p:tav tm="100000">
                                          <p:val>
                                            <p:strVal val="#ppt_y"/>
                                          </p:val>
                                        </p:tav>
                                      </p:tavLst>
                                    </p:anim>
                                  </p:childTnLst>
                                </p:cTn>
                              </p:par>
                            </p:childTnLst>
                          </p:cTn>
                        </p:par>
                        <p:par>
                          <p:cTn id="25" fill="hold">
                            <p:stCondLst>
                              <p:cond delay="1500"/>
                            </p:stCondLst>
                            <p:childTnLst>
                              <p:par>
                                <p:cTn id="26" presetID="23" presetClass="entr" presetSubtype="528"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anim calcmode="lin" valueType="num">
                                      <p:cBhvr>
                                        <p:cTn id="30" dur="500" fill="hold"/>
                                        <p:tgtEl>
                                          <p:spTgt spid="13"/>
                                        </p:tgtEl>
                                        <p:attrNameLst>
                                          <p:attrName>ppt_x</p:attrName>
                                        </p:attrNameLst>
                                      </p:cBhvr>
                                      <p:tavLst>
                                        <p:tav tm="0">
                                          <p:val>
                                            <p:fltVal val="0.5"/>
                                          </p:val>
                                        </p:tav>
                                        <p:tav tm="100000">
                                          <p:val>
                                            <p:strVal val="#ppt_x"/>
                                          </p:val>
                                        </p:tav>
                                      </p:tavLst>
                                    </p:anim>
                                    <p:anim calcmode="lin" valueType="num">
                                      <p:cBhvr>
                                        <p:cTn id="31" dur="500" fill="hold"/>
                                        <p:tgtEl>
                                          <p:spTgt spid="13"/>
                                        </p:tgtEl>
                                        <p:attrNameLst>
                                          <p:attrName>ppt_y</p:attrName>
                                        </p:attrNameLst>
                                      </p:cBhvr>
                                      <p:tavLst>
                                        <p:tav tm="0">
                                          <p:val>
                                            <p:fltVal val="0.5"/>
                                          </p:val>
                                        </p:tav>
                                        <p:tav tm="100000">
                                          <p:val>
                                            <p:strVal val="#ppt_y"/>
                                          </p:val>
                                        </p:tav>
                                      </p:tavLst>
                                    </p:anim>
                                  </p:childTnLst>
                                </p:cTn>
                              </p:par>
                            </p:childTnLst>
                          </p:cTn>
                        </p:par>
                        <p:par>
                          <p:cTn id="32" fill="hold">
                            <p:stCondLst>
                              <p:cond delay="2000"/>
                            </p:stCondLst>
                            <p:childTnLst>
                              <p:par>
                                <p:cTn id="33" presetID="23" presetClass="entr" presetSubtype="528" fill="hold" nodeType="after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p:cTn id="35" dur="500" fill="hold"/>
                                        <p:tgtEl>
                                          <p:spTgt spid="23"/>
                                        </p:tgtEl>
                                        <p:attrNameLst>
                                          <p:attrName>ppt_w</p:attrName>
                                        </p:attrNameLst>
                                      </p:cBhvr>
                                      <p:tavLst>
                                        <p:tav tm="0">
                                          <p:val>
                                            <p:fltVal val="0"/>
                                          </p:val>
                                        </p:tav>
                                        <p:tav tm="100000">
                                          <p:val>
                                            <p:strVal val="#ppt_w"/>
                                          </p:val>
                                        </p:tav>
                                      </p:tavLst>
                                    </p:anim>
                                    <p:anim calcmode="lin" valueType="num">
                                      <p:cBhvr>
                                        <p:cTn id="36" dur="500" fill="hold"/>
                                        <p:tgtEl>
                                          <p:spTgt spid="23"/>
                                        </p:tgtEl>
                                        <p:attrNameLst>
                                          <p:attrName>ppt_h</p:attrName>
                                        </p:attrNameLst>
                                      </p:cBhvr>
                                      <p:tavLst>
                                        <p:tav tm="0">
                                          <p:val>
                                            <p:fltVal val="0"/>
                                          </p:val>
                                        </p:tav>
                                        <p:tav tm="100000">
                                          <p:val>
                                            <p:strVal val="#ppt_h"/>
                                          </p:val>
                                        </p:tav>
                                      </p:tavLst>
                                    </p:anim>
                                    <p:anim calcmode="lin" valueType="num">
                                      <p:cBhvr>
                                        <p:cTn id="37" dur="500" fill="hold"/>
                                        <p:tgtEl>
                                          <p:spTgt spid="23"/>
                                        </p:tgtEl>
                                        <p:attrNameLst>
                                          <p:attrName>ppt_x</p:attrName>
                                        </p:attrNameLst>
                                      </p:cBhvr>
                                      <p:tavLst>
                                        <p:tav tm="0">
                                          <p:val>
                                            <p:fltVal val="0.5"/>
                                          </p:val>
                                        </p:tav>
                                        <p:tav tm="100000">
                                          <p:val>
                                            <p:strVal val="#ppt_x"/>
                                          </p:val>
                                        </p:tav>
                                      </p:tavLst>
                                    </p:anim>
                                    <p:anim calcmode="lin" valueType="num">
                                      <p:cBhvr>
                                        <p:cTn id="38" dur="500" fill="hold"/>
                                        <p:tgtEl>
                                          <p:spTgt spid="2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55869" y="88072"/>
            <a:ext cx="4208891" cy="584775"/>
            <a:chOff x="355869" y="88072"/>
            <a:chExt cx="4208891" cy="584775"/>
          </a:xfrm>
        </p:grpSpPr>
        <p:sp>
          <p:nvSpPr>
            <p:cNvPr id="8" name="矩形 7"/>
            <p:cNvSpPr/>
            <p:nvPr/>
          </p:nvSpPr>
          <p:spPr>
            <a:xfrm>
              <a:off x="355869" y="88072"/>
              <a:ext cx="2646878" cy="584775"/>
            </a:xfrm>
            <a:prstGeom prst="rect">
              <a:avLst/>
            </a:prstGeom>
          </p:spPr>
          <p:txBody>
            <a:bodyPr wrap="none">
              <a:spAutoFit/>
            </a:bodyPr>
            <a:lstStyle/>
            <a:p>
              <a:r>
                <a:rPr lang="zh-CN" altLang="en-US" sz="3200" b="1">
                  <a:solidFill>
                    <a:srgbClr val="C00000"/>
                  </a:solidFill>
                  <a:latin typeface="微软雅黑" panose="020B0503020204020204" pitchFamily="34" charset="-122"/>
                  <a:ea typeface="微软雅黑" panose="020B0503020204020204" pitchFamily="34" charset="-122"/>
                </a:rPr>
                <a:t>明年工作计划</a:t>
              </a:r>
              <a:endParaRPr lang="zh-CN" altLang="en-US" sz="3200" b="1" dirty="0">
                <a:solidFill>
                  <a:srgbClr val="C00000"/>
                </a:solidFill>
                <a:latin typeface="微软雅黑" panose="020B0503020204020204" pitchFamily="34" charset="-122"/>
                <a:ea typeface="微软雅黑" panose="020B0503020204020204" pitchFamily="34" charset="-122"/>
              </a:endParaRPr>
            </a:p>
          </p:txBody>
        </p:sp>
        <p:sp>
          <p:nvSpPr>
            <p:cNvPr id="9" name="矩形 8"/>
            <p:cNvSpPr/>
            <p:nvPr/>
          </p:nvSpPr>
          <p:spPr>
            <a:xfrm>
              <a:off x="2841211" y="258223"/>
              <a:ext cx="1723549" cy="400110"/>
            </a:xfrm>
            <a:prstGeom prst="rect">
              <a:avLst/>
            </a:prstGeom>
          </p:spPr>
          <p:txBody>
            <a:bodyPr wrap="none">
              <a:spAutoFit/>
            </a:bodyPr>
            <a:lstStyle/>
            <a:p>
              <a:pPr lvl="0"/>
              <a:r>
                <a:rPr lang="zh-CN" altLang="en-US" sz="2000">
                  <a:solidFill>
                    <a:prstClr val="black"/>
                  </a:solidFill>
                  <a:latin typeface="微软雅黑" panose="020B0503020204020204" pitchFamily="34" charset="-122"/>
                  <a:ea typeface="微软雅黑" panose="020B0503020204020204" pitchFamily="34" charset="-122"/>
                </a:rPr>
                <a:t>销售工作目标</a:t>
              </a:r>
              <a:endParaRPr lang="zh-CN" altLang="en-US" sz="2000" dirty="0">
                <a:solidFill>
                  <a:prstClr val="black"/>
                </a:solidFill>
                <a:latin typeface="微软雅黑" panose="020B0503020204020204" pitchFamily="34" charset="-122"/>
                <a:ea typeface="微软雅黑" panose="020B0503020204020204" pitchFamily="34" charset="-122"/>
              </a:endParaRPr>
            </a:p>
          </p:txBody>
        </p:sp>
      </p:grpSp>
      <p:sp>
        <p:nvSpPr>
          <p:cNvPr id="5" name="íṡľíḍè-Arrow: Chevron 31"/>
          <p:cNvSpPr/>
          <p:nvPr/>
        </p:nvSpPr>
        <p:spPr>
          <a:xfrm>
            <a:off x="4336651" y="2210782"/>
            <a:ext cx="1645052" cy="728753"/>
          </a:xfrm>
          <a:prstGeom prst="chevron">
            <a:avLst>
              <a:gd name="adj" fmla="val 41391"/>
            </a:avLst>
          </a:prstGeom>
          <a:solidFill>
            <a:srgbClr val="24313A"/>
          </a:solidFill>
          <a:ln w="28575" cap="flat" cmpd="sng" algn="ctr">
            <a:solidFill>
              <a:srgbClr val="FFFFFF">
                <a:lumMod val="8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355"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6" name="íṡľíḍè-Arrow: Chevron 37"/>
          <p:cNvSpPr/>
          <p:nvPr/>
        </p:nvSpPr>
        <p:spPr>
          <a:xfrm>
            <a:off x="1550656" y="2210782"/>
            <a:ext cx="3092664" cy="728753"/>
          </a:xfrm>
          <a:prstGeom prst="chevron">
            <a:avLst>
              <a:gd name="adj" fmla="val 41391"/>
            </a:avLst>
          </a:prstGeom>
          <a:noFill/>
          <a:ln w="28575" cap="flat" cmpd="sng" algn="ctr">
            <a:solidFill>
              <a:srgbClr val="FFFFFF">
                <a:lumMod val="8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355"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0" name="矩形 9"/>
          <p:cNvSpPr/>
          <p:nvPr/>
        </p:nvSpPr>
        <p:spPr>
          <a:xfrm>
            <a:off x="1992984" y="2316798"/>
            <a:ext cx="2248819" cy="516423"/>
          </a:xfrm>
          <a:prstGeom prst="rect">
            <a:avLst/>
          </a:prstGeom>
        </p:spPr>
        <p:txBody>
          <a:bodyPr wrap="square">
            <a:spAutoFit/>
            <a:scene3d>
              <a:camera prst="orthographicFront"/>
              <a:lightRig rig="threePt" dir="t"/>
            </a:scene3d>
            <a:sp3d contourW="12700"/>
          </a:bodyPr>
          <a:lstStyle/>
          <a:p>
            <a:pPr defTabSz="914400">
              <a:lnSpc>
                <a:spcPct val="120000"/>
              </a:lnSpc>
            </a:pPr>
            <a:r>
              <a:rPr lang="zh-CN" altLang="en-US" sz="1200" dirty="0">
                <a:solidFill>
                  <a:srgbClr val="656D78"/>
                </a:solidFill>
                <a:latin typeface="Arial" panose="020B0604020202020204"/>
                <a:ea typeface="微软雅黑" panose="020B0503020204020204" pitchFamily="34" charset="-122"/>
              </a:rPr>
              <a:t>用户可以在投影仪或者计算机上可以将演示文稿打印出来</a:t>
            </a:r>
            <a:endParaRPr lang="zh-CN" altLang="en-US" sz="1200" dirty="0">
              <a:solidFill>
                <a:srgbClr val="656D78"/>
              </a:solidFill>
              <a:latin typeface="Arial" panose="020B0604020202020204"/>
              <a:ea typeface="微软雅黑" panose="020B0503020204020204" pitchFamily="34" charset="-122"/>
            </a:endParaRPr>
          </a:p>
        </p:txBody>
      </p:sp>
      <p:sp>
        <p:nvSpPr>
          <p:cNvPr id="11" name="íṡľíḍè-Arrow: Chevron 31"/>
          <p:cNvSpPr/>
          <p:nvPr/>
        </p:nvSpPr>
        <p:spPr>
          <a:xfrm>
            <a:off x="4336651" y="3459236"/>
            <a:ext cx="1645052" cy="728753"/>
          </a:xfrm>
          <a:prstGeom prst="chevron">
            <a:avLst>
              <a:gd name="adj" fmla="val 41391"/>
            </a:avLst>
          </a:prstGeom>
          <a:solidFill>
            <a:srgbClr val="BB0207"/>
          </a:solidFill>
          <a:ln w="28575" cap="flat" cmpd="sng" algn="ctr">
            <a:solidFill>
              <a:srgbClr val="FFFFFF">
                <a:lumMod val="8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355"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2" name="íṡľíḍè-Arrow: Chevron 37"/>
          <p:cNvSpPr/>
          <p:nvPr/>
        </p:nvSpPr>
        <p:spPr>
          <a:xfrm>
            <a:off x="1550656" y="3459236"/>
            <a:ext cx="3092664" cy="728753"/>
          </a:xfrm>
          <a:prstGeom prst="chevron">
            <a:avLst>
              <a:gd name="adj" fmla="val 41391"/>
            </a:avLst>
          </a:prstGeom>
          <a:noFill/>
          <a:ln w="28575" cap="flat" cmpd="sng" algn="ctr">
            <a:solidFill>
              <a:srgbClr val="FFFFFF">
                <a:lumMod val="8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355"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3" name="矩形 12"/>
          <p:cNvSpPr/>
          <p:nvPr/>
        </p:nvSpPr>
        <p:spPr>
          <a:xfrm>
            <a:off x="1992984" y="3552551"/>
            <a:ext cx="2248819" cy="516423"/>
          </a:xfrm>
          <a:prstGeom prst="rect">
            <a:avLst/>
          </a:prstGeom>
        </p:spPr>
        <p:txBody>
          <a:bodyPr wrap="square">
            <a:spAutoFit/>
            <a:scene3d>
              <a:camera prst="orthographicFront"/>
              <a:lightRig rig="threePt" dir="t"/>
            </a:scene3d>
            <a:sp3d contourW="12700"/>
          </a:bodyPr>
          <a:lstStyle/>
          <a:p>
            <a:pPr defTabSz="914400">
              <a:lnSpc>
                <a:spcPct val="120000"/>
              </a:lnSpc>
            </a:pPr>
            <a:r>
              <a:rPr lang="zh-CN" altLang="en-US" sz="1200" dirty="0">
                <a:solidFill>
                  <a:srgbClr val="656D78"/>
                </a:solidFill>
                <a:latin typeface="Arial" panose="020B0604020202020204"/>
                <a:ea typeface="微软雅黑" panose="020B0503020204020204" pitchFamily="34" charset="-122"/>
              </a:rPr>
              <a:t>用户可以在投影仪或者计算机上可以将演示文稿打印出来</a:t>
            </a:r>
            <a:endParaRPr lang="zh-CN" altLang="en-US" sz="1200" dirty="0">
              <a:solidFill>
                <a:srgbClr val="656D78"/>
              </a:solidFill>
              <a:latin typeface="Arial" panose="020B0604020202020204"/>
              <a:ea typeface="微软雅黑" panose="020B0503020204020204" pitchFamily="34" charset="-122"/>
            </a:endParaRPr>
          </a:p>
        </p:txBody>
      </p:sp>
      <p:sp>
        <p:nvSpPr>
          <p:cNvPr id="14" name="íṡľíḍè-Arrow: Chevron 31"/>
          <p:cNvSpPr/>
          <p:nvPr/>
        </p:nvSpPr>
        <p:spPr>
          <a:xfrm>
            <a:off x="4336651" y="4707689"/>
            <a:ext cx="1645052" cy="728753"/>
          </a:xfrm>
          <a:prstGeom prst="chevron">
            <a:avLst>
              <a:gd name="adj" fmla="val 41391"/>
            </a:avLst>
          </a:prstGeom>
          <a:solidFill>
            <a:srgbClr val="24313A"/>
          </a:solidFill>
          <a:ln w="28575" cap="flat" cmpd="sng" algn="ctr">
            <a:solidFill>
              <a:srgbClr val="FFFFFF">
                <a:lumMod val="8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355"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5" name="íṡľíḍè-Arrow: Chevron 37"/>
          <p:cNvSpPr/>
          <p:nvPr/>
        </p:nvSpPr>
        <p:spPr>
          <a:xfrm>
            <a:off x="1550656" y="4707689"/>
            <a:ext cx="3092664" cy="728753"/>
          </a:xfrm>
          <a:prstGeom prst="chevron">
            <a:avLst>
              <a:gd name="adj" fmla="val 41391"/>
            </a:avLst>
          </a:prstGeom>
          <a:noFill/>
          <a:ln w="28575" cap="flat" cmpd="sng" algn="ctr">
            <a:solidFill>
              <a:srgbClr val="FFFFFF">
                <a:lumMod val="8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355"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6" name="矩形 15"/>
          <p:cNvSpPr/>
          <p:nvPr/>
        </p:nvSpPr>
        <p:spPr>
          <a:xfrm>
            <a:off x="1992984" y="4801005"/>
            <a:ext cx="2248819" cy="516423"/>
          </a:xfrm>
          <a:prstGeom prst="rect">
            <a:avLst/>
          </a:prstGeom>
        </p:spPr>
        <p:txBody>
          <a:bodyPr wrap="square">
            <a:spAutoFit/>
            <a:scene3d>
              <a:camera prst="orthographicFront"/>
              <a:lightRig rig="threePt" dir="t"/>
            </a:scene3d>
            <a:sp3d contourW="12700"/>
          </a:bodyPr>
          <a:lstStyle/>
          <a:p>
            <a:pPr defTabSz="914400">
              <a:lnSpc>
                <a:spcPct val="120000"/>
              </a:lnSpc>
            </a:pPr>
            <a:r>
              <a:rPr lang="zh-CN" altLang="en-US" sz="1200" dirty="0">
                <a:solidFill>
                  <a:srgbClr val="656D78"/>
                </a:solidFill>
                <a:latin typeface="Arial" panose="020B0604020202020204"/>
                <a:ea typeface="微软雅黑" panose="020B0503020204020204" pitchFamily="34" charset="-122"/>
              </a:rPr>
              <a:t>用户可以在投影仪或者计算机上可以将演示文稿打印出来</a:t>
            </a:r>
            <a:endParaRPr lang="zh-CN" altLang="en-US" sz="1200" dirty="0">
              <a:solidFill>
                <a:srgbClr val="656D78"/>
              </a:solidFill>
              <a:latin typeface="Arial" panose="020B0604020202020204"/>
              <a:ea typeface="微软雅黑" panose="020B0503020204020204" pitchFamily="34" charset="-122"/>
            </a:endParaRPr>
          </a:p>
        </p:txBody>
      </p:sp>
      <p:sp>
        <p:nvSpPr>
          <p:cNvPr id="17" name="íṡľíḍè-Arrow: Chevron 31"/>
          <p:cNvSpPr/>
          <p:nvPr/>
        </p:nvSpPr>
        <p:spPr>
          <a:xfrm>
            <a:off x="8996295" y="2210782"/>
            <a:ext cx="1645052" cy="728753"/>
          </a:xfrm>
          <a:prstGeom prst="chevron">
            <a:avLst>
              <a:gd name="adj" fmla="val 41391"/>
            </a:avLst>
          </a:prstGeom>
          <a:solidFill>
            <a:srgbClr val="BB0207"/>
          </a:solidFill>
          <a:ln w="28575" cap="flat" cmpd="sng" algn="ctr">
            <a:solidFill>
              <a:srgbClr val="FFFFFF">
                <a:lumMod val="8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355"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8" name="íṡľíḍè-Arrow: Chevron 37"/>
          <p:cNvSpPr/>
          <p:nvPr/>
        </p:nvSpPr>
        <p:spPr>
          <a:xfrm>
            <a:off x="6210300" y="2210782"/>
            <a:ext cx="3092664" cy="728753"/>
          </a:xfrm>
          <a:prstGeom prst="chevron">
            <a:avLst>
              <a:gd name="adj" fmla="val 41391"/>
            </a:avLst>
          </a:prstGeom>
          <a:noFill/>
          <a:ln w="28575" cap="flat" cmpd="sng" algn="ctr">
            <a:solidFill>
              <a:srgbClr val="FFFFFF">
                <a:lumMod val="8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355"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9" name="矩形 18"/>
          <p:cNvSpPr/>
          <p:nvPr/>
        </p:nvSpPr>
        <p:spPr>
          <a:xfrm>
            <a:off x="6620476" y="2316798"/>
            <a:ext cx="2248819" cy="516423"/>
          </a:xfrm>
          <a:prstGeom prst="rect">
            <a:avLst/>
          </a:prstGeom>
        </p:spPr>
        <p:txBody>
          <a:bodyPr wrap="square">
            <a:spAutoFit/>
            <a:scene3d>
              <a:camera prst="orthographicFront"/>
              <a:lightRig rig="threePt" dir="t"/>
            </a:scene3d>
            <a:sp3d contourW="12700"/>
          </a:bodyPr>
          <a:lstStyle/>
          <a:p>
            <a:pPr defTabSz="914400">
              <a:lnSpc>
                <a:spcPct val="120000"/>
              </a:lnSpc>
            </a:pPr>
            <a:r>
              <a:rPr lang="zh-CN" altLang="en-US" sz="1200" dirty="0">
                <a:solidFill>
                  <a:srgbClr val="656D78"/>
                </a:solidFill>
                <a:latin typeface="Arial" panose="020B0604020202020204"/>
                <a:ea typeface="微软雅黑" panose="020B0503020204020204" pitchFamily="34" charset="-122"/>
              </a:rPr>
              <a:t>用户可以在投影仪或者计算机上可以将演示文稿打印出来</a:t>
            </a:r>
            <a:endParaRPr lang="zh-CN" altLang="en-US" sz="1200" dirty="0">
              <a:solidFill>
                <a:srgbClr val="656D78"/>
              </a:solidFill>
              <a:latin typeface="Arial" panose="020B0604020202020204"/>
              <a:ea typeface="微软雅黑" panose="020B0503020204020204" pitchFamily="34" charset="-122"/>
            </a:endParaRPr>
          </a:p>
        </p:txBody>
      </p:sp>
      <p:sp>
        <p:nvSpPr>
          <p:cNvPr id="20" name="íṡľíḍè-Arrow: Chevron 31"/>
          <p:cNvSpPr/>
          <p:nvPr/>
        </p:nvSpPr>
        <p:spPr>
          <a:xfrm>
            <a:off x="8996295" y="3459236"/>
            <a:ext cx="1645052" cy="728753"/>
          </a:xfrm>
          <a:prstGeom prst="chevron">
            <a:avLst>
              <a:gd name="adj" fmla="val 41391"/>
            </a:avLst>
          </a:prstGeom>
          <a:solidFill>
            <a:srgbClr val="24313A"/>
          </a:solidFill>
          <a:ln w="28575" cap="flat" cmpd="sng" algn="ctr">
            <a:solidFill>
              <a:srgbClr val="FFFFFF">
                <a:lumMod val="8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355"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1" name="íṡľíḍè-Arrow: Chevron 37"/>
          <p:cNvSpPr/>
          <p:nvPr/>
        </p:nvSpPr>
        <p:spPr>
          <a:xfrm>
            <a:off x="6210300" y="3459236"/>
            <a:ext cx="3092664" cy="728753"/>
          </a:xfrm>
          <a:prstGeom prst="chevron">
            <a:avLst>
              <a:gd name="adj" fmla="val 41391"/>
            </a:avLst>
          </a:prstGeom>
          <a:noFill/>
          <a:ln w="28575" cap="flat" cmpd="sng" algn="ctr">
            <a:solidFill>
              <a:srgbClr val="FFFFFF">
                <a:lumMod val="8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355"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2" name="矩形 21"/>
          <p:cNvSpPr/>
          <p:nvPr/>
        </p:nvSpPr>
        <p:spPr>
          <a:xfrm>
            <a:off x="6620476" y="3552551"/>
            <a:ext cx="2248819" cy="516423"/>
          </a:xfrm>
          <a:prstGeom prst="rect">
            <a:avLst/>
          </a:prstGeom>
        </p:spPr>
        <p:txBody>
          <a:bodyPr wrap="square">
            <a:spAutoFit/>
            <a:scene3d>
              <a:camera prst="orthographicFront"/>
              <a:lightRig rig="threePt" dir="t"/>
            </a:scene3d>
            <a:sp3d contourW="12700"/>
          </a:bodyPr>
          <a:lstStyle/>
          <a:p>
            <a:pPr defTabSz="914400">
              <a:lnSpc>
                <a:spcPct val="120000"/>
              </a:lnSpc>
            </a:pPr>
            <a:r>
              <a:rPr lang="zh-CN" altLang="en-US" sz="1200" dirty="0">
                <a:solidFill>
                  <a:srgbClr val="656D78"/>
                </a:solidFill>
                <a:latin typeface="Arial" panose="020B0604020202020204"/>
                <a:ea typeface="微软雅黑" panose="020B0503020204020204" pitchFamily="34" charset="-122"/>
              </a:rPr>
              <a:t>用户可以在投影仪或者计算机上可以将演示文稿打印出来</a:t>
            </a:r>
            <a:endParaRPr lang="zh-CN" altLang="en-US" sz="1200" dirty="0">
              <a:solidFill>
                <a:srgbClr val="656D78"/>
              </a:solidFill>
              <a:latin typeface="Arial" panose="020B0604020202020204"/>
              <a:ea typeface="微软雅黑" panose="020B0503020204020204" pitchFamily="34" charset="-122"/>
            </a:endParaRPr>
          </a:p>
        </p:txBody>
      </p:sp>
      <p:sp>
        <p:nvSpPr>
          <p:cNvPr id="23" name="íṡľíḍè-Arrow: Chevron 31"/>
          <p:cNvSpPr/>
          <p:nvPr/>
        </p:nvSpPr>
        <p:spPr>
          <a:xfrm>
            <a:off x="8996295" y="4707689"/>
            <a:ext cx="1645052" cy="728753"/>
          </a:xfrm>
          <a:prstGeom prst="chevron">
            <a:avLst>
              <a:gd name="adj" fmla="val 41391"/>
            </a:avLst>
          </a:prstGeom>
          <a:solidFill>
            <a:srgbClr val="BB0207"/>
          </a:solidFill>
          <a:ln w="28575" cap="flat" cmpd="sng" algn="ctr">
            <a:solidFill>
              <a:srgbClr val="FFFFFF">
                <a:lumMod val="8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355"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4" name="íṡľíḍè-Arrow: Chevron 37"/>
          <p:cNvSpPr/>
          <p:nvPr/>
        </p:nvSpPr>
        <p:spPr>
          <a:xfrm>
            <a:off x="6210300" y="4707689"/>
            <a:ext cx="3092664" cy="728753"/>
          </a:xfrm>
          <a:prstGeom prst="chevron">
            <a:avLst>
              <a:gd name="adj" fmla="val 41391"/>
            </a:avLst>
          </a:prstGeom>
          <a:noFill/>
          <a:ln w="28575" cap="flat" cmpd="sng" algn="ctr">
            <a:solidFill>
              <a:srgbClr val="FFFFFF">
                <a:lumMod val="8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355"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5" name="矩形 24"/>
          <p:cNvSpPr/>
          <p:nvPr/>
        </p:nvSpPr>
        <p:spPr>
          <a:xfrm>
            <a:off x="6620476" y="4801005"/>
            <a:ext cx="2248819" cy="516423"/>
          </a:xfrm>
          <a:prstGeom prst="rect">
            <a:avLst/>
          </a:prstGeom>
        </p:spPr>
        <p:txBody>
          <a:bodyPr wrap="square">
            <a:spAutoFit/>
            <a:scene3d>
              <a:camera prst="orthographicFront"/>
              <a:lightRig rig="threePt" dir="t"/>
            </a:scene3d>
            <a:sp3d contourW="12700"/>
          </a:bodyPr>
          <a:lstStyle/>
          <a:p>
            <a:pPr defTabSz="914400">
              <a:lnSpc>
                <a:spcPct val="120000"/>
              </a:lnSpc>
            </a:pPr>
            <a:r>
              <a:rPr lang="zh-CN" altLang="en-US" sz="1200" dirty="0">
                <a:solidFill>
                  <a:srgbClr val="656D78"/>
                </a:solidFill>
                <a:latin typeface="Arial" panose="020B0604020202020204"/>
                <a:ea typeface="微软雅黑" panose="020B0503020204020204" pitchFamily="34" charset="-122"/>
              </a:rPr>
              <a:t>用户可以在投影仪或者计算机上可以将演示文稿打印出来</a:t>
            </a:r>
            <a:endParaRPr lang="zh-CN" altLang="en-US" sz="1200" dirty="0">
              <a:solidFill>
                <a:srgbClr val="656D78"/>
              </a:solidFill>
              <a:latin typeface="Arial" panose="020B0604020202020204"/>
              <a:ea typeface="微软雅黑" panose="020B0503020204020204" pitchFamily="34" charset="-122"/>
            </a:endParaRPr>
          </a:p>
        </p:txBody>
      </p:sp>
      <p:sp>
        <p:nvSpPr>
          <p:cNvPr id="26" name="TextBox 26"/>
          <p:cNvSpPr txBox="1"/>
          <p:nvPr/>
        </p:nvSpPr>
        <p:spPr>
          <a:xfrm>
            <a:off x="4786359" y="2417975"/>
            <a:ext cx="745632" cy="338554"/>
          </a:xfrm>
          <a:prstGeom prst="rect">
            <a:avLst/>
          </a:prstGeom>
          <a:noFill/>
        </p:spPr>
        <p:txBody>
          <a:bodyPr wrap="square" lIns="0" tIns="0" rIns="0" bIns="0" rtlCol="0">
            <a:spAutoFit/>
          </a:bodyPr>
          <a:lstStyle/>
          <a:p>
            <a:pPr algn="ctr" defTabSz="914400"/>
            <a:r>
              <a:rPr lang="zh-CN" altLang="en-US" sz="2200" b="1" dirty="0">
                <a:solidFill>
                  <a:srgbClr val="FFFFFF"/>
                </a:solidFill>
                <a:latin typeface="微软雅黑" panose="020B0503020204020204" pitchFamily="34" charset="-122"/>
                <a:ea typeface="微软雅黑" panose="020B0503020204020204" pitchFamily="34" charset="-122"/>
              </a:rPr>
              <a:t>标题</a:t>
            </a:r>
            <a:endParaRPr lang="zh-CN" altLang="en-US" sz="2200" b="1" dirty="0">
              <a:solidFill>
                <a:srgbClr val="FFFFFF"/>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4786359" y="3662575"/>
            <a:ext cx="745632" cy="338554"/>
          </a:xfrm>
          <a:prstGeom prst="rect">
            <a:avLst/>
          </a:prstGeom>
          <a:noFill/>
        </p:spPr>
        <p:txBody>
          <a:bodyPr wrap="square" lIns="0" tIns="0" rIns="0" bIns="0" rtlCol="0">
            <a:spAutoFit/>
          </a:bodyPr>
          <a:lstStyle/>
          <a:p>
            <a:pPr algn="ctr" defTabSz="914400"/>
            <a:r>
              <a:rPr lang="zh-CN" altLang="en-US" sz="2200" b="1" dirty="0">
                <a:solidFill>
                  <a:srgbClr val="FFFFFF"/>
                </a:solidFill>
                <a:latin typeface="微软雅黑" panose="020B0503020204020204" pitchFamily="34" charset="-122"/>
                <a:ea typeface="微软雅黑" panose="020B0503020204020204" pitchFamily="34" charset="-122"/>
              </a:rPr>
              <a:t>标题</a:t>
            </a:r>
            <a:endParaRPr lang="zh-CN" altLang="en-US" sz="2200" b="1" dirty="0">
              <a:solidFill>
                <a:srgbClr val="FFFFFF"/>
              </a:solidFill>
              <a:latin typeface="微软雅黑" panose="020B0503020204020204" pitchFamily="34" charset="-122"/>
              <a:ea typeface="微软雅黑" panose="020B0503020204020204" pitchFamily="34" charset="-122"/>
            </a:endParaRPr>
          </a:p>
        </p:txBody>
      </p:sp>
      <p:sp>
        <p:nvSpPr>
          <p:cNvPr id="28" name="TextBox 26"/>
          <p:cNvSpPr txBox="1"/>
          <p:nvPr/>
        </p:nvSpPr>
        <p:spPr>
          <a:xfrm>
            <a:off x="4786359" y="4907175"/>
            <a:ext cx="745632" cy="338554"/>
          </a:xfrm>
          <a:prstGeom prst="rect">
            <a:avLst/>
          </a:prstGeom>
          <a:noFill/>
        </p:spPr>
        <p:txBody>
          <a:bodyPr wrap="square" lIns="0" tIns="0" rIns="0" bIns="0" rtlCol="0">
            <a:spAutoFit/>
          </a:bodyPr>
          <a:lstStyle/>
          <a:p>
            <a:pPr algn="ctr" defTabSz="914400"/>
            <a:r>
              <a:rPr lang="zh-CN" altLang="en-US" sz="2200" b="1" dirty="0">
                <a:solidFill>
                  <a:srgbClr val="FFFFFF"/>
                </a:solidFill>
                <a:latin typeface="微软雅黑" panose="020B0503020204020204" pitchFamily="34" charset="-122"/>
                <a:ea typeface="微软雅黑" panose="020B0503020204020204" pitchFamily="34" charset="-122"/>
              </a:rPr>
              <a:t>标题</a:t>
            </a:r>
            <a:endParaRPr lang="zh-CN" altLang="en-US" sz="2200" b="1" dirty="0">
              <a:solidFill>
                <a:srgbClr val="FFFFFF"/>
              </a:solidFill>
              <a:latin typeface="微软雅黑" panose="020B0503020204020204" pitchFamily="34" charset="-122"/>
              <a:ea typeface="微软雅黑" panose="020B0503020204020204" pitchFamily="34" charset="-122"/>
            </a:endParaRPr>
          </a:p>
        </p:txBody>
      </p:sp>
      <p:sp>
        <p:nvSpPr>
          <p:cNvPr id="29" name="TextBox 26"/>
          <p:cNvSpPr txBox="1"/>
          <p:nvPr/>
        </p:nvSpPr>
        <p:spPr>
          <a:xfrm>
            <a:off x="9472659" y="2417975"/>
            <a:ext cx="745632" cy="338554"/>
          </a:xfrm>
          <a:prstGeom prst="rect">
            <a:avLst/>
          </a:prstGeom>
          <a:noFill/>
        </p:spPr>
        <p:txBody>
          <a:bodyPr wrap="square" lIns="0" tIns="0" rIns="0" bIns="0" rtlCol="0">
            <a:spAutoFit/>
          </a:bodyPr>
          <a:lstStyle/>
          <a:p>
            <a:pPr algn="ctr" defTabSz="914400"/>
            <a:r>
              <a:rPr lang="zh-CN" altLang="en-US" sz="2200" b="1" dirty="0">
                <a:solidFill>
                  <a:srgbClr val="FFFFFF"/>
                </a:solidFill>
                <a:latin typeface="微软雅黑" panose="020B0503020204020204" pitchFamily="34" charset="-122"/>
                <a:ea typeface="微软雅黑" panose="020B0503020204020204" pitchFamily="34" charset="-122"/>
              </a:rPr>
              <a:t>标题</a:t>
            </a:r>
            <a:endParaRPr lang="zh-CN" altLang="en-US" sz="2200" b="1" dirty="0">
              <a:solidFill>
                <a:srgbClr val="FFFFFF"/>
              </a:solidFill>
              <a:latin typeface="微软雅黑" panose="020B0503020204020204" pitchFamily="34" charset="-122"/>
              <a:ea typeface="微软雅黑" panose="020B0503020204020204" pitchFamily="34" charset="-122"/>
            </a:endParaRPr>
          </a:p>
        </p:txBody>
      </p:sp>
      <p:sp>
        <p:nvSpPr>
          <p:cNvPr id="30" name="TextBox 26"/>
          <p:cNvSpPr txBox="1"/>
          <p:nvPr/>
        </p:nvSpPr>
        <p:spPr>
          <a:xfrm>
            <a:off x="9472659" y="3662575"/>
            <a:ext cx="745632" cy="338554"/>
          </a:xfrm>
          <a:prstGeom prst="rect">
            <a:avLst/>
          </a:prstGeom>
          <a:noFill/>
        </p:spPr>
        <p:txBody>
          <a:bodyPr wrap="square" lIns="0" tIns="0" rIns="0" bIns="0" rtlCol="0">
            <a:spAutoFit/>
          </a:bodyPr>
          <a:lstStyle/>
          <a:p>
            <a:pPr algn="ctr" defTabSz="914400"/>
            <a:r>
              <a:rPr lang="zh-CN" altLang="en-US" sz="2200" b="1" dirty="0">
                <a:solidFill>
                  <a:srgbClr val="FFFFFF"/>
                </a:solidFill>
                <a:latin typeface="微软雅黑" panose="020B0503020204020204" pitchFamily="34" charset="-122"/>
                <a:ea typeface="微软雅黑" panose="020B0503020204020204" pitchFamily="34" charset="-122"/>
              </a:rPr>
              <a:t>标题</a:t>
            </a:r>
            <a:endParaRPr lang="zh-CN" altLang="en-US" sz="2200" b="1" dirty="0">
              <a:solidFill>
                <a:srgbClr val="FFFFFF"/>
              </a:solidFill>
              <a:latin typeface="微软雅黑" panose="020B0503020204020204" pitchFamily="34" charset="-122"/>
              <a:ea typeface="微软雅黑" panose="020B0503020204020204" pitchFamily="34" charset="-122"/>
            </a:endParaRPr>
          </a:p>
        </p:txBody>
      </p:sp>
      <p:sp>
        <p:nvSpPr>
          <p:cNvPr id="31" name="TextBox 26"/>
          <p:cNvSpPr txBox="1"/>
          <p:nvPr/>
        </p:nvSpPr>
        <p:spPr>
          <a:xfrm>
            <a:off x="9472659" y="4907175"/>
            <a:ext cx="745632" cy="338554"/>
          </a:xfrm>
          <a:prstGeom prst="rect">
            <a:avLst/>
          </a:prstGeom>
          <a:noFill/>
        </p:spPr>
        <p:txBody>
          <a:bodyPr wrap="square" lIns="0" tIns="0" rIns="0" bIns="0" rtlCol="0">
            <a:spAutoFit/>
          </a:bodyPr>
          <a:lstStyle/>
          <a:p>
            <a:pPr algn="ctr" defTabSz="914400"/>
            <a:r>
              <a:rPr lang="zh-CN" altLang="en-US" sz="2200" b="1" dirty="0">
                <a:solidFill>
                  <a:srgbClr val="FFFFFF"/>
                </a:solidFill>
                <a:latin typeface="微软雅黑" panose="020B0503020204020204" pitchFamily="34" charset="-122"/>
                <a:ea typeface="微软雅黑" panose="020B0503020204020204" pitchFamily="34" charset="-122"/>
              </a:rPr>
              <a:t>标题</a:t>
            </a:r>
            <a:endParaRPr lang="zh-CN" altLang="en-US" sz="2200" b="1"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0-#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0-#ppt_w/2"/>
                                          </p:val>
                                        </p:tav>
                                        <p:tav tm="100000">
                                          <p:val>
                                            <p:strVal val="#ppt_x"/>
                                          </p:val>
                                        </p:tav>
                                      </p:tavLst>
                                    </p:anim>
                                    <p:anim calcmode="lin" valueType="num">
                                      <p:cBhvr additive="base">
                                        <p:cTn id="16" dur="500" fill="hold"/>
                                        <p:tgtEl>
                                          <p:spTgt spid="2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500" fill="hold"/>
                                        <p:tgtEl>
                                          <p:spTgt spid="29"/>
                                        </p:tgtEl>
                                        <p:attrNameLst>
                                          <p:attrName>ppt_x</p:attrName>
                                        </p:attrNameLst>
                                      </p:cBhvr>
                                      <p:tavLst>
                                        <p:tav tm="0">
                                          <p:val>
                                            <p:strVal val="0-#ppt_w/2"/>
                                          </p:val>
                                        </p:tav>
                                        <p:tav tm="100000">
                                          <p:val>
                                            <p:strVal val="#ppt_x"/>
                                          </p:val>
                                        </p:tav>
                                      </p:tavLst>
                                    </p:anim>
                                    <p:anim calcmode="lin" valueType="num">
                                      <p:cBhvr additive="base">
                                        <p:cTn id="20" dur="500" fill="hold"/>
                                        <p:tgtEl>
                                          <p:spTgt spid="29"/>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additive="base">
                                        <p:cTn id="23" dur="500" fill="hold"/>
                                        <p:tgtEl>
                                          <p:spTgt spid="30"/>
                                        </p:tgtEl>
                                        <p:attrNameLst>
                                          <p:attrName>ppt_x</p:attrName>
                                        </p:attrNameLst>
                                      </p:cBhvr>
                                      <p:tavLst>
                                        <p:tav tm="0">
                                          <p:val>
                                            <p:strVal val="0-#ppt_w/2"/>
                                          </p:val>
                                        </p:tav>
                                        <p:tav tm="100000">
                                          <p:val>
                                            <p:strVal val="#ppt_x"/>
                                          </p:val>
                                        </p:tav>
                                      </p:tavLst>
                                    </p:anim>
                                    <p:anim calcmode="lin" valueType="num">
                                      <p:cBhvr additive="base">
                                        <p:cTn id="24" dur="500" fill="hold"/>
                                        <p:tgtEl>
                                          <p:spTgt spid="30"/>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500" fill="hold"/>
                                        <p:tgtEl>
                                          <p:spTgt spid="31"/>
                                        </p:tgtEl>
                                        <p:attrNameLst>
                                          <p:attrName>ppt_x</p:attrName>
                                        </p:attrNameLst>
                                      </p:cBhvr>
                                      <p:tavLst>
                                        <p:tav tm="0">
                                          <p:val>
                                            <p:strVal val="0-#ppt_w/2"/>
                                          </p:val>
                                        </p:tav>
                                        <p:tav tm="100000">
                                          <p:val>
                                            <p:strVal val="#ppt_x"/>
                                          </p:val>
                                        </p:tav>
                                      </p:tavLst>
                                    </p:anim>
                                    <p:anim calcmode="lin" valueType="num">
                                      <p:cBhvr additive="base">
                                        <p:cTn id="28" dur="500" fill="hold"/>
                                        <p:tgtEl>
                                          <p:spTgt spid="31"/>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0-#ppt_w/2"/>
                                          </p:val>
                                        </p:tav>
                                        <p:tav tm="100000">
                                          <p:val>
                                            <p:strVal val="#ppt_x"/>
                                          </p:val>
                                        </p:tav>
                                      </p:tavLst>
                                    </p:anim>
                                    <p:anim calcmode="lin" valueType="num">
                                      <p:cBhvr additive="base">
                                        <p:cTn id="32" dur="500" fill="hold"/>
                                        <p:tgtEl>
                                          <p:spTgt spid="5"/>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0-#ppt_w/2"/>
                                          </p:val>
                                        </p:tav>
                                        <p:tav tm="100000">
                                          <p:val>
                                            <p:strVal val="#ppt_x"/>
                                          </p:val>
                                        </p:tav>
                                      </p:tavLst>
                                    </p:anim>
                                    <p:anim calcmode="lin" valueType="num">
                                      <p:cBhvr additive="base">
                                        <p:cTn id="36" dur="500" fill="hold"/>
                                        <p:tgtEl>
                                          <p:spTgt spid="6"/>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0-#ppt_w/2"/>
                                          </p:val>
                                        </p:tav>
                                        <p:tav tm="100000">
                                          <p:val>
                                            <p:strVal val="#ppt_x"/>
                                          </p:val>
                                        </p:tav>
                                      </p:tavLst>
                                    </p:anim>
                                    <p:anim calcmode="lin" valueType="num">
                                      <p:cBhvr additive="base">
                                        <p:cTn id="40" dur="500" fill="hold"/>
                                        <p:tgtEl>
                                          <p:spTgt spid="10"/>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0-#ppt_w/2"/>
                                          </p:val>
                                        </p:tav>
                                        <p:tav tm="100000">
                                          <p:val>
                                            <p:strVal val="#ppt_x"/>
                                          </p:val>
                                        </p:tav>
                                      </p:tavLst>
                                    </p:anim>
                                    <p:anim calcmode="lin" valueType="num">
                                      <p:cBhvr additive="base">
                                        <p:cTn id="44" dur="500" fill="hold"/>
                                        <p:tgtEl>
                                          <p:spTgt spid="11"/>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0-#ppt_w/2"/>
                                          </p:val>
                                        </p:tav>
                                        <p:tav tm="100000">
                                          <p:val>
                                            <p:strVal val="#ppt_x"/>
                                          </p:val>
                                        </p:tav>
                                      </p:tavLst>
                                    </p:anim>
                                    <p:anim calcmode="lin" valueType="num">
                                      <p:cBhvr additive="base">
                                        <p:cTn id="48" dur="500" fill="hold"/>
                                        <p:tgtEl>
                                          <p:spTgt spid="12"/>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fill="hold"/>
                                        <p:tgtEl>
                                          <p:spTgt spid="13"/>
                                        </p:tgtEl>
                                        <p:attrNameLst>
                                          <p:attrName>ppt_x</p:attrName>
                                        </p:attrNameLst>
                                      </p:cBhvr>
                                      <p:tavLst>
                                        <p:tav tm="0">
                                          <p:val>
                                            <p:strVal val="0-#ppt_w/2"/>
                                          </p:val>
                                        </p:tav>
                                        <p:tav tm="100000">
                                          <p:val>
                                            <p:strVal val="#ppt_x"/>
                                          </p:val>
                                        </p:tav>
                                      </p:tavLst>
                                    </p:anim>
                                    <p:anim calcmode="lin" valueType="num">
                                      <p:cBhvr additive="base">
                                        <p:cTn id="52" dur="500" fill="hold"/>
                                        <p:tgtEl>
                                          <p:spTgt spid="13"/>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0-#ppt_w/2"/>
                                          </p:val>
                                        </p:tav>
                                        <p:tav tm="100000">
                                          <p:val>
                                            <p:strVal val="#ppt_x"/>
                                          </p:val>
                                        </p:tav>
                                      </p:tavLst>
                                    </p:anim>
                                    <p:anim calcmode="lin" valueType="num">
                                      <p:cBhvr additive="base">
                                        <p:cTn id="56" dur="500" fill="hold"/>
                                        <p:tgtEl>
                                          <p:spTgt spid="14"/>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0-#ppt_w/2"/>
                                          </p:val>
                                        </p:tav>
                                        <p:tav tm="100000">
                                          <p:val>
                                            <p:strVal val="#ppt_x"/>
                                          </p:val>
                                        </p:tav>
                                      </p:tavLst>
                                    </p:anim>
                                    <p:anim calcmode="lin" valueType="num">
                                      <p:cBhvr additive="base">
                                        <p:cTn id="60" dur="500" fill="hold"/>
                                        <p:tgtEl>
                                          <p:spTgt spid="15"/>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500" fill="hold"/>
                                        <p:tgtEl>
                                          <p:spTgt spid="16"/>
                                        </p:tgtEl>
                                        <p:attrNameLst>
                                          <p:attrName>ppt_x</p:attrName>
                                        </p:attrNameLst>
                                      </p:cBhvr>
                                      <p:tavLst>
                                        <p:tav tm="0">
                                          <p:val>
                                            <p:strVal val="0-#ppt_w/2"/>
                                          </p:val>
                                        </p:tav>
                                        <p:tav tm="100000">
                                          <p:val>
                                            <p:strVal val="#ppt_x"/>
                                          </p:val>
                                        </p:tav>
                                      </p:tavLst>
                                    </p:anim>
                                    <p:anim calcmode="lin" valueType="num">
                                      <p:cBhvr additive="base">
                                        <p:cTn id="64" dur="500" fill="hold"/>
                                        <p:tgtEl>
                                          <p:spTgt spid="16"/>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additive="base">
                                        <p:cTn id="67" dur="500" fill="hold"/>
                                        <p:tgtEl>
                                          <p:spTgt spid="17"/>
                                        </p:tgtEl>
                                        <p:attrNameLst>
                                          <p:attrName>ppt_x</p:attrName>
                                        </p:attrNameLst>
                                      </p:cBhvr>
                                      <p:tavLst>
                                        <p:tav tm="0">
                                          <p:val>
                                            <p:strVal val="0-#ppt_w/2"/>
                                          </p:val>
                                        </p:tav>
                                        <p:tav tm="100000">
                                          <p:val>
                                            <p:strVal val="#ppt_x"/>
                                          </p:val>
                                        </p:tav>
                                      </p:tavLst>
                                    </p:anim>
                                    <p:anim calcmode="lin" valueType="num">
                                      <p:cBhvr additive="base">
                                        <p:cTn id="68" dur="500" fill="hold"/>
                                        <p:tgtEl>
                                          <p:spTgt spid="17"/>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additive="base">
                                        <p:cTn id="71" dur="500" fill="hold"/>
                                        <p:tgtEl>
                                          <p:spTgt spid="18"/>
                                        </p:tgtEl>
                                        <p:attrNameLst>
                                          <p:attrName>ppt_x</p:attrName>
                                        </p:attrNameLst>
                                      </p:cBhvr>
                                      <p:tavLst>
                                        <p:tav tm="0">
                                          <p:val>
                                            <p:strVal val="0-#ppt_w/2"/>
                                          </p:val>
                                        </p:tav>
                                        <p:tav tm="100000">
                                          <p:val>
                                            <p:strVal val="#ppt_x"/>
                                          </p:val>
                                        </p:tav>
                                      </p:tavLst>
                                    </p:anim>
                                    <p:anim calcmode="lin" valueType="num">
                                      <p:cBhvr additive="base">
                                        <p:cTn id="72" dur="500" fill="hold"/>
                                        <p:tgtEl>
                                          <p:spTgt spid="18"/>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19"/>
                                        </p:tgtEl>
                                        <p:attrNameLst>
                                          <p:attrName>style.visibility</p:attrName>
                                        </p:attrNameLst>
                                      </p:cBhvr>
                                      <p:to>
                                        <p:strVal val="visible"/>
                                      </p:to>
                                    </p:set>
                                    <p:anim calcmode="lin" valueType="num">
                                      <p:cBhvr additive="base">
                                        <p:cTn id="75" dur="500" fill="hold"/>
                                        <p:tgtEl>
                                          <p:spTgt spid="19"/>
                                        </p:tgtEl>
                                        <p:attrNameLst>
                                          <p:attrName>ppt_x</p:attrName>
                                        </p:attrNameLst>
                                      </p:cBhvr>
                                      <p:tavLst>
                                        <p:tav tm="0">
                                          <p:val>
                                            <p:strVal val="0-#ppt_w/2"/>
                                          </p:val>
                                        </p:tav>
                                        <p:tav tm="100000">
                                          <p:val>
                                            <p:strVal val="#ppt_x"/>
                                          </p:val>
                                        </p:tav>
                                      </p:tavLst>
                                    </p:anim>
                                    <p:anim calcmode="lin" valueType="num">
                                      <p:cBhvr additive="base">
                                        <p:cTn id="76" dur="500" fill="hold"/>
                                        <p:tgtEl>
                                          <p:spTgt spid="19"/>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20"/>
                                        </p:tgtEl>
                                        <p:attrNameLst>
                                          <p:attrName>style.visibility</p:attrName>
                                        </p:attrNameLst>
                                      </p:cBhvr>
                                      <p:to>
                                        <p:strVal val="visible"/>
                                      </p:to>
                                    </p:set>
                                    <p:anim calcmode="lin" valueType="num">
                                      <p:cBhvr additive="base">
                                        <p:cTn id="79" dur="500" fill="hold"/>
                                        <p:tgtEl>
                                          <p:spTgt spid="20"/>
                                        </p:tgtEl>
                                        <p:attrNameLst>
                                          <p:attrName>ppt_x</p:attrName>
                                        </p:attrNameLst>
                                      </p:cBhvr>
                                      <p:tavLst>
                                        <p:tav tm="0">
                                          <p:val>
                                            <p:strVal val="0-#ppt_w/2"/>
                                          </p:val>
                                        </p:tav>
                                        <p:tav tm="100000">
                                          <p:val>
                                            <p:strVal val="#ppt_x"/>
                                          </p:val>
                                        </p:tav>
                                      </p:tavLst>
                                    </p:anim>
                                    <p:anim calcmode="lin" valueType="num">
                                      <p:cBhvr additive="base">
                                        <p:cTn id="80" dur="500" fill="hold"/>
                                        <p:tgtEl>
                                          <p:spTgt spid="20"/>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21"/>
                                        </p:tgtEl>
                                        <p:attrNameLst>
                                          <p:attrName>style.visibility</p:attrName>
                                        </p:attrNameLst>
                                      </p:cBhvr>
                                      <p:to>
                                        <p:strVal val="visible"/>
                                      </p:to>
                                    </p:set>
                                    <p:anim calcmode="lin" valueType="num">
                                      <p:cBhvr additive="base">
                                        <p:cTn id="83" dur="500" fill="hold"/>
                                        <p:tgtEl>
                                          <p:spTgt spid="21"/>
                                        </p:tgtEl>
                                        <p:attrNameLst>
                                          <p:attrName>ppt_x</p:attrName>
                                        </p:attrNameLst>
                                      </p:cBhvr>
                                      <p:tavLst>
                                        <p:tav tm="0">
                                          <p:val>
                                            <p:strVal val="0-#ppt_w/2"/>
                                          </p:val>
                                        </p:tav>
                                        <p:tav tm="100000">
                                          <p:val>
                                            <p:strVal val="#ppt_x"/>
                                          </p:val>
                                        </p:tav>
                                      </p:tavLst>
                                    </p:anim>
                                    <p:anim calcmode="lin" valueType="num">
                                      <p:cBhvr additive="base">
                                        <p:cTn id="84" dur="500" fill="hold"/>
                                        <p:tgtEl>
                                          <p:spTgt spid="21"/>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22"/>
                                        </p:tgtEl>
                                        <p:attrNameLst>
                                          <p:attrName>style.visibility</p:attrName>
                                        </p:attrNameLst>
                                      </p:cBhvr>
                                      <p:to>
                                        <p:strVal val="visible"/>
                                      </p:to>
                                    </p:set>
                                    <p:anim calcmode="lin" valueType="num">
                                      <p:cBhvr additive="base">
                                        <p:cTn id="87" dur="500" fill="hold"/>
                                        <p:tgtEl>
                                          <p:spTgt spid="22"/>
                                        </p:tgtEl>
                                        <p:attrNameLst>
                                          <p:attrName>ppt_x</p:attrName>
                                        </p:attrNameLst>
                                      </p:cBhvr>
                                      <p:tavLst>
                                        <p:tav tm="0">
                                          <p:val>
                                            <p:strVal val="0-#ppt_w/2"/>
                                          </p:val>
                                        </p:tav>
                                        <p:tav tm="100000">
                                          <p:val>
                                            <p:strVal val="#ppt_x"/>
                                          </p:val>
                                        </p:tav>
                                      </p:tavLst>
                                    </p:anim>
                                    <p:anim calcmode="lin" valueType="num">
                                      <p:cBhvr additive="base">
                                        <p:cTn id="88" dur="500" fill="hold"/>
                                        <p:tgtEl>
                                          <p:spTgt spid="22"/>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23"/>
                                        </p:tgtEl>
                                        <p:attrNameLst>
                                          <p:attrName>style.visibility</p:attrName>
                                        </p:attrNameLst>
                                      </p:cBhvr>
                                      <p:to>
                                        <p:strVal val="visible"/>
                                      </p:to>
                                    </p:set>
                                    <p:anim calcmode="lin" valueType="num">
                                      <p:cBhvr additive="base">
                                        <p:cTn id="91" dur="500" fill="hold"/>
                                        <p:tgtEl>
                                          <p:spTgt spid="23"/>
                                        </p:tgtEl>
                                        <p:attrNameLst>
                                          <p:attrName>ppt_x</p:attrName>
                                        </p:attrNameLst>
                                      </p:cBhvr>
                                      <p:tavLst>
                                        <p:tav tm="0">
                                          <p:val>
                                            <p:strVal val="0-#ppt_w/2"/>
                                          </p:val>
                                        </p:tav>
                                        <p:tav tm="100000">
                                          <p:val>
                                            <p:strVal val="#ppt_x"/>
                                          </p:val>
                                        </p:tav>
                                      </p:tavLst>
                                    </p:anim>
                                    <p:anim calcmode="lin" valueType="num">
                                      <p:cBhvr additive="base">
                                        <p:cTn id="92" dur="500" fill="hold"/>
                                        <p:tgtEl>
                                          <p:spTgt spid="23"/>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stCondLst>
                                    <p:cond delay="0"/>
                                  </p:stCondLst>
                                  <p:childTnLst>
                                    <p:set>
                                      <p:cBhvr>
                                        <p:cTn id="94" dur="1" fill="hold">
                                          <p:stCondLst>
                                            <p:cond delay="0"/>
                                          </p:stCondLst>
                                        </p:cTn>
                                        <p:tgtEl>
                                          <p:spTgt spid="24"/>
                                        </p:tgtEl>
                                        <p:attrNameLst>
                                          <p:attrName>style.visibility</p:attrName>
                                        </p:attrNameLst>
                                      </p:cBhvr>
                                      <p:to>
                                        <p:strVal val="visible"/>
                                      </p:to>
                                    </p:set>
                                    <p:anim calcmode="lin" valueType="num">
                                      <p:cBhvr additive="base">
                                        <p:cTn id="95" dur="500" fill="hold"/>
                                        <p:tgtEl>
                                          <p:spTgt spid="24"/>
                                        </p:tgtEl>
                                        <p:attrNameLst>
                                          <p:attrName>ppt_x</p:attrName>
                                        </p:attrNameLst>
                                      </p:cBhvr>
                                      <p:tavLst>
                                        <p:tav tm="0">
                                          <p:val>
                                            <p:strVal val="0-#ppt_w/2"/>
                                          </p:val>
                                        </p:tav>
                                        <p:tav tm="100000">
                                          <p:val>
                                            <p:strVal val="#ppt_x"/>
                                          </p:val>
                                        </p:tav>
                                      </p:tavLst>
                                    </p:anim>
                                    <p:anim calcmode="lin" valueType="num">
                                      <p:cBhvr additive="base">
                                        <p:cTn id="96" dur="500" fill="hold"/>
                                        <p:tgtEl>
                                          <p:spTgt spid="24"/>
                                        </p:tgtEl>
                                        <p:attrNameLst>
                                          <p:attrName>ppt_y</p:attrName>
                                        </p:attrNameLst>
                                      </p:cBhvr>
                                      <p:tavLst>
                                        <p:tav tm="0">
                                          <p:val>
                                            <p:strVal val="#ppt_y"/>
                                          </p:val>
                                        </p:tav>
                                        <p:tav tm="100000">
                                          <p:val>
                                            <p:strVal val="#ppt_y"/>
                                          </p:val>
                                        </p:tav>
                                      </p:tavLst>
                                    </p:anim>
                                  </p:childTnLst>
                                </p:cTn>
                              </p:par>
                              <p:par>
                                <p:cTn id="97" presetID="2" presetClass="entr" presetSubtype="8" fill="hold" grpId="0" nodeType="withEffect">
                                  <p:stCondLst>
                                    <p:cond delay="0"/>
                                  </p:stCondLst>
                                  <p:childTnLst>
                                    <p:set>
                                      <p:cBhvr>
                                        <p:cTn id="98" dur="1" fill="hold">
                                          <p:stCondLst>
                                            <p:cond delay="0"/>
                                          </p:stCondLst>
                                        </p:cTn>
                                        <p:tgtEl>
                                          <p:spTgt spid="25"/>
                                        </p:tgtEl>
                                        <p:attrNameLst>
                                          <p:attrName>style.visibility</p:attrName>
                                        </p:attrNameLst>
                                      </p:cBhvr>
                                      <p:to>
                                        <p:strVal val="visible"/>
                                      </p:to>
                                    </p:set>
                                    <p:anim calcmode="lin" valueType="num">
                                      <p:cBhvr additive="base">
                                        <p:cTn id="99" dur="500" fill="hold"/>
                                        <p:tgtEl>
                                          <p:spTgt spid="25"/>
                                        </p:tgtEl>
                                        <p:attrNameLst>
                                          <p:attrName>ppt_x</p:attrName>
                                        </p:attrNameLst>
                                      </p:cBhvr>
                                      <p:tavLst>
                                        <p:tav tm="0">
                                          <p:val>
                                            <p:strVal val="0-#ppt_w/2"/>
                                          </p:val>
                                        </p:tav>
                                        <p:tav tm="100000">
                                          <p:val>
                                            <p:strVal val="#ppt_x"/>
                                          </p:val>
                                        </p:tav>
                                      </p:tavLst>
                                    </p:anim>
                                    <p:anim calcmode="lin" valueType="num">
                                      <p:cBhvr additive="base">
                                        <p:cTn id="100"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0" grpId="0"/>
      <p:bldP spid="11" grpId="0" animBg="1"/>
      <p:bldP spid="12" grpId="0" animBg="1"/>
      <p:bldP spid="13" grpId="0"/>
      <p:bldP spid="14" grpId="0" animBg="1"/>
      <p:bldP spid="15" grpId="0" animBg="1"/>
      <p:bldP spid="16" grpId="0"/>
      <p:bldP spid="17" grpId="0" animBg="1"/>
      <p:bldP spid="18" grpId="0" animBg="1"/>
      <p:bldP spid="19" grpId="0"/>
      <p:bldP spid="20" grpId="0" animBg="1"/>
      <p:bldP spid="21" grpId="0" animBg="1"/>
      <p:bldP spid="22" grpId="0"/>
      <p:bldP spid="23" grpId="0" animBg="1"/>
      <p:bldP spid="24" grpId="0" animBg="1"/>
      <p:bldP spid="25" grpId="0"/>
      <p:bldP spid="26" grpId="0"/>
      <p:bldP spid="27" grpId="0"/>
      <p:bldP spid="28" grpId="0"/>
      <p:bldP spid="29" grpId="0"/>
      <p:bldP spid="30" grpId="0"/>
      <p:bldP spid="3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55869" y="88072"/>
            <a:ext cx="4208891" cy="584775"/>
            <a:chOff x="355869" y="88072"/>
            <a:chExt cx="4208891" cy="584775"/>
          </a:xfrm>
        </p:grpSpPr>
        <p:sp>
          <p:nvSpPr>
            <p:cNvPr id="8" name="矩形 7"/>
            <p:cNvSpPr/>
            <p:nvPr/>
          </p:nvSpPr>
          <p:spPr>
            <a:xfrm>
              <a:off x="355869" y="88072"/>
              <a:ext cx="2646878" cy="584775"/>
            </a:xfrm>
            <a:prstGeom prst="rect">
              <a:avLst/>
            </a:prstGeom>
          </p:spPr>
          <p:txBody>
            <a:bodyPr wrap="none">
              <a:spAutoFit/>
            </a:bodyPr>
            <a:lstStyle/>
            <a:p>
              <a:r>
                <a:rPr lang="zh-CN" altLang="en-US" sz="3200" b="1">
                  <a:solidFill>
                    <a:srgbClr val="C00000"/>
                  </a:solidFill>
                  <a:latin typeface="微软雅黑" panose="020B0503020204020204" pitchFamily="34" charset="-122"/>
                  <a:ea typeface="微软雅黑" panose="020B0503020204020204" pitchFamily="34" charset="-122"/>
                </a:rPr>
                <a:t>明年工作计划</a:t>
              </a:r>
              <a:endParaRPr lang="zh-CN" altLang="en-US" sz="3200" b="1" dirty="0">
                <a:solidFill>
                  <a:srgbClr val="C00000"/>
                </a:solidFill>
                <a:latin typeface="微软雅黑" panose="020B0503020204020204" pitchFamily="34" charset="-122"/>
                <a:ea typeface="微软雅黑" panose="020B0503020204020204" pitchFamily="34" charset="-122"/>
              </a:endParaRPr>
            </a:p>
          </p:txBody>
        </p:sp>
        <p:sp>
          <p:nvSpPr>
            <p:cNvPr id="9" name="矩形 8"/>
            <p:cNvSpPr/>
            <p:nvPr/>
          </p:nvSpPr>
          <p:spPr>
            <a:xfrm>
              <a:off x="2841211" y="258223"/>
              <a:ext cx="1723549" cy="400110"/>
            </a:xfrm>
            <a:prstGeom prst="rect">
              <a:avLst/>
            </a:prstGeom>
          </p:spPr>
          <p:txBody>
            <a:bodyPr wrap="none">
              <a:spAutoFit/>
            </a:bodyPr>
            <a:lstStyle/>
            <a:p>
              <a:pPr lvl="0"/>
              <a:r>
                <a:rPr lang="zh-CN" altLang="en-US" sz="2000">
                  <a:solidFill>
                    <a:prstClr val="black"/>
                  </a:solidFill>
                  <a:latin typeface="微软雅黑" panose="020B0503020204020204" pitchFamily="34" charset="-122"/>
                  <a:ea typeface="微软雅黑" panose="020B0503020204020204" pitchFamily="34" charset="-122"/>
                </a:rPr>
                <a:t>具体目标规划</a:t>
              </a:r>
              <a:endParaRPr lang="zh-CN" altLang="en-US" sz="2000" dirty="0">
                <a:solidFill>
                  <a:prstClr val="black"/>
                </a:solidFill>
                <a:latin typeface="微软雅黑" panose="020B0503020204020204" pitchFamily="34" charset="-122"/>
                <a:ea typeface="微软雅黑" panose="020B0503020204020204" pitchFamily="34" charset="-122"/>
              </a:endParaRPr>
            </a:p>
          </p:txBody>
        </p:sp>
      </p:grpSp>
      <p:pic>
        <p:nvPicPr>
          <p:cNvPr id="5" name="图片占位符 49"/>
          <p:cNvPicPr>
            <a:picLocks noChangeAspect="1"/>
          </p:cNvPicPr>
          <p:nvPr/>
        </p:nvPicPr>
        <p:blipFill>
          <a:blip r:embed="rId1" cstate="print">
            <a:extLst>
              <a:ext uri="{28A0092B-C50C-407E-A947-70E740481C1C}">
                <a14:useLocalDpi xmlns:a14="http://schemas.microsoft.com/office/drawing/2010/main" val="0"/>
              </a:ext>
            </a:extLst>
          </a:blip>
          <a:srcRect t="5426" b="5426"/>
          <a:stretch>
            <a:fillRect/>
          </a:stretch>
        </p:blipFill>
        <p:spPr>
          <a:xfrm>
            <a:off x="3486726" y="2148117"/>
            <a:ext cx="2762345" cy="1816035"/>
          </a:xfrm>
          <a:custGeom>
            <a:avLst/>
            <a:gdLst>
              <a:gd name="connsiteX0" fmla="*/ 454009 w 2762345"/>
              <a:gd name="connsiteY0" fmla="*/ 0 h 1816035"/>
              <a:gd name="connsiteX1" fmla="*/ 2762345 w 2762345"/>
              <a:gd name="connsiteY1" fmla="*/ 0 h 1816035"/>
              <a:gd name="connsiteX2" fmla="*/ 2308336 w 2762345"/>
              <a:gd name="connsiteY2" fmla="*/ 1816035 h 1816035"/>
              <a:gd name="connsiteX3" fmla="*/ 0 w 2762345"/>
              <a:gd name="connsiteY3" fmla="*/ 1816035 h 1816035"/>
            </a:gdLst>
            <a:ahLst/>
            <a:cxnLst>
              <a:cxn ang="0">
                <a:pos x="connsiteX0" y="connsiteY0"/>
              </a:cxn>
              <a:cxn ang="0">
                <a:pos x="connsiteX1" y="connsiteY1"/>
              </a:cxn>
              <a:cxn ang="0">
                <a:pos x="connsiteX2" y="connsiteY2"/>
              </a:cxn>
              <a:cxn ang="0">
                <a:pos x="connsiteX3" y="connsiteY3"/>
              </a:cxn>
            </a:cxnLst>
            <a:rect l="l" t="t" r="r" b="b"/>
            <a:pathLst>
              <a:path w="2762345" h="1816035">
                <a:moveTo>
                  <a:pt x="454009" y="0"/>
                </a:moveTo>
                <a:lnTo>
                  <a:pt x="2762345" y="0"/>
                </a:lnTo>
                <a:lnTo>
                  <a:pt x="2308336" y="1816035"/>
                </a:lnTo>
                <a:lnTo>
                  <a:pt x="0" y="1816035"/>
                </a:lnTo>
                <a:close/>
              </a:path>
            </a:pathLst>
          </a:custGeom>
        </p:spPr>
      </p:pic>
      <p:pic>
        <p:nvPicPr>
          <p:cNvPr id="6" name="图片占位符 50"/>
          <p:cNvPicPr>
            <a:picLocks noChangeAspect="1"/>
          </p:cNvPicPr>
          <p:nvPr/>
        </p:nvPicPr>
        <p:blipFill>
          <a:blip r:embed="rId2" cstate="print">
            <a:extLst>
              <a:ext uri="{28A0092B-C50C-407E-A947-70E740481C1C}">
                <a14:useLocalDpi xmlns:a14="http://schemas.microsoft.com/office/drawing/2010/main" val="0"/>
              </a:ext>
            </a:extLst>
          </a:blip>
          <a:srcRect t="705" b="705"/>
          <a:stretch>
            <a:fillRect/>
          </a:stretch>
        </p:blipFill>
        <p:spPr>
          <a:xfrm>
            <a:off x="5942934" y="2148117"/>
            <a:ext cx="2762345" cy="1816035"/>
          </a:xfrm>
          <a:custGeom>
            <a:avLst/>
            <a:gdLst>
              <a:gd name="connsiteX0" fmla="*/ 454009 w 2762345"/>
              <a:gd name="connsiteY0" fmla="*/ 0 h 1816035"/>
              <a:gd name="connsiteX1" fmla="*/ 2762345 w 2762345"/>
              <a:gd name="connsiteY1" fmla="*/ 0 h 1816035"/>
              <a:gd name="connsiteX2" fmla="*/ 2308336 w 2762345"/>
              <a:gd name="connsiteY2" fmla="*/ 1816035 h 1816035"/>
              <a:gd name="connsiteX3" fmla="*/ 0 w 2762345"/>
              <a:gd name="connsiteY3" fmla="*/ 1816035 h 1816035"/>
            </a:gdLst>
            <a:ahLst/>
            <a:cxnLst>
              <a:cxn ang="0">
                <a:pos x="connsiteX0" y="connsiteY0"/>
              </a:cxn>
              <a:cxn ang="0">
                <a:pos x="connsiteX1" y="connsiteY1"/>
              </a:cxn>
              <a:cxn ang="0">
                <a:pos x="connsiteX2" y="connsiteY2"/>
              </a:cxn>
              <a:cxn ang="0">
                <a:pos x="connsiteX3" y="connsiteY3"/>
              </a:cxn>
            </a:cxnLst>
            <a:rect l="l" t="t" r="r" b="b"/>
            <a:pathLst>
              <a:path w="2762345" h="1816035">
                <a:moveTo>
                  <a:pt x="454009" y="0"/>
                </a:moveTo>
                <a:lnTo>
                  <a:pt x="2762345" y="0"/>
                </a:lnTo>
                <a:lnTo>
                  <a:pt x="2308336" y="1816035"/>
                </a:lnTo>
                <a:lnTo>
                  <a:pt x="0" y="1816035"/>
                </a:lnTo>
                <a:close/>
              </a:path>
            </a:pathLst>
          </a:custGeom>
        </p:spPr>
      </p:pic>
      <p:pic>
        <p:nvPicPr>
          <p:cNvPr id="10" name="图片占位符 51"/>
          <p:cNvPicPr>
            <a:picLocks noChangeAspect="1"/>
          </p:cNvPicPr>
          <p:nvPr/>
        </p:nvPicPr>
        <p:blipFill>
          <a:blip r:embed="rId3" cstate="print">
            <a:extLst>
              <a:ext uri="{28A0092B-C50C-407E-A947-70E740481C1C}">
                <a14:useLocalDpi xmlns:a14="http://schemas.microsoft.com/office/drawing/2010/main" val="0"/>
              </a:ext>
            </a:extLst>
          </a:blip>
          <a:srcRect t="520" b="520"/>
          <a:stretch>
            <a:fillRect/>
          </a:stretch>
        </p:blipFill>
        <p:spPr>
          <a:xfrm>
            <a:off x="8399144" y="2148117"/>
            <a:ext cx="2762345" cy="1816035"/>
          </a:xfrm>
          <a:custGeom>
            <a:avLst/>
            <a:gdLst>
              <a:gd name="connsiteX0" fmla="*/ 454009 w 2762345"/>
              <a:gd name="connsiteY0" fmla="*/ 0 h 1816035"/>
              <a:gd name="connsiteX1" fmla="*/ 2762345 w 2762345"/>
              <a:gd name="connsiteY1" fmla="*/ 0 h 1816035"/>
              <a:gd name="connsiteX2" fmla="*/ 2308336 w 2762345"/>
              <a:gd name="connsiteY2" fmla="*/ 1816035 h 1816035"/>
              <a:gd name="connsiteX3" fmla="*/ 0 w 2762345"/>
              <a:gd name="connsiteY3" fmla="*/ 1816035 h 1816035"/>
            </a:gdLst>
            <a:ahLst/>
            <a:cxnLst>
              <a:cxn ang="0">
                <a:pos x="connsiteX0" y="connsiteY0"/>
              </a:cxn>
              <a:cxn ang="0">
                <a:pos x="connsiteX1" y="connsiteY1"/>
              </a:cxn>
              <a:cxn ang="0">
                <a:pos x="connsiteX2" y="connsiteY2"/>
              </a:cxn>
              <a:cxn ang="0">
                <a:pos x="connsiteX3" y="connsiteY3"/>
              </a:cxn>
            </a:cxnLst>
            <a:rect l="l" t="t" r="r" b="b"/>
            <a:pathLst>
              <a:path w="2762345" h="1816035">
                <a:moveTo>
                  <a:pt x="454009" y="0"/>
                </a:moveTo>
                <a:lnTo>
                  <a:pt x="2762345" y="0"/>
                </a:lnTo>
                <a:lnTo>
                  <a:pt x="2308336" y="1816035"/>
                </a:lnTo>
                <a:lnTo>
                  <a:pt x="0" y="1816035"/>
                </a:lnTo>
                <a:close/>
              </a:path>
            </a:pathLst>
          </a:custGeom>
        </p:spPr>
      </p:pic>
      <p:pic>
        <p:nvPicPr>
          <p:cNvPr id="11" name="图片占位符 53"/>
          <p:cNvPicPr>
            <a:picLocks noChangeAspect="1"/>
          </p:cNvPicPr>
          <p:nvPr/>
        </p:nvPicPr>
        <p:blipFill>
          <a:blip r:embed="rId4" cstate="print">
            <a:extLst>
              <a:ext uri="{28A0092B-C50C-407E-A947-70E740481C1C}">
                <a14:useLocalDpi xmlns:a14="http://schemas.microsoft.com/office/drawing/2010/main" val="0"/>
              </a:ext>
            </a:extLst>
          </a:blip>
          <a:srcRect l="5036" r="5036"/>
          <a:stretch>
            <a:fillRect/>
          </a:stretch>
        </p:blipFill>
        <p:spPr>
          <a:xfrm>
            <a:off x="1030518" y="2148117"/>
            <a:ext cx="2762345" cy="1816035"/>
          </a:xfrm>
          <a:custGeom>
            <a:avLst/>
            <a:gdLst>
              <a:gd name="connsiteX0" fmla="*/ 454009 w 2762345"/>
              <a:gd name="connsiteY0" fmla="*/ 0 h 1816035"/>
              <a:gd name="connsiteX1" fmla="*/ 2762345 w 2762345"/>
              <a:gd name="connsiteY1" fmla="*/ 0 h 1816035"/>
              <a:gd name="connsiteX2" fmla="*/ 2308336 w 2762345"/>
              <a:gd name="connsiteY2" fmla="*/ 1816035 h 1816035"/>
              <a:gd name="connsiteX3" fmla="*/ 0 w 2762345"/>
              <a:gd name="connsiteY3" fmla="*/ 1816035 h 1816035"/>
            </a:gdLst>
            <a:ahLst/>
            <a:cxnLst>
              <a:cxn ang="0">
                <a:pos x="connsiteX0" y="connsiteY0"/>
              </a:cxn>
              <a:cxn ang="0">
                <a:pos x="connsiteX1" y="connsiteY1"/>
              </a:cxn>
              <a:cxn ang="0">
                <a:pos x="connsiteX2" y="connsiteY2"/>
              </a:cxn>
              <a:cxn ang="0">
                <a:pos x="connsiteX3" y="connsiteY3"/>
              </a:cxn>
            </a:cxnLst>
            <a:rect l="l" t="t" r="r" b="b"/>
            <a:pathLst>
              <a:path w="2762345" h="1816035">
                <a:moveTo>
                  <a:pt x="454009" y="0"/>
                </a:moveTo>
                <a:lnTo>
                  <a:pt x="2762345" y="0"/>
                </a:lnTo>
                <a:lnTo>
                  <a:pt x="2308336" y="1816035"/>
                </a:lnTo>
                <a:lnTo>
                  <a:pt x="0" y="1816035"/>
                </a:lnTo>
                <a:close/>
              </a:path>
            </a:pathLst>
          </a:custGeom>
        </p:spPr>
      </p:pic>
      <p:grpSp>
        <p:nvGrpSpPr>
          <p:cNvPr id="12" name="835bfc00-e6c5-4215-abb2-8b9258b5ac71"/>
          <p:cNvGrpSpPr>
            <a:grpSpLocks noChangeAspect="1"/>
          </p:cNvGrpSpPr>
          <p:nvPr/>
        </p:nvGrpSpPr>
        <p:grpSpPr>
          <a:xfrm>
            <a:off x="3062346" y="2892517"/>
            <a:ext cx="5819231" cy="1361379"/>
            <a:chOff x="2845051" y="2060848"/>
            <a:chExt cx="6176941" cy="1627758"/>
          </a:xfrm>
        </p:grpSpPr>
        <p:sp>
          <p:nvSpPr>
            <p:cNvPr id="13" name="îŝḷîḓé-Parallelogram 6"/>
            <p:cNvSpPr/>
            <p:nvPr/>
          </p:nvSpPr>
          <p:spPr>
            <a:xfrm>
              <a:off x="2845051" y="2060848"/>
              <a:ext cx="1141805" cy="1627758"/>
            </a:xfrm>
            <a:prstGeom prst="parallelogram">
              <a:avLst>
                <a:gd name="adj" fmla="val 35011"/>
              </a:avLst>
            </a:prstGeom>
            <a:solidFill>
              <a:srgbClr val="24313A">
                <a:alpha val="90000"/>
              </a:srgb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txBody>
            <a:bodyPr vert="eaVert" anchor="ctr">
              <a:scene3d>
                <a:camera prst="orthographicFront"/>
                <a:lightRig rig="threePt" dir="t"/>
              </a:scene3d>
              <a:sp3d contourW="12700"/>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sz="1600" b="0"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
          <p:nvSpPr>
            <p:cNvPr id="14" name="îŝḷîḓé-Parallelogram 7"/>
            <p:cNvSpPr/>
            <p:nvPr/>
          </p:nvSpPr>
          <p:spPr>
            <a:xfrm>
              <a:off x="5362619" y="2060848"/>
              <a:ext cx="1141805" cy="1627758"/>
            </a:xfrm>
            <a:prstGeom prst="parallelogram">
              <a:avLst>
                <a:gd name="adj" fmla="val 35011"/>
              </a:avLst>
            </a:prstGeom>
            <a:solidFill>
              <a:srgbClr val="BB0207">
                <a:alpha val="90000"/>
              </a:srgb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txBody>
            <a:bodyPr vert="eaVert" anchor="ctr">
              <a:scene3d>
                <a:camera prst="orthographicFront"/>
                <a:lightRig rig="threePt" dir="t"/>
              </a:scene3d>
              <a:sp3d contourW="12700"/>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sz="1600" b="0"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
          <p:nvSpPr>
            <p:cNvPr id="15" name="îŝḷîḓé-Parallelogram 8"/>
            <p:cNvSpPr/>
            <p:nvPr/>
          </p:nvSpPr>
          <p:spPr>
            <a:xfrm>
              <a:off x="7880187" y="2060848"/>
              <a:ext cx="1141805" cy="1627758"/>
            </a:xfrm>
            <a:prstGeom prst="parallelogram">
              <a:avLst>
                <a:gd name="adj" fmla="val 35011"/>
              </a:avLst>
            </a:prstGeom>
            <a:solidFill>
              <a:srgbClr val="24313A">
                <a:alpha val="90000"/>
              </a:srgb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txBody>
            <a:bodyPr vert="eaVert" anchor="ctr">
              <a:scene3d>
                <a:camera prst="orthographicFront"/>
                <a:lightRig rig="threePt" dir="t"/>
              </a:scene3d>
              <a:sp3d contourW="12700"/>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sz="1600" b="0"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grpSp>
      <p:grpSp>
        <p:nvGrpSpPr>
          <p:cNvPr id="16" name="组合 15"/>
          <p:cNvGrpSpPr/>
          <p:nvPr/>
        </p:nvGrpSpPr>
        <p:grpSpPr>
          <a:xfrm>
            <a:off x="1030517" y="4452921"/>
            <a:ext cx="2210563" cy="1113650"/>
            <a:chOff x="7805427" y="3341205"/>
            <a:chExt cx="2210562" cy="1113649"/>
          </a:xfrm>
        </p:grpSpPr>
        <p:sp>
          <p:nvSpPr>
            <p:cNvPr id="17" name="矩形 16"/>
            <p:cNvSpPr/>
            <p:nvPr/>
          </p:nvSpPr>
          <p:spPr>
            <a:xfrm>
              <a:off x="7805427" y="3747033"/>
              <a:ext cx="2210562" cy="707821"/>
            </a:xfrm>
            <a:prstGeom prst="rect">
              <a:avLst/>
            </a:prstGeom>
          </p:spPr>
          <p:txBody>
            <a:bodyPr wrap="square">
              <a:spAutoFit/>
              <a:scene3d>
                <a:camera prst="orthographicFront"/>
                <a:lightRig rig="threePt" dir="t"/>
              </a:scene3d>
              <a:sp3d contourW="12700"/>
            </a:bodyPr>
            <a:lstStyle/>
            <a:p>
              <a:pPr algn="ctr" defTabSz="914400">
                <a:lnSpc>
                  <a:spcPct val="125000"/>
                </a:lnSpc>
              </a:pPr>
              <a:r>
                <a:rPr lang="zh-CN" altLang="en-US" sz="1100" dirty="0">
                  <a:solidFill>
                    <a:srgbClr val="656D78">
                      <a:lumMod val="75000"/>
                      <a:lumOff val="25000"/>
                    </a:srgb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用户可以在投影仪或者计算机上进行演示也可以将演示文稿打印出来制作成胶片用户以在投影仪</a:t>
              </a:r>
              <a:endParaRPr lang="zh-CN" altLang="en-US" sz="1100" dirty="0">
                <a:solidFill>
                  <a:srgbClr val="656D78">
                    <a:lumMod val="75000"/>
                    <a:lumOff val="25000"/>
                  </a:srgbClr>
                </a:solidFill>
                <a:latin typeface="微软雅黑" panose="020B0503020204020204" pitchFamily="34" charset="-122"/>
                <a:ea typeface="微软雅黑" panose="020B0503020204020204" pitchFamily="34" charset="-122"/>
              </a:endParaRPr>
            </a:p>
          </p:txBody>
        </p:sp>
        <p:sp>
          <p:nvSpPr>
            <p:cNvPr id="18" name="矩形 17"/>
            <p:cNvSpPr/>
            <p:nvPr/>
          </p:nvSpPr>
          <p:spPr>
            <a:xfrm>
              <a:off x="7885432" y="3341205"/>
              <a:ext cx="2050551" cy="320985"/>
            </a:xfrm>
            <a:prstGeom prst="rect">
              <a:avLst/>
            </a:prstGeom>
          </p:spPr>
          <p:txBody>
            <a:bodyPr wrap="square">
              <a:spAutoFit/>
              <a:scene3d>
                <a:camera prst="orthographicFront"/>
                <a:lightRig rig="threePt" dir="t"/>
              </a:scene3d>
              <a:sp3d contourW="12700"/>
            </a:bodyPr>
            <a:lstStyle/>
            <a:p>
              <a:pPr algn="ctr" defTabSz="914400">
                <a:lnSpc>
                  <a:spcPct val="120000"/>
                </a:lnSpc>
              </a:pPr>
              <a:r>
                <a:rPr lang="zh-CN" altLang="en-US" sz="1355" b="1" dirty="0">
                  <a:solidFill>
                    <a:srgbClr val="656D78"/>
                  </a:solidFill>
                  <a:latin typeface="微软雅黑" panose="020B0503020204020204" pitchFamily="34" charset="-122"/>
                  <a:ea typeface="微软雅黑" panose="020B0503020204020204" pitchFamily="34" charset="-122"/>
                </a:rPr>
                <a:t>标题文字添加</a:t>
              </a:r>
              <a:endParaRPr lang="zh-CN" altLang="en-US" sz="1355" b="1" dirty="0">
                <a:solidFill>
                  <a:srgbClr val="656D78"/>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3578689" y="4452921"/>
            <a:ext cx="2210563" cy="1113650"/>
            <a:chOff x="7805427" y="3341205"/>
            <a:chExt cx="2210562" cy="1113649"/>
          </a:xfrm>
        </p:grpSpPr>
        <p:sp>
          <p:nvSpPr>
            <p:cNvPr id="20" name="矩形 19"/>
            <p:cNvSpPr/>
            <p:nvPr/>
          </p:nvSpPr>
          <p:spPr>
            <a:xfrm>
              <a:off x="7805427" y="3747033"/>
              <a:ext cx="2210562" cy="707821"/>
            </a:xfrm>
            <a:prstGeom prst="rect">
              <a:avLst/>
            </a:prstGeom>
          </p:spPr>
          <p:txBody>
            <a:bodyPr wrap="square">
              <a:spAutoFit/>
              <a:scene3d>
                <a:camera prst="orthographicFront"/>
                <a:lightRig rig="threePt" dir="t"/>
              </a:scene3d>
              <a:sp3d contourW="12700"/>
            </a:bodyPr>
            <a:lstStyle/>
            <a:p>
              <a:pPr algn="ctr" defTabSz="914400">
                <a:lnSpc>
                  <a:spcPct val="125000"/>
                </a:lnSpc>
              </a:pPr>
              <a:r>
                <a:rPr lang="zh-CN" altLang="en-US" sz="1100" dirty="0">
                  <a:solidFill>
                    <a:srgbClr val="656D78">
                      <a:lumMod val="75000"/>
                      <a:lumOff val="25000"/>
                    </a:srgb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用户可以在投影仪或者计算机上进行演示也可以将演示文稿打印出来制作成胶片用户以在投影仪</a:t>
              </a:r>
              <a:endParaRPr lang="zh-CN" altLang="en-US" sz="1100" dirty="0">
                <a:solidFill>
                  <a:srgbClr val="656D78">
                    <a:lumMod val="75000"/>
                    <a:lumOff val="25000"/>
                  </a:srgbClr>
                </a:solidFill>
                <a:latin typeface="微软雅黑" panose="020B0503020204020204" pitchFamily="34" charset="-122"/>
                <a:ea typeface="微软雅黑" panose="020B0503020204020204" pitchFamily="34" charset="-122"/>
              </a:endParaRPr>
            </a:p>
          </p:txBody>
        </p:sp>
        <p:sp>
          <p:nvSpPr>
            <p:cNvPr id="21" name="矩形 20"/>
            <p:cNvSpPr/>
            <p:nvPr/>
          </p:nvSpPr>
          <p:spPr>
            <a:xfrm>
              <a:off x="7885432" y="3341205"/>
              <a:ext cx="2050551" cy="320985"/>
            </a:xfrm>
            <a:prstGeom prst="rect">
              <a:avLst/>
            </a:prstGeom>
          </p:spPr>
          <p:txBody>
            <a:bodyPr wrap="square">
              <a:spAutoFit/>
              <a:scene3d>
                <a:camera prst="orthographicFront"/>
                <a:lightRig rig="threePt" dir="t"/>
              </a:scene3d>
              <a:sp3d contourW="12700"/>
            </a:bodyPr>
            <a:lstStyle/>
            <a:p>
              <a:pPr algn="ctr" defTabSz="914400">
                <a:lnSpc>
                  <a:spcPct val="120000"/>
                </a:lnSpc>
              </a:pPr>
              <a:r>
                <a:rPr lang="zh-CN" altLang="en-US" sz="1355" b="1" dirty="0">
                  <a:solidFill>
                    <a:srgbClr val="656D78"/>
                  </a:solidFill>
                  <a:latin typeface="微软雅黑" panose="020B0503020204020204" pitchFamily="34" charset="-122"/>
                  <a:ea typeface="微软雅黑" panose="020B0503020204020204" pitchFamily="34" charset="-122"/>
                </a:rPr>
                <a:t>标题文字添加</a:t>
              </a:r>
              <a:endParaRPr lang="zh-CN" altLang="en-US" sz="1355" b="1" dirty="0">
                <a:solidFill>
                  <a:srgbClr val="656D78"/>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6126861" y="4452921"/>
            <a:ext cx="2210563" cy="1113650"/>
            <a:chOff x="7805427" y="3341205"/>
            <a:chExt cx="2210562" cy="1113649"/>
          </a:xfrm>
        </p:grpSpPr>
        <p:sp>
          <p:nvSpPr>
            <p:cNvPr id="23" name="矩形 22"/>
            <p:cNvSpPr/>
            <p:nvPr/>
          </p:nvSpPr>
          <p:spPr>
            <a:xfrm>
              <a:off x="7805427" y="3747033"/>
              <a:ext cx="2210562" cy="707821"/>
            </a:xfrm>
            <a:prstGeom prst="rect">
              <a:avLst/>
            </a:prstGeom>
          </p:spPr>
          <p:txBody>
            <a:bodyPr wrap="square">
              <a:spAutoFit/>
              <a:scene3d>
                <a:camera prst="orthographicFront"/>
                <a:lightRig rig="threePt" dir="t"/>
              </a:scene3d>
              <a:sp3d contourW="12700"/>
            </a:bodyPr>
            <a:lstStyle/>
            <a:p>
              <a:pPr algn="ctr" defTabSz="914400">
                <a:lnSpc>
                  <a:spcPct val="125000"/>
                </a:lnSpc>
              </a:pPr>
              <a:r>
                <a:rPr lang="zh-CN" altLang="en-US" sz="1100" dirty="0">
                  <a:solidFill>
                    <a:srgbClr val="656D78">
                      <a:lumMod val="75000"/>
                      <a:lumOff val="25000"/>
                    </a:srgb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用户可以在投影仪或者计算机上进行演示也可以将演示文稿打印出来制作成胶片用户以在投影仪</a:t>
              </a:r>
              <a:endParaRPr lang="zh-CN" altLang="en-US" sz="1100" dirty="0">
                <a:solidFill>
                  <a:srgbClr val="656D78">
                    <a:lumMod val="75000"/>
                    <a:lumOff val="25000"/>
                  </a:srgbClr>
                </a:solidFill>
                <a:latin typeface="微软雅黑" panose="020B0503020204020204" pitchFamily="34" charset="-122"/>
                <a:ea typeface="微软雅黑" panose="020B0503020204020204" pitchFamily="34" charset="-122"/>
              </a:endParaRPr>
            </a:p>
          </p:txBody>
        </p:sp>
        <p:sp>
          <p:nvSpPr>
            <p:cNvPr id="24" name="矩形 23"/>
            <p:cNvSpPr/>
            <p:nvPr/>
          </p:nvSpPr>
          <p:spPr>
            <a:xfrm>
              <a:off x="7885432" y="3341205"/>
              <a:ext cx="2050551" cy="320985"/>
            </a:xfrm>
            <a:prstGeom prst="rect">
              <a:avLst/>
            </a:prstGeom>
          </p:spPr>
          <p:txBody>
            <a:bodyPr wrap="square">
              <a:spAutoFit/>
              <a:scene3d>
                <a:camera prst="orthographicFront"/>
                <a:lightRig rig="threePt" dir="t"/>
              </a:scene3d>
              <a:sp3d contourW="12700"/>
            </a:bodyPr>
            <a:lstStyle/>
            <a:p>
              <a:pPr algn="ctr" defTabSz="914400">
                <a:lnSpc>
                  <a:spcPct val="120000"/>
                </a:lnSpc>
              </a:pPr>
              <a:r>
                <a:rPr lang="zh-CN" altLang="en-US" sz="1355" b="1" dirty="0">
                  <a:solidFill>
                    <a:srgbClr val="656D78"/>
                  </a:solidFill>
                  <a:latin typeface="微软雅黑" panose="020B0503020204020204" pitchFamily="34" charset="-122"/>
                  <a:ea typeface="微软雅黑" panose="020B0503020204020204" pitchFamily="34" charset="-122"/>
                </a:rPr>
                <a:t>标题文字添加</a:t>
              </a:r>
              <a:endParaRPr lang="zh-CN" altLang="en-US" sz="1355" b="1" dirty="0">
                <a:solidFill>
                  <a:srgbClr val="656D78"/>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8675033" y="4452921"/>
            <a:ext cx="2210563" cy="1113650"/>
            <a:chOff x="7805427" y="3341205"/>
            <a:chExt cx="2210562" cy="1113649"/>
          </a:xfrm>
        </p:grpSpPr>
        <p:sp>
          <p:nvSpPr>
            <p:cNvPr id="26" name="矩形 25"/>
            <p:cNvSpPr/>
            <p:nvPr/>
          </p:nvSpPr>
          <p:spPr>
            <a:xfrm>
              <a:off x="7805427" y="3747033"/>
              <a:ext cx="2210562" cy="707821"/>
            </a:xfrm>
            <a:prstGeom prst="rect">
              <a:avLst/>
            </a:prstGeom>
          </p:spPr>
          <p:txBody>
            <a:bodyPr wrap="square">
              <a:spAutoFit/>
              <a:scene3d>
                <a:camera prst="orthographicFront"/>
                <a:lightRig rig="threePt" dir="t"/>
              </a:scene3d>
              <a:sp3d contourW="12700"/>
            </a:bodyPr>
            <a:lstStyle/>
            <a:p>
              <a:pPr algn="ctr" defTabSz="914400">
                <a:lnSpc>
                  <a:spcPct val="125000"/>
                </a:lnSpc>
              </a:pPr>
              <a:r>
                <a:rPr lang="zh-CN" altLang="en-US" sz="1100" dirty="0">
                  <a:solidFill>
                    <a:srgbClr val="656D78">
                      <a:lumMod val="75000"/>
                      <a:lumOff val="25000"/>
                    </a:srgb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用户可以在投影仪或者计算机上进行演示也可以将演示文稿打印出来制作成胶片用户以在投影仪</a:t>
              </a:r>
              <a:endParaRPr lang="zh-CN" altLang="en-US" sz="1100" dirty="0">
                <a:solidFill>
                  <a:srgbClr val="656D78">
                    <a:lumMod val="75000"/>
                    <a:lumOff val="25000"/>
                  </a:srgbClr>
                </a:solidFill>
                <a:latin typeface="微软雅黑" panose="020B0503020204020204" pitchFamily="34" charset="-122"/>
                <a:ea typeface="微软雅黑" panose="020B0503020204020204" pitchFamily="34" charset="-122"/>
              </a:endParaRPr>
            </a:p>
          </p:txBody>
        </p:sp>
        <p:sp>
          <p:nvSpPr>
            <p:cNvPr id="27" name="矩形 26"/>
            <p:cNvSpPr/>
            <p:nvPr/>
          </p:nvSpPr>
          <p:spPr>
            <a:xfrm>
              <a:off x="7885432" y="3341205"/>
              <a:ext cx="2050551" cy="320985"/>
            </a:xfrm>
            <a:prstGeom prst="rect">
              <a:avLst/>
            </a:prstGeom>
          </p:spPr>
          <p:txBody>
            <a:bodyPr wrap="square">
              <a:spAutoFit/>
              <a:scene3d>
                <a:camera prst="orthographicFront"/>
                <a:lightRig rig="threePt" dir="t"/>
              </a:scene3d>
              <a:sp3d contourW="12700"/>
            </a:bodyPr>
            <a:lstStyle/>
            <a:p>
              <a:pPr algn="ctr" defTabSz="914400">
                <a:lnSpc>
                  <a:spcPct val="120000"/>
                </a:lnSpc>
              </a:pPr>
              <a:r>
                <a:rPr lang="zh-CN" altLang="en-US" sz="1355" b="1" dirty="0">
                  <a:solidFill>
                    <a:srgbClr val="656D78"/>
                  </a:solidFill>
                  <a:latin typeface="微软雅黑" panose="020B0503020204020204" pitchFamily="34" charset="-122"/>
                  <a:ea typeface="微软雅黑" panose="020B0503020204020204" pitchFamily="34" charset="-122"/>
                </a:rPr>
                <a:t>标题文字添加</a:t>
              </a:r>
              <a:endParaRPr lang="zh-CN" altLang="en-US" sz="1355" b="1" dirty="0">
                <a:solidFill>
                  <a:srgbClr val="656D78"/>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par>
                          <p:cTn id="25" fill="hold">
                            <p:stCondLst>
                              <p:cond delay="1000"/>
                            </p:stCondLst>
                            <p:childTnLst>
                              <p:par>
                                <p:cTn id="26" presetID="53" presetClass="entr" presetSubtype="16"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Effect transition="in" filter="fade">
                                      <p:cBhvr>
                                        <p:cTn id="30" dur="500"/>
                                        <p:tgtEl>
                                          <p:spTgt spid="16"/>
                                        </p:tgtEl>
                                      </p:cBhvr>
                                    </p:animEffect>
                                  </p:childTnLst>
                                </p:cTn>
                              </p:par>
                            </p:childTnLst>
                          </p:cTn>
                        </p:par>
                        <p:par>
                          <p:cTn id="31" fill="hold">
                            <p:stCondLst>
                              <p:cond delay="1500"/>
                            </p:stCondLst>
                            <p:childTnLst>
                              <p:par>
                                <p:cTn id="32" presetID="53" presetClass="entr" presetSubtype="16"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childTnLst>
                          </p:cTn>
                        </p:par>
                        <p:par>
                          <p:cTn id="37" fill="hold">
                            <p:stCondLst>
                              <p:cond delay="2000"/>
                            </p:stCondLst>
                            <p:childTnLst>
                              <p:par>
                                <p:cTn id="38" presetID="53" presetClass="entr" presetSubtype="16" fill="hold" nodeType="afterEffect">
                                  <p:stCondLst>
                                    <p:cond delay="0"/>
                                  </p:stCondLst>
                                  <p:childTnLst>
                                    <p:set>
                                      <p:cBhvr>
                                        <p:cTn id="39" dur="1" fill="hold">
                                          <p:stCondLst>
                                            <p:cond delay="0"/>
                                          </p:stCondLst>
                                        </p:cTn>
                                        <p:tgtEl>
                                          <p:spTgt spid="22"/>
                                        </p:tgtEl>
                                        <p:attrNameLst>
                                          <p:attrName>style.visibility</p:attrName>
                                        </p:attrNameLst>
                                      </p:cBhvr>
                                      <p:to>
                                        <p:strVal val="visible"/>
                                      </p:to>
                                    </p:set>
                                    <p:anim calcmode="lin" valueType="num">
                                      <p:cBhvr>
                                        <p:cTn id="40" dur="500" fill="hold"/>
                                        <p:tgtEl>
                                          <p:spTgt spid="22"/>
                                        </p:tgtEl>
                                        <p:attrNameLst>
                                          <p:attrName>ppt_w</p:attrName>
                                        </p:attrNameLst>
                                      </p:cBhvr>
                                      <p:tavLst>
                                        <p:tav tm="0">
                                          <p:val>
                                            <p:fltVal val="0"/>
                                          </p:val>
                                        </p:tav>
                                        <p:tav tm="100000">
                                          <p:val>
                                            <p:strVal val="#ppt_w"/>
                                          </p:val>
                                        </p:tav>
                                      </p:tavLst>
                                    </p:anim>
                                    <p:anim calcmode="lin" valueType="num">
                                      <p:cBhvr>
                                        <p:cTn id="41" dur="500" fill="hold"/>
                                        <p:tgtEl>
                                          <p:spTgt spid="22"/>
                                        </p:tgtEl>
                                        <p:attrNameLst>
                                          <p:attrName>ppt_h</p:attrName>
                                        </p:attrNameLst>
                                      </p:cBhvr>
                                      <p:tavLst>
                                        <p:tav tm="0">
                                          <p:val>
                                            <p:fltVal val="0"/>
                                          </p:val>
                                        </p:tav>
                                        <p:tav tm="100000">
                                          <p:val>
                                            <p:strVal val="#ppt_h"/>
                                          </p:val>
                                        </p:tav>
                                      </p:tavLst>
                                    </p:anim>
                                    <p:animEffect transition="in" filter="fade">
                                      <p:cBhvr>
                                        <p:cTn id="42" dur="500"/>
                                        <p:tgtEl>
                                          <p:spTgt spid="22"/>
                                        </p:tgtEl>
                                      </p:cBhvr>
                                    </p:animEffect>
                                  </p:childTnLst>
                                </p:cTn>
                              </p:par>
                            </p:childTnLst>
                          </p:cTn>
                        </p:par>
                        <p:par>
                          <p:cTn id="43" fill="hold">
                            <p:stCondLst>
                              <p:cond delay="2500"/>
                            </p:stCondLst>
                            <p:childTnLst>
                              <p:par>
                                <p:cTn id="44" presetID="53" presetClass="entr" presetSubtype="16" fill="hold" nodeType="after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p:cTn id="46" dur="500" fill="hold"/>
                                        <p:tgtEl>
                                          <p:spTgt spid="25"/>
                                        </p:tgtEl>
                                        <p:attrNameLst>
                                          <p:attrName>ppt_w</p:attrName>
                                        </p:attrNameLst>
                                      </p:cBhvr>
                                      <p:tavLst>
                                        <p:tav tm="0">
                                          <p:val>
                                            <p:fltVal val="0"/>
                                          </p:val>
                                        </p:tav>
                                        <p:tav tm="100000">
                                          <p:val>
                                            <p:strVal val="#ppt_w"/>
                                          </p:val>
                                        </p:tav>
                                      </p:tavLst>
                                    </p:anim>
                                    <p:anim calcmode="lin" valueType="num">
                                      <p:cBhvr>
                                        <p:cTn id="47" dur="500" fill="hold"/>
                                        <p:tgtEl>
                                          <p:spTgt spid="25"/>
                                        </p:tgtEl>
                                        <p:attrNameLst>
                                          <p:attrName>ppt_h</p:attrName>
                                        </p:attrNameLst>
                                      </p:cBhvr>
                                      <p:tavLst>
                                        <p:tav tm="0">
                                          <p:val>
                                            <p:fltVal val="0"/>
                                          </p:val>
                                        </p:tav>
                                        <p:tav tm="100000">
                                          <p:val>
                                            <p:strVal val="#ppt_h"/>
                                          </p:val>
                                        </p:tav>
                                      </p:tavLst>
                                    </p:anim>
                                    <p:animEffect transition="in" filter="fade">
                                      <p:cBhvr>
                                        <p:cTn id="4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55869" y="88072"/>
            <a:ext cx="4208891" cy="584775"/>
            <a:chOff x="355869" y="88072"/>
            <a:chExt cx="4208891" cy="584775"/>
          </a:xfrm>
        </p:grpSpPr>
        <p:sp>
          <p:nvSpPr>
            <p:cNvPr id="8" name="矩形 7"/>
            <p:cNvSpPr/>
            <p:nvPr/>
          </p:nvSpPr>
          <p:spPr>
            <a:xfrm>
              <a:off x="355869" y="88072"/>
              <a:ext cx="2646878" cy="584775"/>
            </a:xfrm>
            <a:prstGeom prst="rect">
              <a:avLst/>
            </a:prstGeom>
          </p:spPr>
          <p:txBody>
            <a:bodyPr wrap="none">
              <a:spAutoFit/>
            </a:bodyPr>
            <a:lstStyle/>
            <a:p>
              <a:r>
                <a:rPr lang="zh-CN" altLang="en-US" sz="3200" b="1">
                  <a:solidFill>
                    <a:srgbClr val="C00000"/>
                  </a:solidFill>
                  <a:latin typeface="微软雅黑" panose="020B0503020204020204" pitchFamily="34" charset="-122"/>
                  <a:ea typeface="微软雅黑" panose="020B0503020204020204" pitchFamily="34" charset="-122"/>
                </a:rPr>
                <a:t>明年工作计划</a:t>
              </a:r>
              <a:endParaRPr lang="zh-CN" altLang="en-US" sz="3200" b="1" dirty="0">
                <a:solidFill>
                  <a:srgbClr val="C00000"/>
                </a:solidFill>
                <a:latin typeface="微软雅黑" panose="020B0503020204020204" pitchFamily="34" charset="-122"/>
                <a:ea typeface="微软雅黑" panose="020B0503020204020204" pitchFamily="34" charset="-122"/>
              </a:endParaRPr>
            </a:p>
          </p:txBody>
        </p:sp>
        <p:sp>
          <p:nvSpPr>
            <p:cNvPr id="9" name="矩形 8"/>
            <p:cNvSpPr/>
            <p:nvPr/>
          </p:nvSpPr>
          <p:spPr>
            <a:xfrm>
              <a:off x="2841211" y="258223"/>
              <a:ext cx="1723549" cy="400110"/>
            </a:xfrm>
            <a:prstGeom prst="rect">
              <a:avLst/>
            </a:prstGeom>
          </p:spPr>
          <p:txBody>
            <a:bodyPr wrap="none">
              <a:spAutoFit/>
            </a:bodyPr>
            <a:lstStyle/>
            <a:p>
              <a:pPr lvl="0"/>
              <a:r>
                <a:rPr lang="zh-CN" altLang="en-US" sz="2000">
                  <a:solidFill>
                    <a:prstClr val="black"/>
                  </a:solidFill>
                  <a:latin typeface="微软雅黑" panose="020B0503020204020204" pitchFamily="34" charset="-122"/>
                  <a:ea typeface="微软雅黑" panose="020B0503020204020204" pitchFamily="34" charset="-122"/>
                </a:rPr>
                <a:t>计划实施阶段</a:t>
              </a:r>
              <a:endParaRPr lang="zh-CN" altLang="en-US" sz="2000" dirty="0">
                <a:solidFill>
                  <a:prstClr val="black"/>
                </a:solidFill>
                <a:latin typeface="微软雅黑" panose="020B0503020204020204" pitchFamily="34" charset="-122"/>
                <a:ea typeface="微软雅黑" panose="020B0503020204020204" pitchFamily="34" charset="-122"/>
              </a:endParaRPr>
            </a:p>
          </p:txBody>
        </p:sp>
      </p:grpSp>
      <p:sp>
        <p:nvSpPr>
          <p:cNvPr id="5" name="Freeform: Shape 4"/>
          <p:cNvSpPr/>
          <p:nvPr/>
        </p:nvSpPr>
        <p:spPr bwMode="auto">
          <a:xfrm>
            <a:off x="-84569" y="2350436"/>
            <a:ext cx="9794527" cy="3583613"/>
          </a:xfrm>
          <a:custGeom>
            <a:avLst/>
            <a:gdLst>
              <a:gd name="T0" fmla="*/ 0 w 2828"/>
              <a:gd name="T1" fmla="*/ 856 h 1032"/>
              <a:gd name="T2" fmla="*/ 660 w 2828"/>
              <a:gd name="T3" fmla="*/ 540 h 1032"/>
              <a:gd name="T4" fmla="*/ 1232 w 2828"/>
              <a:gd name="T5" fmla="*/ 720 h 1032"/>
              <a:gd name="T6" fmla="*/ 1772 w 2828"/>
              <a:gd name="T7" fmla="*/ 320 h 1032"/>
              <a:gd name="T8" fmla="*/ 2315 w 2828"/>
              <a:gd name="T9" fmla="*/ 479 h 1032"/>
              <a:gd name="T10" fmla="*/ 2828 w 2828"/>
              <a:gd name="T11" fmla="*/ 0 h 1032"/>
            </a:gdLst>
            <a:ahLst/>
            <a:cxnLst>
              <a:cxn ang="0">
                <a:pos x="T0" y="T1"/>
              </a:cxn>
              <a:cxn ang="0">
                <a:pos x="T2" y="T3"/>
              </a:cxn>
              <a:cxn ang="0">
                <a:pos x="T4" y="T5"/>
              </a:cxn>
              <a:cxn ang="0">
                <a:pos x="T6" y="T7"/>
              </a:cxn>
              <a:cxn ang="0">
                <a:pos x="T8" y="T9"/>
              </a:cxn>
              <a:cxn ang="0">
                <a:pos x="T10" y="T11"/>
              </a:cxn>
            </a:cxnLst>
            <a:rect l="0" t="0" r="r" b="b"/>
            <a:pathLst>
              <a:path w="2828" h="1032">
                <a:moveTo>
                  <a:pt x="0" y="856"/>
                </a:moveTo>
                <a:cubicBezTo>
                  <a:pt x="420" y="1032"/>
                  <a:pt x="464" y="536"/>
                  <a:pt x="660" y="540"/>
                </a:cubicBezTo>
                <a:cubicBezTo>
                  <a:pt x="856" y="544"/>
                  <a:pt x="976" y="736"/>
                  <a:pt x="1232" y="720"/>
                </a:cubicBezTo>
                <a:cubicBezTo>
                  <a:pt x="1488" y="704"/>
                  <a:pt x="1508" y="352"/>
                  <a:pt x="1772" y="320"/>
                </a:cubicBezTo>
                <a:cubicBezTo>
                  <a:pt x="2036" y="288"/>
                  <a:pt x="2063" y="491"/>
                  <a:pt x="2315" y="479"/>
                </a:cubicBezTo>
                <a:cubicBezTo>
                  <a:pt x="2567" y="467"/>
                  <a:pt x="2572" y="84"/>
                  <a:pt x="2828" y="0"/>
                </a:cubicBezTo>
              </a:path>
            </a:pathLst>
          </a:custGeom>
          <a:noFill/>
          <a:ln w="15875" cap="flat">
            <a:solidFill>
              <a:srgbClr val="000000">
                <a:lumMod val="65000"/>
                <a:lumOff val="35000"/>
              </a:srgbClr>
            </a:solidFill>
            <a:prstDash val="dash"/>
            <a:miter lim="800000"/>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000000"/>
              </a:solidFill>
              <a:effectLst/>
              <a:uLnTx/>
              <a:uFillTx/>
              <a:latin typeface="Arial" panose="020B0604020202020204"/>
              <a:ea typeface="微软雅黑" panose="020B0503020204020204" pitchFamily="34" charset="-122"/>
              <a:cs typeface="+mn-ea"/>
              <a:sym typeface="+mn-lt"/>
            </a:endParaRPr>
          </a:p>
        </p:txBody>
      </p:sp>
      <p:grpSp>
        <p:nvGrpSpPr>
          <p:cNvPr id="6" name="组合 5"/>
          <p:cNvGrpSpPr/>
          <p:nvPr/>
        </p:nvGrpSpPr>
        <p:grpSpPr>
          <a:xfrm>
            <a:off x="687046" y="2876105"/>
            <a:ext cx="2998284" cy="1816211"/>
            <a:chOff x="515283" y="2157078"/>
            <a:chExt cx="2248713" cy="1362158"/>
          </a:xfrm>
        </p:grpSpPr>
        <p:sp>
          <p:nvSpPr>
            <p:cNvPr id="10" name="Oval 33"/>
            <p:cNvSpPr>
              <a:spLocks noChangeAspect="1"/>
            </p:cNvSpPr>
            <p:nvPr/>
          </p:nvSpPr>
          <p:spPr>
            <a:xfrm>
              <a:off x="1283381" y="2812093"/>
              <a:ext cx="706552" cy="707143"/>
            </a:xfrm>
            <a:prstGeom prst="ellipse">
              <a:avLst/>
            </a:prstGeom>
            <a:solidFill>
              <a:srgbClr val="433D3C">
                <a:alpha val="72000"/>
              </a:srgbClr>
            </a:solidFill>
            <a:ln w="1905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65" b="0" i="0" u="none" strike="noStrike" kern="0" cap="none" spc="0" normalizeH="0" baseline="0" noProof="0">
                <a:ln>
                  <a:noFill/>
                </a:ln>
                <a:solidFill>
                  <a:srgbClr val="FFFFFF">
                    <a:lumMod val="50000"/>
                  </a:srgbClr>
                </a:solidFill>
                <a:effectLst/>
                <a:uLnTx/>
                <a:uFillTx/>
                <a:latin typeface="Arial" panose="020B0604020202020204"/>
                <a:ea typeface="微软雅黑" panose="020B0503020204020204" pitchFamily="34" charset="-122"/>
                <a:cs typeface="+mn-ea"/>
                <a:sym typeface="+mn-lt"/>
              </a:endParaRPr>
            </a:p>
          </p:txBody>
        </p:sp>
        <p:sp>
          <p:nvSpPr>
            <p:cNvPr id="11" name="Oval 34"/>
            <p:cNvSpPr>
              <a:spLocks noChangeAspect="1"/>
            </p:cNvSpPr>
            <p:nvPr/>
          </p:nvSpPr>
          <p:spPr>
            <a:xfrm>
              <a:off x="1364907" y="2893687"/>
              <a:ext cx="543501" cy="543956"/>
            </a:xfrm>
            <a:prstGeom prst="ellipse">
              <a:avLst/>
            </a:prstGeom>
            <a:solidFill>
              <a:srgbClr val="433D3C"/>
            </a:solidFill>
            <a:ln w="19050" cap="flat" cmpd="sng" algn="ctr">
              <a:noFill/>
              <a:prstDash val="solid"/>
              <a:miter lim="800000"/>
            </a:ln>
            <a:effectLst/>
          </p:spPr>
          <p:txBody>
            <a:bodyPr wrap="none" anchor="ctr">
              <a:norm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2135" b="1"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ea"/>
                  <a:sym typeface="+mn-lt"/>
                </a:rPr>
                <a:t>01</a:t>
              </a:r>
              <a:endParaRPr kumimoji="0" lang="en-US" sz="2135" b="1"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ea"/>
                <a:sym typeface="+mn-lt"/>
              </a:endParaRPr>
            </a:p>
          </p:txBody>
        </p:sp>
        <p:grpSp>
          <p:nvGrpSpPr>
            <p:cNvPr id="12" name="Group 45"/>
            <p:cNvGrpSpPr/>
            <p:nvPr/>
          </p:nvGrpSpPr>
          <p:grpSpPr>
            <a:xfrm>
              <a:off x="515283" y="2157078"/>
              <a:ext cx="2248713" cy="537821"/>
              <a:chOff x="8578397" y="3611567"/>
              <a:chExt cx="2571838" cy="717095"/>
            </a:xfrm>
          </p:grpSpPr>
          <p:sp>
            <p:nvSpPr>
              <p:cNvPr id="13" name="TextBox 46"/>
              <p:cNvSpPr txBox="1"/>
              <p:nvPr/>
            </p:nvSpPr>
            <p:spPr>
              <a:xfrm>
                <a:off x="8578397" y="3611567"/>
                <a:ext cx="2571838" cy="246221"/>
              </a:xfrm>
              <a:prstGeom prst="rect">
                <a:avLst/>
              </a:prstGeom>
              <a:noFill/>
            </p:spPr>
            <p:txBody>
              <a:bodyPr wrap="none" lIns="0" tIns="0" rIns="0" bIns="0" anchor="t" anchorCtr="1">
                <a:norm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600" b="1" i="0" u="none" strike="noStrike" kern="0" cap="none" spc="0" normalizeH="0" baseline="0" noProof="0" dirty="0">
                    <a:ln>
                      <a:noFill/>
                    </a:ln>
                    <a:solidFill>
                      <a:srgbClr val="FFFFFF">
                        <a:lumMod val="50000"/>
                      </a:srgbClr>
                    </a:solidFill>
                    <a:effectLst/>
                    <a:uLnTx/>
                    <a:uFillTx/>
                    <a:latin typeface="Arial" panose="020B0604020202020204"/>
                    <a:ea typeface="微软雅黑" panose="020B0503020204020204" pitchFamily="34" charset="-122"/>
                    <a:cs typeface="+mn-ea"/>
                    <a:sym typeface="+mn-lt"/>
                  </a:rPr>
                  <a:t>标题文本预设</a:t>
                </a:r>
                <a:endParaRPr kumimoji="0" lang="zh-CN" altLang="en-US" sz="1600" b="1" i="0" u="none" strike="noStrike" kern="0" cap="none" spc="0" normalizeH="0" baseline="0" noProof="0" dirty="0">
                  <a:ln>
                    <a:noFill/>
                  </a:ln>
                  <a:solidFill>
                    <a:srgbClr val="FFFFFF">
                      <a:lumMod val="50000"/>
                    </a:srgbClr>
                  </a:solidFill>
                  <a:effectLst/>
                  <a:uLnTx/>
                  <a:uFillTx/>
                  <a:latin typeface="Arial" panose="020B0604020202020204"/>
                  <a:ea typeface="微软雅黑" panose="020B0503020204020204" pitchFamily="34" charset="-122"/>
                  <a:cs typeface="+mn-ea"/>
                  <a:sym typeface="+mn-lt"/>
                </a:endParaRPr>
              </a:p>
            </p:txBody>
          </p:sp>
          <p:sp>
            <p:nvSpPr>
              <p:cNvPr id="14" name="Rectangle 47"/>
              <p:cNvSpPr/>
              <p:nvPr/>
            </p:nvSpPr>
            <p:spPr>
              <a:xfrm>
                <a:off x="8689522" y="3866997"/>
                <a:ext cx="2359478" cy="461665"/>
              </a:xfrm>
              <a:prstGeom prst="rect">
                <a:avLst/>
              </a:prstGeom>
            </p:spPr>
            <p:txBody>
              <a:bodyPr wrap="square" lIns="0" tIns="0" rIns="0" bIns="0" anchor="t" anchorCtr="1">
                <a:norm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065" b="0" i="0" u="none" strike="noStrike" kern="0" cap="none" spc="0" normalizeH="0" baseline="0" noProof="0">
                    <a:ln>
                      <a:noFill/>
                    </a:ln>
                    <a:solidFill>
                      <a:srgbClr val="FFFFFF">
                        <a:lumMod val="50000"/>
                      </a:srgbClr>
                    </a:solidFill>
                    <a:effectLst/>
                    <a:uLnTx/>
                    <a:uFillTx/>
                    <a:latin typeface="Arial" panose="020B0604020202020204"/>
                    <a:ea typeface="微软雅黑" panose="020B0503020204020204" pitchFamily="34" charset="-122"/>
                    <a:cs typeface="+mn-ea"/>
                    <a:sym typeface="+mn-lt"/>
                  </a:rPr>
                  <a:t>此部分内容作为文字排版占位显示</a:t>
                </a:r>
                <a:br>
                  <a:rPr kumimoji="0" lang="zh-CN" altLang="en-US" sz="1065" b="0" i="0" u="none" strike="noStrike" kern="0" cap="none" spc="0" normalizeH="0" baseline="0" noProof="0">
                    <a:ln>
                      <a:noFill/>
                    </a:ln>
                    <a:solidFill>
                      <a:srgbClr val="FFFFFF">
                        <a:lumMod val="50000"/>
                      </a:srgbClr>
                    </a:solidFill>
                    <a:effectLst/>
                    <a:uLnTx/>
                    <a:uFillTx/>
                    <a:latin typeface="Arial" panose="020B0604020202020204"/>
                    <a:ea typeface="微软雅黑" panose="020B0503020204020204" pitchFamily="34" charset="-122"/>
                    <a:cs typeface="+mn-ea"/>
                    <a:sym typeface="+mn-lt"/>
                  </a:rPr>
                </a:br>
                <a:r>
                  <a:rPr kumimoji="0" lang="zh-CN" altLang="en-US" sz="1065" b="0" i="0" u="none" strike="noStrike" kern="0" cap="none" spc="0" normalizeH="0" baseline="0" noProof="0">
                    <a:ln>
                      <a:noFill/>
                    </a:ln>
                    <a:solidFill>
                      <a:srgbClr val="FFFFFF">
                        <a:lumMod val="50000"/>
                      </a:srgbClr>
                    </a:solidFill>
                    <a:effectLst/>
                    <a:uLnTx/>
                    <a:uFillTx/>
                    <a:latin typeface="Arial" panose="020B0604020202020204"/>
                    <a:ea typeface="微软雅黑" panose="020B0503020204020204" pitchFamily="34" charset="-122"/>
                    <a:cs typeface="+mn-ea"/>
                    <a:sym typeface="+mn-lt"/>
                  </a:rPr>
                  <a:t>（建议使用主题字体）</a:t>
                </a:r>
                <a:endParaRPr kumimoji="0" lang="zh-CN" altLang="en-US" sz="1065" b="0" i="0" u="none" strike="noStrike" kern="0" cap="none" spc="0" normalizeH="0" baseline="0" noProof="0">
                  <a:ln>
                    <a:noFill/>
                  </a:ln>
                  <a:solidFill>
                    <a:srgbClr val="FFFFFF">
                      <a:lumMod val="50000"/>
                    </a:srgbClr>
                  </a:solidFill>
                  <a:effectLst/>
                  <a:uLnTx/>
                  <a:uFillTx/>
                  <a:latin typeface="Arial" panose="020B0604020202020204"/>
                  <a:ea typeface="微软雅黑" panose="020B0503020204020204" pitchFamily="34" charset="-122"/>
                  <a:cs typeface="+mn-ea"/>
                  <a:sym typeface="+mn-lt"/>
                </a:endParaRPr>
              </a:p>
            </p:txBody>
          </p:sp>
        </p:grpSp>
      </p:grpSp>
      <p:grpSp>
        <p:nvGrpSpPr>
          <p:cNvPr id="15" name="组合 14"/>
          <p:cNvGrpSpPr/>
          <p:nvPr/>
        </p:nvGrpSpPr>
        <p:grpSpPr>
          <a:xfrm>
            <a:off x="2657222" y="4363969"/>
            <a:ext cx="2998284" cy="1731009"/>
            <a:chOff x="1992915" y="3272975"/>
            <a:chExt cx="2248713" cy="1298257"/>
          </a:xfrm>
        </p:grpSpPr>
        <p:sp>
          <p:nvSpPr>
            <p:cNvPr id="16" name="Oval 42"/>
            <p:cNvSpPr>
              <a:spLocks noChangeAspect="1"/>
            </p:cNvSpPr>
            <p:nvPr/>
          </p:nvSpPr>
          <p:spPr>
            <a:xfrm>
              <a:off x="2763996" y="3272975"/>
              <a:ext cx="706552" cy="707143"/>
            </a:xfrm>
            <a:prstGeom prst="ellipse">
              <a:avLst/>
            </a:prstGeom>
            <a:solidFill>
              <a:srgbClr val="C00000">
                <a:alpha val="72000"/>
              </a:srgbClr>
            </a:solidFill>
            <a:ln w="1905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65" b="0" i="0" u="none" strike="noStrike" kern="0" cap="none" spc="0" normalizeH="0" baseline="0" noProof="0">
                <a:ln>
                  <a:noFill/>
                </a:ln>
                <a:solidFill>
                  <a:srgbClr val="FFFFFF">
                    <a:lumMod val="50000"/>
                  </a:srgbClr>
                </a:solidFill>
                <a:effectLst/>
                <a:uLnTx/>
                <a:uFillTx/>
                <a:latin typeface="Arial" panose="020B0604020202020204"/>
                <a:ea typeface="微软雅黑" panose="020B0503020204020204" pitchFamily="34" charset="-122"/>
                <a:cs typeface="+mn-ea"/>
                <a:sym typeface="+mn-lt"/>
              </a:endParaRPr>
            </a:p>
          </p:txBody>
        </p:sp>
        <p:sp>
          <p:nvSpPr>
            <p:cNvPr id="17" name="Oval 43"/>
            <p:cNvSpPr>
              <a:spLocks noChangeAspect="1"/>
            </p:cNvSpPr>
            <p:nvPr/>
          </p:nvSpPr>
          <p:spPr>
            <a:xfrm>
              <a:off x="2845521" y="3354569"/>
              <a:ext cx="543501" cy="543956"/>
            </a:xfrm>
            <a:prstGeom prst="ellipse">
              <a:avLst/>
            </a:prstGeom>
            <a:solidFill>
              <a:srgbClr val="C00000"/>
            </a:solidFill>
            <a:ln w="19050" cap="flat" cmpd="sng" algn="ctr">
              <a:noFill/>
              <a:prstDash val="solid"/>
              <a:miter lim="800000"/>
            </a:ln>
            <a:effectLst/>
          </p:spPr>
          <p:txBody>
            <a:bodyPr wrap="none" anchor="ctr">
              <a:norm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2135" b="1"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ea"/>
                  <a:sym typeface="+mn-lt"/>
                </a:rPr>
                <a:t>02</a:t>
              </a:r>
              <a:endParaRPr kumimoji="0" lang="en-US" sz="2135" b="1"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ea"/>
                <a:sym typeface="+mn-lt"/>
              </a:endParaRPr>
            </a:p>
          </p:txBody>
        </p:sp>
        <p:grpSp>
          <p:nvGrpSpPr>
            <p:cNvPr id="18" name="Group 60"/>
            <p:cNvGrpSpPr/>
            <p:nvPr/>
          </p:nvGrpSpPr>
          <p:grpSpPr>
            <a:xfrm>
              <a:off x="1992915" y="4033411"/>
              <a:ext cx="2248713" cy="537821"/>
              <a:chOff x="8578397" y="3611567"/>
              <a:chExt cx="2571838" cy="717095"/>
            </a:xfrm>
          </p:grpSpPr>
          <p:sp>
            <p:nvSpPr>
              <p:cNvPr id="19" name="TextBox 61"/>
              <p:cNvSpPr txBox="1"/>
              <p:nvPr/>
            </p:nvSpPr>
            <p:spPr>
              <a:xfrm>
                <a:off x="8578397" y="3611567"/>
                <a:ext cx="2571838" cy="246221"/>
              </a:xfrm>
              <a:prstGeom prst="rect">
                <a:avLst/>
              </a:prstGeom>
              <a:noFill/>
            </p:spPr>
            <p:txBody>
              <a:bodyPr wrap="none" lIns="0" tIns="0" rIns="0" bIns="0" anchor="t" anchorCtr="1">
                <a:norm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600" b="1" i="0" u="none" strike="noStrike" kern="0" cap="none" spc="0" normalizeH="0" baseline="0" noProof="0">
                    <a:ln>
                      <a:noFill/>
                    </a:ln>
                    <a:solidFill>
                      <a:srgbClr val="FFFFFF">
                        <a:lumMod val="50000"/>
                      </a:srgbClr>
                    </a:solidFill>
                    <a:effectLst/>
                    <a:uLnTx/>
                    <a:uFillTx/>
                    <a:latin typeface="Arial" panose="020B0604020202020204"/>
                    <a:ea typeface="微软雅黑" panose="020B0503020204020204" pitchFamily="34" charset="-122"/>
                    <a:cs typeface="+mn-ea"/>
                    <a:sym typeface="+mn-lt"/>
                  </a:rPr>
                  <a:t>标题文本预设</a:t>
                </a:r>
                <a:endParaRPr kumimoji="0" lang="zh-CN" altLang="en-US" sz="1600" b="1" i="0" u="none" strike="noStrike" kern="0" cap="none" spc="0" normalizeH="0" baseline="0" noProof="0">
                  <a:ln>
                    <a:noFill/>
                  </a:ln>
                  <a:solidFill>
                    <a:srgbClr val="FFFFFF">
                      <a:lumMod val="50000"/>
                    </a:srgbClr>
                  </a:solidFill>
                  <a:effectLst/>
                  <a:uLnTx/>
                  <a:uFillTx/>
                  <a:latin typeface="Arial" panose="020B0604020202020204"/>
                  <a:ea typeface="微软雅黑" panose="020B0503020204020204" pitchFamily="34" charset="-122"/>
                  <a:cs typeface="+mn-ea"/>
                  <a:sym typeface="+mn-lt"/>
                </a:endParaRPr>
              </a:p>
            </p:txBody>
          </p:sp>
          <p:sp>
            <p:nvSpPr>
              <p:cNvPr id="20" name="Rectangle 62"/>
              <p:cNvSpPr/>
              <p:nvPr/>
            </p:nvSpPr>
            <p:spPr>
              <a:xfrm>
                <a:off x="8689522" y="3866997"/>
                <a:ext cx="2359478" cy="461665"/>
              </a:xfrm>
              <a:prstGeom prst="rect">
                <a:avLst/>
              </a:prstGeom>
            </p:spPr>
            <p:txBody>
              <a:bodyPr wrap="square" lIns="0" tIns="0" rIns="0" bIns="0" anchor="t" anchorCtr="1">
                <a:norm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065" b="0" i="0" u="none" strike="noStrike" kern="0" cap="none" spc="0" normalizeH="0" baseline="0" noProof="0">
                    <a:ln>
                      <a:noFill/>
                    </a:ln>
                    <a:solidFill>
                      <a:srgbClr val="FFFFFF">
                        <a:lumMod val="50000"/>
                      </a:srgbClr>
                    </a:solidFill>
                    <a:effectLst/>
                    <a:uLnTx/>
                    <a:uFillTx/>
                    <a:latin typeface="Arial" panose="020B0604020202020204"/>
                    <a:ea typeface="微软雅黑" panose="020B0503020204020204" pitchFamily="34" charset="-122"/>
                    <a:cs typeface="+mn-ea"/>
                    <a:sym typeface="+mn-lt"/>
                  </a:rPr>
                  <a:t>此部分内容作为文字排版占位显示</a:t>
                </a:r>
                <a:br>
                  <a:rPr kumimoji="0" lang="zh-CN" altLang="en-US" sz="1065" b="0" i="0" u="none" strike="noStrike" kern="0" cap="none" spc="0" normalizeH="0" baseline="0" noProof="0">
                    <a:ln>
                      <a:noFill/>
                    </a:ln>
                    <a:solidFill>
                      <a:srgbClr val="FFFFFF">
                        <a:lumMod val="50000"/>
                      </a:srgbClr>
                    </a:solidFill>
                    <a:effectLst/>
                    <a:uLnTx/>
                    <a:uFillTx/>
                    <a:latin typeface="Arial" panose="020B0604020202020204"/>
                    <a:ea typeface="微软雅黑" panose="020B0503020204020204" pitchFamily="34" charset="-122"/>
                    <a:cs typeface="+mn-ea"/>
                    <a:sym typeface="+mn-lt"/>
                  </a:rPr>
                </a:br>
                <a:r>
                  <a:rPr kumimoji="0" lang="zh-CN" altLang="en-US" sz="1065" b="0" i="0" u="none" strike="noStrike" kern="0" cap="none" spc="0" normalizeH="0" baseline="0" noProof="0">
                    <a:ln>
                      <a:noFill/>
                    </a:ln>
                    <a:solidFill>
                      <a:srgbClr val="FFFFFF">
                        <a:lumMod val="50000"/>
                      </a:srgbClr>
                    </a:solidFill>
                    <a:effectLst/>
                    <a:uLnTx/>
                    <a:uFillTx/>
                    <a:latin typeface="Arial" panose="020B0604020202020204"/>
                    <a:ea typeface="微软雅黑" panose="020B0503020204020204" pitchFamily="34" charset="-122"/>
                    <a:cs typeface="+mn-ea"/>
                    <a:sym typeface="+mn-lt"/>
                  </a:rPr>
                  <a:t>（建议使用主题字体）</a:t>
                </a:r>
                <a:endParaRPr kumimoji="0" lang="zh-CN" altLang="en-US" sz="1065" b="0" i="0" u="none" strike="noStrike" kern="0" cap="none" spc="0" normalizeH="0" baseline="0" noProof="0">
                  <a:ln>
                    <a:noFill/>
                  </a:ln>
                  <a:solidFill>
                    <a:srgbClr val="FFFFFF">
                      <a:lumMod val="50000"/>
                    </a:srgbClr>
                  </a:solidFill>
                  <a:effectLst/>
                  <a:uLnTx/>
                  <a:uFillTx/>
                  <a:latin typeface="Arial" panose="020B0604020202020204"/>
                  <a:ea typeface="微软雅黑" panose="020B0503020204020204" pitchFamily="34" charset="-122"/>
                  <a:cs typeface="+mn-ea"/>
                  <a:sym typeface="+mn-lt"/>
                </a:endParaRPr>
              </a:p>
            </p:txBody>
          </p:sp>
        </p:grpSp>
      </p:grpSp>
      <p:grpSp>
        <p:nvGrpSpPr>
          <p:cNvPr id="21" name="组合 20"/>
          <p:cNvGrpSpPr/>
          <p:nvPr/>
        </p:nvGrpSpPr>
        <p:grpSpPr>
          <a:xfrm>
            <a:off x="4610915" y="2242488"/>
            <a:ext cx="2998284" cy="1736373"/>
            <a:chOff x="3458186" y="1681865"/>
            <a:chExt cx="2248713" cy="1302280"/>
          </a:xfrm>
        </p:grpSpPr>
        <p:sp>
          <p:nvSpPr>
            <p:cNvPr id="22" name="Oval 36"/>
            <p:cNvSpPr>
              <a:spLocks noChangeAspect="1"/>
            </p:cNvSpPr>
            <p:nvPr/>
          </p:nvSpPr>
          <p:spPr>
            <a:xfrm>
              <a:off x="4191017" y="2277002"/>
              <a:ext cx="706552" cy="707143"/>
            </a:xfrm>
            <a:prstGeom prst="ellipse">
              <a:avLst/>
            </a:prstGeom>
            <a:solidFill>
              <a:srgbClr val="433D3C">
                <a:alpha val="72000"/>
              </a:srgbClr>
            </a:solidFill>
            <a:ln w="1905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65" b="0" i="0" u="none" strike="noStrike" kern="0" cap="none" spc="0" normalizeH="0" baseline="0" noProof="0">
                <a:ln>
                  <a:noFill/>
                </a:ln>
                <a:solidFill>
                  <a:srgbClr val="FFFFFF">
                    <a:lumMod val="50000"/>
                  </a:srgbClr>
                </a:solidFill>
                <a:effectLst/>
                <a:uLnTx/>
                <a:uFillTx/>
                <a:latin typeface="Arial" panose="020B0604020202020204"/>
                <a:ea typeface="微软雅黑" panose="020B0503020204020204" pitchFamily="34" charset="-122"/>
                <a:cs typeface="+mn-ea"/>
                <a:sym typeface="+mn-lt"/>
              </a:endParaRPr>
            </a:p>
          </p:txBody>
        </p:sp>
        <p:sp>
          <p:nvSpPr>
            <p:cNvPr id="23" name="Oval 37"/>
            <p:cNvSpPr>
              <a:spLocks noChangeAspect="1"/>
            </p:cNvSpPr>
            <p:nvPr/>
          </p:nvSpPr>
          <p:spPr>
            <a:xfrm>
              <a:off x="4272542" y="2358596"/>
              <a:ext cx="543501" cy="543956"/>
            </a:xfrm>
            <a:prstGeom prst="ellipse">
              <a:avLst/>
            </a:prstGeom>
            <a:solidFill>
              <a:srgbClr val="433D3C"/>
            </a:solidFill>
            <a:ln w="19050" cap="flat" cmpd="sng" algn="ctr">
              <a:noFill/>
              <a:prstDash val="solid"/>
              <a:miter lim="800000"/>
            </a:ln>
            <a:effectLst/>
          </p:spPr>
          <p:txBody>
            <a:bodyPr wrap="none" anchor="ctr">
              <a:norm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2135" b="1"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ea"/>
                  <a:sym typeface="+mn-lt"/>
                </a:rPr>
                <a:t>03</a:t>
              </a:r>
              <a:endParaRPr kumimoji="0" lang="en-US" sz="2135" b="1"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ea"/>
                <a:sym typeface="+mn-lt"/>
              </a:endParaRPr>
            </a:p>
          </p:txBody>
        </p:sp>
        <p:grpSp>
          <p:nvGrpSpPr>
            <p:cNvPr id="24" name="Group 63"/>
            <p:cNvGrpSpPr/>
            <p:nvPr/>
          </p:nvGrpSpPr>
          <p:grpSpPr>
            <a:xfrm>
              <a:off x="3458186" y="1681865"/>
              <a:ext cx="2248713" cy="537821"/>
              <a:chOff x="8578397" y="3611567"/>
              <a:chExt cx="2571838" cy="717095"/>
            </a:xfrm>
          </p:grpSpPr>
          <p:sp>
            <p:nvSpPr>
              <p:cNvPr id="25" name="TextBox 64"/>
              <p:cNvSpPr txBox="1"/>
              <p:nvPr/>
            </p:nvSpPr>
            <p:spPr>
              <a:xfrm>
                <a:off x="8578397" y="3611567"/>
                <a:ext cx="2571838" cy="246221"/>
              </a:xfrm>
              <a:prstGeom prst="rect">
                <a:avLst/>
              </a:prstGeom>
              <a:noFill/>
            </p:spPr>
            <p:txBody>
              <a:bodyPr wrap="none" lIns="0" tIns="0" rIns="0" bIns="0" anchor="t" anchorCtr="1">
                <a:norm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600" b="1" i="0" u="none" strike="noStrike" kern="0" cap="none" spc="0" normalizeH="0" baseline="0" noProof="0">
                    <a:ln>
                      <a:noFill/>
                    </a:ln>
                    <a:solidFill>
                      <a:srgbClr val="FFFFFF">
                        <a:lumMod val="50000"/>
                      </a:srgbClr>
                    </a:solidFill>
                    <a:effectLst/>
                    <a:uLnTx/>
                    <a:uFillTx/>
                    <a:latin typeface="Arial" panose="020B0604020202020204"/>
                    <a:ea typeface="微软雅黑" panose="020B0503020204020204" pitchFamily="34" charset="-122"/>
                    <a:cs typeface="+mn-ea"/>
                    <a:sym typeface="+mn-lt"/>
                  </a:rPr>
                  <a:t>标题文本预设</a:t>
                </a:r>
                <a:endParaRPr kumimoji="0" lang="zh-CN" altLang="en-US" sz="1600" b="1" i="0" u="none" strike="noStrike" kern="0" cap="none" spc="0" normalizeH="0" baseline="0" noProof="0">
                  <a:ln>
                    <a:noFill/>
                  </a:ln>
                  <a:solidFill>
                    <a:srgbClr val="FFFFFF">
                      <a:lumMod val="50000"/>
                    </a:srgbClr>
                  </a:solidFill>
                  <a:effectLst/>
                  <a:uLnTx/>
                  <a:uFillTx/>
                  <a:latin typeface="Arial" panose="020B0604020202020204"/>
                  <a:ea typeface="微软雅黑" panose="020B0503020204020204" pitchFamily="34" charset="-122"/>
                  <a:cs typeface="+mn-ea"/>
                  <a:sym typeface="+mn-lt"/>
                </a:endParaRPr>
              </a:p>
            </p:txBody>
          </p:sp>
          <p:sp>
            <p:nvSpPr>
              <p:cNvPr id="26" name="Rectangle 65"/>
              <p:cNvSpPr/>
              <p:nvPr/>
            </p:nvSpPr>
            <p:spPr>
              <a:xfrm>
                <a:off x="8689522" y="3866997"/>
                <a:ext cx="2359478" cy="461665"/>
              </a:xfrm>
              <a:prstGeom prst="rect">
                <a:avLst/>
              </a:prstGeom>
            </p:spPr>
            <p:txBody>
              <a:bodyPr wrap="square" lIns="0" tIns="0" rIns="0" bIns="0" anchor="t" anchorCtr="1">
                <a:norm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065" b="0" i="0" u="none" strike="noStrike" kern="0" cap="none" spc="0" normalizeH="0" baseline="0" noProof="0">
                    <a:ln>
                      <a:noFill/>
                    </a:ln>
                    <a:solidFill>
                      <a:srgbClr val="FFFFFF">
                        <a:lumMod val="50000"/>
                      </a:srgbClr>
                    </a:solidFill>
                    <a:effectLst/>
                    <a:uLnTx/>
                    <a:uFillTx/>
                    <a:latin typeface="Arial" panose="020B0604020202020204"/>
                    <a:ea typeface="微软雅黑" panose="020B0503020204020204" pitchFamily="34" charset="-122"/>
                    <a:cs typeface="+mn-ea"/>
                    <a:sym typeface="+mn-lt"/>
                  </a:rPr>
                  <a:t>此部分内容作为文字排版占位显示</a:t>
                </a:r>
                <a:br>
                  <a:rPr kumimoji="0" lang="zh-CN" altLang="en-US" sz="1065" b="0" i="0" u="none" strike="noStrike" kern="0" cap="none" spc="0" normalizeH="0" baseline="0" noProof="0">
                    <a:ln>
                      <a:noFill/>
                    </a:ln>
                    <a:solidFill>
                      <a:srgbClr val="FFFFFF">
                        <a:lumMod val="50000"/>
                      </a:srgbClr>
                    </a:solidFill>
                    <a:effectLst/>
                    <a:uLnTx/>
                    <a:uFillTx/>
                    <a:latin typeface="Arial" panose="020B0604020202020204"/>
                    <a:ea typeface="微软雅黑" panose="020B0503020204020204" pitchFamily="34" charset="-122"/>
                    <a:cs typeface="+mn-ea"/>
                    <a:sym typeface="+mn-lt"/>
                  </a:rPr>
                </a:br>
                <a:r>
                  <a:rPr kumimoji="0" lang="zh-CN" altLang="en-US" sz="1065" b="0" i="0" u="none" strike="noStrike" kern="0" cap="none" spc="0" normalizeH="0" baseline="0" noProof="0">
                    <a:ln>
                      <a:noFill/>
                    </a:ln>
                    <a:solidFill>
                      <a:srgbClr val="FFFFFF">
                        <a:lumMod val="50000"/>
                      </a:srgbClr>
                    </a:solidFill>
                    <a:effectLst/>
                    <a:uLnTx/>
                    <a:uFillTx/>
                    <a:latin typeface="Arial" panose="020B0604020202020204"/>
                    <a:ea typeface="微软雅黑" panose="020B0503020204020204" pitchFamily="34" charset="-122"/>
                    <a:cs typeface="+mn-ea"/>
                    <a:sym typeface="+mn-lt"/>
                  </a:rPr>
                  <a:t>（建议使用主题字体）</a:t>
                </a:r>
                <a:endParaRPr kumimoji="0" lang="zh-CN" altLang="en-US" sz="1065" b="0" i="0" u="none" strike="noStrike" kern="0" cap="none" spc="0" normalizeH="0" baseline="0" noProof="0">
                  <a:ln>
                    <a:noFill/>
                  </a:ln>
                  <a:solidFill>
                    <a:srgbClr val="FFFFFF">
                      <a:lumMod val="50000"/>
                    </a:srgbClr>
                  </a:solidFill>
                  <a:effectLst/>
                  <a:uLnTx/>
                  <a:uFillTx/>
                  <a:latin typeface="Arial" panose="020B0604020202020204"/>
                  <a:ea typeface="微软雅黑" panose="020B0503020204020204" pitchFamily="34" charset="-122"/>
                  <a:cs typeface="+mn-ea"/>
                  <a:sym typeface="+mn-lt"/>
                </a:endParaRPr>
              </a:p>
            </p:txBody>
          </p:sp>
        </p:grpSp>
      </p:grpSp>
      <p:grpSp>
        <p:nvGrpSpPr>
          <p:cNvPr id="27" name="组合 26"/>
          <p:cNvGrpSpPr/>
          <p:nvPr/>
        </p:nvGrpSpPr>
        <p:grpSpPr>
          <a:xfrm>
            <a:off x="6527778" y="3563187"/>
            <a:ext cx="2998284" cy="1791517"/>
            <a:chOff x="4895832" y="2672389"/>
            <a:chExt cx="2248713" cy="1343638"/>
          </a:xfrm>
        </p:grpSpPr>
        <p:sp>
          <p:nvSpPr>
            <p:cNvPr id="28" name="Oval 39"/>
            <p:cNvSpPr>
              <a:spLocks noChangeAspect="1"/>
            </p:cNvSpPr>
            <p:nvPr/>
          </p:nvSpPr>
          <p:spPr>
            <a:xfrm>
              <a:off x="5611105" y="2672389"/>
              <a:ext cx="706552" cy="707143"/>
            </a:xfrm>
            <a:prstGeom prst="ellipse">
              <a:avLst/>
            </a:prstGeom>
            <a:solidFill>
              <a:srgbClr val="C1111B">
                <a:alpha val="72000"/>
              </a:srgbClr>
            </a:solidFill>
            <a:ln w="1905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65" b="0" i="0" u="none" strike="noStrike" kern="0" cap="none" spc="0" normalizeH="0" baseline="0" noProof="0">
                <a:ln>
                  <a:noFill/>
                </a:ln>
                <a:solidFill>
                  <a:srgbClr val="FFFFFF">
                    <a:lumMod val="50000"/>
                  </a:srgbClr>
                </a:solidFill>
                <a:effectLst/>
                <a:uLnTx/>
                <a:uFillTx/>
                <a:latin typeface="Arial" panose="020B0604020202020204"/>
                <a:ea typeface="微软雅黑" panose="020B0503020204020204" pitchFamily="34" charset="-122"/>
                <a:cs typeface="+mn-ea"/>
                <a:sym typeface="+mn-lt"/>
              </a:endParaRPr>
            </a:p>
          </p:txBody>
        </p:sp>
        <p:sp>
          <p:nvSpPr>
            <p:cNvPr id="29" name="Oval 40"/>
            <p:cNvSpPr>
              <a:spLocks noChangeAspect="1"/>
            </p:cNvSpPr>
            <p:nvPr/>
          </p:nvSpPr>
          <p:spPr>
            <a:xfrm>
              <a:off x="5692631" y="2753983"/>
              <a:ext cx="543501" cy="543956"/>
            </a:xfrm>
            <a:prstGeom prst="ellipse">
              <a:avLst/>
            </a:prstGeom>
            <a:solidFill>
              <a:srgbClr val="C1111B"/>
            </a:solidFill>
            <a:ln w="19050" cap="flat" cmpd="sng" algn="ctr">
              <a:noFill/>
              <a:prstDash val="solid"/>
              <a:miter lim="800000"/>
            </a:ln>
            <a:effectLst/>
          </p:spPr>
          <p:txBody>
            <a:bodyPr wrap="none" anchor="ctr">
              <a:norm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2135" b="1"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ea"/>
                  <a:sym typeface="+mn-lt"/>
                </a:rPr>
                <a:t>04</a:t>
              </a:r>
              <a:endParaRPr kumimoji="0" lang="en-US" sz="2135" b="1"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ea"/>
                <a:sym typeface="+mn-lt"/>
              </a:endParaRPr>
            </a:p>
          </p:txBody>
        </p:sp>
        <p:grpSp>
          <p:nvGrpSpPr>
            <p:cNvPr id="30" name="Group 66"/>
            <p:cNvGrpSpPr/>
            <p:nvPr/>
          </p:nvGrpSpPr>
          <p:grpSpPr>
            <a:xfrm>
              <a:off x="4895832" y="3478206"/>
              <a:ext cx="2248713" cy="537821"/>
              <a:chOff x="8578397" y="3611567"/>
              <a:chExt cx="2571838" cy="717095"/>
            </a:xfrm>
          </p:grpSpPr>
          <p:sp>
            <p:nvSpPr>
              <p:cNvPr id="31" name="TextBox 67"/>
              <p:cNvSpPr txBox="1"/>
              <p:nvPr/>
            </p:nvSpPr>
            <p:spPr>
              <a:xfrm>
                <a:off x="8578397" y="3611567"/>
                <a:ext cx="2571838" cy="246221"/>
              </a:xfrm>
              <a:prstGeom prst="rect">
                <a:avLst/>
              </a:prstGeom>
              <a:noFill/>
            </p:spPr>
            <p:txBody>
              <a:bodyPr wrap="none" lIns="0" tIns="0" rIns="0" bIns="0" anchor="t" anchorCtr="1">
                <a:norm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600" b="1" i="0" u="none" strike="noStrike" kern="0" cap="none" spc="0" normalizeH="0" baseline="0" noProof="0">
                    <a:ln>
                      <a:noFill/>
                    </a:ln>
                    <a:solidFill>
                      <a:srgbClr val="FFFFFF">
                        <a:lumMod val="50000"/>
                      </a:srgbClr>
                    </a:solidFill>
                    <a:effectLst/>
                    <a:uLnTx/>
                    <a:uFillTx/>
                    <a:latin typeface="Arial" panose="020B0604020202020204"/>
                    <a:ea typeface="微软雅黑" panose="020B0503020204020204" pitchFamily="34" charset="-122"/>
                    <a:cs typeface="+mn-ea"/>
                    <a:sym typeface="+mn-lt"/>
                  </a:rPr>
                  <a:t>标题文本预设</a:t>
                </a:r>
                <a:endParaRPr kumimoji="0" lang="zh-CN" altLang="en-US" sz="1600" b="1" i="0" u="none" strike="noStrike" kern="0" cap="none" spc="0" normalizeH="0" baseline="0" noProof="0">
                  <a:ln>
                    <a:noFill/>
                  </a:ln>
                  <a:solidFill>
                    <a:srgbClr val="FFFFFF">
                      <a:lumMod val="50000"/>
                    </a:srgbClr>
                  </a:solidFill>
                  <a:effectLst/>
                  <a:uLnTx/>
                  <a:uFillTx/>
                  <a:latin typeface="Arial" panose="020B0604020202020204"/>
                  <a:ea typeface="微软雅黑" panose="020B0503020204020204" pitchFamily="34" charset="-122"/>
                  <a:cs typeface="+mn-ea"/>
                  <a:sym typeface="+mn-lt"/>
                </a:endParaRPr>
              </a:p>
            </p:txBody>
          </p:sp>
          <p:sp>
            <p:nvSpPr>
              <p:cNvPr id="32" name="Rectangle 68"/>
              <p:cNvSpPr/>
              <p:nvPr/>
            </p:nvSpPr>
            <p:spPr>
              <a:xfrm>
                <a:off x="8689522" y="3866997"/>
                <a:ext cx="2359478" cy="461665"/>
              </a:xfrm>
              <a:prstGeom prst="rect">
                <a:avLst/>
              </a:prstGeom>
            </p:spPr>
            <p:txBody>
              <a:bodyPr wrap="square" lIns="0" tIns="0" rIns="0" bIns="0" anchor="t" anchorCtr="1">
                <a:norm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065" b="0" i="0" u="none" strike="noStrike" kern="0" cap="none" spc="0" normalizeH="0" baseline="0" noProof="0">
                    <a:ln>
                      <a:noFill/>
                    </a:ln>
                    <a:solidFill>
                      <a:srgbClr val="FFFFFF">
                        <a:lumMod val="50000"/>
                      </a:srgbClr>
                    </a:solidFill>
                    <a:effectLst/>
                    <a:uLnTx/>
                    <a:uFillTx/>
                    <a:latin typeface="Arial" panose="020B0604020202020204"/>
                    <a:ea typeface="微软雅黑" panose="020B0503020204020204" pitchFamily="34" charset="-122"/>
                    <a:cs typeface="+mn-ea"/>
                    <a:sym typeface="+mn-lt"/>
                  </a:rPr>
                  <a:t>此部分内容作为文字排版占位显示</a:t>
                </a:r>
                <a:br>
                  <a:rPr kumimoji="0" lang="zh-CN" altLang="en-US" sz="1065" b="0" i="0" u="none" strike="noStrike" kern="0" cap="none" spc="0" normalizeH="0" baseline="0" noProof="0">
                    <a:ln>
                      <a:noFill/>
                    </a:ln>
                    <a:solidFill>
                      <a:srgbClr val="FFFFFF">
                        <a:lumMod val="50000"/>
                      </a:srgbClr>
                    </a:solidFill>
                    <a:effectLst/>
                    <a:uLnTx/>
                    <a:uFillTx/>
                    <a:latin typeface="Arial" panose="020B0604020202020204"/>
                    <a:ea typeface="微软雅黑" panose="020B0503020204020204" pitchFamily="34" charset="-122"/>
                    <a:cs typeface="+mn-ea"/>
                    <a:sym typeface="+mn-lt"/>
                  </a:rPr>
                </a:br>
                <a:r>
                  <a:rPr kumimoji="0" lang="zh-CN" altLang="en-US" sz="1065" b="0" i="0" u="none" strike="noStrike" kern="0" cap="none" spc="0" normalizeH="0" baseline="0" noProof="0">
                    <a:ln>
                      <a:noFill/>
                    </a:ln>
                    <a:solidFill>
                      <a:srgbClr val="FFFFFF">
                        <a:lumMod val="50000"/>
                      </a:srgbClr>
                    </a:solidFill>
                    <a:effectLst/>
                    <a:uLnTx/>
                    <a:uFillTx/>
                    <a:latin typeface="Arial" panose="020B0604020202020204"/>
                    <a:ea typeface="微软雅黑" panose="020B0503020204020204" pitchFamily="34" charset="-122"/>
                    <a:cs typeface="+mn-ea"/>
                    <a:sym typeface="+mn-lt"/>
                  </a:rPr>
                  <a:t>（建议使用主题字体）</a:t>
                </a:r>
                <a:endParaRPr kumimoji="0" lang="zh-CN" altLang="en-US" sz="1065" b="0" i="0" u="none" strike="noStrike" kern="0" cap="none" spc="0" normalizeH="0" baseline="0" noProof="0">
                  <a:ln>
                    <a:noFill/>
                  </a:ln>
                  <a:solidFill>
                    <a:srgbClr val="FFFFFF">
                      <a:lumMod val="50000"/>
                    </a:srgbClr>
                  </a:solidFill>
                  <a:effectLst/>
                  <a:uLnTx/>
                  <a:uFillTx/>
                  <a:latin typeface="Arial" panose="020B0604020202020204"/>
                  <a:ea typeface="微软雅黑" panose="020B0503020204020204" pitchFamily="34" charset="-122"/>
                  <a:cs typeface="+mn-ea"/>
                  <a:sym typeface="+mn-lt"/>
                </a:endParaRPr>
              </a:p>
            </p:txBody>
          </p:sp>
        </p:grpSp>
      </p:grpSp>
      <p:grpSp>
        <p:nvGrpSpPr>
          <p:cNvPr id="33" name="Group 1"/>
          <p:cNvGrpSpPr/>
          <p:nvPr/>
        </p:nvGrpSpPr>
        <p:grpSpPr>
          <a:xfrm>
            <a:off x="8694567" y="1309444"/>
            <a:ext cx="2480463" cy="1713027"/>
            <a:chOff x="8980503" y="1080134"/>
            <a:chExt cx="2480463" cy="1713027"/>
          </a:xfrm>
        </p:grpSpPr>
        <p:sp>
          <p:nvSpPr>
            <p:cNvPr id="34" name="Freeform: Shape 29"/>
            <p:cNvSpPr/>
            <p:nvPr/>
          </p:nvSpPr>
          <p:spPr bwMode="auto">
            <a:xfrm rot="3026502">
              <a:off x="9196305" y="1916682"/>
              <a:ext cx="660677" cy="1092281"/>
            </a:xfrm>
            <a:custGeom>
              <a:avLst/>
              <a:gdLst>
                <a:gd name="T0" fmla="*/ 2 w 397"/>
                <a:gd name="T1" fmla="*/ 268 h 659"/>
                <a:gd name="T2" fmla="*/ 0 w 397"/>
                <a:gd name="T3" fmla="*/ 268 h 659"/>
                <a:gd name="T4" fmla="*/ 0 w 397"/>
                <a:gd name="T5" fmla="*/ 268 h 659"/>
                <a:gd name="T6" fmla="*/ 3 w 397"/>
                <a:gd name="T7" fmla="*/ 271 h 659"/>
                <a:gd name="T8" fmla="*/ 4 w 397"/>
                <a:gd name="T9" fmla="*/ 282 h 659"/>
                <a:gd name="T10" fmla="*/ 5 w 397"/>
                <a:gd name="T11" fmla="*/ 284 h 659"/>
                <a:gd name="T12" fmla="*/ 48 w 397"/>
                <a:gd name="T13" fmla="*/ 418 h 659"/>
                <a:gd name="T14" fmla="*/ 92 w 397"/>
                <a:gd name="T15" fmla="*/ 290 h 659"/>
                <a:gd name="T16" fmla="*/ 172 w 397"/>
                <a:gd name="T17" fmla="*/ 441 h 659"/>
                <a:gd name="T18" fmla="*/ 145 w 397"/>
                <a:gd name="T19" fmla="*/ 564 h 659"/>
                <a:gd name="T20" fmla="*/ 201 w 397"/>
                <a:gd name="T21" fmla="*/ 659 h 659"/>
                <a:gd name="T22" fmla="*/ 172 w 397"/>
                <a:gd name="T23" fmla="*/ 604 h 659"/>
                <a:gd name="T24" fmla="*/ 182 w 397"/>
                <a:gd name="T25" fmla="*/ 528 h 659"/>
                <a:gd name="T26" fmla="*/ 229 w 397"/>
                <a:gd name="T27" fmla="*/ 462 h 659"/>
                <a:gd name="T28" fmla="*/ 272 w 397"/>
                <a:gd name="T29" fmla="*/ 386 h 659"/>
                <a:gd name="T30" fmla="*/ 280 w 397"/>
                <a:gd name="T31" fmla="*/ 362 h 659"/>
                <a:gd name="T32" fmla="*/ 307 w 397"/>
                <a:gd name="T33" fmla="*/ 484 h 659"/>
                <a:gd name="T34" fmla="*/ 325 w 397"/>
                <a:gd name="T35" fmla="*/ 406 h 659"/>
                <a:gd name="T36" fmla="*/ 370 w 397"/>
                <a:gd name="T37" fmla="*/ 198 h 659"/>
                <a:gd name="T38" fmla="*/ 189 w 397"/>
                <a:gd name="T39" fmla="*/ 0 h 659"/>
                <a:gd name="T40" fmla="*/ 3 w 397"/>
                <a:gd name="T41" fmla="*/ 254 h 659"/>
                <a:gd name="T42" fmla="*/ 2 w 397"/>
                <a:gd name="T43" fmla="*/ 268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C1111B">
                <a:lumMod val="60000"/>
                <a:lumOff val="40000"/>
              </a:srgbClr>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000000"/>
                </a:solidFill>
                <a:effectLst/>
                <a:uLnTx/>
                <a:uFillTx/>
                <a:latin typeface="Arial" panose="020B0604020202020204"/>
                <a:ea typeface="微软雅黑" panose="020B0503020204020204" pitchFamily="34" charset="-122"/>
                <a:cs typeface="+mn-ea"/>
                <a:sym typeface="+mn-lt"/>
              </a:endParaRPr>
            </a:p>
          </p:txBody>
        </p:sp>
        <p:sp>
          <p:nvSpPr>
            <p:cNvPr id="35" name="Freeform: Shape 30"/>
            <p:cNvSpPr/>
            <p:nvPr/>
          </p:nvSpPr>
          <p:spPr bwMode="auto">
            <a:xfrm rot="3026502">
              <a:off x="9387506" y="2008233"/>
              <a:ext cx="538459" cy="687914"/>
            </a:xfrm>
            <a:custGeom>
              <a:avLst/>
              <a:gdLst>
                <a:gd name="T0" fmla="*/ 154 w 324"/>
                <a:gd name="T1" fmla="*/ 0 h 415"/>
                <a:gd name="T2" fmla="*/ 304 w 324"/>
                <a:gd name="T3" fmla="*/ 172 h 415"/>
                <a:gd name="T4" fmla="*/ 305 w 324"/>
                <a:gd name="T5" fmla="*/ 174 h 415"/>
                <a:gd name="T6" fmla="*/ 305 w 324"/>
                <a:gd name="T7" fmla="*/ 176 h 415"/>
                <a:gd name="T8" fmla="*/ 276 w 324"/>
                <a:gd name="T9" fmla="*/ 338 h 415"/>
                <a:gd name="T10" fmla="*/ 255 w 324"/>
                <a:gd name="T11" fmla="*/ 261 h 415"/>
                <a:gd name="T12" fmla="*/ 230 w 324"/>
                <a:gd name="T13" fmla="*/ 302 h 415"/>
                <a:gd name="T14" fmla="*/ 170 w 324"/>
                <a:gd name="T15" fmla="*/ 412 h 415"/>
                <a:gd name="T16" fmla="*/ 167 w 324"/>
                <a:gd name="T17" fmla="*/ 415 h 415"/>
                <a:gd name="T18" fmla="*/ 167 w 324"/>
                <a:gd name="T19" fmla="*/ 409 h 415"/>
                <a:gd name="T20" fmla="*/ 65 w 324"/>
                <a:gd name="T21" fmla="*/ 228 h 415"/>
                <a:gd name="T22" fmla="*/ 52 w 324"/>
                <a:gd name="T23" fmla="*/ 229 h 415"/>
                <a:gd name="T24" fmla="*/ 2 w 324"/>
                <a:gd name="T25" fmla="*/ 256 h 415"/>
                <a:gd name="T26" fmla="*/ 1 w 324"/>
                <a:gd name="T27" fmla="*/ 251 h 415"/>
                <a:gd name="T28" fmla="*/ 1 w 324"/>
                <a:gd name="T29" fmla="*/ 249 h 415"/>
                <a:gd name="T30" fmla="*/ 0 w 324"/>
                <a:gd name="T31" fmla="*/ 239 h 415"/>
                <a:gd name="T32" fmla="*/ 0 w 324"/>
                <a:gd name="T33" fmla="*/ 236 h 415"/>
                <a:gd name="T34" fmla="*/ 0 w 324"/>
                <a:gd name="T35" fmla="*/ 223 h 415"/>
                <a:gd name="T36" fmla="*/ 154 w 324"/>
                <a:gd name="T37" fmla="*/ 0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C1111B">
                <a:lumMod val="20000"/>
                <a:lumOff val="80000"/>
              </a:srgbClr>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000000"/>
                </a:solidFill>
                <a:effectLst/>
                <a:uLnTx/>
                <a:uFillTx/>
                <a:latin typeface="Arial" panose="020B0604020202020204"/>
                <a:ea typeface="微软雅黑" panose="020B0503020204020204" pitchFamily="34" charset="-122"/>
                <a:cs typeface="+mn-ea"/>
                <a:sym typeface="+mn-lt"/>
              </a:endParaRPr>
            </a:p>
          </p:txBody>
        </p:sp>
        <p:sp>
          <p:nvSpPr>
            <p:cNvPr id="36" name="Freeform: Shape 31"/>
            <p:cNvSpPr/>
            <p:nvPr/>
          </p:nvSpPr>
          <p:spPr bwMode="auto">
            <a:xfrm rot="3026502">
              <a:off x="9521162" y="2063544"/>
              <a:ext cx="352687" cy="497253"/>
            </a:xfrm>
            <a:custGeom>
              <a:avLst/>
              <a:gdLst>
                <a:gd name="T0" fmla="*/ 43 w 212"/>
                <a:gd name="T1" fmla="*/ 142 h 300"/>
                <a:gd name="T2" fmla="*/ 34 w 212"/>
                <a:gd name="T3" fmla="*/ 142 h 300"/>
                <a:gd name="T4" fmla="*/ 1 w 212"/>
                <a:gd name="T5" fmla="*/ 159 h 300"/>
                <a:gd name="T6" fmla="*/ 1 w 212"/>
                <a:gd name="T7" fmla="*/ 156 h 300"/>
                <a:gd name="T8" fmla="*/ 1 w 212"/>
                <a:gd name="T9" fmla="*/ 155 h 300"/>
                <a:gd name="T10" fmla="*/ 0 w 212"/>
                <a:gd name="T11" fmla="*/ 148 h 300"/>
                <a:gd name="T12" fmla="*/ 0 w 212"/>
                <a:gd name="T13" fmla="*/ 146 h 300"/>
                <a:gd name="T14" fmla="*/ 0 w 212"/>
                <a:gd name="T15" fmla="*/ 139 h 300"/>
                <a:gd name="T16" fmla="*/ 101 w 212"/>
                <a:gd name="T17" fmla="*/ 0 h 300"/>
                <a:gd name="T18" fmla="*/ 199 w 212"/>
                <a:gd name="T19" fmla="*/ 107 h 300"/>
                <a:gd name="T20" fmla="*/ 200 w 212"/>
                <a:gd name="T21" fmla="*/ 108 h 300"/>
                <a:gd name="T22" fmla="*/ 200 w 212"/>
                <a:gd name="T23" fmla="*/ 109 h 300"/>
                <a:gd name="T24" fmla="*/ 181 w 212"/>
                <a:gd name="T25" fmla="*/ 210 h 300"/>
                <a:gd name="T26" fmla="*/ 167 w 212"/>
                <a:gd name="T27" fmla="*/ 162 h 300"/>
                <a:gd name="T28" fmla="*/ 150 w 212"/>
                <a:gd name="T29" fmla="*/ 187 h 300"/>
                <a:gd name="T30" fmla="*/ 121 w 212"/>
                <a:gd name="T31" fmla="*/ 300 h 300"/>
                <a:gd name="T32" fmla="*/ 43 w 212"/>
                <a:gd name="T33" fmla="*/ 142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C1111B"/>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000000"/>
                </a:solidFill>
                <a:effectLst/>
                <a:uLnTx/>
                <a:uFillTx/>
                <a:latin typeface="Arial" panose="020B0604020202020204"/>
                <a:ea typeface="微软雅黑" panose="020B0503020204020204" pitchFamily="34" charset="-122"/>
                <a:cs typeface="+mn-ea"/>
                <a:sym typeface="+mn-lt"/>
              </a:endParaRPr>
            </a:p>
          </p:txBody>
        </p:sp>
        <p:sp>
          <p:nvSpPr>
            <p:cNvPr id="37" name="Freeform: Shape 8"/>
            <p:cNvSpPr/>
            <p:nvPr/>
          </p:nvSpPr>
          <p:spPr bwMode="auto">
            <a:xfrm rot="3026502">
              <a:off x="9456569" y="1412790"/>
              <a:ext cx="518205" cy="818513"/>
            </a:xfrm>
            <a:custGeom>
              <a:avLst/>
              <a:gdLst>
                <a:gd name="T0" fmla="*/ 156 w 313"/>
                <a:gd name="T1" fmla="*/ 0 h 495"/>
                <a:gd name="T2" fmla="*/ 0 w 313"/>
                <a:gd name="T3" fmla="*/ 159 h 495"/>
                <a:gd name="T4" fmla="*/ 0 w 313"/>
                <a:gd name="T5" fmla="*/ 163 h 495"/>
                <a:gd name="T6" fmla="*/ 0 w 313"/>
                <a:gd name="T7" fmla="*/ 163 h 495"/>
                <a:gd name="T8" fmla="*/ 101 w 313"/>
                <a:gd name="T9" fmla="*/ 480 h 495"/>
                <a:gd name="T10" fmla="*/ 106 w 313"/>
                <a:gd name="T11" fmla="*/ 486 h 495"/>
                <a:gd name="T12" fmla="*/ 106 w 313"/>
                <a:gd name="T13" fmla="*/ 486 h 495"/>
                <a:gd name="T14" fmla="*/ 106 w 313"/>
                <a:gd name="T15" fmla="*/ 486 h 495"/>
                <a:gd name="T16" fmla="*/ 128 w 313"/>
                <a:gd name="T17" fmla="*/ 495 h 495"/>
                <a:gd name="T18" fmla="*/ 158 w 313"/>
                <a:gd name="T19" fmla="*/ 469 h 495"/>
                <a:gd name="T20" fmla="*/ 156 w 313"/>
                <a:gd name="T21" fmla="*/ 463 h 495"/>
                <a:gd name="T22" fmla="*/ 156 w 313"/>
                <a:gd name="T23" fmla="*/ 463 h 495"/>
                <a:gd name="T24" fmla="*/ 148 w 313"/>
                <a:gd name="T25" fmla="*/ 415 h 495"/>
                <a:gd name="T26" fmla="*/ 191 w 313"/>
                <a:gd name="T27" fmla="*/ 311 h 495"/>
                <a:gd name="T28" fmla="*/ 191 w 313"/>
                <a:gd name="T29" fmla="*/ 310 h 495"/>
                <a:gd name="T30" fmla="*/ 270 w 313"/>
                <a:gd name="T31" fmla="*/ 264 h 495"/>
                <a:gd name="T32" fmla="*/ 313 w 313"/>
                <a:gd name="T33" fmla="*/ 157 h 495"/>
                <a:gd name="T34" fmla="*/ 156 w 313"/>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3" h="495">
                  <a:moveTo>
                    <a:pt x="156" y="0"/>
                  </a:moveTo>
                  <a:cubicBezTo>
                    <a:pt x="70" y="0"/>
                    <a:pt x="0" y="72"/>
                    <a:pt x="0" y="159"/>
                  </a:cubicBezTo>
                  <a:cubicBezTo>
                    <a:pt x="0" y="159"/>
                    <a:pt x="0" y="163"/>
                    <a:pt x="0" y="163"/>
                  </a:cubicBezTo>
                  <a:cubicBezTo>
                    <a:pt x="0" y="163"/>
                    <a:pt x="0" y="163"/>
                    <a:pt x="0" y="163"/>
                  </a:cubicBezTo>
                  <a:cubicBezTo>
                    <a:pt x="0" y="283"/>
                    <a:pt x="38" y="389"/>
                    <a:pt x="101" y="480"/>
                  </a:cubicBezTo>
                  <a:cubicBezTo>
                    <a:pt x="102" y="482"/>
                    <a:pt x="104" y="484"/>
                    <a:pt x="106" y="486"/>
                  </a:cubicBezTo>
                  <a:cubicBezTo>
                    <a:pt x="106" y="486"/>
                    <a:pt x="106" y="486"/>
                    <a:pt x="106" y="486"/>
                  </a:cubicBezTo>
                  <a:cubicBezTo>
                    <a:pt x="106" y="486"/>
                    <a:pt x="106" y="486"/>
                    <a:pt x="106" y="486"/>
                  </a:cubicBezTo>
                  <a:cubicBezTo>
                    <a:pt x="111" y="491"/>
                    <a:pt x="119" y="495"/>
                    <a:pt x="128" y="495"/>
                  </a:cubicBezTo>
                  <a:cubicBezTo>
                    <a:pt x="145" y="495"/>
                    <a:pt x="158" y="486"/>
                    <a:pt x="158" y="469"/>
                  </a:cubicBezTo>
                  <a:cubicBezTo>
                    <a:pt x="158" y="465"/>
                    <a:pt x="158" y="463"/>
                    <a:pt x="156" y="463"/>
                  </a:cubicBezTo>
                  <a:cubicBezTo>
                    <a:pt x="156" y="463"/>
                    <a:pt x="156" y="463"/>
                    <a:pt x="156" y="463"/>
                  </a:cubicBezTo>
                  <a:cubicBezTo>
                    <a:pt x="152" y="443"/>
                    <a:pt x="145" y="431"/>
                    <a:pt x="148" y="415"/>
                  </a:cubicBezTo>
                  <a:cubicBezTo>
                    <a:pt x="155" y="374"/>
                    <a:pt x="164" y="339"/>
                    <a:pt x="191" y="311"/>
                  </a:cubicBezTo>
                  <a:cubicBezTo>
                    <a:pt x="191" y="311"/>
                    <a:pt x="191" y="310"/>
                    <a:pt x="191" y="310"/>
                  </a:cubicBezTo>
                  <a:cubicBezTo>
                    <a:pt x="212" y="288"/>
                    <a:pt x="239" y="271"/>
                    <a:pt x="270" y="264"/>
                  </a:cubicBezTo>
                  <a:cubicBezTo>
                    <a:pt x="297" y="236"/>
                    <a:pt x="313" y="198"/>
                    <a:pt x="313" y="157"/>
                  </a:cubicBezTo>
                  <a:cubicBezTo>
                    <a:pt x="313" y="70"/>
                    <a:pt x="243" y="0"/>
                    <a:pt x="156" y="0"/>
                  </a:cubicBezTo>
                  <a:close/>
                </a:path>
              </a:pathLst>
            </a:custGeom>
            <a:solidFill>
              <a:srgbClr val="B3B3B3"/>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000000"/>
                </a:solidFill>
                <a:effectLst/>
                <a:uLnTx/>
                <a:uFillTx/>
                <a:latin typeface="Arial" panose="020B0604020202020204"/>
                <a:ea typeface="微软雅黑" panose="020B0503020204020204" pitchFamily="34" charset="-122"/>
                <a:cs typeface="+mn-ea"/>
                <a:sym typeface="+mn-lt"/>
              </a:endParaRPr>
            </a:p>
          </p:txBody>
        </p:sp>
        <p:sp>
          <p:nvSpPr>
            <p:cNvPr id="38" name="Freeform: Shape 9"/>
            <p:cNvSpPr/>
            <p:nvPr/>
          </p:nvSpPr>
          <p:spPr bwMode="auto">
            <a:xfrm rot="3026502">
              <a:off x="9456569" y="1412790"/>
              <a:ext cx="518205" cy="818513"/>
            </a:xfrm>
            <a:custGeom>
              <a:avLst/>
              <a:gdLst>
                <a:gd name="T0" fmla="*/ 156 w 313"/>
                <a:gd name="T1" fmla="*/ 0 h 495"/>
                <a:gd name="T2" fmla="*/ 0 w 313"/>
                <a:gd name="T3" fmla="*/ 159 h 495"/>
                <a:gd name="T4" fmla="*/ 0 w 313"/>
                <a:gd name="T5" fmla="*/ 163 h 495"/>
                <a:gd name="T6" fmla="*/ 0 w 313"/>
                <a:gd name="T7" fmla="*/ 163 h 495"/>
                <a:gd name="T8" fmla="*/ 101 w 313"/>
                <a:gd name="T9" fmla="*/ 480 h 495"/>
                <a:gd name="T10" fmla="*/ 106 w 313"/>
                <a:gd name="T11" fmla="*/ 486 h 495"/>
                <a:gd name="T12" fmla="*/ 106 w 313"/>
                <a:gd name="T13" fmla="*/ 486 h 495"/>
                <a:gd name="T14" fmla="*/ 106 w 313"/>
                <a:gd name="T15" fmla="*/ 486 h 495"/>
                <a:gd name="T16" fmla="*/ 128 w 313"/>
                <a:gd name="T17" fmla="*/ 495 h 495"/>
                <a:gd name="T18" fmla="*/ 158 w 313"/>
                <a:gd name="T19" fmla="*/ 469 h 495"/>
                <a:gd name="T20" fmla="*/ 156 w 313"/>
                <a:gd name="T21" fmla="*/ 463 h 495"/>
                <a:gd name="T22" fmla="*/ 156 w 313"/>
                <a:gd name="T23" fmla="*/ 463 h 495"/>
                <a:gd name="T24" fmla="*/ 148 w 313"/>
                <a:gd name="T25" fmla="*/ 415 h 495"/>
                <a:gd name="T26" fmla="*/ 191 w 313"/>
                <a:gd name="T27" fmla="*/ 311 h 495"/>
                <a:gd name="T28" fmla="*/ 191 w 313"/>
                <a:gd name="T29" fmla="*/ 310 h 495"/>
                <a:gd name="T30" fmla="*/ 270 w 313"/>
                <a:gd name="T31" fmla="*/ 264 h 495"/>
                <a:gd name="T32" fmla="*/ 313 w 313"/>
                <a:gd name="T33" fmla="*/ 157 h 495"/>
                <a:gd name="T34" fmla="*/ 156 w 313"/>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3" h="495">
                  <a:moveTo>
                    <a:pt x="156" y="0"/>
                  </a:moveTo>
                  <a:cubicBezTo>
                    <a:pt x="70" y="0"/>
                    <a:pt x="0" y="72"/>
                    <a:pt x="0" y="159"/>
                  </a:cubicBezTo>
                  <a:cubicBezTo>
                    <a:pt x="0" y="159"/>
                    <a:pt x="0" y="163"/>
                    <a:pt x="0" y="163"/>
                  </a:cubicBezTo>
                  <a:cubicBezTo>
                    <a:pt x="0" y="163"/>
                    <a:pt x="0" y="163"/>
                    <a:pt x="0" y="163"/>
                  </a:cubicBezTo>
                  <a:cubicBezTo>
                    <a:pt x="0" y="283"/>
                    <a:pt x="38" y="389"/>
                    <a:pt x="101" y="480"/>
                  </a:cubicBezTo>
                  <a:cubicBezTo>
                    <a:pt x="102" y="482"/>
                    <a:pt x="104" y="484"/>
                    <a:pt x="106" y="486"/>
                  </a:cubicBezTo>
                  <a:cubicBezTo>
                    <a:pt x="106" y="486"/>
                    <a:pt x="106" y="486"/>
                    <a:pt x="106" y="486"/>
                  </a:cubicBezTo>
                  <a:cubicBezTo>
                    <a:pt x="106" y="486"/>
                    <a:pt x="106" y="486"/>
                    <a:pt x="106" y="486"/>
                  </a:cubicBezTo>
                  <a:cubicBezTo>
                    <a:pt x="111" y="491"/>
                    <a:pt x="119" y="495"/>
                    <a:pt x="128" y="495"/>
                  </a:cubicBezTo>
                  <a:cubicBezTo>
                    <a:pt x="145" y="495"/>
                    <a:pt x="158" y="486"/>
                    <a:pt x="158" y="469"/>
                  </a:cubicBezTo>
                  <a:cubicBezTo>
                    <a:pt x="158" y="465"/>
                    <a:pt x="158" y="463"/>
                    <a:pt x="156" y="463"/>
                  </a:cubicBezTo>
                  <a:cubicBezTo>
                    <a:pt x="156" y="463"/>
                    <a:pt x="156" y="463"/>
                    <a:pt x="156" y="463"/>
                  </a:cubicBezTo>
                  <a:cubicBezTo>
                    <a:pt x="152" y="443"/>
                    <a:pt x="145" y="431"/>
                    <a:pt x="148" y="415"/>
                  </a:cubicBezTo>
                  <a:cubicBezTo>
                    <a:pt x="155" y="374"/>
                    <a:pt x="164" y="339"/>
                    <a:pt x="191" y="311"/>
                  </a:cubicBezTo>
                  <a:cubicBezTo>
                    <a:pt x="191" y="311"/>
                    <a:pt x="191" y="310"/>
                    <a:pt x="191" y="310"/>
                  </a:cubicBezTo>
                  <a:cubicBezTo>
                    <a:pt x="212" y="288"/>
                    <a:pt x="239" y="271"/>
                    <a:pt x="270" y="264"/>
                  </a:cubicBezTo>
                  <a:cubicBezTo>
                    <a:pt x="297" y="236"/>
                    <a:pt x="313" y="198"/>
                    <a:pt x="313" y="157"/>
                  </a:cubicBezTo>
                  <a:cubicBezTo>
                    <a:pt x="313" y="70"/>
                    <a:pt x="243" y="0"/>
                    <a:pt x="156" y="0"/>
                  </a:cubicBezTo>
                  <a:close/>
                </a:path>
              </a:pathLst>
            </a:custGeom>
            <a:solidFill>
              <a:srgbClr val="B3B3B3"/>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000000"/>
                </a:solidFill>
                <a:effectLst/>
                <a:uLnTx/>
                <a:uFillTx/>
                <a:latin typeface="Arial" panose="020B0604020202020204"/>
                <a:ea typeface="微软雅黑" panose="020B0503020204020204" pitchFamily="34" charset="-122"/>
                <a:cs typeface="+mn-ea"/>
                <a:sym typeface="+mn-lt"/>
              </a:endParaRPr>
            </a:p>
          </p:txBody>
        </p:sp>
        <p:sp>
          <p:nvSpPr>
            <p:cNvPr id="39" name="Freeform: Shape 10"/>
            <p:cNvSpPr/>
            <p:nvPr/>
          </p:nvSpPr>
          <p:spPr bwMode="auto">
            <a:xfrm rot="3026502">
              <a:off x="9456569" y="1412790"/>
              <a:ext cx="518205" cy="818513"/>
            </a:xfrm>
            <a:custGeom>
              <a:avLst/>
              <a:gdLst>
                <a:gd name="T0" fmla="*/ 156 w 313"/>
                <a:gd name="T1" fmla="*/ 0 h 495"/>
                <a:gd name="T2" fmla="*/ 0 w 313"/>
                <a:gd name="T3" fmla="*/ 159 h 495"/>
                <a:gd name="T4" fmla="*/ 0 w 313"/>
                <a:gd name="T5" fmla="*/ 163 h 495"/>
                <a:gd name="T6" fmla="*/ 0 w 313"/>
                <a:gd name="T7" fmla="*/ 163 h 495"/>
                <a:gd name="T8" fmla="*/ 101 w 313"/>
                <a:gd name="T9" fmla="*/ 480 h 495"/>
                <a:gd name="T10" fmla="*/ 106 w 313"/>
                <a:gd name="T11" fmla="*/ 486 h 495"/>
                <a:gd name="T12" fmla="*/ 106 w 313"/>
                <a:gd name="T13" fmla="*/ 486 h 495"/>
                <a:gd name="T14" fmla="*/ 106 w 313"/>
                <a:gd name="T15" fmla="*/ 486 h 495"/>
                <a:gd name="T16" fmla="*/ 128 w 313"/>
                <a:gd name="T17" fmla="*/ 495 h 495"/>
                <a:gd name="T18" fmla="*/ 158 w 313"/>
                <a:gd name="T19" fmla="*/ 469 h 495"/>
                <a:gd name="T20" fmla="*/ 156 w 313"/>
                <a:gd name="T21" fmla="*/ 463 h 495"/>
                <a:gd name="T22" fmla="*/ 156 w 313"/>
                <a:gd name="T23" fmla="*/ 463 h 495"/>
                <a:gd name="T24" fmla="*/ 148 w 313"/>
                <a:gd name="T25" fmla="*/ 415 h 495"/>
                <a:gd name="T26" fmla="*/ 191 w 313"/>
                <a:gd name="T27" fmla="*/ 311 h 495"/>
                <a:gd name="T28" fmla="*/ 191 w 313"/>
                <a:gd name="T29" fmla="*/ 310 h 495"/>
                <a:gd name="T30" fmla="*/ 270 w 313"/>
                <a:gd name="T31" fmla="*/ 264 h 495"/>
                <a:gd name="T32" fmla="*/ 313 w 313"/>
                <a:gd name="T33" fmla="*/ 157 h 495"/>
                <a:gd name="T34" fmla="*/ 156 w 313"/>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3" h="495">
                  <a:moveTo>
                    <a:pt x="156" y="0"/>
                  </a:moveTo>
                  <a:cubicBezTo>
                    <a:pt x="70" y="0"/>
                    <a:pt x="0" y="72"/>
                    <a:pt x="0" y="159"/>
                  </a:cubicBezTo>
                  <a:cubicBezTo>
                    <a:pt x="0" y="159"/>
                    <a:pt x="0" y="163"/>
                    <a:pt x="0" y="163"/>
                  </a:cubicBezTo>
                  <a:cubicBezTo>
                    <a:pt x="0" y="163"/>
                    <a:pt x="0" y="163"/>
                    <a:pt x="0" y="163"/>
                  </a:cubicBezTo>
                  <a:cubicBezTo>
                    <a:pt x="0" y="283"/>
                    <a:pt x="38" y="389"/>
                    <a:pt x="101" y="480"/>
                  </a:cubicBezTo>
                  <a:cubicBezTo>
                    <a:pt x="102" y="482"/>
                    <a:pt x="104" y="484"/>
                    <a:pt x="106" y="486"/>
                  </a:cubicBezTo>
                  <a:cubicBezTo>
                    <a:pt x="106" y="486"/>
                    <a:pt x="106" y="486"/>
                    <a:pt x="106" y="486"/>
                  </a:cubicBezTo>
                  <a:cubicBezTo>
                    <a:pt x="106" y="486"/>
                    <a:pt x="106" y="486"/>
                    <a:pt x="106" y="486"/>
                  </a:cubicBezTo>
                  <a:cubicBezTo>
                    <a:pt x="111" y="491"/>
                    <a:pt x="119" y="495"/>
                    <a:pt x="128" y="495"/>
                  </a:cubicBezTo>
                  <a:cubicBezTo>
                    <a:pt x="145" y="495"/>
                    <a:pt x="158" y="486"/>
                    <a:pt x="158" y="469"/>
                  </a:cubicBezTo>
                  <a:cubicBezTo>
                    <a:pt x="158" y="465"/>
                    <a:pt x="158" y="463"/>
                    <a:pt x="156" y="463"/>
                  </a:cubicBezTo>
                  <a:cubicBezTo>
                    <a:pt x="156" y="463"/>
                    <a:pt x="156" y="463"/>
                    <a:pt x="156" y="463"/>
                  </a:cubicBezTo>
                  <a:cubicBezTo>
                    <a:pt x="152" y="443"/>
                    <a:pt x="145" y="431"/>
                    <a:pt x="148" y="415"/>
                  </a:cubicBezTo>
                  <a:cubicBezTo>
                    <a:pt x="155" y="374"/>
                    <a:pt x="164" y="339"/>
                    <a:pt x="191" y="311"/>
                  </a:cubicBezTo>
                  <a:cubicBezTo>
                    <a:pt x="191" y="311"/>
                    <a:pt x="191" y="310"/>
                    <a:pt x="191" y="310"/>
                  </a:cubicBezTo>
                  <a:cubicBezTo>
                    <a:pt x="212" y="288"/>
                    <a:pt x="239" y="271"/>
                    <a:pt x="270" y="264"/>
                  </a:cubicBezTo>
                  <a:cubicBezTo>
                    <a:pt x="297" y="236"/>
                    <a:pt x="313" y="198"/>
                    <a:pt x="313" y="157"/>
                  </a:cubicBezTo>
                  <a:cubicBezTo>
                    <a:pt x="313" y="70"/>
                    <a:pt x="243" y="0"/>
                    <a:pt x="156" y="0"/>
                  </a:cubicBezTo>
                  <a:close/>
                </a:path>
              </a:pathLst>
            </a:custGeom>
            <a:solidFill>
              <a:srgbClr val="433D3C"/>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000000"/>
                </a:solidFill>
                <a:effectLst/>
                <a:uLnTx/>
                <a:uFillTx/>
                <a:latin typeface="Arial" panose="020B0604020202020204"/>
                <a:ea typeface="微软雅黑" panose="020B0503020204020204" pitchFamily="34" charset="-122"/>
                <a:cs typeface="+mn-ea"/>
                <a:sym typeface="+mn-lt"/>
              </a:endParaRPr>
            </a:p>
          </p:txBody>
        </p:sp>
        <p:sp>
          <p:nvSpPr>
            <p:cNvPr id="40" name="Freeform: Shape 11"/>
            <p:cNvSpPr/>
            <p:nvPr/>
          </p:nvSpPr>
          <p:spPr bwMode="auto">
            <a:xfrm rot="3026502">
              <a:off x="9918947" y="1971693"/>
              <a:ext cx="516808" cy="818513"/>
            </a:xfrm>
            <a:custGeom>
              <a:avLst/>
              <a:gdLst>
                <a:gd name="T0" fmla="*/ 156 w 312"/>
                <a:gd name="T1" fmla="*/ 0 h 495"/>
                <a:gd name="T2" fmla="*/ 312 w 312"/>
                <a:gd name="T3" fmla="*/ 159 h 495"/>
                <a:gd name="T4" fmla="*/ 312 w 312"/>
                <a:gd name="T5" fmla="*/ 163 h 495"/>
                <a:gd name="T6" fmla="*/ 312 w 312"/>
                <a:gd name="T7" fmla="*/ 163 h 495"/>
                <a:gd name="T8" fmla="*/ 212 w 312"/>
                <a:gd name="T9" fmla="*/ 480 h 495"/>
                <a:gd name="T10" fmla="*/ 207 w 312"/>
                <a:gd name="T11" fmla="*/ 486 h 495"/>
                <a:gd name="T12" fmla="*/ 207 w 312"/>
                <a:gd name="T13" fmla="*/ 486 h 495"/>
                <a:gd name="T14" fmla="*/ 207 w 312"/>
                <a:gd name="T15" fmla="*/ 486 h 495"/>
                <a:gd name="T16" fmla="*/ 184 w 312"/>
                <a:gd name="T17" fmla="*/ 495 h 495"/>
                <a:gd name="T18" fmla="*/ 154 w 312"/>
                <a:gd name="T19" fmla="*/ 469 h 495"/>
                <a:gd name="T20" fmla="*/ 156 w 312"/>
                <a:gd name="T21" fmla="*/ 463 h 495"/>
                <a:gd name="T22" fmla="*/ 156 w 312"/>
                <a:gd name="T23" fmla="*/ 463 h 495"/>
                <a:gd name="T24" fmla="*/ 165 w 312"/>
                <a:gd name="T25" fmla="*/ 415 h 495"/>
                <a:gd name="T26" fmla="*/ 122 w 312"/>
                <a:gd name="T27" fmla="*/ 311 h 495"/>
                <a:gd name="T28" fmla="*/ 122 w 312"/>
                <a:gd name="T29" fmla="*/ 310 h 495"/>
                <a:gd name="T30" fmla="*/ 42 w 312"/>
                <a:gd name="T31" fmla="*/ 264 h 495"/>
                <a:gd name="T32" fmla="*/ 0 w 312"/>
                <a:gd name="T33" fmla="*/ 157 h 495"/>
                <a:gd name="T34" fmla="*/ 156 w 312"/>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2" h="495">
                  <a:moveTo>
                    <a:pt x="156" y="0"/>
                  </a:moveTo>
                  <a:cubicBezTo>
                    <a:pt x="242" y="0"/>
                    <a:pt x="312" y="72"/>
                    <a:pt x="312" y="159"/>
                  </a:cubicBezTo>
                  <a:cubicBezTo>
                    <a:pt x="312" y="159"/>
                    <a:pt x="312" y="163"/>
                    <a:pt x="312" y="163"/>
                  </a:cubicBezTo>
                  <a:cubicBezTo>
                    <a:pt x="312" y="163"/>
                    <a:pt x="312" y="163"/>
                    <a:pt x="312" y="163"/>
                  </a:cubicBezTo>
                  <a:cubicBezTo>
                    <a:pt x="312" y="283"/>
                    <a:pt x="275" y="389"/>
                    <a:pt x="212" y="480"/>
                  </a:cubicBezTo>
                  <a:cubicBezTo>
                    <a:pt x="210" y="482"/>
                    <a:pt x="209" y="484"/>
                    <a:pt x="207" y="486"/>
                  </a:cubicBezTo>
                  <a:cubicBezTo>
                    <a:pt x="207" y="486"/>
                    <a:pt x="207" y="486"/>
                    <a:pt x="207" y="486"/>
                  </a:cubicBezTo>
                  <a:cubicBezTo>
                    <a:pt x="207" y="486"/>
                    <a:pt x="207" y="486"/>
                    <a:pt x="207" y="486"/>
                  </a:cubicBezTo>
                  <a:cubicBezTo>
                    <a:pt x="201" y="491"/>
                    <a:pt x="193" y="495"/>
                    <a:pt x="184" y="495"/>
                  </a:cubicBezTo>
                  <a:cubicBezTo>
                    <a:pt x="168" y="495"/>
                    <a:pt x="154" y="486"/>
                    <a:pt x="154" y="469"/>
                  </a:cubicBezTo>
                  <a:cubicBezTo>
                    <a:pt x="154" y="465"/>
                    <a:pt x="155" y="463"/>
                    <a:pt x="156" y="463"/>
                  </a:cubicBezTo>
                  <a:cubicBezTo>
                    <a:pt x="156" y="463"/>
                    <a:pt x="156" y="463"/>
                    <a:pt x="156" y="463"/>
                  </a:cubicBezTo>
                  <a:cubicBezTo>
                    <a:pt x="160" y="443"/>
                    <a:pt x="167" y="431"/>
                    <a:pt x="165" y="415"/>
                  </a:cubicBezTo>
                  <a:cubicBezTo>
                    <a:pt x="158" y="374"/>
                    <a:pt x="148" y="339"/>
                    <a:pt x="122" y="311"/>
                  </a:cubicBezTo>
                  <a:cubicBezTo>
                    <a:pt x="122" y="311"/>
                    <a:pt x="122" y="310"/>
                    <a:pt x="122" y="310"/>
                  </a:cubicBezTo>
                  <a:cubicBezTo>
                    <a:pt x="101" y="288"/>
                    <a:pt x="73" y="271"/>
                    <a:pt x="42" y="264"/>
                  </a:cubicBezTo>
                  <a:cubicBezTo>
                    <a:pt x="16" y="236"/>
                    <a:pt x="0" y="198"/>
                    <a:pt x="0" y="157"/>
                  </a:cubicBezTo>
                  <a:cubicBezTo>
                    <a:pt x="0" y="70"/>
                    <a:pt x="70" y="0"/>
                    <a:pt x="156" y="0"/>
                  </a:cubicBezTo>
                  <a:close/>
                </a:path>
              </a:pathLst>
            </a:custGeom>
            <a:solidFill>
              <a:srgbClr val="B3B3B3"/>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000000"/>
                </a:solidFill>
                <a:effectLst/>
                <a:uLnTx/>
                <a:uFillTx/>
                <a:latin typeface="Arial" panose="020B0604020202020204"/>
                <a:ea typeface="微软雅黑" panose="020B0503020204020204" pitchFamily="34" charset="-122"/>
                <a:cs typeface="+mn-ea"/>
                <a:sym typeface="+mn-lt"/>
              </a:endParaRPr>
            </a:p>
          </p:txBody>
        </p:sp>
        <p:sp>
          <p:nvSpPr>
            <p:cNvPr id="41" name="Freeform: Shape 12"/>
            <p:cNvSpPr/>
            <p:nvPr/>
          </p:nvSpPr>
          <p:spPr bwMode="auto">
            <a:xfrm rot="3026502">
              <a:off x="9918947" y="1971693"/>
              <a:ext cx="516808" cy="818513"/>
            </a:xfrm>
            <a:custGeom>
              <a:avLst/>
              <a:gdLst>
                <a:gd name="T0" fmla="*/ 156 w 312"/>
                <a:gd name="T1" fmla="*/ 0 h 495"/>
                <a:gd name="T2" fmla="*/ 312 w 312"/>
                <a:gd name="T3" fmla="*/ 159 h 495"/>
                <a:gd name="T4" fmla="*/ 312 w 312"/>
                <a:gd name="T5" fmla="*/ 163 h 495"/>
                <a:gd name="T6" fmla="*/ 312 w 312"/>
                <a:gd name="T7" fmla="*/ 163 h 495"/>
                <a:gd name="T8" fmla="*/ 212 w 312"/>
                <a:gd name="T9" fmla="*/ 480 h 495"/>
                <a:gd name="T10" fmla="*/ 207 w 312"/>
                <a:gd name="T11" fmla="*/ 486 h 495"/>
                <a:gd name="T12" fmla="*/ 207 w 312"/>
                <a:gd name="T13" fmla="*/ 486 h 495"/>
                <a:gd name="T14" fmla="*/ 207 w 312"/>
                <a:gd name="T15" fmla="*/ 486 h 495"/>
                <a:gd name="T16" fmla="*/ 184 w 312"/>
                <a:gd name="T17" fmla="*/ 495 h 495"/>
                <a:gd name="T18" fmla="*/ 154 w 312"/>
                <a:gd name="T19" fmla="*/ 469 h 495"/>
                <a:gd name="T20" fmla="*/ 156 w 312"/>
                <a:gd name="T21" fmla="*/ 463 h 495"/>
                <a:gd name="T22" fmla="*/ 156 w 312"/>
                <a:gd name="T23" fmla="*/ 463 h 495"/>
                <a:gd name="T24" fmla="*/ 165 w 312"/>
                <a:gd name="T25" fmla="*/ 415 h 495"/>
                <a:gd name="T26" fmla="*/ 122 w 312"/>
                <a:gd name="T27" fmla="*/ 311 h 495"/>
                <a:gd name="T28" fmla="*/ 122 w 312"/>
                <a:gd name="T29" fmla="*/ 310 h 495"/>
                <a:gd name="T30" fmla="*/ 42 w 312"/>
                <a:gd name="T31" fmla="*/ 264 h 495"/>
                <a:gd name="T32" fmla="*/ 0 w 312"/>
                <a:gd name="T33" fmla="*/ 157 h 495"/>
                <a:gd name="T34" fmla="*/ 156 w 312"/>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2" h="495">
                  <a:moveTo>
                    <a:pt x="156" y="0"/>
                  </a:moveTo>
                  <a:cubicBezTo>
                    <a:pt x="242" y="0"/>
                    <a:pt x="312" y="72"/>
                    <a:pt x="312" y="159"/>
                  </a:cubicBezTo>
                  <a:cubicBezTo>
                    <a:pt x="312" y="159"/>
                    <a:pt x="312" y="163"/>
                    <a:pt x="312" y="163"/>
                  </a:cubicBezTo>
                  <a:cubicBezTo>
                    <a:pt x="312" y="163"/>
                    <a:pt x="312" y="163"/>
                    <a:pt x="312" y="163"/>
                  </a:cubicBezTo>
                  <a:cubicBezTo>
                    <a:pt x="312" y="283"/>
                    <a:pt x="275" y="389"/>
                    <a:pt x="212" y="480"/>
                  </a:cubicBezTo>
                  <a:cubicBezTo>
                    <a:pt x="210" y="482"/>
                    <a:pt x="209" y="484"/>
                    <a:pt x="207" y="486"/>
                  </a:cubicBezTo>
                  <a:cubicBezTo>
                    <a:pt x="207" y="486"/>
                    <a:pt x="207" y="486"/>
                    <a:pt x="207" y="486"/>
                  </a:cubicBezTo>
                  <a:cubicBezTo>
                    <a:pt x="207" y="486"/>
                    <a:pt x="207" y="486"/>
                    <a:pt x="207" y="486"/>
                  </a:cubicBezTo>
                  <a:cubicBezTo>
                    <a:pt x="201" y="491"/>
                    <a:pt x="193" y="495"/>
                    <a:pt x="184" y="495"/>
                  </a:cubicBezTo>
                  <a:cubicBezTo>
                    <a:pt x="168" y="495"/>
                    <a:pt x="154" y="486"/>
                    <a:pt x="154" y="469"/>
                  </a:cubicBezTo>
                  <a:cubicBezTo>
                    <a:pt x="154" y="465"/>
                    <a:pt x="155" y="463"/>
                    <a:pt x="156" y="463"/>
                  </a:cubicBezTo>
                  <a:cubicBezTo>
                    <a:pt x="156" y="463"/>
                    <a:pt x="156" y="463"/>
                    <a:pt x="156" y="463"/>
                  </a:cubicBezTo>
                  <a:cubicBezTo>
                    <a:pt x="160" y="443"/>
                    <a:pt x="167" y="431"/>
                    <a:pt x="165" y="415"/>
                  </a:cubicBezTo>
                  <a:cubicBezTo>
                    <a:pt x="158" y="374"/>
                    <a:pt x="148" y="339"/>
                    <a:pt x="122" y="311"/>
                  </a:cubicBezTo>
                  <a:cubicBezTo>
                    <a:pt x="122" y="311"/>
                    <a:pt x="122" y="310"/>
                    <a:pt x="122" y="310"/>
                  </a:cubicBezTo>
                  <a:cubicBezTo>
                    <a:pt x="101" y="288"/>
                    <a:pt x="73" y="271"/>
                    <a:pt x="42" y="264"/>
                  </a:cubicBezTo>
                  <a:cubicBezTo>
                    <a:pt x="16" y="236"/>
                    <a:pt x="0" y="198"/>
                    <a:pt x="0" y="157"/>
                  </a:cubicBezTo>
                  <a:cubicBezTo>
                    <a:pt x="0" y="70"/>
                    <a:pt x="70" y="0"/>
                    <a:pt x="156" y="0"/>
                  </a:cubicBezTo>
                  <a:close/>
                </a:path>
              </a:pathLst>
            </a:custGeom>
            <a:solidFill>
              <a:srgbClr val="B3B3B3"/>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000000"/>
                </a:solidFill>
                <a:effectLst/>
                <a:uLnTx/>
                <a:uFillTx/>
                <a:latin typeface="Arial" panose="020B0604020202020204"/>
                <a:ea typeface="微软雅黑" panose="020B0503020204020204" pitchFamily="34" charset="-122"/>
                <a:cs typeface="+mn-ea"/>
                <a:sym typeface="+mn-lt"/>
              </a:endParaRPr>
            </a:p>
          </p:txBody>
        </p:sp>
        <p:sp>
          <p:nvSpPr>
            <p:cNvPr id="42" name="Freeform: Shape 13"/>
            <p:cNvSpPr/>
            <p:nvPr/>
          </p:nvSpPr>
          <p:spPr bwMode="auto">
            <a:xfrm rot="3026502">
              <a:off x="9918947" y="1971693"/>
              <a:ext cx="516808" cy="818513"/>
            </a:xfrm>
            <a:custGeom>
              <a:avLst/>
              <a:gdLst>
                <a:gd name="T0" fmla="*/ 156 w 312"/>
                <a:gd name="T1" fmla="*/ 0 h 495"/>
                <a:gd name="T2" fmla="*/ 312 w 312"/>
                <a:gd name="T3" fmla="*/ 159 h 495"/>
                <a:gd name="T4" fmla="*/ 312 w 312"/>
                <a:gd name="T5" fmla="*/ 163 h 495"/>
                <a:gd name="T6" fmla="*/ 312 w 312"/>
                <a:gd name="T7" fmla="*/ 163 h 495"/>
                <a:gd name="T8" fmla="*/ 212 w 312"/>
                <a:gd name="T9" fmla="*/ 480 h 495"/>
                <a:gd name="T10" fmla="*/ 207 w 312"/>
                <a:gd name="T11" fmla="*/ 486 h 495"/>
                <a:gd name="T12" fmla="*/ 207 w 312"/>
                <a:gd name="T13" fmla="*/ 486 h 495"/>
                <a:gd name="T14" fmla="*/ 207 w 312"/>
                <a:gd name="T15" fmla="*/ 486 h 495"/>
                <a:gd name="T16" fmla="*/ 184 w 312"/>
                <a:gd name="T17" fmla="*/ 495 h 495"/>
                <a:gd name="T18" fmla="*/ 154 w 312"/>
                <a:gd name="T19" fmla="*/ 469 h 495"/>
                <a:gd name="T20" fmla="*/ 156 w 312"/>
                <a:gd name="T21" fmla="*/ 463 h 495"/>
                <a:gd name="T22" fmla="*/ 156 w 312"/>
                <a:gd name="T23" fmla="*/ 463 h 495"/>
                <a:gd name="T24" fmla="*/ 165 w 312"/>
                <a:gd name="T25" fmla="*/ 415 h 495"/>
                <a:gd name="T26" fmla="*/ 122 w 312"/>
                <a:gd name="T27" fmla="*/ 311 h 495"/>
                <a:gd name="T28" fmla="*/ 122 w 312"/>
                <a:gd name="T29" fmla="*/ 310 h 495"/>
                <a:gd name="T30" fmla="*/ 42 w 312"/>
                <a:gd name="T31" fmla="*/ 264 h 495"/>
                <a:gd name="T32" fmla="*/ 0 w 312"/>
                <a:gd name="T33" fmla="*/ 157 h 495"/>
                <a:gd name="T34" fmla="*/ 156 w 312"/>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2" h="495">
                  <a:moveTo>
                    <a:pt x="156" y="0"/>
                  </a:moveTo>
                  <a:cubicBezTo>
                    <a:pt x="242" y="0"/>
                    <a:pt x="312" y="72"/>
                    <a:pt x="312" y="159"/>
                  </a:cubicBezTo>
                  <a:cubicBezTo>
                    <a:pt x="312" y="159"/>
                    <a:pt x="312" y="163"/>
                    <a:pt x="312" y="163"/>
                  </a:cubicBezTo>
                  <a:cubicBezTo>
                    <a:pt x="312" y="163"/>
                    <a:pt x="312" y="163"/>
                    <a:pt x="312" y="163"/>
                  </a:cubicBezTo>
                  <a:cubicBezTo>
                    <a:pt x="312" y="283"/>
                    <a:pt x="275" y="389"/>
                    <a:pt x="212" y="480"/>
                  </a:cubicBezTo>
                  <a:cubicBezTo>
                    <a:pt x="210" y="482"/>
                    <a:pt x="209" y="484"/>
                    <a:pt x="207" y="486"/>
                  </a:cubicBezTo>
                  <a:cubicBezTo>
                    <a:pt x="207" y="486"/>
                    <a:pt x="207" y="486"/>
                    <a:pt x="207" y="486"/>
                  </a:cubicBezTo>
                  <a:cubicBezTo>
                    <a:pt x="207" y="486"/>
                    <a:pt x="207" y="486"/>
                    <a:pt x="207" y="486"/>
                  </a:cubicBezTo>
                  <a:cubicBezTo>
                    <a:pt x="201" y="491"/>
                    <a:pt x="193" y="495"/>
                    <a:pt x="184" y="495"/>
                  </a:cubicBezTo>
                  <a:cubicBezTo>
                    <a:pt x="168" y="495"/>
                    <a:pt x="154" y="486"/>
                    <a:pt x="154" y="469"/>
                  </a:cubicBezTo>
                  <a:cubicBezTo>
                    <a:pt x="154" y="465"/>
                    <a:pt x="155" y="463"/>
                    <a:pt x="156" y="463"/>
                  </a:cubicBezTo>
                  <a:cubicBezTo>
                    <a:pt x="156" y="463"/>
                    <a:pt x="156" y="463"/>
                    <a:pt x="156" y="463"/>
                  </a:cubicBezTo>
                  <a:cubicBezTo>
                    <a:pt x="160" y="443"/>
                    <a:pt x="167" y="431"/>
                    <a:pt x="165" y="415"/>
                  </a:cubicBezTo>
                  <a:cubicBezTo>
                    <a:pt x="158" y="374"/>
                    <a:pt x="148" y="339"/>
                    <a:pt x="122" y="311"/>
                  </a:cubicBezTo>
                  <a:cubicBezTo>
                    <a:pt x="122" y="311"/>
                    <a:pt x="122" y="310"/>
                    <a:pt x="122" y="310"/>
                  </a:cubicBezTo>
                  <a:cubicBezTo>
                    <a:pt x="101" y="288"/>
                    <a:pt x="73" y="271"/>
                    <a:pt x="42" y="264"/>
                  </a:cubicBezTo>
                  <a:cubicBezTo>
                    <a:pt x="16" y="236"/>
                    <a:pt x="0" y="198"/>
                    <a:pt x="0" y="157"/>
                  </a:cubicBezTo>
                  <a:cubicBezTo>
                    <a:pt x="0" y="70"/>
                    <a:pt x="70" y="0"/>
                    <a:pt x="156" y="0"/>
                  </a:cubicBezTo>
                  <a:close/>
                </a:path>
              </a:pathLst>
            </a:custGeom>
            <a:solidFill>
              <a:srgbClr val="433D3C"/>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000000"/>
                </a:solidFill>
                <a:effectLst/>
                <a:uLnTx/>
                <a:uFillTx/>
                <a:latin typeface="Arial" panose="020B0604020202020204"/>
                <a:ea typeface="微软雅黑" panose="020B0503020204020204" pitchFamily="34" charset="-122"/>
                <a:cs typeface="+mn-ea"/>
                <a:sym typeface="+mn-lt"/>
              </a:endParaRPr>
            </a:p>
          </p:txBody>
        </p:sp>
        <p:sp>
          <p:nvSpPr>
            <p:cNvPr id="43" name="Freeform: Shape 14"/>
            <p:cNvSpPr/>
            <p:nvPr/>
          </p:nvSpPr>
          <p:spPr bwMode="auto">
            <a:xfrm rot="3026502">
              <a:off x="10064186" y="706087"/>
              <a:ext cx="987523" cy="1806036"/>
            </a:xfrm>
            <a:custGeom>
              <a:avLst/>
              <a:gdLst>
                <a:gd name="T0" fmla="*/ 298 w 596"/>
                <a:gd name="T1" fmla="*/ 1092 h 1092"/>
                <a:gd name="T2" fmla="*/ 159 w 596"/>
                <a:gd name="T3" fmla="*/ 1092 h 1092"/>
                <a:gd name="T4" fmla="*/ 21 w 596"/>
                <a:gd name="T5" fmla="*/ 513 h 1092"/>
                <a:gd name="T6" fmla="*/ 298 w 596"/>
                <a:gd name="T7" fmla="*/ 0 h 1092"/>
                <a:gd name="T8" fmla="*/ 299 w 596"/>
                <a:gd name="T9" fmla="*/ 0 h 1092"/>
                <a:gd name="T10" fmla="*/ 575 w 596"/>
                <a:gd name="T11" fmla="*/ 513 h 1092"/>
                <a:gd name="T12" fmla="*/ 437 w 596"/>
                <a:gd name="T13" fmla="*/ 1092 h 1092"/>
                <a:gd name="T14" fmla="*/ 298 w 596"/>
                <a:gd name="T15" fmla="*/ 1092 h 10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rgbClr val="C00000"/>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000000"/>
                </a:solidFill>
                <a:effectLst/>
                <a:uLnTx/>
                <a:uFillTx/>
                <a:latin typeface="Arial" panose="020B0604020202020204"/>
                <a:ea typeface="微软雅黑" panose="020B0503020204020204" pitchFamily="34" charset="-122"/>
                <a:cs typeface="+mn-ea"/>
                <a:sym typeface="+mn-lt"/>
              </a:endParaRPr>
            </a:p>
          </p:txBody>
        </p:sp>
        <p:sp>
          <p:nvSpPr>
            <p:cNvPr id="44" name="Freeform: Shape 15"/>
            <p:cNvSpPr/>
            <p:nvPr/>
          </p:nvSpPr>
          <p:spPr bwMode="auto">
            <a:xfrm rot="3026502">
              <a:off x="9900884" y="1650070"/>
              <a:ext cx="874384" cy="284943"/>
            </a:xfrm>
            <a:custGeom>
              <a:avLst/>
              <a:gdLst>
                <a:gd name="T0" fmla="*/ 508 w 528"/>
                <a:gd name="T1" fmla="*/ 124 h 172"/>
                <a:gd name="T2" fmla="*/ 528 w 528"/>
                <a:gd name="T3" fmla="*/ 0 h 172"/>
                <a:gd name="T4" fmla="*/ 248 w 528"/>
                <a:gd name="T5" fmla="*/ 66 h 172"/>
                <a:gd name="T6" fmla="*/ 0 w 528"/>
                <a:gd name="T7" fmla="*/ 15 h 172"/>
                <a:gd name="T8" fmla="*/ 21 w 528"/>
                <a:gd name="T9" fmla="*/ 136 h 172"/>
                <a:gd name="T10" fmla="*/ 248 w 528"/>
                <a:gd name="T11" fmla="*/ 172 h 172"/>
                <a:gd name="T12" fmla="*/ 508 w 528"/>
                <a:gd name="T13" fmla="*/ 124 h 172"/>
              </a:gdLst>
              <a:ahLst/>
              <a:cxnLst>
                <a:cxn ang="0">
                  <a:pos x="T0" y="T1"/>
                </a:cxn>
                <a:cxn ang="0">
                  <a:pos x="T2" y="T3"/>
                </a:cxn>
                <a:cxn ang="0">
                  <a:pos x="T4" y="T5"/>
                </a:cxn>
                <a:cxn ang="0">
                  <a:pos x="T6" y="T7"/>
                </a:cxn>
                <a:cxn ang="0">
                  <a:pos x="T8" y="T9"/>
                </a:cxn>
                <a:cxn ang="0">
                  <a:pos x="T10" y="T11"/>
                </a:cxn>
                <a:cxn ang="0">
                  <a:pos x="T12" y="T13"/>
                </a:cxn>
              </a:cxnLst>
              <a:rect l="0" t="0" r="r" b="b"/>
              <a:pathLst>
                <a:path w="528" h="172">
                  <a:moveTo>
                    <a:pt x="508" y="124"/>
                  </a:moveTo>
                  <a:cubicBezTo>
                    <a:pt x="517" y="79"/>
                    <a:pt x="524" y="36"/>
                    <a:pt x="528" y="0"/>
                  </a:cubicBezTo>
                  <a:cubicBezTo>
                    <a:pt x="444" y="42"/>
                    <a:pt x="349" y="66"/>
                    <a:pt x="248" y="66"/>
                  </a:cubicBezTo>
                  <a:cubicBezTo>
                    <a:pt x="160" y="66"/>
                    <a:pt x="76" y="48"/>
                    <a:pt x="0" y="15"/>
                  </a:cubicBezTo>
                  <a:cubicBezTo>
                    <a:pt x="5" y="51"/>
                    <a:pt x="12" y="92"/>
                    <a:pt x="21" y="136"/>
                  </a:cubicBezTo>
                  <a:cubicBezTo>
                    <a:pt x="92" y="159"/>
                    <a:pt x="169" y="172"/>
                    <a:pt x="248" y="172"/>
                  </a:cubicBezTo>
                  <a:cubicBezTo>
                    <a:pt x="340" y="172"/>
                    <a:pt x="427" y="155"/>
                    <a:pt x="508" y="124"/>
                  </a:cubicBezTo>
                  <a:close/>
                </a:path>
              </a:pathLst>
            </a:custGeom>
            <a:solidFill>
              <a:srgbClr val="433D3C"/>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000000"/>
                </a:solidFill>
                <a:effectLst/>
                <a:uLnTx/>
                <a:uFillTx/>
                <a:latin typeface="Arial" panose="020B0604020202020204"/>
                <a:ea typeface="微软雅黑" panose="020B0503020204020204" pitchFamily="34" charset="-122"/>
                <a:cs typeface="+mn-ea"/>
                <a:sym typeface="+mn-lt"/>
              </a:endParaRPr>
            </a:p>
          </p:txBody>
        </p:sp>
        <p:sp>
          <p:nvSpPr>
            <p:cNvPr id="45" name="Freeform: Shape 16"/>
            <p:cNvSpPr/>
            <p:nvPr/>
          </p:nvSpPr>
          <p:spPr bwMode="auto">
            <a:xfrm rot="3026502">
              <a:off x="10176507" y="1425488"/>
              <a:ext cx="923969" cy="233262"/>
            </a:xfrm>
            <a:custGeom>
              <a:avLst/>
              <a:gdLst>
                <a:gd name="T0" fmla="*/ 557 w 558"/>
                <a:gd name="T1" fmla="*/ 80 h 141"/>
                <a:gd name="T2" fmla="*/ 552 w 558"/>
                <a:gd name="T3" fmla="*/ 0 h 141"/>
                <a:gd name="T4" fmla="*/ 278 w 558"/>
                <a:gd name="T5" fmla="*/ 62 h 141"/>
                <a:gd name="T6" fmla="*/ 6 w 558"/>
                <a:gd name="T7" fmla="*/ 1 h 141"/>
                <a:gd name="T8" fmla="*/ 2 w 558"/>
                <a:gd name="T9" fmla="*/ 92 h 141"/>
                <a:gd name="T10" fmla="*/ 264 w 558"/>
                <a:gd name="T11" fmla="*/ 141 h 141"/>
                <a:gd name="T12" fmla="*/ 557 w 558"/>
                <a:gd name="T13" fmla="*/ 80 h 141"/>
              </a:gdLst>
              <a:ahLst/>
              <a:cxnLst>
                <a:cxn ang="0">
                  <a:pos x="T0" y="T1"/>
                </a:cxn>
                <a:cxn ang="0">
                  <a:pos x="T2" y="T3"/>
                </a:cxn>
                <a:cxn ang="0">
                  <a:pos x="T4" y="T5"/>
                </a:cxn>
                <a:cxn ang="0">
                  <a:pos x="T6" y="T7"/>
                </a:cxn>
                <a:cxn ang="0">
                  <a:pos x="T8" y="T9"/>
                </a:cxn>
                <a:cxn ang="0">
                  <a:pos x="T10" y="T11"/>
                </a:cxn>
                <a:cxn ang="0">
                  <a:pos x="T12" y="T13"/>
                </a:cxn>
              </a:cxnLst>
              <a:rect l="0" t="0" r="r" b="b"/>
              <a:pathLst>
                <a:path w="558" h="141">
                  <a:moveTo>
                    <a:pt x="557" y="80"/>
                  </a:moveTo>
                  <a:cubicBezTo>
                    <a:pt x="558" y="53"/>
                    <a:pt x="556" y="26"/>
                    <a:pt x="552" y="0"/>
                  </a:cubicBezTo>
                  <a:cubicBezTo>
                    <a:pt x="469" y="40"/>
                    <a:pt x="376" y="62"/>
                    <a:pt x="278" y="62"/>
                  </a:cubicBezTo>
                  <a:cubicBezTo>
                    <a:pt x="181" y="62"/>
                    <a:pt x="88" y="40"/>
                    <a:pt x="6" y="1"/>
                  </a:cubicBezTo>
                  <a:cubicBezTo>
                    <a:pt x="2" y="31"/>
                    <a:pt x="0" y="61"/>
                    <a:pt x="2" y="92"/>
                  </a:cubicBezTo>
                  <a:cubicBezTo>
                    <a:pt x="84" y="123"/>
                    <a:pt x="172" y="141"/>
                    <a:pt x="264" y="141"/>
                  </a:cubicBezTo>
                  <a:cubicBezTo>
                    <a:pt x="368" y="141"/>
                    <a:pt x="467" y="119"/>
                    <a:pt x="557" y="80"/>
                  </a:cubicBezTo>
                  <a:close/>
                </a:path>
              </a:pathLst>
            </a:custGeom>
            <a:solidFill>
              <a:srgbClr val="433D3C"/>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000000"/>
                </a:solidFill>
                <a:effectLst/>
                <a:uLnTx/>
                <a:uFillTx/>
                <a:latin typeface="Arial" panose="020B0604020202020204"/>
                <a:ea typeface="微软雅黑" panose="020B0503020204020204" pitchFamily="34" charset="-122"/>
                <a:cs typeface="+mn-ea"/>
                <a:sym typeface="+mn-lt"/>
              </a:endParaRPr>
            </a:p>
          </p:txBody>
        </p:sp>
        <p:sp>
          <p:nvSpPr>
            <p:cNvPr id="46" name="Oval 17"/>
            <p:cNvSpPr/>
            <p:nvPr/>
          </p:nvSpPr>
          <p:spPr bwMode="auto">
            <a:xfrm rot="3026502">
              <a:off x="10542344" y="1517068"/>
              <a:ext cx="112441" cy="112441"/>
            </a:xfrm>
            <a:prstGeom prst="ellipse">
              <a:avLst/>
            </a:prstGeom>
            <a:solidFill>
              <a:srgbClr val="B3B3B3"/>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000000"/>
                </a:solidFill>
                <a:effectLst/>
                <a:uLnTx/>
                <a:uFillTx/>
                <a:latin typeface="Arial" panose="020B0604020202020204"/>
                <a:ea typeface="微软雅黑" panose="020B0503020204020204" pitchFamily="34" charset="-122"/>
                <a:cs typeface="+mn-ea"/>
                <a:sym typeface="+mn-lt"/>
              </a:endParaRPr>
            </a:p>
          </p:txBody>
        </p:sp>
        <p:sp>
          <p:nvSpPr>
            <p:cNvPr id="47" name="Oval 18"/>
            <p:cNvSpPr/>
            <p:nvPr/>
          </p:nvSpPr>
          <p:spPr bwMode="auto">
            <a:xfrm rot="3026502">
              <a:off x="10542344" y="1517068"/>
              <a:ext cx="112441" cy="112441"/>
            </a:xfrm>
            <a:prstGeom prst="ellipse">
              <a:avLst/>
            </a:prstGeom>
            <a:solidFill>
              <a:srgbClr val="B3B3B3"/>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000000"/>
                </a:solidFill>
                <a:effectLst/>
                <a:uLnTx/>
                <a:uFillTx/>
                <a:latin typeface="Arial" panose="020B0604020202020204"/>
                <a:ea typeface="微软雅黑" panose="020B0503020204020204" pitchFamily="34" charset="-122"/>
                <a:cs typeface="+mn-ea"/>
                <a:sym typeface="+mn-lt"/>
              </a:endParaRPr>
            </a:p>
          </p:txBody>
        </p:sp>
        <p:sp>
          <p:nvSpPr>
            <p:cNvPr id="48" name="Oval 19"/>
            <p:cNvSpPr/>
            <p:nvPr/>
          </p:nvSpPr>
          <p:spPr bwMode="auto">
            <a:xfrm rot="3026502">
              <a:off x="10542344" y="1517068"/>
              <a:ext cx="112441" cy="112441"/>
            </a:xfrm>
            <a:prstGeom prst="ellipse">
              <a:avLst/>
            </a:prstGeom>
            <a:solidFill>
              <a:srgbClr val="C1111B">
                <a:lumMod val="20000"/>
                <a:lumOff val="80000"/>
              </a:srgbClr>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000000"/>
                </a:solidFill>
                <a:effectLst/>
                <a:uLnTx/>
                <a:uFillTx/>
                <a:latin typeface="Arial" panose="020B0604020202020204"/>
                <a:ea typeface="微软雅黑" panose="020B0503020204020204" pitchFamily="34" charset="-122"/>
                <a:cs typeface="+mn-ea"/>
                <a:sym typeface="+mn-lt"/>
              </a:endParaRPr>
            </a:p>
          </p:txBody>
        </p:sp>
        <p:sp>
          <p:nvSpPr>
            <p:cNvPr id="49" name="Oval 20"/>
            <p:cNvSpPr/>
            <p:nvPr/>
          </p:nvSpPr>
          <p:spPr bwMode="auto">
            <a:xfrm rot="3026502">
              <a:off x="10416349" y="1635888"/>
              <a:ext cx="91489" cy="89394"/>
            </a:xfrm>
            <a:prstGeom prst="ellipse">
              <a:avLst/>
            </a:prstGeom>
            <a:solidFill>
              <a:srgbClr val="B3B3B3"/>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000000"/>
                </a:solidFill>
                <a:effectLst/>
                <a:uLnTx/>
                <a:uFillTx/>
                <a:latin typeface="Arial" panose="020B0604020202020204"/>
                <a:ea typeface="微软雅黑" panose="020B0503020204020204" pitchFamily="34" charset="-122"/>
                <a:cs typeface="+mn-ea"/>
                <a:sym typeface="+mn-lt"/>
              </a:endParaRPr>
            </a:p>
          </p:txBody>
        </p:sp>
        <p:sp>
          <p:nvSpPr>
            <p:cNvPr id="50" name="Oval 21"/>
            <p:cNvSpPr/>
            <p:nvPr/>
          </p:nvSpPr>
          <p:spPr bwMode="auto">
            <a:xfrm rot="3026502">
              <a:off x="10416349" y="1635888"/>
              <a:ext cx="91489" cy="89394"/>
            </a:xfrm>
            <a:prstGeom prst="ellipse">
              <a:avLst/>
            </a:prstGeom>
            <a:solidFill>
              <a:srgbClr val="B3B3B3"/>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000000"/>
                </a:solidFill>
                <a:effectLst/>
                <a:uLnTx/>
                <a:uFillTx/>
                <a:latin typeface="Arial" panose="020B0604020202020204"/>
                <a:ea typeface="微软雅黑" panose="020B0503020204020204" pitchFamily="34" charset="-122"/>
                <a:cs typeface="+mn-ea"/>
                <a:sym typeface="+mn-lt"/>
              </a:endParaRPr>
            </a:p>
          </p:txBody>
        </p:sp>
        <p:sp>
          <p:nvSpPr>
            <p:cNvPr id="51" name="Oval 22"/>
            <p:cNvSpPr/>
            <p:nvPr/>
          </p:nvSpPr>
          <p:spPr bwMode="auto">
            <a:xfrm rot="3026502">
              <a:off x="10416349" y="1635888"/>
              <a:ext cx="91489" cy="89394"/>
            </a:xfrm>
            <a:prstGeom prst="ellipse">
              <a:avLst/>
            </a:prstGeom>
            <a:solidFill>
              <a:srgbClr val="C1111B">
                <a:lumMod val="20000"/>
                <a:lumOff val="80000"/>
              </a:srgbClr>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000000"/>
                </a:solidFill>
                <a:effectLst/>
                <a:uLnTx/>
                <a:uFillTx/>
                <a:latin typeface="Arial" panose="020B0604020202020204"/>
                <a:ea typeface="微软雅黑" panose="020B0503020204020204" pitchFamily="34" charset="-122"/>
                <a:cs typeface="+mn-ea"/>
                <a:sym typeface="+mn-lt"/>
              </a:endParaRPr>
            </a:p>
          </p:txBody>
        </p:sp>
        <p:sp>
          <p:nvSpPr>
            <p:cNvPr id="52" name="Oval 23"/>
            <p:cNvSpPr/>
            <p:nvPr/>
          </p:nvSpPr>
          <p:spPr bwMode="auto">
            <a:xfrm rot="3026502">
              <a:off x="10296815" y="1734629"/>
              <a:ext cx="91489" cy="89394"/>
            </a:xfrm>
            <a:prstGeom prst="ellipse">
              <a:avLst/>
            </a:prstGeom>
            <a:solidFill>
              <a:srgbClr val="B3B3B3"/>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000000"/>
                </a:solidFill>
                <a:effectLst/>
                <a:uLnTx/>
                <a:uFillTx/>
                <a:latin typeface="Arial" panose="020B0604020202020204"/>
                <a:ea typeface="微软雅黑" panose="020B0503020204020204" pitchFamily="34" charset="-122"/>
                <a:cs typeface="+mn-ea"/>
                <a:sym typeface="+mn-lt"/>
              </a:endParaRPr>
            </a:p>
          </p:txBody>
        </p:sp>
        <p:sp>
          <p:nvSpPr>
            <p:cNvPr id="53" name="Oval 24"/>
            <p:cNvSpPr/>
            <p:nvPr/>
          </p:nvSpPr>
          <p:spPr bwMode="auto">
            <a:xfrm rot="3026502">
              <a:off x="10296815" y="1734629"/>
              <a:ext cx="91489" cy="89394"/>
            </a:xfrm>
            <a:prstGeom prst="ellipse">
              <a:avLst/>
            </a:prstGeom>
            <a:solidFill>
              <a:srgbClr val="B3B3B3"/>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000000"/>
                </a:solidFill>
                <a:effectLst/>
                <a:uLnTx/>
                <a:uFillTx/>
                <a:latin typeface="Arial" panose="020B0604020202020204"/>
                <a:ea typeface="微软雅黑" panose="020B0503020204020204" pitchFamily="34" charset="-122"/>
                <a:cs typeface="+mn-ea"/>
                <a:sym typeface="+mn-lt"/>
              </a:endParaRPr>
            </a:p>
          </p:txBody>
        </p:sp>
        <p:sp>
          <p:nvSpPr>
            <p:cNvPr id="54" name="Oval 25"/>
            <p:cNvSpPr/>
            <p:nvPr/>
          </p:nvSpPr>
          <p:spPr bwMode="auto">
            <a:xfrm rot="3026502">
              <a:off x="10296815" y="1734629"/>
              <a:ext cx="91489" cy="89394"/>
            </a:xfrm>
            <a:prstGeom prst="ellipse">
              <a:avLst/>
            </a:prstGeom>
            <a:solidFill>
              <a:srgbClr val="C1111B">
                <a:lumMod val="20000"/>
                <a:lumOff val="80000"/>
              </a:srgbClr>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000000"/>
                </a:solidFill>
                <a:effectLst/>
                <a:uLnTx/>
                <a:uFillTx/>
                <a:latin typeface="Arial" panose="020B0604020202020204"/>
                <a:ea typeface="微软雅黑" panose="020B0503020204020204" pitchFamily="34" charset="-122"/>
                <a:cs typeface="+mn-ea"/>
                <a:sym typeface="+mn-lt"/>
              </a:endParaRPr>
            </a:p>
          </p:txBody>
        </p:sp>
        <p:sp>
          <p:nvSpPr>
            <p:cNvPr id="55" name="Freeform: Shape 26"/>
            <p:cNvSpPr/>
            <p:nvPr/>
          </p:nvSpPr>
          <p:spPr bwMode="auto">
            <a:xfrm rot="3026502">
              <a:off x="9886487" y="1698180"/>
              <a:ext cx="129202" cy="819909"/>
            </a:xfrm>
            <a:custGeom>
              <a:avLst/>
              <a:gdLst>
                <a:gd name="T0" fmla="*/ 77 w 78"/>
                <a:gd name="T1" fmla="*/ 48 h 496"/>
                <a:gd name="T2" fmla="*/ 78 w 78"/>
                <a:gd name="T3" fmla="*/ 39 h 496"/>
                <a:gd name="T4" fmla="*/ 39 w 78"/>
                <a:gd name="T5" fmla="*/ 0 h 496"/>
                <a:gd name="T6" fmla="*/ 0 w 78"/>
                <a:gd name="T7" fmla="*/ 40 h 496"/>
                <a:gd name="T8" fmla="*/ 18 w 78"/>
                <a:gd name="T9" fmla="*/ 475 h 496"/>
                <a:gd name="T10" fmla="*/ 19 w 78"/>
                <a:gd name="T11" fmla="*/ 475 h 496"/>
                <a:gd name="T12" fmla="*/ 19 w 78"/>
                <a:gd name="T13" fmla="*/ 475 h 496"/>
                <a:gd name="T14" fmla="*/ 40 w 78"/>
                <a:gd name="T15" fmla="*/ 496 h 496"/>
                <a:gd name="T16" fmla="*/ 61 w 78"/>
                <a:gd name="T17" fmla="*/ 475 h 496"/>
                <a:gd name="T18" fmla="*/ 61 w 78"/>
                <a:gd name="T19" fmla="*/ 475 h 496"/>
                <a:gd name="T20" fmla="*/ 61 w 78"/>
                <a:gd name="T21" fmla="*/ 475 h 496"/>
                <a:gd name="T22" fmla="*/ 77 w 78"/>
                <a:gd name="T23" fmla="*/ 48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 h="496">
                  <a:moveTo>
                    <a:pt x="77" y="48"/>
                  </a:moveTo>
                  <a:cubicBezTo>
                    <a:pt x="77" y="45"/>
                    <a:pt x="78" y="42"/>
                    <a:pt x="78" y="39"/>
                  </a:cubicBezTo>
                  <a:cubicBezTo>
                    <a:pt x="78" y="18"/>
                    <a:pt x="60" y="0"/>
                    <a:pt x="39" y="0"/>
                  </a:cubicBezTo>
                  <a:cubicBezTo>
                    <a:pt x="17" y="0"/>
                    <a:pt x="0" y="18"/>
                    <a:pt x="0" y="40"/>
                  </a:cubicBezTo>
                  <a:cubicBezTo>
                    <a:pt x="18" y="475"/>
                    <a:pt x="18" y="475"/>
                    <a:pt x="18" y="475"/>
                  </a:cubicBezTo>
                  <a:cubicBezTo>
                    <a:pt x="19" y="475"/>
                    <a:pt x="19" y="475"/>
                    <a:pt x="19" y="475"/>
                  </a:cubicBezTo>
                  <a:cubicBezTo>
                    <a:pt x="19" y="475"/>
                    <a:pt x="19" y="475"/>
                    <a:pt x="19" y="475"/>
                  </a:cubicBezTo>
                  <a:cubicBezTo>
                    <a:pt x="19" y="487"/>
                    <a:pt x="29" y="496"/>
                    <a:pt x="40" y="496"/>
                  </a:cubicBezTo>
                  <a:cubicBezTo>
                    <a:pt x="52" y="496"/>
                    <a:pt x="61" y="487"/>
                    <a:pt x="61" y="475"/>
                  </a:cubicBezTo>
                  <a:cubicBezTo>
                    <a:pt x="61" y="475"/>
                    <a:pt x="61" y="475"/>
                    <a:pt x="61" y="475"/>
                  </a:cubicBezTo>
                  <a:cubicBezTo>
                    <a:pt x="61" y="475"/>
                    <a:pt x="61" y="475"/>
                    <a:pt x="61" y="475"/>
                  </a:cubicBezTo>
                  <a:lnTo>
                    <a:pt x="77" y="48"/>
                  </a:lnTo>
                  <a:close/>
                </a:path>
              </a:pathLst>
            </a:custGeom>
            <a:solidFill>
              <a:srgbClr val="433D3C"/>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000000"/>
                </a:solidFill>
                <a:effectLst/>
                <a:uLnTx/>
                <a:uFillTx/>
                <a:latin typeface="Arial" panose="020B0604020202020204"/>
                <a:ea typeface="微软雅黑" panose="020B0503020204020204" pitchFamily="34" charset="-122"/>
                <a:cs typeface="+mn-ea"/>
                <a:sym typeface="+mn-lt"/>
              </a:endParaRPr>
            </a:p>
          </p:txBody>
        </p:sp>
        <p:sp>
          <p:nvSpPr>
            <p:cNvPr id="56" name="Oval 27"/>
            <p:cNvSpPr/>
            <p:nvPr/>
          </p:nvSpPr>
          <p:spPr bwMode="auto">
            <a:xfrm rot="3026502">
              <a:off x="10707783" y="1195435"/>
              <a:ext cx="323354" cy="322656"/>
            </a:xfrm>
            <a:prstGeom prst="ellipse">
              <a:avLst/>
            </a:prstGeom>
            <a:solidFill>
              <a:srgbClr val="FFFFFF"/>
            </a:solidFill>
            <a:ln>
              <a:solidFill>
                <a:srgbClr val="004F67">
                  <a:lumMod val="20000"/>
                  <a:lumOff val="80000"/>
                </a:srgbClr>
              </a:solid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000000"/>
                </a:solidFill>
                <a:effectLst/>
                <a:uLnTx/>
                <a:uFillTx/>
                <a:latin typeface="Arial" panose="020B0604020202020204"/>
                <a:ea typeface="微软雅黑" panose="020B0503020204020204" pitchFamily="3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250"/>
                                        <p:tgtEl>
                                          <p:spTgt spid="5"/>
                                        </p:tgtEl>
                                      </p:cBhvr>
                                    </p:animEffect>
                                  </p:childTnLst>
                                </p:cTn>
                              </p:par>
                              <p:par>
                                <p:cTn id="8" presetID="2" presetClass="entr" presetSubtype="12" fill="hold" nodeType="withEffect">
                                  <p:stCondLst>
                                    <p:cond delay="0"/>
                                  </p:stCondLst>
                                  <p:childTnLst>
                                    <p:set>
                                      <p:cBhvr>
                                        <p:cTn id="9" dur="1" fill="hold">
                                          <p:stCondLst>
                                            <p:cond delay="0"/>
                                          </p:stCondLst>
                                        </p:cTn>
                                        <p:tgtEl>
                                          <p:spTgt spid="33"/>
                                        </p:tgtEl>
                                        <p:attrNameLst>
                                          <p:attrName>style.visibility</p:attrName>
                                        </p:attrNameLst>
                                      </p:cBhvr>
                                      <p:to>
                                        <p:strVal val="visible"/>
                                      </p:to>
                                    </p:set>
                                    <p:anim calcmode="lin" valueType="num">
                                      <p:cBhvr additive="base">
                                        <p:cTn id="10" dur="1300" fill="hold"/>
                                        <p:tgtEl>
                                          <p:spTgt spid="33"/>
                                        </p:tgtEl>
                                        <p:attrNameLst>
                                          <p:attrName>ppt_x</p:attrName>
                                        </p:attrNameLst>
                                      </p:cBhvr>
                                      <p:tavLst>
                                        <p:tav tm="0">
                                          <p:val>
                                            <p:strVal val="0-#ppt_w/2"/>
                                          </p:val>
                                        </p:tav>
                                        <p:tav tm="100000">
                                          <p:val>
                                            <p:strVal val="#ppt_x"/>
                                          </p:val>
                                        </p:tav>
                                      </p:tavLst>
                                    </p:anim>
                                    <p:anim calcmode="lin" valueType="num">
                                      <p:cBhvr additive="base">
                                        <p:cTn id="11" dur="1300" fill="hold"/>
                                        <p:tgtEl>
                                          <p:spTgt spid="33"/>
                                        </p:tgtEl>
                                        <p:attrNameLst>
                                          <p:attrName>ppt_y</p:attrName>
                                        </p:attrNameLst>
                                      </p:cBhvr>
                                      <p:tavLst>
                                        <p:tav tm="0">
                                          <p:val>
                                            <p:strVal val="1+#ppt_h/2"/>
                                          </p:val>
                                        </p:tav>
                                        <p:tav tm="100000">
                                          <p:val>
                                            <p:strVal val="#ppt_y"/>
                                          </p:val>
                                        </p:tav>
                                      </p:tavLst>
                                    </p:anim>
                                  </p:childTnLst>
                                </p:cTn>
                              </p:par>
                            </p:childTnLst>
                          </p:cTn>
                        </p:par>
                        <p:par>
                          <p:cTn id="12" fill="hold">
                            <p:stCondLst>
                              <p:cond delay="1500"/>
                            </p:stCondLst>
                            <p:childTnLst>
                              <p:par>
                                <p:cTn id="13" presetID="47"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1000"/>
                                        <p:tgtEl>
                                          <p:spTgt spid="15"/>
                                        </p:tgtEl>
                                      </p:cBhvr>
                                    </p:animEffect>
                                    <p:anim calcmode="lin" valueType="num">
                                      <p:cBhvr>
                                        <p:cTn id="21" dur="1000" fill="hold"/>
                                        <p:tgtEl>
                                          <p:spTgt spid="15"/>
                                        </p:tgtEl>
                                        <p:attrNameLst>
                                          <p:attrName>ppt_x</p:attrName>
                                        </p:attrNameLst>
                                      </p:cBhvr>
                                      <p:tavLst>
                                        <p:tav tm="0">
                                          <p:val>
                                            <p:strVal val="#ppt_x"/>
                                          </p:val>
                                        </p:tav>
                                        <p:tav tm="100000">
                                          <p:val>
                                            <p:strVal val="#ppt_x"/>
                                          </p:val>
                                        </p:tav>
                                      </p:tavLst>
                                    </p:anim>
                                    <p:anim calcmode="lin" valueType="num">
                                      <p:cBhvr>
                                        <p:cTn id="22" dur="1000" fill="hold"/>
                                        <p:tgtEl>
                                          <p:spTgt spid="15"/>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anim calcmode="lin" valueType="num">
                                      <p:cBhvr>
                                        <p:cTn id="26" dur="1000" fill="hold"/>
                                        <p:tgtEl>
                                          <p:spTgt spid="21"/>
                                        </p:tgtEl>
                                        <p:attrNameLst>
                                          <p:attrName>ppt_x</p:attrName>
                                        </p:attrNameLst>
                                      </p:cBhvr>
                                      <p:tavLst>
                                        <p:tav tm="0">
                                          <p:val>
                                            <p:strVal val="#ppt_x"/>
                                          </p:val>
                                        </p:tav>
                                        <p:tav tm="100000">
                                          <p:val>
                                            <p:strVal val="#ppt_x"/>
                                          </p:val>
                                        </p:tav>
                                      </p:tavLst>
                                    </p:anim>
                                    <p:anim calcmode="lin" valueType="num">
                                      <p:cBhvr>
                                        <p:cTn id="27" dur="1000" fill="hold"/>
                                        <p:tgtEl>
                                          <p:spTgt spid="21"/>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1000"/>
                                        <p:tgtEl>
                                          <p:spTgt spid="27"/>
                                        </p:tgtEl>
                                      </p:cBhvr>
                                    </p:animEffect>
                                    <p:anim calcmode="lin" valueType="num">
                                      <p:cBhvr>
                                        <p:cTn id="31" dur="1000" fill="hold"/>
                                        <p:tgtEl>
                                          <p:spTgt spid="27"/>
                                        </p:tgtEl>
                                        <p:attrNameLst>
                                          <p:attrName>ppt_x</p:attrName>
                                        </p:attrNameLst>
                                      </p:cBhvr>
                                      <p:tavLst>
                                        <p:tav tm="0">
                                          <p:val>
                                            <p:strVal val="#ppt_x"/>
                                          </p:val>
                                        </p:tav>
                                        <p:tav tm="100000">
                                          <p:val>
                                            <p:strVal val="#ppt_x"/>
                                          </p:val>
                                        </p:tav>
                                      </p:tavLst>
                                    </p:anim>
                                    <p:anim calcmode="lin" valueType="num">
                                      <p:cBhvr>
                                        <p:cTn id="32"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55869" y="88072"/>
            <a:ext cx="4208891" cy="584775"/>
            <a:chOff x="355869" y="88072"/>
            <a:chExt cx="4208891" cy="584775"/>
          </a:xfrm>
        </p:grpSpPr>
        <p:sp>
          <p:nvSpPr>
            <p:cNvPr id="8" name="矩形 7"/>
            <p:cNvSpPr/>
            <p:nvPr/>
          </p:nvSpPr>
          <p:spPr>
            <a:xfrm>
              <a:off x="355869" y="88072"/>
              <a:ext cx="2646878" cy="584775"/>
            </a:xfrm>
            <a:prstGeom prst="rect">
              <a:avLst/>
            </a:prstGeom>
          </p:spPr>
          <p:txBody>
            <a:bodyPr wrap="none">
              <a:spAutoFit/>
            </a:bodyPr>
            <a:lstStyle/>
            <a:p>
              <a:r>
                <a:rPr lang="zh-CN" altLang="en-US" sz="3200" b="1">
                  <a:solidFill>
                    <a:srgbClr val="C00000"/>
                  </a:solidFill>
                  <a:latin typeface="微软雅黑" panose="020B0503020204020204" pitchFamily="34" charset="-122"/>
                  <a:ea typeface="微软雅黑" panose="020B0503020204020204" pitchFamily="34" charset="-122"/>
                </a:rPr>
                <a:t>明年工作计划</a:t>
              </a:r>
              <a:endParaRPr lang="zh-CN" altLang="en-US" sz="3200" b="1" dirty="0">
                <a:solidFill>
                  <a:srgbClr val="C00000"/>
                </a:solidFill>
                <a:latin typeface="微软雅黑" panose="020B0503020204020204" pitchFamily="34" charset="-122"/>
                <a:ea typeface="微软雅黑" panose="020B0503020204020204" pitchFamily="34" charset="-122"/>
              </a:endParaRPr>
            </a:p>
          </p:txBody>
        </p:sp>
        <p:sp>
          <p:nvSpPr>
            <p:cNvPr id="9" name="矩形 8"/>
            <p:cNvSpPr/>
            <p:nvPr/>
          </p:nvSpPr>
          <p:spPr>
            <a:xfrm>
              <a:off x="2841211" y="258223"/>
              <a:ext cx="1723549" cy="400110"/>
            </a:xfrm>
            <a:prstGeom prst="rect">
              <a:avLst/>
            </a:prstGeom>
          </p:spPr>
          <p:txBody>
            <a:bodyPr wrap="none">
              <a:spAutoFit/>
            </a:bodyPr>
            <a:lstStyle/>
            <a:p>
              <a:pPr lvl="0"/>
              <a:r>
                <a:rPr lang="zh-CN" altLang="en-US" sz="2000">
                  <a:solidFill>
                    <a:prstClr val="black"/>
                  </a:solidFill>
                  <a:latin typeface="微软雅黑" panose="020B0503020204020204" pitchFamily="34" charset="-122"/>
                  <a:ea typeface="微软雅黑" panose="020B0503020204020204" pitchFamily="34" charset="-122"/>
                </a:rPr>
                <a:t>计划实施阶段</a:t>
              </a:r>
              <a:endParaRPr lang="zh-CN" altLang="en-US" sz="2000" dirty="0">
                <a:solidFill>
                  <a:prstClr val="black"/>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346647" y="2107029"/>
            <a:ext cx="1934334" cy="741556"/>
            <a:chOff x="1066502" y="1536888"/>
            <a:chExt cx="2182436" cy="836670"/>
          </a:xfrm>
        </p:grpSpPr>
        <p:sp>
          <p:nvSpPr>
            <p:cNvPr id="6" name="TextBox 52"/>
            <p:cNvSpPr txBox="1"/>
            <p:nvPr/>
          </p:nvSpPr>
          <p:spPr>
            <a:xfrm>
              <a:off x="1716453" y="1536888"/>
              <a:ext cx="1532485" cy="381978"/>
            </a:xfrm>
            <a:prstGeom prst="rect">
              <a:avLst/>
            </a:prstGeom>
            <a:noFill/>
          </p:spPr>
          <p:txBody>
            <a:bodyPr wrap="square">
              <a:spAutoFit/>
            </a:bodyPr>
            <a:lstStyle/>
            <a:p>
              <a:pPr algn="r" fontAlgn="base">
                <a:spcBef>
                  <a:spcPct val="0"/>
                </a:spcBef>
                <a:spcAft>
                  <a:spcPct val="0"/>
                </a:spcAft>
                <a:buFont typeface="Arial" panose="020B0604020202020204" pitchFamily="34" charset="0"/>
                <a:buNone/>
                <a:defRPr/>
              </a:pPr>
              <a:r>
                <a:rPr lang="zh-CN" altLang="en-US" sz="1600" b="1" dirty="0">
                  <a:solidFill>
                    <a:srgbClr val="4D4D4D"/>
                  </a:solidFill>
                  <a:latin typeface="微软雅黑" panose="020B0503020204020204" pitchFamily="34" charset="-122"/>
                  <a:ea typeface="微软雅黑" panose="020B0503020204020204" pitchFamily="34" charset="-122"/>
                </a:rPr>
                <a:t>分支目标一</a:t>
              </a:r>
              <a:endParaRPr lang="en-US" altLang="zh-CN" sz="1600" b="1" dirty="0">
                <a:solidFill>
                  <a:srgbClr val="4D4D4D"/>
                </a:solidFill>
                <a:latin typeface="微软雅黑" panose="020B0503020204020204" pitchFamily="34" charset="-122"/>
                <a:ea typeface="微软雅黑" panose="020B0503020204020204" pitchFamily="34" charset="-122"/>
              </a:endParaRPr>
            </a:p>
          </p:txBody>
        </p:sp>
        <p:sp>
          <p:nvSpPr>
            <p:cNvPr id="10" name="TextBox 53"/>
            <p:cNvSpPr txBox="1"/>
            <p:nvPr/>
          </p:nvSpPr>
          <p:spPr>
            <a:xfrm>
              <a:off x="1066502" y="1852679"/>
              <a:ext cx="2181733" cy="520879"/>
            </a:xfrm>
            <a:prstGeom prst="rect">
              <a:avLst/>
            </a:prstGeom>
            <a:noFill/>
          </p:spPr>
          <p:txBody>
            <a:bodyPr wrap="square">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algn="r" fontAlgn="base">
                <a:spcBef>
                  <a:spcPct val="0"/>
                </a:spcBef>
                <a:spcAft>
                  <a:spcPct val="0"/>
                </a:spcAft>
              </a:pPr>
              <a:r>
                <a:rPr lang="zh-CN" altLang="en-US" sz="1200" dirty="0">
                  <a:solidFill>
                    <a:srgbClr val="4D4D4D"/>
                  </a:solidFill>
                  <a:latin typeface="微软雅黑" panose="020B0503020204020204" pitchFamily="34" charset="-122"/>
                </a:rPr>
                <a:t>理清理论上的逻辑关系克服关键技术难点</a:t>
              </a:r>
              <a:endParaRPr lang="zh-CN" altLang="en-US" sz="1200" dirty="0">
                <a:solidFill>
                  <a:srgbClr val="4D4D4D"/>
                </a:solidFill>
                <a:latin typeface="微软雅黑" panose="020B0503020204020204" pitchFamily="34" charset="-122"/>
              </a:endParaRPr>
            </a:p>
          </p:txBody>
        </p:sp>
      </p:grpSp>
      <p:grpSp>
        <p:nvGrpSpPr>
          <p:cNvPr id="11" name="组合 10"/>
          <p:cNvGrpSpPr/>
          <p:nvPr/>
        </p:nvGrpSpPr>
        <p:grpSpPr>
          <a:xfrm>
            <a:off x="8618408" y="2126173"/>
            <a:ext cx="1945263" cy="726763"/>
            <a:chOff x="8937080" y="1484784"/>
            <a:chExt cx="2194767" cy="819979"/>
          </a:xfrm>
        </p:grpSpPr>
        <p:sp>
          <p:nvSpPr>
            <p:cNvPr id="12" name="TextBox 54"/>
            <p:cNvSpPr txBox="1"/>
            <p:nvPr/>
          </p:nvSpPr>
          <p:spPr>
            <a:xfrm>
              <a:off x="8937080" y="1484784"/>
              <a:ext cx="1476664" cy="381978"/>
            </a:xfrm>
            <a:prstGeom prst="rect">
              <a:avLst/>
            </a:prstGeom>
            <a:noFill/>
          </p:spPr>
          <p:txBody>
            <a:bodyPr wrap="square">
              <a:spAutoFit/>
            </a:bodyPr>
            <a:lstStyle/>
            <a:p>
              <a:pPr fontAlgn="base">
                <a:spcBef>
                  <a:spcPct val="0"/>
                </a:spcBef>
                <a:spcAft>
                  <a:spcPct val="0"/>
                </a:spcAft>
                <a:buFont typeface="Arial" panose="020B0604020202020204" pitchFamily="34" charset="0"/>
                <a:buNone/>
                <a:defRPr/>
              </a:pPr>
              <a:r>
                <a:rPr lang="zh-CN" altLang="en-US" sz="1600" b="1" dirty="0">
                  <a:solidFill>
                    <a:srgbClr val="4D4D4D"/>
                  </a:solidFill>
                  <a:latin typeface="微软雅黑" panose="020B0503020204020204" pitchFamily="34" charset="-122"/>
                  <a:ea typeface="微软雅黑" panose="020B0503020204020204" pitchFamily="34" charset="-122"/>
                </a:rPr>
                <a:t>分支目标二</a:t>
              </a:r>
              <a:endParaRPr lang="en-US" altLang="zh-CN" sz="1600" b="1" dirty="0">
                <a:solidFill>
                  <a:srgbClr val="4D4D4D"/>
                </a:solidFill>
                <a:latin typeface="微软雅黑" panose="020B0503020204020204" pitchFamily="34" charset="-122"/>
                <a:ea typeface="微软雅黑" panose="020B0503020204020204" pitchFamily="34" charset="-122"/>
              </a:endParaRPr>
            </a:p>
          </p:txBody>
        </p:sp>
        <p:sp>
          <p:nvSpPr>
            <p:cNvPr id="13" name="TextBox 55"/>
            <p:cNvSpPr txBox="1"/>
            <p:nvPr/>
          </p:nvSpPr>
          <p:spPr>
            <a:xfrm>
              <a:off x="8973111" y="1783884"/>
              <a:ext cx="2158736" cy="520879"/>
            </a:xfrm>
            <a:prstGeom prst="rect">
              <a:avLst/>
            </a:prstGeom>
            <a:noFill/>
          </p:spPr>
          <p:txBody>
            <a:bodyPr wrap="square">
              <a:spAutoFit/>
            </a:bodyPr>
            <a:lstStyle/>
            <a:p>
              <a:pPr fontAlgn="base">
                <a:spcBef>
                  <a:spcPct val="0"/>
                </a:spcBef>
                <a:spcAft>
                  <a:spcPct val="0"/>
                </a:spcAft>
                <a:buFont typeface="Arial" panose="020B0604020202020204" pitchFamily="34" charset="0"/>
                <a:buNone/>
              </a:pPr>
              <a:r>
                <a:rPr lang="zh-CN" altLang="en-US" sz="1200" dirty="0">
                  <a:solidFill>
                    <a:srgbClr val="4D4D4D"/>
                  </a:solidFill>
                  <a:latin typeface="微软雅黑" panose="020B0503020204020204" pitchFamily="34" charset="-122"/>
                  <a:ea typeface="微软雅黑" panose="020B0503020204020204" pitchFamily="34" charset="-122"/>
                </a:rPr>
                <a:t>完成论文设计方案并通过评审。</a:t>
              </a:r>
              <a:endParaRPr lang="zh-CN" altLang="en-US" sz="1200" dirty="0">
                <a:solidFill>
                  <a:srgbClr val="4D4D4D"/>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1168626" y="4812156"/>
            <a:ext cx="2289751" cy="810783"/>
            <a:chOff x="802272" y="4588980"/>
            <a:chExt cx="2583439" cy="914776"/>
          </a:xfrm>
        </p:grpSpPr>
        <p:sp>
          <p:nvSpPr>
            <p:cNvPr id="15" name="TextBox 56"/>
            <p:cNvSpPr txBox="1"/>
            <p:nvPr/>
          </p:nvSpPr>
          <p:spPr>
            <a:xfrm>
              <a:off x="1787879" y="4588980"/>
              <a:ext cx="1597832" cy="381978"/>
            </a:xfrm>
            <a:prstGeom prst="rect">
              <a:avLst/>
            </a:prstGeom>
            <a:noFill/>
          </p:spPr>
          <p:txBody>
            <a:bodyPr wrap="square">
              <a:spAutoFit/>
            </a:bodyPr>
            <a:lstStyle/>
            <a:p>
              <a:pPr algn="r" fontAlgn="base">
                <a:spcBef>
                  <a:spcPct val="0"/>
                </a:spcBef>
                <a:spcAft>
                  <a:spcPct val="0"/>
                </a:spcAft>
                <a:buFont typeface="Arial" panose="020B0604020202020204" pitchFamily="34" charset="0"/>
                <a:buNone/>
                <a:defRPr/>
              </a:pPr>
              <a:r>
                <a:rPr lang="zh-CN" altLang="en-US" sz="1600" b="1" dirty="0">
                  <a:solidFill>
                    <a:srgbClr val="4D4D4D"/>
                  </a:solidFill>
                  <a:latin typeface="微软雅黑" panose="020B0503020204020204" pitchFamily="34" charset="-122"/>
                  <a:ea typeface="微软雅黑" panose="020B0503020204020204" pitchFamily="34" charset="-122"/>
                </a:rPr>
                <a:t>分支目标三</a:t>
              </a:r>
              <a:endParaRPr lang="en-US" altLang="zh-CN" sz="1600" b="1" dirty="0">
                <a:solidFill>
                  <a:srgbClr val="4D4D4D"/>
                </a:solidFill>
                <a:latin typeface="微软雅黑" panose="020B0503020204020204" pitchFamily="34" charset="-122"/>
                <a:ea typeface="微软雅黑" panose="020B0503020204020204" pitchFamily="34" charset="-122"/>
              </a:endParaRPr>
            </a:p>
          </p:txBody>
        </p:sp>
        <p:sp>
          <p:nvSpPr>
            <p:cNvPr id="16" name="TextBox 57"/>
            <p:cNvSpPr txBox="1"/>
            <p:nvPr/>
          </p:nvSpPr>
          <p:spPr>
            <a:xfrm>
              <a:off x="802272" y="4982877"/>
              <a:ext cx="2583439" cy="520879"/>
            </a:xfrm>
            <a:prstGeom prst="rect">
              <a:avLst/>
            </a:prstGeom>
            <a:noFill/>
          </p:spPr>
          <p:txBody>
            <a:bodyPr wrap="square">
              <a:spAutoFit/>
            </a:bodyPr>
            <a:lstStyle>
              <a:defPPr>
                <a:defRPr lang="zh-CN"/>
              </a:defPPr>
              <a:lvl1pPr algn="just">
                <a:lnSpc>
                  <a:spcPct val="100000"/>
                </a:lnSpc>
                <a:buNone/>
                <a:defRPr sz="1600">
                  <a:solidFill>
                    <a:schemeClr val="tx2"/>
                  </a:solidFill>
                  <a:latin typeface="微软雅黑" panose="020B0503020204020204" pitchFamily="34" charset="-122"/>
                  <a:ea typeface="微软雅黑" panose="020B0503020204020204" pitchFamily="34" charset="-122"/>
                </a:defRPr>
              </a:lvl1pPr>
            </a:lstStyle>
            <a:p>
              <a:pPr algn="r" fontAlgn="base">
                <a:spcBef>
                  <a:spcPct val="0"/>
                </a:spcBef>
                <a:spcAft>
                  <a:spcPct val="0"/>
                </a:spcAft>
                <a:buFont typeface="Arial" panose="020B0604020202020204" pitchFamily="34" charset="0"/>
                <a:buNone/>
              </a:pPr>
              <a:r>
                <a:rPr lang="zh-CN" altLang="en-US" sz="1200" dirty="0">
                  <a:solidFill>
                    <a:srgbClr val="4D4D4D"/>
                  </a:solidFill>
                  <a:latin typeface="微软雅黑" panose="020B0503020204020204" pitchFamily="34" charset="-122"/>
                </a:rPr>
                <a:t>设计出工程样品，实现</a:t>
              </a:r>
              <a:r>
                <a:rPr lang="en-US" altLang="zh-CN" sz="1200" dirty="0">
                  <a:solidFill>
                    <a:srgbClr val="4D4D4D"/>
                  </a:solidFill>
                  <a:latin typeface="微软雅黑" panose="020B0503020204020204" pitchFamily="34" charset="-122"/>
                </a:rPr>
                <a:t>80%</a:t>
              </a:r>
              <a:r>
                <a:rPr lang="zh-CN" altLang="en-US" sz="1200" dirty="0">
                  <a:solidFill>
                    <a:srgbClr val="4D4D4D"/>
                  </a:solidFill>
                  <a:latin typeface="微软雅黑" panose="020B0503020204020204" pitchFamily="34" charset="-122"/>
                </a:rPr>
                <a:t>功能的设计功能</a:t>
              </a:r>
              <a:endParaRPr lang="zh-CN" altLang="en-US" sz="1200" dirty="0">
                <a:solidFill>
                  <a:srgbClr val="4D4D4D"/>
                </a:solidFill>
                <a:latin typeface="微软雅黑" panose="020B0503020204020204" pitchFamily="34" charset="-122"/>
              </a:endParaRPr>
            </a:p>
          </p:txBody>
        </p:sp>
      </p:grpSp>
      <p:grpSp>
        <p:nvGrpSpPr>
          <p:cNvPr id="17" name="组合 16"/>
          <p:cNvGrpSpPr/>
          <p:nvPr/>
        </p:nvGrpSpPr>
        <p:grpSpPr>
          <a:xfrm>
            <a:off x="8532313" y="4764939"/>
            <a:ext cx="2212906" cy="792670"/>
            <a:chOff x="9084240" y="4591471"/>
            <a:chExt cx="2496738" cy="894340"/>
          </a:xfrm>
        </p:grpSpPr>
        <p:sp>
          <p:nvSpPr>
            <p:cNvPr id="18" name="TextBox 61"/>
            <p:cNvSpPr txBox="1"/>
            <p:nvPr/>
          </p:nvSpPr>
          <p:spPr>
            <a:xfrm>
              <a:off x="9084240" y="4591471"/>
              <a:ext cx="1459480" cy="381977"/>
            </a:xfrm>
            <a:prstGeom prst="rect">
              <a:avLst/>
            </a:prstGeom>
            <a:noFill/>
          </p:spPr>
          <p:txBody>
            <a:bodyPr wrap="square">
              <a:spAutoFit/>
            </a:bodyPr>
            <a:lstStyle/>
            <a:p>
              <a:pPr fontAlgn="base">
                <a:spcBef>
                  <a:spcPct val="0"/>
                </a:spcBef>
                <a:spcAft>
                  <a:spcPct val="0"/>
                </a:spcAft>
                <a:buFont typeface="Arial" panose="020B0604020202020204" pitchFamily="34" charset="0"/>
                <a:buNone/>
                <a:defRPr/>
              </a:pPr>
              <a:r>
                <a:rPr lang="zh-CN" altLang="en-US" sz="1600" b="1" dirty="0">
                  <a:solidFill>
                    <a:srgbClr val="4D4D4D"/>
                  </a:solidFill>
                  <a:latin typeface="微软雅黑" panose="020B0503020204020204" pitchFamily="34" charset="-122"/>
                  <a:ea typeface="微软雅黑" panose="020B0503020204020204" pitchFamily="34" charset="-122"/>
                </a:rPr>
                <a:t>分支目标四</a:t>
              </a:r>
              <a:endParaRPr lang="en-US" altLang="zh-CN" sz="1600" b="1" dirty="0">
                <a:solidFill>
                  <a:srgbClr val="4D4D4D"/>
                </a:solidFill>
                <a:latin typeface="微软雅黑" panose="020B0503020204020204" pitchFamily="34" charset="-122"/>
                <a:ea typeface="微软雅黑" panose="020B0503020204020204" pitchFamily="34" charset="-122"/>
              </a:endParaRPr>
            </a:p>
          </p:txBody>
        </p:sp>
        <p:sp>
          <p:nvSpPr>
            <p:cNvPr id="19" name="TextBox 62"/>
            <p:cNvSpPr txBox="1"/>
            <p:nvPr/>
          </p:nvSpPr>
          <p:spPr>
            <a:xfrm>
              <a:off x="9110790" y="4964932"/>
              <a:ext cx="2470188" cy="520879"/>
            </a:xfrm>
            <a:prstGeom prst="rect">
              <a:avLst/>
            </a:prstGeom>
            <a:noFill/>
          </p:spPr>
          <p:txBody>
            <a:bodyPr wrap="square">
              <a:spAutoFit/>
            </a:bodyPr>
            <a:lstStyle>
              <a:defPPr>
                <a:defRPr lang="zh-CN"/>
              </a:defPPr>
              <a:lvl1pPr>
                <a:defRPr sz="2000">
                  <a:solidFill>
                    <a:schemeClr val="accent3"/>
                  </a:solidFill>
                  <a:latin typeface="微软雅黑" panose="020B0503020204020204" pitchFamily="34" charset="-122"/>
                  <a:ea typeface="微软雅黑" panose="020B0503020204020204" pitchFamily="34" charset="-122"/>
                </a:defRPr>
              </a:lvl1pPr>
            </a:lstStyle>
            <a:p>
              <a:pPr fontAlgn="base">
                <a:spcBef>
                  <a:spcPct val="0"/>
                </a:spcBef>
                <a:spcAft>
                  <a:spcPct val="0"/>
                </a:spcAft>
                <a:buFont typeface="Arial" panose="020B0604020202020204" pitchFamily="34" charset="0"/>
                <a:buNone/>
              </a:pPr>
              <a:r>
                <a:rPr lang="zh-CN" altLang="en-US" sz="1200" dirty="0">
                  <a:solidFill>
                    <a:srgbClr val="4D4D4D"/>
                  </a:solidFill>
                  <a:latin typeface="微软雅黑" panose="020B0503020204020204" pitchFamily="34" charset="-122"/>
                </a:rPr>
                <a:t>设计出工程样品，实现</a:t>
              </a:r>
              <a:r>
                <a:rPr lang="en-US" altLang="zh-CN" sz="1200" dirty="0">
                  <a:solidFill>
                    <a:srgbClr val="4D4D4D"/>
                  </a:solidFill>
                  <a:latin typeface="微软雅黑" panose="020B0503020204020204" pitchFamily="34" charset="-122"/>
                </a:rPr>
                <a:t>80%</a:t>
              </a:r>
              <a:r>
                <a:rPr lang="zh-CN" altLang="en-US" sz="1200" dirty="0">
                  <a:solidFill>
                    <a:srgbClr val="4D4D4D"/>
                  </a:solidFill>
                  <a:latin typeface="微软雅黑" panose="020B0503020204020204" pitchFamily="34" charset="-122"/>
                </a:rPr>
                <a:t>功能的设计功能。</a:t>
              </a:r>
              <a:endParaRPr lang="zh-CN" altLang="en-US" sz="1200" dirty="0">
                <a:solidFill>
                  <a:srgbClr val="4D4D4D"/>
                </a:solidFill>
                <a:latin typeface="微软雅黑" panose="020B0503020204020204" pitchFamily="34" charset="-122"/>
              </a:endParaRPr>
            </a:p>
          </p:txBody>
        </p:sp>
      </p:grpSp>
      <p:grpSp>
        <p:nvGrpSpPr>
          <p:cNvPr id="20" name="组合 19"/>
          <p:cNvGrpSpPr/>
          <p:nvPr/>
        </p:nvGrpSpPr>
        <p:grpSpPr>
          <a:xfrm>
            <a:off x="2808361" y="3001146"/>
            <a:ext cx="6197301" cy="1911124"/>
            <a:chOff x="2808361" y="3001146"/>
            <a:chExt cx="6197301" cy="1911124"/>
          </a:xfrm>
        </p:grpSpPr>
        <p:sp>
          <p:nvSpPr>
            <p:cNvPr id="21" name="椭圆 20"/>
            <p:cNvSpPr/>
            <p:nvPr/>
          </p:nvSpPr>
          <p:spPr bwMode="auto">
            <a:xfrm>
              <a:off x="2808361" y="3001146"/>
              <a:ext cx="6197301" cy="1911124"/>
            </a:xfrm>
            <a:prstGeom prst="ellipse">
              <a:avLst/>
            </a:prstGeom>
            <a:noFill/>
            <a:ln w="9525" cap="flat">
              <a:solidFill>
                <a:srgbClr val="FFFFFF">
                  <a:lumMod val="50000"/>
                </a:srgbClr>
              </a:solidFill>
              <a:prstDash val="dash"/>
              <a:miter lim="800000"/>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0" cap="none" spc="0" normalizeH="0" baseline="0" noProof="0">
                <a:ln>
                  <a:noFill/>
                </a:ln>
                <a:solidFill>
                  <a:srgbClr val="4D4D4D"/>
                </a:solidFill>
                <a:effectLst/>
                <a:uLnTx/>
                <a:uFillTx/>
                <a:latin typeface="Arial" panose="020B0604020202020204" pitchFamily="34" charset="0"/>
                <a:ea typeface="宋体" panose="02010600030101010101" pitchFamily="2" charset="-122"/>
              </a:endParaRPr>
            </a:p>
          </p:txBody>
        </p:sp>
        <p:grpSp>
          <p:nvGrpSpPr>
            <p:cNvPr id="22" name="组合 21"/>
            <p:cNvGrpSpPr/>
            <p:nvPr/>
          </p:nvGrpSpPr>
          <p:grpSpPr>
            <a:xfrm>
              <a:off x="3889350" y="3320738"/>
              <a:ext cx="4025573" cy="1241890"/>
              <a:chOff x="3889350" y="3320738"/>
              <a:chExt cx="4025573" cy="1241890"/>
            </a:xfrm>
          </p:grpSpPr>
          <p:sp>
            <p:nvSpPr>
              <p:cNvPr id="23" name="Freeform 6"/>
              <p:cNvSpPr/>
              <p:nvPr/>
            </p:nvSpPr>
            <p:spPr bwMode="auto">
              <a:xfrm>
                <a:off x="3889350" y="3320738"/>
                <a:ext cx="4025573" cy="1241890"/>
              </a:xfrm>
              <a:custGeom>
                <a:avLst/>
                <a:gdLst>
                  <a:gd name="T0" fmla="*/ 541 w 3043"/>
                  <a:gd name="T1" fmla="*/ 166 h 935"/>
                  <a:gd name="T2" fmla="*/ 2502 w 3043"/>
                  <a:gd name="T3" fmla="*/ 166 h 935"/>
                  <a:gd name="T4" fmla="*/ 2502 w 3043"/>
                  <a:gd name="T5" fmla="*/ 769 h 935"/>
                  <a:gd name="T6" fmla="*/ 541 w 3043"/>
                  <a:gd name="T7" fmla="*/ 769 h 935"/>
                  <a:gd name="T8" fmla="*/ 541 w 3043"/>
                  <a:gd name="T9" fmla="*/ 166 h 935"/>
                </a:gdLst>
                <a:ahLst/>
                <a:cxnLst>
                  <a:cxn ang="0">
                    <a:pos x="T0" y="T1"/>
                  </a:cxn>
                  <a:cxn ang="0">
                    <a:pos x="T2" y="T3"/>
                  </a:cxn>
                  <a:cxn ang="0">
                    <a:pos x="T4" y="T5"/>
                  </a:cxn>
                  <a:cxn ang="0">
                    <a:pos x="T6" y="T7"/>
                  </a:cxn>
                  <a:cxn ang="0">
                    <a:pos x="T8" y="T9"/>
                  </a:cxn>
                </a:cxnLst>
                <a:rect l="0" t="0" r="r" b="b"/>
                <a:pathLst>
                  <a:path w="3043" h="935">
                    <a:moveTo>
                      <a:pt x="541" y="166"/>
                    </a:moveTo>
                    <a:cubicBezTo>
                      <a:pt x="1082" y="0"/>
                      <a:pt x="1960" y="0"/>
                      <a:pt x="2502" y="166"/>
                    </a:cubicBezTo>
                    <a:cubicBezTo>
                      <a:pt x="3043" y="333"/>
                      <a:pt x="3043" y="603"/>
                      <a:pt x="2502" y="769"/>
                    </a:cubicBezTo>
                    <a:cubicBezTo>
                      <a:pt x="1960" y="935"/>
                      <a:pt x="1082" y="935"/>
                      <a:pt x="541" y="769"/>
                    </a:cubicBezTo>
                    <a:cubicBezTo>
                      <a:pt x="0" y="603"/>
                      <a:pt x="0" y="333"/>
                      <a:pt x="541" y="166"/>
                    </a:cubicBezTo>
                    <a:close/>
                  </a:path>
                </a:pathLst>
              </a:custGeom>
              <a:solidFill>
                <a:srgbClr val="4D4D4D">
                  <a:lumMod val="20000"/>
                  <a:lumOff val="80000"/>
                  <a:alpha val="70000"/>
                </a:srgbClr>
              </a:solidFill>
              <a:ln w="17463"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0" cap="none" spc="0" normalizeH="0" baseline="0" noProof="0">
                  <a:ln>
                    <a:noFill/>
                  </a:ln>
                  <a:solidFill>
                    <a:srgbClr val="4D4D4D"/>
                  </a:solidFill>
                  <a:effectLst/>
                  <a:uLnTx/>
                  <a:uFillTx/>
                  <a:latin typeface="Arial" panose="020B0604020202020204" pitchFamily="34" charset="0"/>
                  <a:ea typeface="宋体" panose="02010600030101010101" pitchFamily="2" charset="-122"/>
                </a:endParaRPr>
              </a:p>
            </p:txBody>
          </p:sp>
          <p:sp>
            <p:nvSpPr>
              <p:cNvPr id="24" name="Freeform 6"/>
              <p:cNvSpPr/>
              <p:nvPr/>
            </p:nvSpPr>
            <p:spPr bwMode="auto">
              <a:xfrm>
                <a:off x="5082413" y="3698158"/>
                <a:ext cx="1668313" cy="514675"/>
              </a:xfrm>
              <a:custGeom>
                <a:avLst/>
                <a:gdLst>
                  <a:gd name="T0" fmla="*/ 541 w 3043"/>
                  <a:gd name="T1" fmla="*/ 166 h 935"/>
                  <a:gd name="T2" fmla="*/ 2502 w 3043"/>
                  <a:gd name="T3" fmla="*/ 166 h 935"/>
                  <a:gd name="T4" fmla="*/ 2502 w 3043"/>
                  <a:gd name="T5" fmla="*/ 769 h 935"/>
                  <a:gd name="T6" fmla="*/ 541 w 3043"/>
                  <a:gd name="T7" fmla="*/ 769 h 935"/>
                  <a:gd name="T8" fmla="*/ 541 w 3043"/>
                  <a:gd name="T9" fmla="*/ 166 h 935"/>
                </a:gdLst>
                <a:ahLst/>
                <a:cxnLst>
                  <a:cxn ang="0">
                    <a:pos x="T0" y="T1"/>
                  </a:cxn>
                  <a:cxn ang="0">
                    <a:pos x="T2" y="T3"/>
                  </a:cxn>
                  <a:cxn ang="0">
                    <a:pos x="T4" y="T5"/>
                  </a:cxn>
                  <a:cxn ang="0">
                    <a:pos x="T6" y="T7"/>
                  </a:cxn>
                  <a:cxn ang="0">
                    <a:pos x="T8" y="T9"/>
                  </a:cxn>
                </a:cxnLst>
                <a:rect l="0" t="0" r="r" b="b"/>
                <a:pathLst>
                  <a:path w="3043" h="935">
                    <a:moveTo>
                      <a:pt x="541" y="166"/>
                    </a:moveTo>
                    <a:cubicBezTo>
                      <a:pt x="1082" y="0"/>
                      <a:pt x="1960" y="0"/>
                      <a:pt x="2502" y="166"/>
                    </a:cubicBezTo>
                    <a:cubicBezTo>
                      <a:pt x="3043" y="333"/>
                      <a:pt x="3043" y="603"/>
                      <a:pt x="2502" y="769"/>
                    </a:cubicBezTo>
                    <a:cubicBezTo>
                      <a:pt x="1960" y="935"/>
                      <a:pt x="1082" y="935"/>
                      <a:pt x="541" y="769"/>
                    </a:cubicBezTo>
                    <a:cubicBezTo>
                      <a:pt x="0" y="603"/>
                      <a:pt x="0" y="333"/>
                      <a:pt x="541" y="166"/>
                    </a:cubicBezTo>
                    <a:close/>
                  </a:path>
                </a:pathLst>
              </a:custGeom>
              <a:solidFill>
                <a:srgbClr val="999999">
                  <a:alpha val="50000"/>
                </a:srgbClr>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0" cap="none" spc="0" normalizeH="0" baseline="0" noProof="0">
                  <a:ln>
                    <a:noFill/>
                  </a:ln>
                  <a:solidFill>
                    <a:srgbClr val="4D4D4D"/>
                  </a:solidFill>
                  <a:effectLst/>
                  <a:uLnTx/>
                  <a:uFillTx/>
                  <a:latin typeface="Arial" panose="020B0604020202020204" pitchFamily="34" charset="0"/>
                  <a:ea typeface="宋体" panose="02010600030101010101" pitchFamily="2" charset="-122"/>
                </a:endParaRPr>
              </a:p>
            </p:txBody>
          </p:sp>
          <p:sp>
            <p:nvSpPr>
              <p:cNvPr id="25" name="Line 11"/>
              <p:cNvSpPr>
                <a:spLocks noChangeShapeType="1"/>
              </p:cNvSpPr>
              <p:nvPr/>
            </p:nvSpPr>
            <p:spPr bwMode="auto">
              <a:xfrm flipH="1">
                <a:off x="4036673" y="4167610"/>
                <a:ext cx="1194394" cy="367785"/>
              </a:xfrm>
              <a:prstGeom prst="line">
                <a:avLst/>
              </a:prstGeom>
              <a:noFill/>
              <a:ln w="9525" cap="flat">
                <a:solidFill>
                  <a:srgbClr val="FFFFFF">
                    <a:lumMod val="50000"/>
                  </a:srgbClr>
                </a:solidFill>
                <a:prstDash val="dash"/>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0" cap="none" spc="0" normalizeH="0" baseline="0" noProof="0">
                  <a:ln>
                    <a:noFill/>
                  </a:ln>
                  <a:solidFill>
                    <a:srgbClr val="4D4D4D"/>
                  </a:solidFill>
                  <a:effectLst/>
                  <a:uLnTx/>
                  <a:uFillTx/>
                  <a:latin typeface="Arial" panose="020B0604020202020204" pitchFamily="34" charset="0"/>
                  <a:ea typeface="宋体" panose="02010600030101010101" pitchFamily="2" charset="-122"/>
                </a:endParaRPr>
              </a:p>
            </p:txBody>
          </p:sp>
          <p:sp>
            <p:nvSpPr>
              <p:cNvPr id="26" name="Line 12"/>
              <p:cNvSpPr>
                <a:spLocks noChangeShapeType="1"/>
              </p:cNvSpPr>
              <p:nvPr/>
            </p:nvSpPr>
            <p:spPr bwMode="auto">
              <a:xfrm flipH="1">
                <a:off x="6627561" y="3381058"/>
                <a:ext cx="1150696" cy="355040"/>
              </a:xfrm>
              <a:prstGeom prst="line">
                <a:avLst/>
              </a:prstGeom>
              <a:noFill/>
              <a:ln w="9525" cap="flat">
                <a:solidFill>
                  <a:srgbClr val="FFFFFF">
                    <a:lumMod val="50000"/>
                  </a:srgbClr>
                </a:solidFill>
                <a:prstDash val="dash"/>
                <a:miter lim="800000"/>
                <a:headEnd type="triangle" w="med" len="med"/>
                <a:tailEnd type="none"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0" cap="none" spc="0" normalizeH="0" baseline="0" noProof="0">
                  <a:ln>
                    <a:noFill/>
                  </a:ln>
                  <a:solidFill>
                    <a:srgbClr val="4D4D4D"/>
                  </a:solidFill>
                  <a:effectLst/>
                  <a:uLnTx/>
                  <a:uFillTx/>
                  <a:latin typeface="Arial" panose="020B0604020202020204" pitchFamily="34" charset="0"/>
                  <a:ea typeface="宋体" panose="02010600030101010101" pitchFamily="2" charset="-122"/>
                </a:endParaRPr>
              </a:p>
            </p:txBody>
          </p:sp>
          <p:sp>
            <p:nvSpPr>
              <p:cNvPr id="27" name="Line 13"/>
              <p:cNvSpPr>
                <a:spLocks noChangeShapeType="1"/>
              </p:cNvSpPr>
              <p:nvPr/>
            </p:nvSpPr>
            <p:spPr bwMode="auto">
              <a:xfrm flipH="1" flipV="1">
                <a:off x="4036673" y="3381058"/>
                <a:ext cx="1194394" cy="369606"/>
              </a:xfrm>
              <a:prstGeom prst="line">
                <a:avLst/>
              </a:prstGeom>
              <a:noFill/>
              <a:ln w="9525" cap="flat">
                <a:solidFill>
                  <a:srgbClr val="FFFFFF">
                    <a:lumMod val="50000"/>
                  </a:srgbClr>
                </a:solidFill>
                <a:prstDash val="dash"/>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0" cap="none" spc="0" normalizeH="0" baseline="0" noProof="0">
                  <a:ln>
                    <a:noFill/>
                  </a:ln>
                  <a:solidFill>
                    <a:srgbClr val="4D4D4D"/>
                  </a:solidFill>
                  <a:effectLst/>
                  <a:uLnTx/>
                  <a:uFillTx/>
                  <a:latin typeface="Arial" panose="020B0604020202020204" pitchFamily="34" charset="0"/>
                  <a:ea typeface="宋体" panose="02010600030101010101" pitchFamily="2" charset="-122"/>
                </a:endParaRPr>
              </a:p>
            </p:txBody>
          </p:sp>
          <p:sp>
            <p:nvSpPr>
              <p:cNvPr id="28" name="Line 14"/>
              <p:cNvSpPr>
                <a:spLocks noChangeShapeType="1"/>
              </p:cNvSpPr>
              <p:nvPr/>
            </p:nvSpPr>
            <p:spPr bwMode="auto">
              <a:xfrm flipH="1" flipV="1">
                <a:off x="6627561" y="4180356"/>
                <a:ext cx="1150696" cy="355040"/>
              </a:xfrm>
              <a:prstGeom prst="line">
                <a:avLst/>
              </a:prstGeom>
              <a:noFill/>
              <a:ln w="9525" cap="flat">
                <a:solidFill>
                  <a:srgbClr val="FFFFFF">
                    <a:lumMod val="50000"/>
                  </a:srgbClr>
                </a:solidFill>
                <a:prstDash val="dash"/>
                <a:miter lim="800000"/>
                <a:headEnd type="triangle" w="med" len="med"/>
                <a:tailEnd type="none"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0" cap="none" spc="0" normalizeH="0" baseline="0" noProof="0">
                  <a:ln>
                    <a:noFill/>
                  </a:ln>
                  <a:solidFill>
                    <a:srgbClr val="4D4D4D"/>
                  </a:solidFill>
                  <a:effectLst/>
                  <a:uLnTx/>
                  <a:uFillTx/>
                  <a:latin typeface="Arial" panose="020B0604020202020204" pitchFamily="34" charset="0"/>
                  <a:ea typeface="宋体" panose="02010600030101010101" pitchFamily="2" charset="-122"/>
                </a:endParaRPr>
              </a:p>
            </p:txBody>
          </p:sp>
        </p:grpSp>
      </p:grpSp>
      <p:grpSp>
        <p:nvGrpSpPr>
          <p:cNvPr id="29" name="组合 28"/>
          <p:cNvGrpSpPr/>
          <p:nvPr/>
        </p:nvGrpSpPr>
        <p:grpSpPr>
          <a:xfrm>
            <a:off x="3324771" y="2365628"/>
            <a:ext cx="815684" cy="1042742"/>
            <a:chOff x="3324771" y="2365628"/>
            <a:chExt cx="815684" cy="1042742"/>
          </a:xfrm>
        </p:grpSpPr>
        <p:sp>
          <p:nvSpPr>
            <p:cNvPr id="30" name="Freeform 7"/>
            <p:cNvSpPr/>
            <p:nvPr/>
          </p:nvSpPr>
          <p:spPr bwMode="auto">
            <a:xfrm>
              <a:off x="3324771" y="3157110"/>
              <a:ext cx="815684" cy="251260"/>
            </a:xfrm>
            <a:custGeom>
              <a:avLst/>
              <a:gdLst>
                <a:gd name="T0" fmla="*/ 232 w 1301"/>
                <a:gd name="T1" fmla="*/ 71 h 400"/>
                <a:gd name="T2" fmla="*/ 1070 w 1301"/>
                <a:gd name="T3" fmla="*/ 71 h 400"/>
                <a:gd name="T4" fmla="*/ 1070 w 1301"/>
                <a:gd name="T5" fmla="*/ 329 h 400"/>
                <a:gd name="T6" fmla="*/ 232 w 1301"/>
                <a:gd name="T7" fmla="*/ 329 h 400"/>
                <a:gd name="T8" fmla="*/ 232 w 1301"/>
                <a:gd name="T9" fmla="*/ 71 h 400"/>
              </a:gdLst>
              <a:ahLst/>
              <a:cxnLst>
                <a:cxn ang="0">
                  <a:pos x="T0" y="T1"/>
                </a:cxn>
                <a:cxn ang="0">
                  <a:pos x="T2" y="T3"/>
                </a:cxn>
                <a:cxn ang="0">
                  <a:pos x="T4" y="T5"/>
                </a:cxn>
                <a:cxn ang="0">
                  <a:pos x="T6" y="T7"/>
                </a:cxn>
                <a:cxn ang="0">
                  <a:pos x="T8" y="T9"/>
                </a:cxn>
              </a:cxnLst>
              <a:rect l="0" t="0" r="r" b="b"/>
              <a:pathLst>
                <a:path w="1301" h="400">
                  <a:moveTo>
                    <a:pt x="232" y="71"/>
                  </a:moveTo>
                  <a:cubicBezTo>
                    <a:pt x="463" y="0"/>
                    <a:pt x="838" y="0"/>
                    <a:pt x="1070" y="71"/>
                  </a:cubicBezTo>
                  <a:cubicBezTo>
                    <a:pt x="1301" y="142"/>
                    <a:pt x="1301" y="258"/>
                    <a:pt x="1070" y="329"/>
                  </a:cubicBezTo>
                  <a:cubicBezTo>
                    <a:pt x="838" y="400"/>
                    <a:pt x="463" y="400"/>
                    <a:pt x="232" y="329"/>
                  </a:cubicBezTo>
                  <a:cubicBezTo>
                    <a:pt x="0" y="258"/>
                    <a:pt x="0" y="142"/>
                    <a:pt x="232" y="71"/>
                  </a:cubicBezTo>
                  <a:close/>
                </a:path>
              </a:pathLst>
            </a:custGeom>
            <a:solidFill>
              <a:srgbClr val="FFFFFF">
                <a:lumMod val="85000"/>
              </a:srgbClr>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0" cap="none" spc="0" normalizeH="0" baseline="0" noProof="0">
                <a:ln>
                  <a:noFill/>
                </a:ln>
                <a:solidFill>
                  <a:srgbClr val="4D4D4D"/>
                </a:solidFill>
                <a:effectLst/>
                <a:uLnTx/>
                <a:uFillTx/>
                <a:latin typeface="Arial" panose="020B0604020202020204" pitchFamily="34" charset="0"/>
                <a:ea typeface="宋体" panose="02010600030101010101" pitchFamily="2" charset="-122"/>
              </a:endParaRPr>
            </a:p>
          </p:txBody>
        </p:sp>
        <p:grpSp>
          <p:nvGrpSpPr>
            <p:cNvPr id="31" name="组合 30"/>
            <p:cNvGrpSpPr/>
            <p:nvPr/>
          </p:nvGrpSpPr>
          <p:grpSpPr>
            <a:xfrm>
              <a:off x="3495481" y="2365628"/>
              <a:ext cx="546806" cy="902894"/>
              <a:chOff x="8066088" y="2327276"/>
              <a:chExt cx="719137" cy="1187450"/>
            </a:xfrm>
            <a:solidFill>
              <a:srgbClr val="F4F4F4"/>
            </a:solidFill>
          </p:grpSpPr>
          <p:sp>
            <p:nvSpPr>
              <p:cNvPr id="32" name="Freeform 23"/>
              <p:cNvSpPr/>
              <p:nvPr/>
            </p:nvSpPr>
            <p:spPr bwMode="auto">
              <a:xfrm>
                <a:off x="8066088" y="2327276"/>
                <a:ext cx="719137" cy="1187450"/>
              </a:xfrm>
              <a:custGeom>
                <a:avLst/>
                <a:gdLst>
                  <a:gd name="T0" fmla="*/ 420 w 840"/>
                  <a:gd name="T1" fmla="*/ 0 h 1380"/>
                  <a:gd name="T2" fmla="*/ 840 w 840"/>
                  <a:gd name="T3" fmla="*/ 420 h 1380"/>
                  <a:gd name="T4" fmla="*/ 717 w 840"/>
                  <a:gd name="T5" fmla="*/ 802 h 1380"/>
                  <a:gd name="T6" fmla="*/ 420 w 840"/>
                  <a:gd name="T7" fmla="*/ 1380 h 1380"/>
                  <a:gd name="T8" fmla="*/ 122 w 840"/>
                  <a:gd name="T9" fmla="*/ 800 h 1380"/>
                  <a:gd name="T10" fmla="*/ 0 w 840"/>
                  <a:gd name="T11" fmla="*/ 420 h 1380"/>
                  <a:gd name="T12" fmla="*/ 420 w 840"/>
                  <a:gd name="T13" fmla="*/ 0 h 1380"/>
                </a:gdLst>
                <a:ahLst/>
                <a:cxnLst>
                  <a:cxn ang="0">
                    <a:pos x="T0" y="T1"/>
                  </a:cxn>
                  <a:cxn ang="0">
                    <a:pos x="T2" y="T3"/>
                  </a:cxn>
                  <a:cxn ang="0">
                    <a:pos x="T4" y="T5"/>
                  </a:cxn>
                  <a:cxn ang="0">
                    <a:pos x="T6" y="T7"/>
                  </a:cxn>
                  <a:cxn ang="0">
                    <a:pos x="T8" y="T9"/>
                  </a:cxn>
                  <a:cxn ang="0">
                    <a:pos x="T10" y="T11"/>
                  </a:cxn>
                  <a:cxn ang="0">
                    <a:pos x="T12" y="T13"/>
                  </a:cxn>
                </a:cxnLst>
                <a:rect l="0" t="0" r="r" b="b"/>
                <a:pathLst>
                  <a:path w="840" h="1380">
                    <a:moveTo>
                      <a:pt x="420" y="0"/>
                    </a:moveTo>
                    <a:cubicBezTo>
                      <a:pt x="652" y="0"/>
                      <a:pt x="840" y="188"/>
                      <a:pt x="840" y="420"/>
                    </a:cubicBezTo>
                    <a:cubicBezTo>
                      <a:pt x="840" y="536"/>
                      <a:pt x="779" y="686"/>
                      <a:pt x="717" y="802"/>
                    </a:cubicBezTo>
                    <a:lnTo>
                      <a:pt x="420" y="1380"/>
                    </a:lnTo>
                    <a:lnTo>
                      <a:pt x="122" y="800"/>
                    </a:lnTo>
                    <a:cubicBezTo>
                      <a:pt x="74" y="708"/>
                      <a:pt x="9" y="531"/>
                      <a:pt x="0" y="420"/>
                    </a:cubicBezTo>
                    <a:cubicBezTo>
                      <a:pt x="0" y="188"/>
                      <a:pt x="188" y="0"/>
                      <a:pt x="420" y="0"/>
                    </a:cubicBezTo>
                    <a:close/>
                  </a:path>
                </a:pathLst>
              </a:custGeom>
              <a:solidFill>
                <a:srgbClr val="433D3C"/>
              </a:solidFill>
              <a:ln w="19050" cap="flat">
                <a:solidFill>
                  <a:srgbClr val="FFFFFF"/>
                </a:solidFill>
                <a:prstDash val="solid"/>
                <a:miter lim="800000"/>
              </a:ln>
              <a:effectLst>
                <a:outerShdw blurRad="76200" dir="13500000" sy="23000" kx="1200000" algn="br" rotWithShape="0">
                  <a:prstClr val="black">
                    <a:alpha val="20000"/>
                  </a:prstClr>
                </a:outerShdw>
              </a:effectLst>
            </p:spPr>
            <p:txBody>
              <a:bodyPr vert="horz" wrap="square" lIns="91440" tIns="45720" rIns="91440" bIns="45720" numCol="1" anchor="t" anchorCtr="0" compatLnSpc="1"/>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33" name="矩形 32"/>
              <p:cNvSpPr/>
              <p:nvPr/>
            </p:nvSpPr>
            <p:spPr>
              <a:xfrm>
                <a:off x="8260327" y="2431982"/>
                <a:ext cx="441036" cy="526209"/>
              </a:xfrm>
              <a:prstGeom prst="rect">
                <a:avLst/>
              </a:prstGeom>
              <a:noFill/>
            </p:spPr>
            <p:txBody>
              <a:bodyPr wrap="none">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1</a:t>
                </a:r>
                <a:endPar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grpSp>
      <p:grpSp>
        <p:nvGrpSpPr>
          <p:cNvPr id="34" name="组合 33"/>
          <p:cNvGrpSpPr/>
          <p:nvPr/>
        </p:nvGrpSpPr>
        <p:grpSpPr>
          <a:xfrm>
            <a:off x="5859722" y="2473554"/>
            <a:ext cx="1246506" cy="1481941"/>
            <a:chOff x="5859722" y="2473554"/>
            <a:chExt cx="1246506" cy="1481941"/>
          </a:xfrm>
        </p:grpSpPr>
        <p:grpSp>
          <p:nvGrpSpPr>
            <p:cNvPr id="35" name="组合 34"/>
            <p:cNvGrpSpPr/>
            <p:nvPr/>
          </p:nvGrpSpPr>
          <p:grpSpPr>
            <a:xfrm>
              <a:off x="5859722" y="2473554"/>
              <a:ext cx="1246506" cy="1481941"/>
              <a:chOff x="6205538" y="2856647"/>
              <a:chExt cx="1156365" cy="1374775"/>
            </a:xfrm>
            <a:effectLst>
              <a:outerShdw blurRad="76200" dir="13500000" sy="23000" kx="1200000" algn="br" rotWithShape="0">
                <a:prstClr val="black">
                  <a:alpha val="20000"/>
                </a:prstClr>
              </a:outerShdw>
            </a:effectLst>
          </p:grpSpPr>
          <p:sp>
            <p:nvSpPr>
              <p:cNvPr id="37" name="Freeform 19"/>
              <p:cNvSpPr/>
              <p:nvPr/>
            </p:nvSpPr>
            <p:spPr bwMode="auto">
              <a:xfrm>
                <a:off x="6280149" y="2856647"/>
                <a:ext cx="1081754" cy="743828"/>
              </a:xfrm>
              <a:custGeom>
                <a:avLst/>
                <a:gdLst>
                  <a:gd name="T0" fmla="*/ 976 w 976"/>
                  <a:gd name="T1" fmla="*/ 0 h 667"/>
                  <a:gd name="T2" fmla="*/ 0 w 976"/>
                  <a:gd name="T3" fmla="*/ 0 h 667"/>
                  <a:gd name="T4" fmla="*/ 0 w 976"/>
                  <a:gd name="T5" fmla="*/ 667 h 667"/>
                  <a:gd name="T6" fmla="*/ 976 w 976"/>
                  <a:gd name="T7" fmla="*/ 667 h 667"/>
                  <a:gd name="T8" fmla="*/ 666 w 976"/>
                  <a:gd name="T9" fmla="*/ 334 h 667"/>
                  <a:gd name="T10" fmla="*/ 976 w 976"/>
                  <a:gd name="T11" fmla="*/ 0 h 667"/>
                </a:gdLst>
                <a:ahLst/>
                <a:cxnLst>
                  <a:cxn ang="0">
                    <a:pos x="T0" y="T1"/>
                  </a:cxn>
                  <a:cxn ang="0">
                    <a:pos x="T2" y="T3"/>
                  </a:cxn>
                  <a:cxn ang="0">
                    <a:pos x="T4" y="T5"/>
                  </a:cxn>
                  <a:cxn ang="0">
                    <a:pos x="T6" y="T7"/>
                  </a:cxn>
                  <a:cxn ang="0">
                    <a:pos x="T8" y="T9"/>
                  </a:cxn>
                  <a:cxn ang="0">
                    <a:pos x="T10" y="T11"/>
                  </a:cxn>
                </a:cxnLst>
                <a:rect l="0" t="0" r="r" b="b"/>
                <a:pathLst>
                  <a:path w="976" h="667">
                    <a:moveTo>
                      <a:pt x="976" y="0"/>
                    </a:moveTo>
                    <a:lnTo>
                      <a:pt x="0" y="0"/>
                    </a:lnTo>
                    <a:lnTo>
                      <a:pt x="0" y="667"/>
                    </a:lnTo>
                    <a:lnTo>
                      <a:pt x="976" y="667"/>
                    </a:lnTo>
                    <a:lnTo>
                      <a:pt x="666" y="334"/>
                    </a:lnTo>
                    <a:lnTo>
                      <a:pt x="976" y="0"/>
                    </a:lnTo>
                    <a:close/>
                  </a:path>
                </a:pathLst>
              </a:custGeom>
              <a:solidFill>
                <a:srgbClr val="C00000"/>
              </a:solidFill>
              <a:ln w="12700"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0" cap="none" spc="0" normalizeH="0" baseline="0" noProof="0">
                  <a:ln>
                    <a:noFill/>
                  </a:ln>
                  <a:solidFill>
                    <a:srgbClr val="4D4D4D"/>
                  </a:solidFill>
                  <a:effectLst/>
                  <a:uLnTx/>
                  <a:uFillTx/>
                  <a:latin typeface="Arial" panose="020B0604020202020204" pitchFamily="34" charset="0"/>
                  <a:ea typeface="宋体" panose="02010600030101010101" pitchFamily="2" charset="-122"/>
                </a:endParaRPr>
              </a:p>
            </p:txBody>
          </p:sp>
          <p:sp>
            <p:nvSpPr>
              <p:cNvPr id="38" name="Rectangle 20"/>
              <p:cNvSpPr>
                <a:spLocks noChangeArrowheads="1"/>
              </p:cNvSpPr>
              <p:nvPr/>
            </p:nvSpPr>
            <p:spPr bwMode="auto">
              <a:xfrm>
                <a:off x="6205538" y="2856647"/>
                <a:ext cx="53975" cy="1374775"/>
              </a:xfrm>
              <a:prstGeom prst="rect">
                <a:avLst/>
              </a:prstGeom>
              <a:solidFill>
                <a:srgbClr val="4D4D4D"/>
              </a:solidFill>
              <a:ln w="12700"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0" cap="none" spc="0" normalizeH="0" baseline="0" noProof="0">
                  <a:ln>
                    <a:noFill/>
                  </a:ln>
                  <a:solidFill>
                    <a:srgbClr val="4D4D4D"/>
                  </a:solidFill>
                  <a:effectLst/>
                  <a:uLnTx/>
                  <a:uFillTx/>
                  <a:latin typeface="Arial" panose="020B0604020202020204" pitchFamily="34" charset="0"/>
                  <a:ea typeface="宋体" panose="02010600030101010101" pitchFamily="2" charset="-122"/>
                </a:endParaRPr>
              </a:p>
            </p:txBody>
          </p:sp>
        </p:grpSp>
        <p:sp>
          <p:nvSpPr>
            <p:cNvPr id="36" name="矩形 35"/>
            <p:cNvSpPr/>
            <p:nvPr/>
          </p:nvSpPr>
          <p:spPr>
            <a:xfrm>
              <a:off x="6034940" y="2537006"/>
              <a:ext cx="684987" cy="584775"/>
            </a:xfrm>
            <a:prstGeom prst="rect">
              <a:avLst/>
            </a:prstGeom>
          </p:spPr>
          <p:txBody>
            <a:bodyPr wrap="square">
              <a:spAutoFit/>
            </a:body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四个目标</a:t>
              </a:r>
              <a:endParaRPr kumimoji="0" lang="zh-CN" altLang="en-US" sz="16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7692684" y="2365628"/>
            <a:ext cx="815684" cy="1042742"/>
            <a:chOff x="7692684" y="2365628"/>
            <a:chExt cx="815684" cy="1042742"/>
          </a:xfrm>
        </p:grpSpPr>
        <p:sp>
          <p:nvSpPr>
            <p:cNvPr id="40" name="Freeform 10"/>
            <p:cNvSpPr/>
            <p:nvPr/>
          </p:nvSpPr>
          <p:spPr bwMode="auto">
            <a:xfrm>
              <a:off x="7692684" y="3157110"/>
              <a:ext cx="815684" cy="251260"/>
            </a:xfrm>
            <a:custGeom>
              <a:avLst/>
              <a:gdLst>
                <a:gd name="T0" fmla="*/ 232 w 1302"/>
                <a:gd name="T1" fmla="*/ 71 h 400"/>
                <a:gd name="T2" fmla="*/ 1070 w 1302"/>
                <a:gd name="T3" fmla="*/ 71 h 400"/>
                <a:gd name="T4" fmla="*/ 1070 w 1302"/>
                <a:gd name="T5" fmla="*/ 329 h 400"/>
                <a:gd name="T6" fmla="*/ 232 w 1302"/>
                <a:gd name="T7" fmla="*/ 329 h 400"/>
                <a:gd name="T8" fmla="*/ 232 w 1302"/>
                <a:gd name="T9" fmla="*/ 71 h 400"/>
              </a:gdLst>
              <a:ahLst/>
              <a:cxnLst>
                <a:cxn ang="0">
                  <a:pos x="T0" y="T1"/>
                </a:cxn>
                <a:cxn ang="0">
                  <a:pos x="T2" y="T3"/>
                </a:cxn>
                <a:cxn ang="0">
                  <a:pos x="T4" y="T5"/>
                </a:cxn>
                <a:cxn ang="0">
                  <a:pos x="T6" y="T7"/>
                </a:cxn>
                <a:cxn ang="0">
                  <a:pos x="T8" y="T9"/>
                </a:cxn>
              </a:cxnLst>
              <a:rect l="0" t="0" r="r" b="b"/>
              <a:pathLst>
                <a:path w="1302" h="400">
                  <a:moveTo>
                    <a:pt x="232" y="71"/>
                  </a:moveTo>
                  <a:cubicBezTo>
                    <a:pt x="463" y="0"/>
                    <a:pt x="839" y="0"/>
                    <a:pt x="1070" y="71"/>
                  </a:cubicBezTo>
                  <a:cubicBezTo>
                    <a:pt x="1302" y="142"/>
                    <a:pt x="1302" y="258"/>
                    <a:pt x="1070" y="329"/>
                  </a:cubicBezTo>
                  <a:cubicBezTo>
                    <a:pt x="839" y="400"/>
                    <a:pt x="463" y="400"/>
                    <a:pt x="232" y="329"/>
                  </a:cubicBezTo>
                  <a:cubicBezTo>
                    <a:pt x="0" y="258"/>
                    <a:pt x="0" y="142"/>
                    <a:pt x="232" y="71"/>
                  </a:cubicBezTo>
                  <a:close/>
                </a:path>
              </a:pathLst>
            </a:custGeom>
            <a:solidFill>
              <a:srgbClr val="FFFFFF">
                <a:lumMod val="85000"/>
              </a:srgbClr>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0" cap="none" spc="0" normalizeH="0" baseline="0" noProof="0">
                <a:ln>
                  <a:noFill/>
                </a:ln>
                <a:solidFill>
                  <a:srgbClr val="4D4D4D"/>
                </a:solidFill>
                <a:effectLst/>
                <a:uLnTx/>
                <a:uFillTx/>
                <a:latin typeface="Arial" panose="020B0604020202020204" pitchFamily="34" charset="0"/>
                <a:ea typeface="宋体" panose="02010600030101010101" pitchFamily="2" charset="-122"/>
              </a:endParaRPr>
            </a:p>
          </p:txBody>
        </p:sp>
        <p:grpSp>
          <p:nvGrpSpPr>
            <p:cNvPr id="41" name="组合 40"/>
            <p:cNvGrpSpPr/>
            <p:nvPr/>
          </p:nvGrpSpPr>
          <p:grpSpPr>
            <a:xfrm>
              <a:off x="7839979" y="2365628"/>
              <a:ext cx="546806" cy="902894"/>
              <a:chOff x="8066088" y="2327276"/>
              <a:chExt cx="719137" cy="1187450"/>
            </a:xfrm>
          </p:grpSpPr>
          <p:sp>
            <p:nvSpPr>
              <p:cNvPr id="42" name="Freeform 23"/>
              <p:cNvSpPr/>
              <p:nvPr/>
            </p:nvSpPr>
            <p:spPr bwMode="auto">
              <a:xfrm>
                <a:off x="8066088" y="2327276"/>
                <a:ext cx="719137" cy="1187450"/>
              </a:xfrm>
              <a:custGeom>
                <a:avLst/>
                <a:gdLst>
                  <a:gd name="T0" fmla="*/ 420 w 840"/>
                  <a:gd name="T1" fmla="*/ 0 h 1380"/>
                  <a:gd name="T2" fmla="*/ 840 w 840"/>
                  <a:gd name="T3" fmla="*/ 420 h 1380"/>
                  <a:gd name="T4" fmla="*/ 717 w 840"/>
                  <a:gd name="T5" fmla="*/ 802 h 1380"/>
                  <a:gd name="T6" fmla="*/ 420 w 840"/>
                  <a:gd name="T7" fmla="*/ 1380 h 1380"/>
                  <a:gd name="T8" fmla="*/ 122 w 840"/>
                  <a:gd name="T9" fmla="*/ 800 h 1380"/>
                  <a:gd name="T10" fmla="*/ 0 w 840"/>
                  <a:gd name="T11" fmla="*/ 420 h 1380"/>
                  <a:gd name="T12" fmla="*/ 420 w 840"/>
                  <a:gd name="T13" fmla="*/ 0 h 1380"/>
                </a:gdLst>
                <a:ahLst/>
                <a:cxnLst>
                  <a:cxn ang="0">
                    <a:pos x="T0" y="T1"/>
                  </a:cxn>
                  <a:cxn ang="0">
                    <a:pos x="T2" y="T3"/>
                  </a:cxn>
                  <a:cxn ang="0">
                    <a:pos x="T4" y="T5"/>
                  </a:cxn>
                  <a:cxn ang="0">
                    <a:pos x="T6" y="T7"/>
                  </a:cxn>
                  <a:cxn ang="0">
                    <a:pos x="T8" y="T9"/>
                  </a:cxn>
                  <a:cxn ang="0">
                    <a:pos x="T10" y="T11"/>
                  </a:cxn>
                  <a:cxn ang="0">
                    <a:pos x="T12" y="T13"/>
                  </a:cxn>
                </a:cxnLst>
                <a:rect l="0" t="0" r="r" b="b"/>
                <a:pathLst>
                  <a:path w="840" h="1380">
                    <a:moveTo>
                      <a:pt x="420" y="0"/>
                    </a:moveTo>
                    <a:cubicBezTo>
                      <a:pt x="652" y="0"/>
                      <a:pt x="840" y="188"/>
                      <a:pt x="840" y="420"/>
                    </a:cubicBezTo>
                    <a:cubicBezTo>
                      <a:pt x="840" y="536"/>
                      <a:pt x="779" y="686"/>
                      <a:pt x="717" y="802"/>
                    </a:cubicBezTo>
                    <a:lnTo>
                      <a:pt x="420" y="1380"/>
                    </a:lnTo>
                    <a:lnTo>
                      <a:pt x="122" y="800"/>
                    </a:lnTo>
                    <a:cubicBezTo>
                      <a:pt x="74" y="708"/>
                      <a:pt x="9" y="531"/>
                      <a:pt x="0" y="420"/>
                    </a:cubicBezTo>
                    <a:cubicBezTo>
                      <a:pt x="0" y="188"/>
                      <a:pt x="188" y="0"/>
                      <a:pt x="420" y="0"/>
                    </a:cubicBezTo>
                    <a:close/>
                  </a:path>
                </a:pathLst>
              </a:custGeom>
              <a:solidFill>
                <a:srgbClr val="433D3C"/>
              </a:solidFill>
              <a:ln w="19050" cap="flat">
                <a:solidFill>
                  <a:srgbClr val="FFFFFF"/>
                </a:solidFill>
                <a:prstDash val="solid"/>
                <a:miter lim="800000"/>
              </a:ln>
              <a:effectLst>
                <a:outerShdw blurRad="76200" dir="13500000" sy="23000" kx="1200000" algn="br" rotWithShape="0">
                  <a:prstClr val="black">
                    <a:alpha val="20000"/>
                  </a:prstClr>
                </a:outerShdw>
              </a:effectLst>
            </p:spPr>
            <p:txBody>
              <a:bodyPr vert="horz" wrap="square" lIns="91440" tIns="45720" rIns="91440" bIns="45720" numCol="1" anchor="t" anchorCtr="0" compatLnSpc="1"/>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43" name="矩形 42"/>
              <p:cNvSpPr/>
              <p:nvPr/>
            </p:nvSpPr>
            <p:spPr>
              <a:xfrm>
                <a:off x="8225872" y="2431982"/>
                <a:ext cx="441036" cy="526209"/>
              </a:xfrm>
              <a:prstGeom prst="rect">
                <a:avLst/>
              </a:prstGeom>
            </p:spPr>
            <p:txBody>
              <a:bodyPr wrap="none">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2</a:t>
                </a:r>
                <a:endPar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grpSp>
      <p:grpSp>
        <p:nvGrpSpPr>
          <p:cNvPr id="44" name="组合 43"/>
          <p:cNvGrpSpPr/>
          <p:nvPr/>
        </p:nvGrpSpPr>
        <p:grpSpPr>
          <a:xfrm>
            <a:off x="3324771" y="3691214"/>
            <a:ext cx="815684" cy="1062669"/>
            <a:chOff x="3324771" y="3691214"/>
            <a:chExt cx="815684" cy="1062669"/>
          </a:xfrm>
        </p:grpSpPr>
        <p:sp>
          <p:nvSpPr>
            <p:cNvPr id="45" name="Freeform 8"/>
            <p:cNvSpPr/>
            <p:nvPr/>
          </p:nvSpPr>
          <p:spPr bwMode="auto">
            <a:xfrm>
              <a:off x="3324771" y="4504444"/>
              <a:ext cx="815684" cy="249439"/>
            </a:xfrm>
            <a:custGeom>
              <a:avLst/>
              <a:gdLst>
                <a:gd name="T0" fmla="*/ 232 w 1301"/>
                <a:gd name="T1" fmla="*/ 71 h 399"/>
                <a:gd name="T2" fmla="*/ 1070 w 1301"/>
                <a:gd name="T3" fmla="*/ 71 h 399"/>
                <a:gd name="T4" fmla="*/ 1070 w 1301"/>
                <a:gd name="T5" fmla="*/ 328 h 399"/>
                <a:gd name="T6" fmla="*/ 232 w 1301"/>
                <a:gd name="T7" fmla="*/ 328 h 399"/>
                <a:gd name="T8" fmla="*/ 232 w 1301"/>
                <a:gd name="T9" fmla="*/ 71 h 399"/>
              </a:gdLst>
              <a:ahLst/>
              <a:cxnLst>
                <a:cxn ang="0">
                  <a:pos x="T0" y="T1"/>
                </a:cxn>
                <a:cxn ang="0">
                  <a:pos x="T2" y="T3"/>
                </a:cxn>
                <a:cxn ang="0">
                  <a:pos x="T4" y="T5"/>
                </a:cxn>
                <a:cxn ang="0">
                  <a:pos x="T6" y="T7"/>
                </a:cxn>
                <a:cxn ang="0">
                  <a:pos x="T8" y="T9"/>
                </a:cxn>
              </a:cxnLst>
              <a:rect l="0" t="0" r="r" b="b"/>
              <a:pathLst>
                <a:path w="1301" h="399">
                  <a:moveTo>
                    <a:pt x="232" y="71"/>
                  </a:moveTo>
                  <a:cubicBezTo>
                    <a:pt x="463" y="0"/>
                    <a:pt x="838" y="0"/>
                    <a:pt x="1070" y="71"/>
                  </a:cubicBezTo>
                  <a:cubicBezTo>
                    <a:pt x="1301" y="142"/>
                    <a:pt x="1301" y="257"/>
                    <a:pt x="1070" y="328"/>
                  </a:cubicBezTo>
                  <a:cubicBezTo>
                    <a:pt x="838" y="399"/>
                    <a:pt x="463" y="399"/>
                    <a:pt x="232" y="328"/>
                  </a:cubicBezTo>
                  <a:cubicBezTo>
                    <a:pt x="0" y="257"/>
                    <a:pt x="0" y="142"/>
                    <a:pt x="232" y="71"/>
                  </a:cubicBezTo>
                  <a:close/>
                </a:path>
              </a:pathLst>
            </a:custGeom>
            <a:solidFill>
              <a:srgbClr val="FFFFFF">
                <a:lumMod val="85000"/>
              </a:srgbClr>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0" cap="none" spc="0" normalizeH="0" baseline="0" noProof="0">
                <a:ln>
                  <a:noFill/>
                </a:ln>
                <a:solidFill>
                  <a:srgbClr val="4D4D4D"/>
                </a:solidFill>
                <a:effectLst/>
                <a:uLnTx/>
                <a:uFillTx/>
                <a:latin typeface="Arial" panose="020B0604020202020204" pitchFamily="34" charset="0"/>
                <a:ea typeface="宋体" panose="02010600030101010101" pitchFamily="2" charset="-122"/>
              </a:endParaRPr>
            </a:p>
          </p:txBody>
        </p:sp>
        <p:grpSp>
          <p:nvGrpSpPr>
            <p:cNvPr id="46" name="组合 45"/>
            <p:cNvGrpSpPr/>
            <p:nvPr/>
          </p:nvGrpSpPr>
          <p:grpSpPr>
            <a:xfrm>
              <a:off x="3495481" y="3691214"/>
              <a:ext cx="546806" cy="902894"/>
              <a:chOff x="8066088" y="2327276"/>
              <a:chExt cx="719137" cy="1187450"/>
            </a:xfrm>
          </p:grpSpPr>
          <p:sp>
            <p:nvSpPr>
              <p:cNvPr id="47" name="Freeform 23"/>
              <p:cNvSpPr/>
              <p:nvPr/>
            </p:nvSpPr>
            <p:spPr bwMode="auto">
              <a:xfrm>
                <a:off x="8066088" y="2327276"/>
                <a:ext cx="719137" cy="1187450"/>
              </a:xfrm>
              <a:custGeom>
                <a:avLst/>
                <a:gdLst>
                  <a:gd name="T0" fmla="*/ 420 w 840"/>
                  <a:gd name="T1" fmla="*/ 0 h 1380"/>
                  <a:gd name="T2" fmla="*/ 840 w 840"/>
                  <a:gd name="T3" fmla="*/ 420 h 1380"/>
                  <a:gd name="T4" fmla="*/ 717 w 840"/>
                  <a:gd name="T5" fmla="*/ 802 h 1380"/>
                  <a:gd name="T6" fmla="*/ 420 w 840"/>
                  <a:gd name="T7" fmla="*/ 1380 h 1380"/>
                  <a:gd name="T8" fmla="*/ 122 w 840"/>
                  <a:gd name="T9" fmla="*/ 800 h 1380"/>
                  <a:gd name="T10" fmla="*/ 0 w 840"/>
                  <a:gd name="T11" fmla="*/ 420 h 1380"/>
                  <a:gd name="T12" fmla="*/ 420 w 840"/>
                  <a:gd name="T13" fmla="*/ 0 h 1380"/>
                </a:gdLst>
                <a:ahLst/>
                <a:cxnLst>
                  <a:cxn ang="0">
                    <a:pos x="T0" y="T1"/>
                  </a:cxn>
                  <a:cxn ang="0">
                    <a:pos x="T2" y="T3"/>
                  </a:cxn>
                  <a:cxn ang="0">
                    <a:pos x="T4" y="T5"/>
                  </a:cxn>
                  <a:cxn ang="0">
                    <a:pos x="T6" y="T7"/>
                  </a:cxn>
                  <a:cxn ang="0">
                    <a:pos x="T8" y="T9"/>
                  </a:cxn>
                  <a:cxn ang="0">
                    <a:pos x="T10" y="T11"/>
                  </a:cxn>
                  <a:cxn ang="0">
                    <a:pos x="T12" y="T13"/>
                  </a:cxn>
                </a:cxnLst>
                <a:rect l="0" t="0" r="r" b="b"/>
                <a:pathLst>
                  <a:path w="840" h="1380">
                    <a:moveTo>
                      <a:pt x="420" y="0"/>
                    </a:moveTo>
                    <a:cubicBezTo>
                      <a:pt x="652" y="0"/>
                      <a:pt x="840" y="188"/>
                      <a:pt x="840" y="420"/>
                    </a:cubicBezTo>
                    <a:cubicBezTo>
                      <a:pt x="840" y="536"/>
                      <a:pt x="779" y="686"/>
                      <a:pt x="717" y="802"/>
                    </a:cubicBezTo>
                    <a:lnTo>
                      <a:pt x="420" y="1380"/>
                    </a:lnTo>
                    <a:lnTo>
                      <a:pt x="122" y="800"/>
                    </a:lnTo>
                    <a:cubicBezTo>
                      <a:pt x="74" y="708"/>
                      <a:pt x="9" y="531"/>
                      <a:pt x="0" y="420"/>
                    </a:cubicBezTo>
                    <a:cubicBezTo>
                      <a:pt x="0" y="188"/>
                      <a:pt x="188" y="0"/>
                      <a:pt x="420" y="0"/>
                    </a:cubicBezTo>
                    <a:close/>
                  </a:path>
                </a:pathLst>
              </a:custGeom>
              <a:solidFill>
                <a:srgbClr val="433D3C"/>
              </a:solidFill>
              <a:ln w="19050" cap="flat">
                <a:solidFill>
                  <a:srgbClr val="FFFFFF"/>
                </a:solidFill>
                <a:prstDash val="solid"/>
                <a:miter lim="800000"/>
              </a:ln>
              <a:effectLst>
                <a:outerShdw blurRad="76200" dir="13500000" sy="23000" kx="1200000" algn="br" rotWithShape="0">
                  <a:prstClr val="black">
                    <a:alpha val="20000"/>
                  </a:prstClr>
                </a:outerShdw>
              </a:effectLst>
            </p:spPr>
            <p:txBody>
              <a:bodyPr vert="horz" wrap="square" lIns="91440" tIns="45720" rIns="91440" bIns="45720" numCol="1" anchor="t" anchorCtr="0" compatLnSpc="1"/>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48" name="矩形 47"/>
              <p:cNvSpPr/>
              <p:nvPr/>
            </p:nvSpPr>
            <p:spPr>
              <a:xfrm>
                <a:off x="8203780" y="2431982"/>
                <a:ext cx="441036" cy="526209"/>
              </a:xfrm>
              <a:prstGeom prst="rect">
                <a:avLst/>
              </a:prstGeom>
            </p:spPr>
            <p:txBody>
              <a:bodyPr wrap="none">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3</a:t>
                </a:r>
                <a:endPar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grpSp>
      <p:grpSp>
        <p:nvGrpSpPr>
          <p:cNvPr id="49" name="组合 48"/>
          <p:cNvGrpSpPr/>
          <p:nvPr/>
        </p:nvGrpSpPr>
        <p:grpSpPr>
          <a:xfrm>
            <a:off x="7692684" y="3691214"/>
            <a:ext cx="815684" cy="1062669"/>
            <a:chOff x="7692684" y="3691214"/>
            <a:chExt cx="815684" cy="1062669"/>
          </a:xfrm>
        </p:grpSpPr>
        <p:sp>
          <p:nvSpPr>
            <p:cNvPr id="50" name="Freeform 9"/>
            <p:cNvSpPr/>
            <p:nvPr/>
          </p:nvSpPr>
          <p:spPr bwMode="auto">
            <a:xfrm>
              <a:off x="7692684" y="4504444"/>
              <a:ext cx="815684" cy="249439"/>
            </a:xfrm>
            <a:custGeom>
              <a:avLst/>
              <a:gdLst>
                <a:gd name="T0" fmla="*/ 232 w 1302"/>
                <a:gd name="T1" fmla="*/ 71 h 399"/>
                <a:gd name="T2" fmla="*/ 1070 w 1302"/>
                <a:gd name="T3" fmla="*/ 71 h 399"/>
                <a:gd name="T4" fmla="*/ 1070 w 1302"/>
                <a:gd name="T5" fmla="*/ 328 h 399"/>
                <a:gd name="T6" fmla="*/ 232 w 1302"/>
                <a:gd name="T7" fmla="*/ 328 h 399"/>
                <a:gd name="T8" fmla="*/ 232 w 1302"/>
                <a:gd name="T9" fmla="*/ 71 h 399"/>
              </a:gdLst>
              <a:ahLst/>
              <a:cxnLst>
                <a:cxn ang="0">
                  <a:pos x="T0" y="T1"/>
                </a:cxn>
                <a:cxn ang="0">
                  <a:pos x="T2" y="T3"/>
                </a:cxn>
                <a:cxn ang="0">
                  <a:pos x="T4" y="T5"/>
                </a:cxn>
                <a:cxn ang="0">
                  <a:pos x="T6" y="T7"/>
                </a:cxn>
                <a:cxn ang="0">
                  <a:pos x="T8" y="T9"/>
                </a:cxn>
              </a:cxnLst>
              <a:rect l="0" t="0" r="r" b="b"/>
              <a:pathLst>
                <a:path w="1302" h="399">
                  <a:moveTo>
                    <a:pt x="232" y="71"/>
                  </a:moveTo>
                  <a:cubicBezTo>
                    <a:pt x="463" y="0"/>
                    <a:pt x="839" y="0"/>
                    <a:pt x="1070" y="71"/>
                  </a:cubicBezTo>
                  <a:cubicBezTo>
                    <a:pt x="1302" y="142"/>
                    <a:pt x="1302" y="257"/>
                    <a:pt x="1070" y="328"/>
                  </a:cubicBezTo>
                  <a:cubicBezTo>
                    <a:pt x="839" y="399"/>
                    <a:pt x="463" y="399"/>
                    <a:pt x="232" y="328"/>
                  </a:cubicBezTo>
                  <a:cubicBezTo>
                    <a:pt x="0" y="257"/>
                    <a:pt x="0" y="142"/>
                    <a:pt x="232" y="71"/>
                  </a:cubicBezTo>
                  <a:close/>
                </a:path>
              </a:pathLst>
            </a:custGeom>
            <a:solidFill>
              <a:srgbClr val="FFFFFF">
                <a:lumMod val="85000"/>
              </a:srgbClr>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0" cap="none" spc="0" normalizeH="0" baseline="0" noProof="0">
                <a:ln>
                  <a:noFill/>
                </a:ln>
                <a:solidFill>
                  <a:srgbClr val="4D4D4D"/>
                </a:solidFill>
                <a:effectLst/>
                <a:uLnTx/>
                <a:uFillTx/>
                <a:latin typeface="Arial" panose="020B0604020202020204" pitchFamily="34" charset="0"/>
                <a:ea typeface="宋体" panose="02010600030101010101" pitchFamily="2" charset="-122"/>
              </a:endParaRPr>
            </a:p>
          </p:txBody>
        </p:sp>
        <p:grpSp>
          <p:nvGrpSpPr>
            <p:cNvPr id="51" name="组合 50"/>
            <p:cNvGrpSpPr/>
            <p:nvPr/>
          </p:nvGrpSpPr>
          <p:grpSpPr>
            <a:xfrm>
              <a:off x="7839979" y="3691214"/>
              <a:ext cx="546806" cy="902894"/>
              <a:chOff x="8066088" y="2327276"/>
              <a:chExt cx="719137" cy="1187450"/>
            </a:xfrm>
          </p:grpSpPr>
          <p:sp>
            <p:nvSpPr>
              <p:cNvPr id="52" name="Freeform 23"/>
              <p:cNvSpPr/>
              <p:nvPr/>
            </p:nvSpPr>
            <p:spPr bwMode="auto">
              <a:xfrm>
                <a:off x="8066088" y="2327276"/>
                <a:ext cx="719137" cy="1187450"/>
              </a:xfrm>
              <a:custGeom>
                <a:avLst/>
                <a:gdLst>
                  <a:gd name="T0" fmla="*/ 420 w 840"/>
                  <a:gd name="T1" fmla="*/ 0 h 1380"/>
                  <a:gd name="T2" fmla="*/ 840 w 840"/>
                  <a:gd name="T3" fmla="*/ 420 h 1380"/>
                  <a:gd name="T4" fmla="*/ 717 w 840"/>
                  <a:gd name="T5" fmla="*/ 802 h 1380"/>
                  <a:gd name="T6" fmla="*/ 420 w 840"/>
                  <a:gd name="T7" fmla="*/ 1380 h 1380"/>
                  <a:gd name="T8" fmla="*/ 122 w 840"/>
                  <a:gd name="T9" fmla="*/ 800 h 1380"/>
                  <a:gd name="T10" fmla="*/ 0 w 840"/>
                  <a:gd name="T11" fmla="*/ 420 h 1380"/>
                  <a:gd name="T12" fmla="*/ 420 w 840"/>
                  <a:gd name="T13" fmla="*/ 0 h 1380"/>
                </a:gdLst>
                <a:ahLst/>
                <a:cxnLst>
                  <a:cxn ang="0">
                    <a:pos x="T0" y="T1"/>
                  </a:cxn>
                  <a:cxn ang="0">
                    <a:pos x="T2" y="T3"/>
                  </a:cxn>
                  <a:cxn ang="0">
                    <a:pos x="T4" y="T5"/>
                  </a:cxn>
                  <a:cxn ang="0">
                    <a:pos x="T6" y="T7"/>
                  </a:cxn>
                  <a:cxn ang="0">
                    <a:pos x="T8" y="T9"/>
                  </a:cxn>
                  <a:cxn ang="0">
                    <a:pos x="T10" y="T11"/>
                  </a:cxn>
                  <a:cxn ang="0">
                    <a:pos x="T12" y="T13"/>
                  </a:cxn>
                </a:cxnLst>
                <a:rect l="0" t="0" r="r" b="b"/>
                <a:pathLst>
                  <a:path w="840" h="1380">
                    <a:moveTo>
                      <a:pt x="420" y="0"/>
                    </a:moveTo>
                    <a:cubicBezTo>
                      <a:pt x="652" y="0"/>
                      <a:pt x="840" y="188"/>
                      <a:pt x="840" y="420"/>
                    </a:cubicBezTo>
                    <a:cubicBezTo>
                      <a:pt x="840" y="536"/>
                      <a:pt x="779" y="686"/>
                      <a:pt x="717" y="802"/>
                    </a:cubicBezTo>
                    <a:lnTo>
                      <a:pt x="420" y="1380"/>
                    </a:lnTo>
                    <a:lnTo>
                      <a:pt x="122" y="800"/>
                    </a:lnTo>
                    <a:cubicBezTo>
                      <a:pt x="74" y="708"/>
                      <a:pt x="9" y="531"/>
                      <a:pt x="0" y="420"/>
                    </a:cubicBezTo>
                    <a:cubicBezTo>
                      <a:pt x="0" y="188"/>
                      <a:pt x="188" y="0"/>
                      <a:pt x="420" y="0"/>
                    </a:cubicBezTo>
                    <a:close/>
                  </a:path>
                </a:pathLst>
              </a:custGeom>
              <a:solidFill>
                <a:srgbClr val="433D3C"/>
              </a:solidFill>
              <a:ln w="19050" cap="flat">
                <a:solidFill>
                  <a:srgbClr val="FFFFFF"/>
                </a:solidFill>
                <a:prstDash val="solid"/>
                <a:miter lim="800000"/>
              </a:ln>
              <a:effectLst>
                <a:outerShdw blurRad="76200" dir="13500000" sy="23000" kx="1200000" algn="br" rotWithShape="0">
                  <a:prstClr val="black">
                    <a:alpha val="20000"/>
                  </a:prstClr>
                </a:outerShdw>
              </a:effectLst>
            </p:spPr>
            <p:txBody>
              <a:bodyPr vert="horz" wrap="square" lIns="91440" tIns="45720" rIns="91440" bIns="45720" numCol="1" anchor="t" anchorCtr="0" compatLnSpc="1"/>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1"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53" name="矩形 52"/>
              <p:cNvSpPr/>
              <p:nvPr/>
            </p:nvSpPr>
            <p:spPr>
              <a:xfrm>
                <a:off x="8203399" y="2431982"/>
                <a:ext cx="441036" cy="526209"/>
              </a:xfrm>
              <a:prstGeom prst="rect">
                <a:avLst/>
              </a:prstGeom>
            </p:spPr>
            <p:txBody>
              <a:bodyPr wrap="none">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4</a:t>
                </a:r>
                <a:endPar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circle(out)">
                                      <p:cBhvr>
                                        <p:cTn id="7" dur="2000"/>
                                        <p:tgtEl>
                                          <p:spTgt spid="20"/>
                                        </p:tgtEl>
                                      </p:cBhvr>
                                    </p:animEffect>
                                  </p:childTnLst>
                                </p:cTn>
                              </p:par>
                              <p:par>
                                <p:cTn id="8" presetID="47" presetClass="entr" presetSubtype="0" fill="hold" nodeType="withEffect">
                                  <p:stCondLst>
                                    <p:cond delay="50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1000"/>
                                        <p:tgtEl>
                                          <p:spTgt spid="34"/>
                                        </p:tgtEl>
                                      </p:cBhvr>
                                    </p:animEffect>
                                    <p:anim calcmode="lin" valueType="num">
                                      <p:cBhvr>
                                        <p:cTn id="11" dur="1000" fill="hold"/>
                                        <p:tgtEl>
                                          <p:spTgt spid="34"/>
                                        </p:tgtEl>
                                        <p:attrNameLst>
                                          <p:attrName>ppt_x</p:attrName>
                                        </p:attrNameLst>
                                      </p:cBhvr>
                                      <p:tavLst>
                                        <p:tav tm="0">
                                          <p:val>
                                            <p:strVal val="#ppt_x"/>
                                          </p:val>
                                        </p:tav>
                                        <p:tav tm="100000">
                                          <p:val>
                                            <p:strVal val="#ppt_x"/>
                                          </p:val>
                                        </p:tav>
                                      </p:tavLst>
                                    </p:anim>
                                    <p:anim calcmode="lin" valueType="num">
                                      <p:cBhvr>
                                        <p:cTn id="12" dur="1000" fill="hold"/>
                                        <p:tgtEl>
                                          <p:spTgt spid="34"/>
                                        </p:tgtEl>
                                        <p:attrNameLst>
                                          <p:attrName>ppt_y</p:attrName>
                                        </p:attrNameLst>
                                      </p:cBhvr>
                                      <p:tavLst>
                                        <p:tav tm="0">
                                          <p:val>
                                            <p:strVal val="#ppt_y-.1"/>
                                          </p:val>
                                        </p:tav>
                                        <p:tav tm="100000">
                                          <p:val>
                                            <p:strVal val="#ppt_y"/>
                                          </p:val>
                                        </p:tav>
                                      </p:tavLst>
                                    </p:anim>
                                  </p:childTnLst>
                                </p:cTn>
                              </p:par>
                            </p:childTnLst>
                          </p:cTn>
                        </p:par>
                        <p:par>
                          <p:cTn id="13" fill="hold">
                            <p:stCondLst>
                              <p:cond delay="2000"/>
                            </p:stCondLst>
                            <p:childTnLst>
                              <p:par>
                                <p:cTn id="14" presetID="22" presetClass="entr" presetSubtype="4" fill="hold" nodeType="after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wipe(down)">
                                      <p:cBhvr>
                                        <p:cTn id="16" dur="500"/>
                                        <p:tgtEl>
                                          <p:spTgt spid="29"/>
                                        </p:tgtEl>
                                      </p:cBhvr>
                                    </p:animEffect>
                                  </p:childTnLst>
                                </p:cTn>
                              </p:par>
                            </p:childTnLst>
                          </p:cTn>
                        </p:par>
                        <p:par>
                          <p:cTn id="17" fill="hold">
                            <p:stCondLst>
                              <p:cond delay="2500"/>
                            </p:stCondLst>
                            <p:childTnLst>
                              <p:par>
                                <p:cTn id="18" presetID="22" presetClass="entr" presetSubtype="4" fill="hold" nodeType="afterEffect">
                                  <p:stCondLst>
                                    <p:cond delay="0"/>
                                  </p:stCondLst>
                                  <p:childTnLst>
                                    <p:set>
                                      <p:cBhvr>
                                        <p:cTn id="19" dur="1" fill="hold">
                                          <p:stCondLst>
                                            <p:cond delay="0"/>
                                          </p:stCondLst>
                                        </p:cTn>
                                        <p:tgtEl>
                                          <p:spTgt spid="44"/>
                                        </p:tgtEl>
                                        <p:attrNameLst>
                                          <p:attrName>style.visibility</p:attrName>
                                        </p:attrNameLst>
                                      </p:cBhvr>
                                      <p:to>
                                        <p:strVal val="visible"/>
                                      </p:to>
                                    </p:set>
                                    <p:animEffect transition="in" filter="wipe(down)">
                                      <p:cBhvr>
                                        <p:cTn id="20" dur="500"/>
                                        <p:tgtEl>
                                          <p:spTgt spid="44"/>
                                        </p:tgtEl>
                                      </p:cBhvr>
                                    </p:animEffect>
                                  </p:childTnLst>
                                </p:cTn>
                              </p:par>
                            </p:childTnLst>
                          </p:cTn>
                        </p:par>
                        <p:par>
                          <p:cTn id="21" fill="hold">
                            <p:stCondLst>
                              <p:cond delay="3000"/>
                            </p:stCondLst>
                            <p:childTnLst>
                              <p:par>
                                <p:cTn id="22" presetID="22" presetClass="entr" presetSubtype="4" fill="hold" nodeType="afterEffect">
                                  <p:stCondLst>
                                    <p:cond delay="0"/>
                                  </p:stCondLst>
                                  <p:childTnLst>
                                    <p:set>
                                      <p:cBhvr>
                                        <p:cTn id="23" dur="1" fill="hold">
                                          <p:stCondLst>
                                            <p:cond delay="0"/>
                                          </p:stCondLst>
                                        </p:cTn>
                                        <p:tgtEl>
                                          <p:spTgt spid="49"/>
                                        </p:tgtEl>
                                        <p:attrNameLst>
                                          <p:attrName>style.visibility</p:attrName>
                                        </p:attrNameLst>
                                      </p:cBhvr>
                                      <p:to>
                                        <p:strVal val="visible"/>
                                      </p:to>
                                    </p:set>
                                    <p:animEffect transition="in" filter="wipe(down)">
                                      <p:cBhvr>
                                        <p:cTn id="24" dur="500"/>
                                        <p:tgtEl>
                                          <p:spTgt spid="49"/>
                                        </p:tgtEl>
                                      </p:cBhvr>
                                    </p:animEffect>
                                  </p:childTnLst>
                                </p:cTn>
                              </p:par>
                            </p:childTnLst>
                          </p:cTn>
                        </p:par>
                        <p:par>
                          <p:cTn id="25" fill="hold">
                            <p:stCondLst>
                              <p:cond delay="3500"/>
                            </p:stCondLst>
                            <p:childTnLst>
                              <p:par>
                                <p:cTn id="26" presetID="22" presetClass="entr" presetSubtype="4" fill="hold" nodeType="after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wipe(down)">
                                      <p:cBhvr>
                                        <p:cTn id="28" dur="500"/>
                                        <p:tgtEl>
                                          <p:spTgt spid="39"/>
                                        </p:tgtEl>
                                      </p:cBhvr>
                                    </p:animEffect>
                                  </p:childTnLst>
                                </p:cTn>
                              </p:par>
                            </p:childTnLst>
                          </p:cTn>
                        </p:par>
                        <p:par>
                          <p:cTn id="29" fill="hold">
                            <p:stCondLst>
                              <p:cond delay="4000"/>
                            </p:stCondLst>
                            <p:childTnLst>
                              <p:par>
                                <p:cTn id="30" presetID="2" presetClass="entr" presetSubtype="4"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500" fill="hold"/>
                                        <p:tgtEl>
                                          <p:spTgt spid="5"/>
                                        </p:tgtEl>
                                        <p:attrNameLst>
                                          <p:attrName>ppt_x</p:attrName>
                                        </p:attrNameLst>
                                      </p:cBhvr>
                                      <p:tavLst>
                                        <p:tav tm="0">
                                          <p:val>
                                            <p:strVal val="#ppt_x"/>
                                          </p:val>
                                        </p:tav>
                                        <p:tav tm="100000">
                                          <p:val>
                                            <p:strVal val="#ppt_x"/>
                                          </p:val>
                                        </p:tav>
                                      </p:tavLst>
                                    </p:anim>
                                    <p:anim calcmode="lin" valueType="num">
                                      <p:cBhvr additive="base">
                                        <p:cTn id="33" dur="500" fill="hold"/>
                                        <p:tgtEl>
                                          <p:spTgt spid="5"/>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ppt_x"/>
                                          </p:val>
                                        </p:tav>
                                        <p:tav tm="100000">
                                          <p:val>
                                            <p:strVal val="#ppt_x"/>
                                          </p:val>
                                        </p:tav>
                                      </p:tavLst>
                                    </p:anim>
                                    <p:anim calcmode="lin" valueType="num">
                                      <p:cBhvr additive="base">
                                        <p:cTn id="37" dur="500" fill="hold"/>
                                        <p:tgtEl>
                                          <p:spTgt spid="14"/>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ppt_x"/>
                                          </p:val>
                                        </p:tav>
                                        <p:tav tm="100000">
                                          <p:val>
                                            <p:strVal val="#ppt_x"/>
                                          </p:val>
                                        </p:tav>
                                      </p:tavLst>
                                    </p:anim>
                                    <p:anim calcmode="lin" valueType="num">
                                      <p:cBhvr additive="base">
                                        <p:cTn id="41" dur="500" fill="hold"/>
                                        <p:tgtEl>
                                          <p:spTgt spid="17"/>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additive="base">
                                        <p:cTn id="44" dur="500" fill="hold"/>
                                        <p:tgtEl>
                                          <p:spTgt spid="11"/>
                                        </p:tgtEl>
                                        <p:attrNameLst>
                                          <p:attrName>ppt_x</p:attrName>
                                        </p:attrNameLst>
                                      </p:cBhvr>
                                      <p:tavLst>
                                        <p:tav tm="0">
                                          <p:val>
                                            <p:strVal val="#ppt_x"/>
                                          </p:val>
                                        </p:tav>
                                        <p:tav tm="100000">
                                          <p:val>
                                            <p:strVal val="#ppt_x"/>
                                          </p:val>
                                        </p:tav>
                                      </p:tavLst>
                                    </p:anim>
                                    <p:anim calcmode="lin" valueType="num">
                                      <p:cBhvr additive="base">
                                        <p:cTn id="4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5975350"/>
          </a:xfrm>
          <a:prstGeom prst="rect">
            <a:avLst/>
          </a:prstGeom>
        </p:spPr>
      </p:pic>
      <p:sp>
        <p:nvSpPr>
          <p:cNvPr id="6" name="矩形 5"/>
          <p:cNvSpPr/>
          <p:nvPr/>
        </p:nvSpPr>
        <p:spPr>
          <a:xfrm>
            <a:off x="0" y="4152900"/>
            <a:ext cx="12192000" cy="27051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TextBox 37"/>
          <p:cNvSpPr>
            <a:spLocks noChangeArrowheads="1"/>
          </p:cNvSpPr>
          <p:nvPr/>
        </p:nvSpPr>
        <p:spPr bwMode="auto">
          <a:xfrm>
            <a:off x="2368916" y="4856686"/>
            <a:ext cx="8787670" cy="992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914400" rtl="0" eaLnBrk="0" fontAlgn="ctr" latinLnBrk="0" hangingPunct="0">
              <a:lnSpc>
                <a:spcPct val="100000"/>
              </a:lnSpc>
              <a:spcBef>
                <a:spcPct val="0"/>
              </a:spcBef>
              <a:spcAft>
                <a:spcPts val="0"/>
              </a:spcAft>
              <a:buClrTx/>
              <a:buSzTx/>
              <a:buFont typeface="Arial" panose="020B0604020202020204" pitchFamily="34" charset="0"/>
              <a:buNone/>
              <a:defRPr/>
            </a:pPr>
            <a:r>
              <a:rPr lang="zh-CN" altLang="en-US" sz="6000" b="1">
                <a:solidFill>
                  <a:prstClr val="white"/>
                </a:solidFill>
                <a:latin typeface="微软雅黑" panose="020B0503020204020204" pitchFamily="34" charset="-122"/>
                <a:ea typeface="微软雅黑" panose="020B0503020204020204" pitchFamily="34" charset="-122"/>
                <a:cs typeface="Arial" panose="020B0604020202020204" pitchFamily="34" charset="0"/>
              </a:rPr>
              <a:t>汇报完毕，感谢收看！</a:t>
            </a:r>
            <a:endParaRPr kumimoji="0" lang="zh-CN" altLang="en-US" sz="6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7"/>
                                        </p:tgtEl>
                                        <p:attrNameLst>
                                          <p:attrName>style.visibility</p:attrName>
                                        </p:attrNameLst>
                                      </p:cBhvr>
                                      <p:to>
                                        <p:strVal val="visible"/>
                                      </p:to>
                                    </p:set>
                                    <p:set>
                                      <p:cBhvr>
                                        <p:cTn id="7" dur="227" fill="hold">
                                          <p:stCondLst>
                                            <p:cond delay="0"/>
                                          </p:stCondLst>
                                        </p:cTn>
                                        <p:tgtEl>
                                          <p:spTgt spid="7"/>
                                        </p:tgtEl>
                                        <p:attrNameLst>
                                          <p:attrName>style.rotation</p:attrName>
                                        </p:attrNameLst>
                                      </p:cBhvr>
                                      <p:to>
                                        <p:strVal val="-45.0"/>
                                      </p:to>
                                    </p:set>
                                    <p:anim calcmode="lin" valueType="num">
                                      <p:cBhvr>
                                        <p:cTn id="8" dur="227" fill="hold">
                                          <p:stCondLst>
                                            <p:cond delay="227"/>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9" dur="227"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10" dur="78" decel="50000" autoRev="1" fill="hold">
                                          <p:stCondLst>
                                            <p:cond delay="227"/>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11" dur="68" fill="hold">
                                          <p:stCondLst>
                                            <p:cond delay="432"/>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Custom 78">
      <a:dk1>
        <a:srgbClr val="323232"/>
      </a:dk1>
      <a:lt1>
        <a:srgbClr val="F7F7F7"/>
      </a:lt1>
      <a:dk2>
        <a:srgbClr val="323232"/>
      </a:dk2>
      <a:lt2>
        <a:srgbClr val="F7F7F7"/>
      </a:lt2>
      <a:accent1>
        <a:srgbClr val="55AAFA"/>
      </a:accent1>
      <a:accent2>
        <a:srgbClr val="99CBFB"/>
      </a:accent2>
      <a:accent3>
        <a:srgbClr val="6DB7FB"/>
      </a:accent3>
      <a:accent4>
        <a:srgbClr val="55AAFA"/>
      </a:accent4>
      <a:accent5>
        <a:srgbClr val="55AAFA"/>
      </a:accent5>
      <a:accent6>
        <a:srgbClr val="55AAFA"/>
      </a:accent6>
      <a:hlink>
        <a:srgbClr val="F33B48"/>
      </a:hlink>
      <a:folHlink>
        <a:srgbClr val="FFC0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PC - Color Light Green">
    <a:dk1>
      <a:srgbClr val="656D78"/>
    </a:dk1>
    <a:lt1>
      <a:srgbClr val="FFFFFF"/>
    </a:lt1>
    <a:dk2>
      <a:srgbClr val="BB0207"/>
    </a:dk2>
    <a:lt2>
      <a:srgbClr val="E7E6E6"/>
    </a:lt2>
    <a:accent1>
      <a:srgbClr val="24313A"/>
    </a:accent1>
    <a:accent2>
      <a:srgbClr val="BB0207"/>
    </a:accent2>
    <a:accent3>
      <a:srgbClr val="24313A"/>
    </a:accent3>
    <a:accent4>
      <a:srgbClr val="BB0207"/>
    </a:accent4>
    <a:accent5>
      <a:srgbClr val="24313A"/>
    </a:accent5>
    <a:accent6>
      <a:srgbClr val="BB0207"/>
    </a:accent6>
    <a:hlink>
      <a:srgbClr val="24313A"/>
    </a:hlink>
    <a:folHlink>
      <a:srgbClr val="BB0207"/>
    </a:folHlink>
  </a:clrScheme>
  <a:fontScheme name="ru1hfxso">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5936</Words>
  <Application>WPS 演示</Application>
  <PresentationFormat>宽屏</PresentationFormat>
  <Paragraphs>1031</Paragraphs>
  <Slides>35</Slides>
  <Notes>6</Notes>
  <HiddenSlides>0</HiddenSlides>
  <MMClips>1</MMClips>
  <ScaleCrop>false</ScaleCrop>
  <HeadingPairs>
    <vt:vector size="6" baseType="variant">
      <vt:variant>
        <vt:lpstr>已用的字体</vt:lpstr>
      </vt:variant>
      <vt:variant>
        <vt:i4>29</vt:i4>
      </vt:variant>
      <vt:variant>
        <vt:lpstr>主题</vt:lpstr>
      </vt:variant>
      <vt:variant>
        <vt:i4>3</vt:i4>
      </vt:variant>
      <vt:variant>
        <vt:lpstr>幻灯片标题</vt:lpstr>
      </vt:variant>
      <vt:variant>
        <vt:i4>35</vt:i4>
      </vt:variant>
    </vt:vector>
  </HeadingPairs>
  <TitlesOfParts>
    <vt:vector size="67" baseType="lpstr">
      <vt:lpstr>Arial</vt:lpstr>
      <vt:lpstr>宋体</vt:lpstr>
      <vt:lpstr>Wingdings</vt:lpstr>
      <vt:lpstr>Calibri</vt:lpstr>
      <vt:lpstr>微软雅黑</vt:lpstr>
      <vt:lpstr>Titillium</vt:lpstr>
      <vt:lpstr>Segoe Print</vt:lpstr>
      <vt:lpstr>Source Sans Pro</vt:lpstr>
      <vt:lpstr>Calibri</vt:lpstr>
      <vt:lpstr>Impact</vt:lpstr>
      <vt:lpstr>Century Gothic</vt:lpstr>
      <vt:lpstr>等线</vt:lpstr>
      <vt:lpstr>思源黑体 CN Medium</vt:lpstr>
      <vt:lpstr>黑体</vt:lpstr>
      <vt:lpstr>Times New Roman</vt:lpstr>
      <vt:lpstr>微软雅黑 Light</vt:lpstr>
      <vt:lpstr>华文细黑</vt:lpstr>
      <vt:lpstr>Roboto condensed</vt:lpstr>
      <vt:lpstr>Agency FB</vt:lpstr>
      <vt:lpstr>Trebuchet MS</vt:lpstr>
      <vt:lpstr>Roboto Condensed Regular</vt:lpstr>
      <vt:lpstr>Roboto Light</vt:lpstr>
      <vt:lpstr>Arial</vt:lpstr>
      <vt:lpstr>等线 Light</vt:lpstr>
      <vt:lpstr>Calibri Light</vt:lpstr>
      <vt:lpstr>Arial Unicode MS</vt:lpstr>
      <vt:lpstr>Lato Light</vt:lpstr>
      <vt:lpstr>Gill Sans</vt:lpstr>
      <vt:lpstr>MS PGothic</vt:lpstr>
      <vt:lpstr>Office 主题​​</vt:lpstr>
      <vt:lpstr>Office Theme</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 大宇哥</cp:lastModifiedBy>
  <cp:revision>26</cp:revision>
  <dcterms:created xsi:type="dcterms:W3CDTF">2018-12-14T09:07:00Z</dcterms:created>
  <dcterms:modified xsi:type="dcterms:W3CDTF">2021-11-27T06:40:33Z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2052-11.1.0.11115</vt:lpwstr>
  </property>
  <property fmtid="{D5CDD505-2E9C-101B-9397-08002B2CF9AE}" pid="3" name="KSOTemplateUUID">
    <vt:lpwstr>v1.0_mb_XCj9myFWxuEF7B7kD1IwFw==</vt:lpwstr>
  </property>
  <property fmtid="{D5CDD505-2E9C-101B-9397-08002B2CF9AE}" pid="4" name="ICV">
    <vt:lpwstr>8487AA57962749AEA1ECFE659B8A47E5</vt:lpwstr>
  </property>
</Properties>
</file>