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9" r:id="rId4"/>
    <p:sldId id="261" r:id="rId5"/>
    <p:sldId id="260" r:id="rId6"/>
    <p:sldId id="265" r:id="rId7"/>
    <p:sldId id="262" r:id="rId8"/>
    <p:sldId id="267" r:id="rId9"/>
    <p:sldId id="268" r:id="rId10"/>
    <p:sldId id="263" r:id="rId11"/>
    <p:sldId id="266" r:id="rId12"/>
    <p:sldId id="269" r:id="rId14"/>
    <p:sldId id="264" r:id="rId15"/>
    <p:sldId id="270" r:id="rId16"/>
    <p:sldId id="271" r:id="rId17"/>
    <p:sldId id="25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A382"/>
    <a:srgbClr val="FDE11C"/>
    <a:srgbClr val="0B5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24130" y="771525"/>
            <a:ext cx="12240000" cy="5400000"/>
          </a:xfrm>
          <a:prstGeom prst="rect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270"/>
            <a:ext cx="3240000" cy="6840000"/>
          </a:xfrm>
          <a:prstGeom prst="rect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270"/>
            <a:ext cx="12240260" cy="1080000"/>
          </a:xfrm>
          <a:prstGeom prst="rect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圆角矩形 4"/>
          <p:cNvSpPr/>
          <p:nvPr/>
        </p:nvSpPr>
        <p:spPr>
          <a:xfrm>
            <a:off x="8868235" y="5078730"/>
            <a:ext cx="2160000" cy="36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汇报人：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XXX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08235" y="2446020"/>
            <a:ext cx="9720000" cy="216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8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年度工作总结报告</a:t>
            </a:r>
            <a:endParaRPr lang="zh-CN" altLang="en-US" sz="8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868235" y="5588000"/>
            <a:ext cx="2160000" cy="36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日期：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202/X/X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427305" y="1508308"/>
            <a:ext cx="720000" cy="7194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2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064245" y="1508308"/>
            <a:ext cx="719455" cy="7194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2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246365" y="1508035"/>
            <a:ext cx="718820" cy="72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0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882760" y="1508308"/>
            <a:ext cx="719455" cy="7194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1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463530" y="100330"/>
            <a:ext cx="1592580" cy="53975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公司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LOGO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66065" y="1035050"/>
            <a:ext cx="2621280" cy="2717800"/>
            <a:chOff x="515" y="1902"/>
            <a:chExt cx="4128" cy="4280"/>
          </a:xfrm>
        </p:grpSpPr>
        <p:sp>
          <p:nvSpPr>
            <p:cNvPr id="4" name="圆角矩形 3"/>
            <p:cNvSpPr/>
            <p:nvPr/>
          </p:nvSpPr>
          <p:spPr>
            <a:xfrm>
              <a:off x="515" y="1902"/>
              <a:ext cx="2268" cy="2268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zh-CN" sz="9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目</a:t>
              </a:r>
              <a:endParaRPr lang="zh-CN" altLang="zh-CN" sz="9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375" y="3914"/>
              <a:ext cx="2268" cy="2268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zh-CN" sz="9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录</a:t>
              </a:r>
              <a:endParaRPr lang="zh-CN" altLang="zh-CN" sz="9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76115" y="582930"/>
            <a:ext cx="1062990" cy="1062990"/>
            <a:chOff x="6659" y="604"/>
            <a:chExt cx="1674" cy="1674"/>
          </a:xfrm>
        </p:grpSpPr>
        <p:sp>
          <p:nvSpPr>
            <p:cNvPr id="8" name="圆角矩形 7"/>
            <p:cNvSpPr/>
            <p:nvPr/>
          </p:nvSpPr>
          <p:spPr>
            <a:xfrm>
              <a:off x="6659" y="604"/>
              <a:ext cx="1474" cy="1474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zh-CN" sz="9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859" y="804"/>
              <a:ext cx="1474" cy="1474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6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1</a:t>
              </a:r>
              <a:endParaRPr lang="en-US" altLang="zh-CN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75705" y="2037715"/>
            <a:ext cx="4446270" cy="1206500"/>
            <a:chOff x="8807" y="3012"/>
            <a:chExt cx="7002" cy="1900"/>
          </a:xfrm>
        </p:grpSpPr>
        <p:sp>
          <p:nvSpPr>
            <p:cNvPr id="11" name="圆角矩形 10"/>
            <p:cNvSpPr/>
            <p:nvPr/>
          </p:nvSpPr>
          <p:spPr>
            <a:xfrm>
              <a:off x="8807" y="3012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9007" y="3212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工作成果展示</a:t>
              </a:r>
              <a:endPara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76115" y="2109470"/>
            <a:ext cx="1062990" cy="1062990"/>
            <a:chOff x="6659" y="3095"/>
            <a:chExt cx="1674" cy="1674"/>
          </a:xfrm>
        </p:grpSpPr>
        <p:sp>
          <p:nvSpPr>
            <p:cNvPr id="13" name="圆角矩形 12"/>
            <p:cNvSpPr/>
            <p:nvPr/>
          </p:nvSpPr>
          <p:spPr>
            <a:xfrm>
              <a:off x="6659" y="3095"/>
              <a:ext cx="1474" cy="1474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zh-CN" sz="9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6859" y="3295"/>
              <a:ext cx="1474" cy="1474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6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2</a:t>
              </a:r>
              <a:endParaRPr lang="en-US" altLang="zh-CN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75705" y="3564255"/>
            <a:ext cx="4446270" cy="1206500"/>
            <a:chOff x="9091" y="5554"/>
            <a:chExt cx="7002" cy="1900"/>
          </a:xfrm>
        </p:grpSpPr>
        <p:sp>
          <p:nvSpPr>
            <p:cNvPr id="15" name="圆角矩形 14"/>
            <p:cNvSpPr/>
            <p:nvPr/>
          </p:nvSpPr>
          <p:spPr>
            <a:xfrm>
              <a:off x="9091" y="5554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9291" y="5754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年度工作总结</a:t>
              </a:r>
              <a:endPara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76115" y="3636010"/>
            <a:ext cx="1062990" cy="1062990"/>
            <a:chOff x="6943" y="5637"/>
            <a:chExt cx="1674" cy="1674"/>
          </a:xfrm>
        </p:grpSpPr>
        <p:sp>
          <p:nvSpPr>
            <p:cNvPr id="17" name="圆角矩形 16"/>
            <p:cNvSpPr/>
            <p:nvPr/>
          </p:nvSpPr>
          <p:spPr>
            <a:xfrm>
              <a:off x="6943" y="5637"/>
              <a:ext cx="1474" cy="1474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zh-CN" sz="9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7143" y="5837"/>
              <a:ext cx="1474" cy="1474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6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3</a:t>
              </a:r>
              <a:endParaRPr lang="en-US" altLang="zh-CN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75705" y="5090795"/>
            <a:ext cx="4446270" cy="1206500"/>
            <a:chOff x="9192" y="8047"/>
            <a:chExt cx="7002" cy="1900"/>
          </a:xfrm>
        </p:grpSpPr>
        <p:sp>
          <p:nvSpPr>
            <p:cNvPr id="19" name="圆角矩形 18"/>
            <p:cNvSpPr/>
            <p:nvPr/>
          </p:nvSpPr>
          <p:spPr>
            <a:xfrm>
              <a:off x="9192" y="8047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9392" y="8247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下年度工作计划</a:t>
              </a:r>
              <a:endPara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76115" y="5162550"/>
            <a:ext cx="1062990" cy="1062990"/>
            <a:chOff x="7044" y="8130"/>
            <a:chExt cx="1674" cy="1674"/>
          </a:xfrm>
        </p:grpSpPr>
        <p:sp>
          <p:nvSpPr>
            <p:cNvPr id="21" name="圆角矩形 20"/>
            <p:cNvSpPr/>
            <p:nvPr/>
          </p:nvSpPr>
          <p:spPr>
            <a:xfrm>
              <a:off x="7044" y="8130"/>
              <a:ext cx="1474" cy="1474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endParaRPr lang="zh-CN" altLang="zh-CN" sz="9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7244" y="8330"/>
              <a:ext cx="1474" cy="1474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6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4</a:t>
              </a:r>
              <a:endParaRPr lang="en-US" altLang="zh-CN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75705" y="511175"/>
            <a:ext cx="4446270" cy="1206500"/>
            <a:chOff x="8807" y="805"/>
            <a:chExt cx="7002" cy="1900"/>
          </a:xfrm>
        </p:grpSpPr>
        <p:sp>
          <p:nvSpPr>
            <p:cNvPr id="27" name="圆角矩形 26"/>
            <p:cNvSpPr/>
            <p:nvPr/>
          </p:nvSpPr>
          <p:spPr>
            <a:xfrm>
              <a:off x="8807" y="805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07" y="1005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年度工作概况</a:t>
              </a:r>
              <a:endPara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" name="组合 28"/>
          <p:cNvGrpSpPr/>
          <p:nvPr/>
        </p:nvGrpSpPr>
        <p:grpSpPr>
          <a:xfrm>
            <a:off x="4512945" y="2413000"/>
            <a:ext cx="6480000" cy="1800000"/>
            <a:chOff x="8807" y="805"/>
            <a:chExt cx="7002" cy="1900"/>
          </a:xfrm>
        </p:grpSpPr>
        <p:sp>
          <p:nvSpPr>
            <p:cNvPr id="27" name="圆角矩形 26"/>
            <p:cNvSpPr/>
            <p:nvPr/>
          </p:nvSpPr>
          <p:spPr>
            <a:xfrm>
              <a:off x="8807" y="805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07" y="1005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6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年度工作概况</a:t>
              </a:r>
              <a:endParaRPr lang="zh-CN" altLang="en-US" sz="6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3040" y="1665175"/>
            <a:ext cx="2640965" cy="1971040"/>
            <a:chOff x="152" y="1897"/>
            <a:chExt cx="4159" cy="3104"/>
          </a:xfrm>
        </p:grpSpPr>
        <p:sp>
          <p:nvSpPr>
            <p:cNvPr id="4" name="圆角矩形 3"/>
            <p:cNvSpPr/>
            <p:nvPr/>
          </p:nvSpPr>
          <p:spPr>
            <a:xfrm>
              <a:off x="152" y="1897"/>
              <a:ext cx="2835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PART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2611" y="3301"/>
              <a:ext cx="1701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1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年度工作概况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30530" y="1581785"/>
            <a:ext cx="4714240" cy="2326640"/>
            <a:chOff x="589" y="2555"/>
            <a:chExt cx="7424" cy="3664"/>
          </a:xfrm>
        </p:grpSpPr>
        <p:sp>
          <p:nvSpPr>
            <p:cNvPr id="4" name="矩形 3"/>
            <p:cNvSpPr/>
            <p:nvPr/>
          </p:nvSpPr>
          <p:spPr>
            <a:xfrm>
              <a:off x="1211" y="2817"/>
              <a:ext cx="6803" cy="3402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589" y="2555"/>
              <a:ext cx="3402" cy="850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>
                  <a:solidFill>
                    <a:schemeClr val="tx1"/>
                  </a:solidFill>
                  <a:effectLst/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请输入标题内容</a:t>
              </a:r>
              <a:endParaRPr lang="zh-CN" altLang="en-US">
                <a:solidFill>
                  <a:schemeClr val="tx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0530" y="4144645"/>
            <a:ext cx="4714240" cy="2326640"/>
            <a:chOff x="589" y="2555"/>
            <a:chExt cx="7424" cy="3664"/>
          </a:xfrm>
        </p:grpSpPr>
        <p:sp>
          <p:nvSpPr>
            <p:cNvPr id="11" name="矩形 10"/>
            <p:cNvSpPr/>
            <p:nvPr/>
          </p:nvSpPr>
          <p:spPr>
            <a:xfrm>
              <a:off x="1211" y="2817"/>
              <a:ext cx="6803" cy="3402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89" y="2555"/>
              <a:ext cx="3402" cy="850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>
                  <a:solidFill>
                    <a:schemeClr val="tx1"/>
                  </a:solidFill>
                  <a:effectLst/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请输入标题内容</a:t>
              </a:r>
              <a:endParaRPr lang="zh-CN" altLang="en-US">
                <a:solidFill>
                  <a:schemeClr val="tx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13500" y="1581785"/>
            <a:ext cx="4714240" cy="2326640"/>
            <a:chOff x="589" y="2555"/>
            <a:chExt cx="7424" cy="3664"/>
          </a:xfrm>
        </p:grpSpPr>
        <p:sp>
          <p:nvSpPr>
            <p:cNvPr id="14" name="矩形 13"/>
            <p:cNvSpPr/>
            <p:nvPr/>
          </p:nvSpPr>
          <p:spPr>
            <a:xfrm>
              <a:off x="1211" y="2817"/>
              <a:ext cx="6803" cy="3402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9" y="2555"/>
              <a:ext cx="3402" cy="850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>
                  <a:solidFill>
                    <a:schemeClr val="tx1"/>
                  </a:solidFill>
                  <a:effectLst/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请输入标题内容</a:t>
              </a:r>
              <a:endParaRPr lang="zh-CN" altLang="en-US">
                <a:solidFill>
                  <a:schemeClr val="tx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13500" y="4144645"/>
            <a:ext cx="4714240" cy="2326640"/>
            <a:chOff x="589" y="2555"/>
            <a:chExt cx="7424" cy="3664"/>
          </a:xfrm>
        </p:grpSpPr>
        <p:sp>
          <p:nvSpPr>
            <p:cNvPr id="17" name="矩形 16"/>
            <p:cNvSpPr/>
            <p:nvPr/>
          </p:nvSpPr>
          <p:spPr>
            <a:xfrm>
              <a:off x="1211" y="2817"/>
              <a:ext cx="6803" cy="3402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589" y="2555"/>
              <a:ext cx="3402" cy="850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>
                  <a:solidFill>
                    <a:schemeClr val="tx1"/>
                  </a:solidFill>
                  <a:effectLst/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请输入标题内容</a:t>
              </a:r>
              <a:endParaRPr lang="zh-CN" altLang="en-US">
                <a:solidFill>
                  <a:schemeClr val="tx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年度工作概况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03800" y="2870835"/>
            <a:ext cx="2268855" cy="2179320"/>
            <a:chOff x="7446" y="4507"/>
            <a:chExt cx="3573" cy="3432"/>
          </a:xfrm>
        </p:grpSpPr>
        <p:sp>
          <p:nvSpPr>
            <p:cNvPr id="8" name="椭圆 7"/>
            <p:cNvSpPr/>
            <p:nvPr/>
          </p:nvSpPr>
          <p:spPr>
            <a:xfrm>
              <a:off x="8229" y="5242"/>
              <a:ext cx="1984" cy="1984"/>
            </a:xfrm>
            <a:prstGeom prst="ellipse">
              <a:avLst/>
            </a:prstGeom>
            <a:solidFill>
              <a:srgbClr val="FDE11C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zh-CN" altLang="en-US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本年度目标</a:t>
              </a:r>
              <a:endParaRPr lang="zh-CN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2" name="燕尾形箭头 1"/>
            <p:cNvSpPr/>
            <p:nvPr/>
          </p:nvSpPr>
          <p:spPr>
            <a:xfrm>
              <a:off x="10565" y="6118"/>
              <a:ext cx="454" cy="383"/>
            </a:xfrm>
            <a:prstGeom prst="notchedRightArrow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燕尾形箭头 2"/>
            <p:cNvSpPr/>
            <p:nvPr/>
          </p:nvSpPr>
          <p:spPr>
            <a:xfrm rot="16200000">
              <a:off x="8991" y="4543"/>
              <a:ext cx="454" cy="383"/>
            </a:xfrm>
            <a:prstGeom prst="notchedRightArrow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燕尾形箭头 3"/>
            <p:cNvSpPr/>
            <p:nvPr/>
          </p:nvSpPr>
          <p:spPr>
            <a:xfrm rot="10800000">
              <a:off x="7446" y="6118"/>
              <a:ext cx="454" cy="383"/>
            </a:xfrm>
            <a:prstGeom prst="notchedRightArrow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燕尾形箭头 4"/>
            <p:cNvSpPr/>
            <p:nvPr/>
          </p:nvSpPr>
          <p:spPr>
            <a:xfrm rot="5400000">
              <a:off x="8991" y="7521"/>
              <a:ext cx="454" cy="383"/>
            </a:xfrm>
            <a:prstGeom prst="notchedRightArrow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4869180" y="1455420"/>
            <a:ext cx="2520000" cy="126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69180" y="5211445"/>
            <a:ext cx="2520000" cy="126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25715" y="3380910"/>
            <a:ext cx="2520000" cy="126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96555" y="3421618"/>
            <a:ext cx="2520000" cy="126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1" name="燕尾形箭头 10"/>
          <p:cNvSpPr/>
          <p:nvPr/>
        </p:nvSpPr>
        <p:spPr>
          <a:xfrm>
            <a:off x="10285730" y="3930015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791190" y="3470910"/>
            <a:ext cx="1080000" cy="10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>
                <a:solidFill>
                  <a:schemeClr val="bg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达成率</a:t>
            </a:r>
            <a:endParaRPr lang="zh-CN" altLang="en-US" sz="1400">
              <a:solidFill>
                <a:schemeClr val="bg1"/>
              </a:solidFill>
              <a:effectLst/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  <a:p>
            <a:pPr algn="ctr"/>
            <a:r>
              <a:rPr lang="en-US" altLang="zh-CN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94%</a:t>
            </a:r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17" name="燕尾形箭头 16"/>
          <p:cNvSpPr/>
          <p:nvPr/>
        </p:nvSpPr>
        <p:spPr>
          <a:xfrm>
            <a:off x="7545070" y="2017395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050530" y="1508760"/>
            <a:ext cx="1080000" cy="10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>
                <a:solidFill>
                  <a:schemeClr val="bg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达成率</a:t>
            </a:r>
            <a:endParaRPr lang="zh-CN" altLang="en-US" sz="1400">
              <a:solidFill>
                <a:schemeClr val="bg1"/>
              </a:solidFill>
              <a:effectLst/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  <a:p>
            <a:pPr algn="ctr"/>
            <a:r>
              <a:rPr lang="en-US" altLang="zh-CN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90%</a:t>
            </a:r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19" name="燕尾形箭头 18"/>
          <p:cNvSpPr/>
          <p:nvPr/>
        </p:nvSpPr>
        <p:spPr>
          <a:xfrm>
            <a:off x="7530465" y="5764530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035925" y="5255895"/>
            <a:ext cx="1080000" cy="10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>
                <a:solidFill>
                  <a:schemeClr val="bg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达成率</a:t>
            </a:r>
            <a:endParaRPr lang="zh-CN" altLang="en-US" sz="1400">
              <a:solidFill>
                <a:schemeClr val="bg1"/>
              </a:solidFill>
              <a:effectLst/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  <a:p>
            <a:pPr algn="ctr"/>
            <a:r>
              <a:rPr lang="en-US" altLang="zh-CN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95%</a:t>
            </a:r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13055" y="3511618"/>
            <a:ext cx="1080000" cy="10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>
                <a:solidFill>
                  <a:schemeClr val="bg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达成率</a:t>
            </a:r>
            <a:endParaRPr lang="zh-CN" altLang="en-US" sz="1400">
              <a:solidFill>
                <a:schemeClr val="bg1"/>
              </a:solidFill>
              <a:effectLst/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  <a:p>
            <a:pPr algn="ctr"/>
            <a:r>
              <a:rPr lang="en-US" altLang="zh-CN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100%</a:t>
            </a:r>
            <a:endParaRPr lang="en-US" altLang="zh-CN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23" name="燕尾形箭头 22"/>
          <p:cNvSpPr/>
          <p:nvPr/>
        </p:nvSpPr>
        <p:spPr>
          <a:xfrm rot="10800000">
            <a:off x="1650365" y="3930015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" name="组合 28"/>
          <p:cNvGrpSpPr/>
          <p:nvPr/>
        </p:nvGrpSpPr>
        <p:grpSpPr>
          <a:xfrm>
            <a:off x="4512945" y="2413000"/>
            <a:ext cx="6480000" cy="1800000"/>
            <a:chOff x="8807" y="805"/>
            <a:chExt cx="7002" cy="1900"/>
          </a:xfrm>
        </p:grpSpPr>
        <p:sp>
          <p:nvSpPr>
            <p:cNvPr id="27" name="圆角矩形 26"/>
            <p:cNvSpPr/>
            <p:nvPr/>
          </p:nvSpPr>
          <p:spPr>
            <a:xfrm>
              <a:off x="8807" y="805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07" y="1005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6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工作成果展示</a:t>
              </a:r>
              <a:endParaRPr lang="zh-CN" altLang="en-US" sz="6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3040" y="1665175"/>
            <a:ext cx="2640965" cy="1971040"/>
            <a:chOff x="152" y="1897"/>
            <a:chExt cx="4159" cy="3104"/>
          </a:xfrm>
        </p:grpSpPr>
        <p:sp>
          <p:nvSpPr>
            <p:cNvPr id="4" name="圆角矩形 3"/>
            <p:cNvSpPr/>
            <p:nvPr/>
          </p:nvSpPr>
          <p:spPr>
            <a:xfrm>
              <a:off x="152" y="1897"/>
              <a:ext cx="2835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PART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2611" y="3301"/>
              <a:ext cx="1701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2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工作成果展示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9100" y="3410200"/>
            <a:ext cx="1080000" cy="1080000"/>
          </a:xfrm>
          <a:prstGeom prst="rect">
            <a:avLst/>
          </a:prstGeom>
          <a:solidFill>
            <a:srgbClr val="FDE11C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1400" b="1">
                <a:solidFill>
                  <a:schemeClr val="tx1"/>
                </a:solidFill>
                <a:effectLst/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工作成果</a:t>
            </a:r>
            <a:endParaRPr lang="zh-CN" altLang="en-US" sz="1400" b="1">
              <a:solidFill>
                <a:schemeClr val="tx1"/>
              </a:solidFill>
              <a:effectLst/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18242" y="1464310"/>
            <a:ext cx="2880000" cy="108000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18380" y="3410450"/>
            <a:ext cx="2879725" cy="107950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18380" y="5375140"/>
            <a:ext cx="2879725" cy="107950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1852930" y="2195060"/>
            <a:ext cx="571500" cy="3510280"/>
          </a:xfrm>
          <a:prstGeom prst="leftBrace">
            <a:avLst/>
          </a:prstGeom>
          <a:ln w="25400">
            <a:solidFill>
              <a:srgbClr val="19A3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左大括号 4"/>
          <p:cNvSpPr/>
          <p:nvPr/>
        </p:nvSpPr>
        <p:spPr>
          <a:xfrm>
            <a:off x="5647055" y="1464310"/>
            <a:ext cx="571500" cy="1080135"/>
          </a:xfrm>
          <a:prstGeom prst="leftBrace">
            <a:avLst/>
          </a:prstGeom>
          <a:ln w="25400">
            <a:solidFill>
              <a:srgbClr val="19A3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39535" y="1201420"/>
            <a:ext cx="3600000" cy="72009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39535" y="2026285"/>
            <a:ext cx="3600000" cy="72009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0" name="左大括号 9"/>
          <p:cNvSpPr/>
          <p:nvPr/>
        </p:nvSpPr>
        <p:spPr>
          <a:xfrm>
            <a:off x="5647690" y="3401060"/>
            <a:ext cx="571500" cy="1080135"/>
          </a:xfrm>
          <a:prstGeom prst="leftBrace">
            <a:avLst/>
          </a:prstGeom>
          <a:ln w="25400">
            <a:solidFill>
              <a:srgbClr val="19A3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39535" y="3140075"/>
            <a:ext cx="3600000" cy="72009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39535" y="3964940"/>
            <a:ext cx="3600000" cy="72009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5648325" y="5337810"/>
            <a:ext cx="571500" cy="1080135"/>
          </a:xfrm>
          <a:prstGeom prst="leftBrace">
            <a:avLst/>
          </a:prstGeom>
          <a:ln w="25400">
            <a:solidFill>
              <a:srgbClr val="19A3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439535" y="5074920"/>
            <a:ext cx="3600000" cy="72009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39535" y="5890895"/>
            <a:ext cx="3600000" cy="72009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工作成果展示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2600" y="3544570"/>
            <a:ext cx="10800080" cy="712470"/>
            <a:chOff x="760" y="5582"/>
            <a:chExt cx="17008" cy="1122"/>
          </a:xfrm>
        </p:grpSpPr>
        <p:sp>
          <p:nvSpPr>
            <p:cNvPr id="2" name="燕尾形箭头 1"/>
            <p:cNvSpPr/>
            <p:nvPr/>
          </p:nvSpPr>
          <p:spPr>
            <a:xfrm>
              <a:off x="760" y="5714"/>
              <a:ext cx="17008" cy="850"/>
            </a:xfrm>
            <a:prstGeom prst="notchedRightArrow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波形 2"/>
            <p:cNvSpPr/>
            <p:nvPr/>
          </p:nvSpPr>
          <p:spPr>
            <a:xfrm>
              <a:off x="1287" y="5582"/>
              <a:ext cx="1417" cy="1118"/>
            </a:xfrm>
            <a:prstGeom prst="wave">
              <a:avLst/>
            </a:prstGeom>
            <a:solidFill>
              <a:srgbClr val="FDE11C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阶段</a:t>
              </a:r>
              <a:r>
                <a:rPr lang="en-US" altLang="zh-CN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1</a:t>
              </a:r>
              <a:endParaRPr lang="en-US" altLang="zh-CN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4" name="波形 3"/>
            <p:cNvSpPr/>
            <p:nvPr/>
          </p:nvSpPr>
          <p:spPr>
            <a:xfrm>
              <a:off x="4759" y="5583"/>
              <a:ext cx="1417" cy="1118"/>
            </a:xfrm>
            <a:prstGeom prst="wave">
              <a:avLst/>
            </a:prstGeom>
            <a:solidFill>
              <a:srgbClr val="FDE11C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阶段</a:t>
              </a:r>
              <a:r>
                <a:rPr lang="en-US" altLang="zh-CN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2</a:t>
              </a:r>
              <a:endParaRPr lang="en-US" altLang="zh-CN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5" name="波形 4"/>
            <p:cNvSpPr/>
            <p:nvPr/>
          </p:nvSpPr>
          <p:spPr>
            <a:xfrm>
              <a:off x="8231" y="5584"/>
              <a:ext cx="1417" cy="1118"/>
            </a:xfrm>
            <a:prstGeom prst="wave">
              <a:avLst/>
            </a:prstGeom>
            <a:solidFill>
              <a:srgbClr val="FDE11C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阶段</a:t>
              </a:r>
              <a:r>
                <a:rPr lang="en-US" altLang="zh-CN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3</a:t>
              </a:r>
              <a:endParaRPr lang="en-US" altLang="zh-CN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6" name="波形 5"/>
            <p:cNvSpPr/>
            <p:nvPr/>
          </p:nvSpPr>
          <p:spPr>
            <a:xfrm>
              <a:off x="11703" y="5585"/>
              <a:ext cx="1417" cy="1118"/>
            </a:xfrm>
            <a:prstGeom prst="wave">
              <a:avLst/>
            </a:prstGeom>
            <a:solidFill>
              <a:srgbClr val="FDE11C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阶段</a:t>
              </a:r>
              <a:r>
                <a:rPr lang="en-US" altLang="zh-CN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4</a:t>
              </a:r>
              <a:endParaRPr lang="en-US" altLang="zh-CN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7" name="波形 6"/>
            <p:cNvSpPr/>
            <p:nvPr/>
          </p:nvSpPr>
          <p:spPr>
            <a:xfrm>
              <a:off x="15175" y="5586"/>
              <a:ext cx="1417" cy="1118"/>
            </a:xfrm>
            <a:prstGeom prst="wave">
              <a:avLst/>
            </a:prstGeom>
            <a:solidFill>
              <a:srgbClr val="FDE11C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阶段</a:t>
              </a:r>
              <a:r>
                <a:rPr lang="en-US" altLang="zh-CN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5</a:t>
              </a:r>
              <a:endParaRPr lang="en-US" altLang="zh-CN" sz="1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</p:grpSp>
      <p:sp>
        <p:nvSpPr>
          <p:cNvPr id="8" name="流程图: 离页连接符 7"/>
          <p:cNvSpPr/>
          <p:nvPr/>
        </p:nvSpPr>
        <p:spPr>
          <a:xfrm>
            <a:off x="367030" y="1583917"/>
            <a:ext cx="1800000" cy="1800000"/>
          </a:xfrm>
          <a:prstGeom prst="flowChartOffpageConnector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流程图: 离页连接符 8"/>
          <p:cNvSpPr/>
          <p:nvPr/>
        </p:nvSpPr>
        <p:spPr>
          <a:xfrm>
            <a:off x="4731160" y="1584145"/>
            <a:ext cx="1799590" cy="1800000"/>
          </a:xfrm>
          <a:prstGeom prst="flowChartOffpageConnector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0" name="流程图: 离页连接符 9"/>
          <p:cNvSpPr/>
          <p:nvPr/>
        </p:nvSpPr>
        <p:spPr>
          <a:xfrm>
            <a:off x="9094880" y="1584145"/>
            <a:ext cx="1799590" cy="1800000"/>
          </a:xfrm>
          <a:prstGeom prst="flowChartOffpageConnector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" name="泪滴形 11"/>
          <p:cNvSpPr/>
          <p:nvPr/>
        </p:nvSpPr>
        <p:spPr>
          <a:xfrm>
            <a:off x="2032000" y="4557215"/>
            <a:ext cx="1800000" cy="1800000"/>
          </a:xfrm>
          <a:prstGeom prst="teardrop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3" name="泪滴形 12"/>
          <p:cNvSpPr/>
          <p:nvPr/>
        </p:nvSpPr>
        <p:spPr>
          <a:xfrm>
            <a:off x="6461535" y="4557215"/>
            <a:ext cx="1799590" cy="1800000"/>
          </a:xfrm>
          <a:prstGeom prst="teardrop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" name="组合 28"/>
          <p:cNvGrpSpPr/>
          <p:nvPr/>
        </p:nvGrpSpPr>
        <p:grpSpPr>
          <a:xfrm>
            <a:off x="4512945" y="2413000"/>
            <a:ext cx="6480000" cy="1800000"/>
            <a:chOff x="8807" y="805"/>
            <a:chExt cx="7002" cy="1900"/>
          </a:xfrm>
        </p:grpSpPr>
        <p:sp>
          <p:nvSpPr>
            <p:cNvPr id="27" name="圆角矩形 26"/>
            <p:cNvSpPr/>
            <p:nvPr/>
          </p:nvSpPr>
          <p:spPr>
            <a:xfrm>
              <a:off x="8807" y="805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07" y="1005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6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年度</a:t>
              </a:r>
              <a:r>
                <a:rPr lang="zh-CN" altLang="en-US" sz="6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工作总结</a:t>
              </a:r>
              <a:endParaRPr lang="zh-CN" altLang="en-US" sz="6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3040" y="1665175"/>
            <a:ext cx="2640965" cy="1971040"/>
            <a:chOff x="152" y="1897"/>
            <a:chExt cx="4159" cy="3104"/>
          </a:xfrm>
        </p:grpSpPr>
        <p:sp>
          <p:nvSpPr>
            <p:cNvPr id="4" name="圆角矩形 3"/>
            <p:cNvSpPr/>
            <p:nvPr/>
          </p:nvSpPr>
          <p:spPr>
            <a:xfrm>
              <a:off x="152" y="1897"/>
              <a:ext cx="2835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PART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2611" y="3301"/>
              <a:ext cx="1701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3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年度工作总结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253355" y="2830195"/>
            <a:ext cx="1440000" cy="1440000"/>
          </a:xfrm>
          <a:prstGeom prst="ellipse">
            <a:avLst/>
          </a:prstGeom>
          <a:solidFill>
            <a:srgbClr val="FDE11C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tx1"/>
                </a:solidFill>
                <a:effectLst/>
                <a:latin typeface="华文细黑" panose="02010600040101010101" charset="-122"/>
                <a:ea typeface="华文细黑" panose="02010600040101010101" charset="-122"/>
              </a:rPr>
              <a:t>亮点</a:t>
            </a:r>
            <a:endParaRPr lang="zh-CN" altLang="en-US" sz="2800">
              <a:solidFill>
                <a:schemeClr val="tx1"/>
              </a:solidFill>
              <a:effectLst/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2005" y="1376045"/>
            <a:ext cx="3599180" cy="2339340"/>
            <a:chOff x="1109" y="2391"/>
            <a:chExt cx="5668" cy="3684"/>
          </a:xfrm>
        </p:grpSpPr>
        <p:sp>
          <p:nvSpPr>
            <p:cNvPr id="6" name="矩形 5"/>
            <p:cNvSpPr/>
            <p:nvPr/>
          </p:nvSpPr>
          <p:spPr>
            <a:xfrm>
              <a:off x="1109" y="2391"/>
              <a:ext cx="5669" cy="1134"/>
            </a:xfrm>
            <a:prstGeom prst="rect">
              <a:avLst/>
            </a:prstGeom>
            <a:solidFill>
              <a:srgbClr val="19A382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请输入标题</a:t>
              </a:r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内容</a:t>
              </a:r>
              <a:endPara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09" y="3525"/>
              <a:ext cx="5669" cy="2551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DE11C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14895" y="1312545"/>
            <a:ext cx="3599180" cy="2339340"/>
            <a:chOff x="1109" y="2391"/>
            <a:chExt cx="5668" cy="3684"/>
          </a:xfrm>
        </p:grpSpPr>
        <p:sp>
          <p:nvSpPr>
            <p:cNvPr id="10" name="矩形 9"/>
            <p:cNvSpPr/>
            <p:nvPr/>
          </p:nvSpPr>
          <p:spPr>
            <a:xfrm>
              <a:off x="1109" y="2391"/>
              <a:ext cx="5669" cy="1134"/>
            </a:xfrm>
            <a:prstGeom prst="rect">
              <a:avLst/>
            </a:prstGeom>
            <a:solidFill>
              <a:srgbClr val="19A382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请输入标题</a:t>
              </a:r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内容</a:t>
              </a:r>
              <a:endPara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09" y="3525"/>
              <a:ext cx="5669" cy="2551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DE11C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02005" y="3932555"/>
            <a:ext cx="3599180" cy="2339340"/>
            <a:chOff x="1109" y="2391"/>
            <a:chExt cx="5668" cy="3684"/>
          </a:xfrm>
        </p:grpSpPr>
        <p:sp>
          <p:nvSpPr>
            <p:cNvPr id="13" name="矩形 12"/>
            <p:cNvSpPr/>
            <p:nvPr/>
          </p:nvSpPr>
          <p:spPr>
            <a:xfrm>
              <a:off x="1109" y="2391"/>
              <a:ext cx="5669" cy="1134"/>
            </a:xfrm>
            <a:prstGeom prst="rect">
              <a:avLst/>
            </a:prstGeom>
            <a:solidFill>
              <a:srgbClr val="19A382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请输入标题</a:t>
              </a:r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内容</a:t>
              </a:r>
              <a:endPara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09" y="3525"/>
              <a:ext cx="5669" cy="2551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DE11C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14895" y="3932555"/>
            <a:ext cx="3599180" cy="2339340"/>
            <a:chOff x="1109" y="2391"/>
            <a:chExt cx="5668" cy="3684"/>
          </a:xfrm>
        </p:grpSpPr>
        <p:sp>
          <p:nvSpPr>
            <p:cNvPr id="16" name="矩形 15"/>
            <p:cNvSpPr/>
            <p:nvPr/>
          </p:nvSpPr>
          <p:spPr>
            <a:xfrm>
              <a:off x="1109" y="2391"/>
              <a:ext cx="5669" cy="1134"/>
            </a:xfrm>
            <a:prstGeom prst="rect">
              <a:avLst/>
            </a:prstGeom>
            <a:solidFill>
              <a:srgbClr val="19A382"/>
            </a:solidFill>
            <a:ln>
              <a:solidFill>
                <a:srgbClr val="19A3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请输入标题</a:t>
              </a:r>
              <a:r>
                <a:rPr lang="zh-CN" altLang="en-US" sz="160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内容</a:t>
              </a:r>
              <a:endPara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109" y="3525"/>
              <a:ext cx="5669" cy="2551"/>
            </a:xfrm>
            <a:prstGeom prst="rect">
              <a:avLst/>
            </a:prstGeom>
            <a:noFill/>
            <a:ln>
              <a:solidFill>
                <a:srgbClr val="19A38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DE11C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sz="16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请输入正文内容</a:t>
              </a:r>
              <a:endPara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年度工作总结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" name="等腰三角形 1"/>
          <p:cNvSpPr/>
          <p:nvPr/>
        </p:nvSpPr>
        <p:spPr>
          <a:xfrm>
            <a:off x="5029587" y="1280795"/>
            <a:ext cx="1800000" cy="1080000"/>
          </a:xfrm>
          <a:prstGeom prst="triangle">
            <a:avLst/>
          </a:prstGeom>
          <a:solidFill>
            <a:srgbClr val="19A382"/>
          </a:solidFill>
          <a:ln>
            <a:solidFill>
              <a:srgbClr val="FDE1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solidFill>
                  <a:schemeClr val="bg1"/>
                </a:solidFill>
                <a:effectLst/>
                <a:latin typeface="华文细黑" panose="02010600040101010101" charset="-122"/>
                <a:ea typeface="华文细黑" panose="02010600040101010101" charset="-122"/>
              </a:rPr>
              <a:t>痛点</a:t>
            </a:r>
            <a:endParaRPr lang="zh-CN" altLang="en-US" sz="2800">
              <a:solidFill>
                <a:schemeClr val="bg1"/>
              </a:solidFill>
              <a:effectLst/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98352" y="2853180"/>
            <a:ext cx="1800000" cy="54000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痛点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56768" y="285330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痛点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81653" y="285330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痛点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58490" y="4052570"/>
            <a:ext cx="2879725" cy="5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</a:t>
            </a:r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8353" y="5713980"/>
            <a:ext cx="2880000" cy="53975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8490" y="4883400"/>
            <a:ext cx="2879725" cy="53975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16700" y="4052570"/>
            <a:ext cx="2879725" cy="5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16563" y="5713980"/>
            <a:ext cx="2880000" cy="53975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16700" y="4883400"/>
            <a:ext cx="2879725" cy="53975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1585" y="4052570"/>
            <a:ext cx="2879725" cy="5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41447" y="5713980"/>
            <a:ext cx="2880000" cy="53975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941585" y="4883400"/>
            <a:ext cx="2879725" cy="53975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改进措施</a:t>
            </a:r>
            <a:r>
              <a:rPr lang="en-US" altLang="zh-CN" sz="16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7" name="燕尾形箭头 16"/>
          <p:cNvSpPr/>
          <p:nvPr/>
        </p:nvSpPr>
        <p:spPr>
          <a:xfrm rot="5400000">
            <a:off x="2253615" y="3566160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燕尾形箭头 17"/>
          <p:cNvSpPr/>
          <p:nvPr/>
        </p:nvSpPr>
        <p:spPr>
          <a:xfrm rot="5400000">
            <a:off x="5785485" y="3566160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燕尾形箭头 18"/>
          <p:cNvSpPr/>
          <p:nvPr/>
        </p:nvSpPr>
        <p:spPr>
          <a:xfrm rot="5400000">
            <a:off x="9237345" y="3566160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" name="组合 28"/>
          <p:cNvGrpSpPr/>
          <p:nvPr/>
        </p:nvGrpSpPr>
        <p:grpSpPr>
          <a:xfrm>
            <a:off x="4512945" y="2413000"/>
            <a:ext cx="6480000" cy="1800000"/>
            <a:chOff x="8807" y="805"/>
            <a:chExt cx="7002" cy="1900"/>
          </a:xfrm>
        </p:grpSpPr>
        <p:sp>
          <p:nvSpPr>
            <p:cNvPr id="27" name="圆角矩形 26"/>
            <p:cNvSpPr/>
            <p:nvPr/>
          </p:nvSpPr>
          <p:spPr>
            <a:xfrm>
              <a:off x="8807" y="805"/>
              <a:ext cx="6803" cy="1701"/>
            </a:xfrm>
            <a:prstGeom prst="roundRect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4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9007" y="1005"/>
              <a:ext cx="6803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66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华文细黑" panose="02010600040101010101" charset="-122"/>
                  <a:ea typeface="华文细黑" panose="02010600040101010101" charset="-122"/>
                </a:rPr>
                <a:t>下年度工作计划</a:t>
              </a:r>
              <a:endParaRPr lang="zh-CN" altLang="en-US" sz="6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3040" y="1665175"/>
            <a:ext cx="2640965" cy="1971040"/>
            <a:chOff x="152" y="1897"/>
            <a:chExt cx="4159" cy="3104"/>
          </a:xfrm>
        </p:grpSpPr>
        <p:sp>
          <p:nvSpPr>
            <p:cNvPr id="4" name="圆角矩形 3"/>
            <p:cNvSpPr/>
            <p:nvPr/>
          </p:nvSpPr>
          <p:spPr>
            <a:xfrm>
              <a:off x="152" y="1897"/>
              <a:ext cx="2835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PART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2611" y="3301"/>
              <a:ext cx="1701" cy="1701"/>
            </a:xfrm>
            <a:prstGeom prst="round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</a:bodyPr>
            <a:p>
              <a:pPr algn="ctr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erlin Sans FB" panose="020E0602020502020306" charset="0"/>
                  <a:ea typeface="华文细黑" panose="02010600040101010101" charset="-122"/>
                  <a:cs typeface="Berlin Sans FB" panose="020E0602020502020306" charset="0"/>
                </a:rPr>
                <a:t>4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下年度工作计划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7417" y="2248150"/>
            <a:ext cx="1800000" cy="54000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目标分解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85347" y="224827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行动计划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02867" y="224827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预期遇到困难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20387" y="224827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预备方案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7417" y="3524750"/>
            <a:ext cx="180000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目标分解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85347" y="352462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行动计划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02867" y="352462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预期遇到困难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20387" y="352462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预备方案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7417" y="4801100"/>
            <a:ext cx="180000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目标分解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85347" y="480097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行动计划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02867" y="480097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预期遇到困难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420387" y="480097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预备方案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7417" y="6077450"/>
            <a:ext cx="180000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目标分解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85347" y="607732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行动计划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02867" y="607732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预期遇到困难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420387" y="6077325"/>
            <a:ext cx="1799590" cy="539750"/>
          </a:xfrm>
          <a:prstGeom prst="rect">
            <a:avLst/>
          </a:prstGeom>
          <a:solidFill>
            <a:srgbClr val="19A382"/>
          </a:solidFill>
          <a:ln>
            <a:solidFill>
              <a:srgbClr val="19A3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预备方案</a:t>
            </a:r>
            <a:r>
              <a:rPr lang="en-US" altLang="zh-CN" sz="16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endParaRPr lang="en-US" altLang="zh-CN" sz="16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8" name="燕尾形箭头 17"/>
          <p:cNvSpPr/>
          <p:nvPr/>
        </p:nvSpPr>
        <p:spPr>
          <a:xfrm>
            <a:off x="2626360" y="2465388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燕尾形箭头 20"/>
          <p:cNvSpPr/>
          <p:nvPr/>
        </p:nvSpPr>
        <p:spPr>
          <a:xfrm>
            <a:off x="2626360" y="3735388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燕尾形箭头 26"/>
          <p:cNvSpPr/>
          <p:nvPr/>
        </p:nvSpPr>
        <p:spPr>
          <a:xfrm>
            <a:off x="2626360" y="5014913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燕尾形箭头 28"/>
          <p:cNvSpPr/>
          <p:nvPr/>
        </p:nvSpPr>
        <p:spPr>
          <a:xfrm>
            <a:off x="2626360" y="6284913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燕尾形箭头 29"/>
          <p:cNvSpPr/>
          <p:nvPr/>
        </p:nvSpPr>
        <p:spPr>
          <a:xfrm>
            <a:off x="5649595" y="2465388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燕尾形箭头 30"/>
          <p:cNvSpPr/>
          <p:nvPr/>
        </p:nvSpPr>
        <p:spPr>
          <a:xfrm>
            <a:off x="5649595" y="3735388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燕尾形箭头 31"/>
          <p:cNvSpPr/>
          <p:nvPr/>
        </p:nvSpPr>
        <p:spPr>
          <a:xfrm>
            <a:off x="5649595" y="5014913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燕尾形箭头 32"/>
          <p:cNvSpPr/>
          <p:nvPr/>
        </p:nvSpPr>
        <p:spPr>
          <a:xfrm>
            <a:off x="5649595" y="6284913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燕尾形箭头 33"/>
          <p:cNvSpPr/>
          <p:nvPr/>
        </p:nvSpPr>
        <p:spPr>
          <a:xfrm>
            <a:off x="8667115" y="2465388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燕尾形箭头 34"/>
          <p:cNvSpPr/>
          <p:nvPr/>
        </p:nvSpPr>
        <p:spPr>
          <a:xfrm>
            <a:off x="8667115" y="3735388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燕尾形箭头 35"/>
          <p:cNvSpPr/>
          <p:nvPr/>
        </p:nvSpPr>
        <p:spPr>
          <a:xfrm>
            <a:off x="8667115" y="5014913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燕尾形箭头 36"/>
          <p:cNvSpPr/>
          <p:nvPr/>
        </p:nvSpPr>
        <p:spPr>
          <a:xfrm>
            <a:off x="8667115" y="6284913"/>
            <a:ext cx="288290" cy="243205"/>
          </a:xfrm>
          <a:prstGeom prst="notchedRightArrow">
            <a:avLst/>
          </a:prstGeom>
          <a:solidFill>
            <a:srgbClr val="19A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852420" y="1305560"/>
            <a:ext cx="5760000" cy="53975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年度达成目标：实现</a:t>
            </a:r>
            <a:r>
              <a:rPr lang="en-US" alt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XXXX</a:t>
            </a:r>
            <a:endParaRPr lang="en-US" altLang="zh-CN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" name="圆角矩形 27"/>
          <p:cNvSpPr/>
          <p:nvPr/>
        </p:nvSpPr>
        <p:spPr>
          <a:xfrm>
            <a:off x="162230" y="182489"/>
            <a:ext cx="4320000" cy="72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下年度工作计划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2550" y="3628390"/>
            <a:ext cx="10800080" cy="720000"/>
            <a:chOff x="130" y="5714"/>
            <a:chExt cx="17008" cy="1134"/>
          </a:xfrm>
        </p:grpSpPr>
        <p:sp>
          <p:nvSpPr>
            <p:cNvPr id="2" name="燕尾形箭头 1"/>
            <p:cNvSpPr/>
            <p:nvPr/>
          </p:nvSpPr>
          <p:spPr>
            <a:xfrm>
              <a:off x="130" y="5714"/>
              <a:ext cx="17008" cy="1134"/>
            </a:xfrm>
            <a:prstGeom prst="notchedRightArrow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57" y="6100"/>
              <a:ext cx="1701" cy="454"/>
            </a:xfrm>
            <a:prstGeom prst="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  <a:sym typeface="+mn-ea"/>
                </a:rPr>
                <a:t>时间</a:t>
              </a:r>
              <a:r>
                <a:rPr lang="en-US" altLang="zh-CN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  <a:sym typeface="+mn-ea"/>
                </a:rPr>
                <a:t>1</a:t>
              </a:r>
              <a:endParaRPr lang="en-US" altLang="zh-CN" sz="1200">
                <a:solidFill>
                  <a:schemeClr val="tx1"/>
                </a:solidFill>
                <a:effectLst/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129" y="6101"/>
              <a:ext cx="1701" cy="454"/>
            </a:xfrm>
            <a:prstGeom prst="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时间</a:t>
              </a:r>
              <a:r>
                <a:rPr lang="en-US" altLang="zh-CN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2</a:t>
              </a:r>
              <a:endParaRPr lang="en-US" altLang="zh-CN" sz="1200">
                <a:solidFill>
                  <a:schemeClr val="tx1"/>
                </a:solidFill>
                <a:effectLst/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601" y="6102"/>
              <a:ext cx="1701" cy="454"/>
            </a:xfrm>
            <a:prstGeom prst="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时间</a:t>
              </a:r>
              <a:r>
                <a:rPr lang="en-US" altLang="zh-CN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3</a:t>
              </a:r>
              <a:endParaRPr lang="en-US" altLang="zh-CN" sz="1200">
                <a:solidFill>
                  <a:schemeClr val="tx1"/>
                </a:solidFill>
                <a:effectLst/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1073" y="6103"/>
              <a:ext cx="1701" cy="454"/>
            </a:xfrm>
            <a:prstGeom prst="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时间</a:t>
              </a:r>
              <a:r>
                <a:rPr lang="en-US" altLang="zh-CN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4</a:t>
              </a:r>
              <a:endParaRPr lang="en-US" altLang="zh-CN" sz="1200">
                <a:solidFill>
                  <a:schemeClr val="tx1"/>
                </a:solidFill>
                <a:effectLst/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4167" y="6104"/>
              <a:ext cx="1701" cy="454"/>
            </a:xfrm>
            <a:prstGeom prst="rect">
              <a:avLst/>
            </a:prstGeom>
            <a:solidFill>
              <a:srgbClr val="FDE1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时间</a:t>
              </a:r>
              <a:r>
                <a:rPr lang="en-US" altLang="zh-CN" sz="1200">
                  <a:solidFill>
                    <a:schemeClr val="tx1"/>
                  </a:solidFill>
                  <a:effectLst/>
                  <a:latin typeface="华文细黑" panose="02010600040101010101" charset="-122"/>
                  <a:ea typeface="华文细黑" panose="02010600040101010101" charset="-122"/>
                  <a:cs typeface="华文细黑" panose="02010600040101010101" charset="-122"/>
                </a:rPr>
                <a:t>5</a:t>
              </a:r>
              <a:endParaRPr lang="en-US" altLang="zh-CN" sz="1200">
                <a:solidFill>
                  <a:schemeClr val="tx1"/>
                </a:solidFill>
                <a:effectLst/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1155" y="2360295"/>
            <a:ext cx="179070" cy="1259205"/>
            <a:chOff x="1596" y="3816"/>
            <a:chExt cx="282" cy="1983"/>
          </a:xfrm>
        </p:grpSpPr>
        <p:cxnSp>
          <p:nvCxnSpPr>
            <p:cNvPr id="8" name="直接连接符 7"/>
            <p:cNvCxnSpPr/>
            <p:nvPr/>
          </p:nvCxnSpPr>
          <p:spPr>
            <a:xfrm flipH="1">
              <a:off x="1716" y="4099"/>
              <a:ext cx="14" cy="1701"/>
            </a:xfrm>
            <a:prstGeom prst="line">
              <a:avLst/>
            </a:prstGeom>
            <a:ln w="31750">
              <a:solidFill>
                <a:srgbClr val="19A3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1596" y="3816"/>
              <a:ext cx="283" cy="283"/>
            </a:xfrm>
            <a:prstGeom prst="ellipse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69485" y="2348230"/>
            <a:ext cx="179070" cy="1259205"/>
            <a:chOff x="1596" y="3816"/>
            <a:chExt cx="282" cy="1983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1716" y="4099"/>
              <a:ext cx="14" cy="1701"/>
            </a:xfrm>
            <a:prstGeom prst="line">
              <a:avLst/>
            </a:prstGeom>
            <a:ln w="31750">
              <a:solidFill>
                <a:srgbClr val="19A3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1596" y="3816"/>
              <a:ext cx="283" cy="283"/>
            </a:xfrm>
            <a:prstGeom prst="ellipse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548640" y="1727200"/>
            <a:ext cx="2880000" cy="14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66970" y="1651635"/>
            <a:ext cx="2880000" cy="14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862060" y="2357120"/>
            <a:ext cx="179070" cy="1259205"/>
            <a:chOff x="1596" y="3816"/>
            <a:chExt cx="282" cy="1983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1716" y="4099"/>
              <a:ext cx="14" cy="1701"/>
            </a:xfrm>
            <a:prstGeom prst="line">
              <a:avLst/>
            </a:prstGeom>
            <a:ln w="31750">
              <a:solidFill>
                <a:srgbClr val="19A3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1596" y="3816"/>
              <a:ext cx="283" cy="283"/>
            </a:xfrm>
            <a:prstGeom prst="ellipse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9059545" y="1660525"/>
            <a:ext cx="2880000" cy="14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rot="10800000">
            <a:off x="2546350" y="4363085"/>
            <a:ext cx="179070" cy="1259205"/>
            <a:chOff x="1596" y="3816"/>
            <a:chExt cx="282" cy="1983"/>
          </a:xfrm>
        </p:grpSpPr>
        <p:cxnSp>
          <p:nvCxnSpPr>
            <p:cNvPr id="26" name="直接连接符 25"/>
            <p:cNvCxnSpPr/>
            <p:nvPr/>
          </p:nvCxnSpPr>
          <p:spPr>
            <a:xfrm flipH="1">
              <a:off x="1716" y="4099"/>
              <a:ext cx="14" cy="1701"/>
            </a:xfrm>
            <a:prstGeom prst="line">
              <a:avLst/>
            </a:prstGeom>
            <a:ln w="31750">
              <a:solidFill>
                <a:srgbClr val="19A3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1596" y="3816"/>
              <a:ext cx="283" cy="283"/>
            </a:xfrm>
            <a:prstGeom prst="ellipse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2752090" y="4900295"/>
            <a:ext cx="2880000" cy="14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 rot="10800000">
            <a:off x="6927850" y="4373245"/>
            <a:ext cx="179070" cy="1259205"/>
            <a:chOff x="1596" y="3816"/>
            <a:chExt cx="282" cy="1983"/>
          </a:xfrm>
        </p:grpSpPr>
        <p:cxnSp>
          <p:nvCxnSpPr>
            <p:cNvPr id="31" name="直接连接符 30"/>
            <p:cNvCxnSpPr/>
            <p:nvPr/>
          </p:nvCxnSpPr>
          <p:spPr>
            <a:xfrm flipH="1">
              <a:off x="1716" y="4099"/>
              <a:ext cx="14" cy="1701"/>
            </a:xfrm>
            <a:prstGeom prst="line">
              <a:avLst/>
            </a:prstGeom>
            <a:ln w="31750">
              <a:solidFill>
                <a:srgbClr val="19A3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596" y="3816"/>
              <a:ext cx="283" cy="283"/>
            </a:xfrm>
            <a:prstGeom prst="ellipse">
              <a:avLst/>
            </a:prstGeom>
            <a:solidFill>
              <a:srgbClr val="19A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7133590" y="4910455"/>
            <a:ext cx="2880000" cy="1440000"/>
          </a:xfrm>
          <a:prstGeom prst="rect">
            <a:avLst/>
          </a:prstGeom>
          <a:noFill/>
          <a:ln>
            <a:solidFill>
              <a:srgbClr val="19A3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DE11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请输入正文内容</a:t>
            </a:r>
            <a:endParaRPr lang="zh-CN" altLang="en-US" sz="1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圆角矩形 4"/>
          <p:cNvSpPr/>
          <p:nvPr/>
        </p:nvSpPr>
        <p:spPr>
          <a:xfrm>
            <a:off x="8868235" y="5078730"/>
            <a:ext cx="2160000" cy="36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汇报人：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XXX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08235" y="2446020"/>
            <a:ext cx="9720000" cy="216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zh-CN" sz="1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THANK YOU</a:t>
            </a:r>
            <a:endParaRPr lang="en-US" altLang="zh-CN" sz="1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868235" y="5588000"/>
            <a:ext cx="2160000" cy="36000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日期：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2021/X2/X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427305" y="1508308"/>
            <a:ext cx="720000" cy="7194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2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064245" y="1508308"/>
            <a:ext cx="719455" cy="7194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2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246365" y="1508035"/>
            <a:ext cx="718820" cy="72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0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882760" y="1508308"/>
            <a:ext cx="719455" cy="71945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66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" panose="020E0602020502020306" charset="0"/>
                <a:ea typeface="华文细黑" panose="02010600040101010101" charset="-122"/>
                <a:cs typeface="Berlin Sans FB" panose="020E0602020502020306" charset="0"/>
              </a:rPr>
              <a:t>1</a:t>
            </a:r>
            <a:endParaRPr lang="en-US" altLang="zh-CN" sz="66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rlin Sans FB" panose="020E0602020502020306" charset="0"/>
              <a:ea typeface="华文细黑" panose="02010600040101010101" charset="-122"/>
              <a:cs typeface="Berlin Sans FB" panose="020E0602020502020306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463530" y="100330"/>
            <a:ext cx="1592580" cy="539750"/>
          </a:xfrm>
          <a:prstGeom prst="roundRect">
            <a:avLst/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公司</a:t>
            </a:r>
            <a:r>
              <a:rPr lang="en-US" altLang="zh-CN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LOGO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695</Words>
  <Application>WPS 演示</Application>
  <PresentationFormat>宽屏</PresentationFormat>
  <Paragraphs>268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华文细黑</vt:lpstr>
      <vt:lpstr>Berlin Sans FB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yanhua</dc:creator>
  <cp:lastModifiedBy>陈Sir</cp:lastModifiedBy>
  <cp:revision>11</cp:revision>
  <dcterms:created xsi:type="dcterms:W3CDTF">2019-11-15T03:44:00Z</dcterms:created>
  <dcterms:modified xsi:type="dcterms:W3CDTF">2021-08-16T08:01:28Z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v1.0_mb_zPT4ONeTWLtl15aoxUjkMQ==</vt:lpwstr>
  </property>
  <property fmtid="{D5CDD505-2E9C-101B-9397-08002B2CF9AE}" pid="4" name="ICV">
    <vt:lpwstr>35187128D37D48E4AD447723FCC85EC4</vt:lpwstr>
  </property>
</Properties>
</file>