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4"/>
  </p:notesMasterIdLst>
  <p:handoutMasterIdLst>
    <p:handoutMasterId r:id="rId69"/>
  </p:handoutMasterIdLst>
  <p:sldIdLst>
    <p:sldId id="481" r:id="rId3"/>
    <p:sldId id="483" r:id="rId5"/>
    <p:sldId id="535" r:id="rId6"/>
    <p:sldId id="560" r:id="rId7"/>
    <p:sldId id="561" r:id="rId8"/>
    <p:sldId id="562" r:id="rId9"/>
    <p:sldId id="563" r:id="rId10"/>
    <p:sldId id="564" r:id="rId11"/>
    <p:sldId id="565" r:id="rId12"/>
    <p:sldId id="566" r:id="rId13"/>
    <p:sldId id="567" r:id="rId14"/>
    <p:sldId id="568" r:id="rId15"/>
    <p:sldId id="569" r:id="rId16"/>
    <p:sldId id="570" r:id="rId17"/>
    <p:sldId id="571" r:id="rId18"/>
    <p:sldId id="572" r:id="rId19"/>
    <p:sldId id="573" r:id="rId20"/>
    <p:sldId id="574" r:id="rId21"/>
    <p:sldId id="575" r:id="rId22"/>
    <p:sldId id="576" r:id="rId23"/>
    <p:sldId id="577" r:id="rId24"/>
    <p:sldId id="578" r:id="rId25"/>
    <p:sldId id="579" r:id="rId26"/>
    <p:sldId id="580" r:id="rId27"/>
    <p:sldId id="581" r:id="rId28"/>
    <p:sldId id="582" r:id="rId29"/>
    <p:sldId id="583" r:id="rId30"/>
    <p:sldId id="584" r:id="rId31"/>
    <p:sldId id="586" r:id="rId32"/>
    <p:sldId id="587" r:id="rId33"/>
    <p:sldId id="588" r:id="rId34"/>
    <p:sldId id="589" r:id="rId35"/>
    <p:sldId id="590" r:id="rId36"/>
    <p:sldId id="591" r:id="rId37"/>
    <p:sldId id="592" r:id="rId38"/>
    <p:sldId id="593" r:id="rId39"/>
    <p:sldId id="594" r:id="rId40"/>
    <p:sldId id="595" r:id="rId41"/>
    <p:sldId id="596" r:id="rId42"/>
    <p:sldId id="597" r:id="rId43"/>
    <p:sldId id="598" r:id="rId44"/>
    <p:sldId id="599" r:id="rId45"/>
    <p:sldId id="600" r:id="rId46"/>
    <p:sldId id="601" r:id="rId47"/>
    <p:sldId id="602" r:id="rId48"/>
    <p:sldId id="603" r:id="rId49"/>
    <p:sldId id="604" r:id="rId50"/>
    <p:sldId id="605" r:id="rId51"/>
    <p:sldId id="606" r:id="rId52"/>
    <p:sldId id="607" r:id="rId53"/>
    <p:sldId id="608" r:id="rId54"/>
    <p:sldId id="609" r:id="rId55"/>
    <p:sldId id="610" r:id="rId56"/>
    <p:sldId id="611" r:id="rId57"/>
    <p:sldId id="612" r:id="rId58"/>
    <p:sldId id="613" r:id="rId59"/>
    <p:sldId id="614" r:id="rId60"/>
    <p:sldId id="615" r:id="rId61"/>
    <p:sldId id="616" r:id="rId62"/>
    <p:sldId id="617" r:id="rId63"/>
    <p:sldId id="618" r:id="rId64"/>
    <p:sldId id="619" r:id="rId65"/>
    <p:sldId id="620" r:id="rId66"/>
    <p:sldId id="621" r:id="rId67"/>
    <p:sldId id="585" r:id="rId68"/>
  </p:sldIdLst>
  <p:sldSz cx="12190095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973DD"/>
    <a:srgbClr val="B5554D"/>
    <a:srgbClr val="3D38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64" autoAdjust="0"/>
    <p:restoredTop sz="94680" autoAdjust="0"/>
  </p:normalViewPr>
  <p:slideViewPr>
    <p:cSldViewPr showGuides="1">
      <p:cViewPr>
        <p:scale>
          <a:sx n="68" d="100"/>
          <a:sy n="68" d="100"/>
        </p:scale>
        <p:origin x="-1362" y="-882"/>
      </p:cViewPr>
      <p:guideLst>
        <p:guide orient="horz" pos="2160"/>
        <p:guide pos="383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2" Type="http://schemas.openxmlformats.org/officeDocument/2006/relationships/tableStyles" Target="tableStyles.xml"/><Relationship Id="rId71" Type="http://schemas.openxmlformats.org/officeDocument/2006/relationships/viewProps" Target="viewProps.xml"/><Relationship Id="rId70" Type="http://schemas.openxmlformats.org/officeDocument/2006/relationships/presProps" Target="presProps.xml"/><Relationship Id="rId7" Type="http://schemas.openxmlformats.org/officeDocument/2006/relationships/slide" Target="slides/slide4.xml"/><Relationship Id="rId69" Type="http://schemas.openxmlformats.org/officeDocument/2006/relationships/handoutMaster" Target="handoutMasters/handoutMaster1.xml"/><Relationship Id="rId68" Type="http://schemas.openxmlformats.org/officeDocument/2006/relationships/slide" Target="slides/slide65.xml"/><Relationship Id="rId67" Type="http://schemas.openxmlformats.org/officeDocument/2006/relationships/slide" Target="slides/slide64.xml"/><Relationship Id="rId66" Type="http://schemas.openxmlformats.org/officeDocument/2006/relationships/slide" Target="slides/slide63.xml"/><Relationship Id="rId65" Type="http://schemas.openxmlformats.org/officeDocument/2006/relationships/slide" Target="slides/slide62.xml"/><Relationship Id="rId64" Type="http://schemas.openxmlformats.org/officeDocument/2006/relationships/slide" Target="slides/slide61.xml"/><Relationship Id="rId63" Type="http://schemas.openxmlformats.org/officeDocument/2006/relationships/slide" Target="slides/slide60.xml"/><Relationship Id="rId62" Type="http://schemas.openxmlformats.org/officeDocument/2006/relationships/slide" Target="slides/slide59.xml"/><Relationship Id="rId61" Type="http://schemas.openxmlformats.org/officeDocument/2006/relationships/slide" Target="slides/slide58.xml"/><Relationship Id="rId60" Type="http://schemas.openxmlformats.org/officeDocument/2006/relationships/slide" Target="slides/slide57.xml"/><Relationship Id="rId6" Type="http://schemas.openxmlformats.org/officeDocument/2006/relationships/slide" Target="slides/slide3.xml"/><Relationship Id="rId59" Type="http://schemas.openxmlformats.org/officeDocument/2006/relationships/slide" Target="slides/slide56.xml"/><Relationship Id="rId58" Type="http://schemas.openxmlformats.org/officeDocument/2006/relationships/slide" Target="slides/slide55.xml"/><Relationship Id="rId57" Type="http://schemas.openxmlformats.org/officeDocument/2006/relationships/slide" Target="slides/slide54.xml"/><Relationship Id="rId56" Type="http://schemas.openxmlformats.org/officeDocument/2006/relationships/slide" Target="slides/slide53.xml"/><Relationship Id="rId55" Type="http://schemas.openxmlformats.org/officeDocument/2006/relationships/slide" Target="slides/slide52.xml"/><Relationship Id="rId54" Type="http://schemas.openxmlformats.org/officeDocument/2006/relationships/slide" Target="slides/slide51.xml"/><Relationship Id="rId53" Type="http://schemas.openxmlformats.org/officeDocument/2006/relationships/slide" Target="slides/slide50.xml"/><Relationship Id="rId52" Type="http://schemas.openxmlformats.org/officeDocument/2006/relationships/slide" Target="slides/slide49.xml"/><Relationship Id="rId51" Type="http://schemas.openxmlformats.org/officeDocument/2006/relationships/slide" Target="slides/slide48.xml"/><Relationship Id="rId50" Type="http://schemas.openxmlformats.org/officeDocument/2006/relationships/slide" Target="slides/slide47.xml"/><Relationship Id="rId5" Type="http://schemas.openxmlformats.org/officeDocument/2006/relationships/slide" Target="slides/slide2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 dirty="0">
              <a:ea typeface="思源黑体 CN Regular" pitchFamily="34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>
                <a:ea typeface="思源黑体 CN Regular" pitchFamily="34" charset="-122"/>
              </a:rPr>
            </a:fld>
            <a:endParaRPr lang="zh-CN" altLang="en-US" dirty="0">
              <a:ea typeface="思源黑体 CN Regular" pitchFamily="3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 dirty="0">
              <a:ea typeface="思源黑体 CN Regular" pitchFamily="3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>
                <a:ea typeface="思源黑体 CN Regular" pitchFamily="34" charset="-122"/>
              </a:rPr>
            </a:fld>
            <a:endParaRPr lang="zh-CN" altLang="en-US" dirty="0">
              <a:ea typeface="思源黑体 CN Regular" pitchFamily="3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思源黑体 CN Regular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思源黑体 CN Regular" pitchFamily="34" charset="-122"/>
              </a:defRPr>
            </a:lvl1pPr>
          </a:lstStyle>
          <a:p>
            <a:fld id="{29F47D68-DECF-493A-AB3B-B6075FBD471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思源黑体 CN Regular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ea typeface="思源黑体 CN Regular" pitchFamily="34" charset="-122"/>
              </a:defRPr>
            </a:lvl1pPr>
          </a:lstStyle>
          <a:p>
            <a:fld id="{E70E0789-BD9A-4312-93F3-CABFA1456AAC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思源黑体 CN Regular" pitchFamily="3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思源黑体 CN Regular" pitchFamily="3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思源黑体 CN Regular" pitchFamily="3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思源黑体 CN Regular" pitchFamily="3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思源黑体 CN Regular" pitchFamily="3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7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9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0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2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3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5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6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8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9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2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4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5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7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8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0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3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4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B9C7D1-2709-4F02-92F9-C8CF4061D3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F7D6CD-A187-4476-AD7D-58C44BB4825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94211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zh-CN" altLang="en-US" smtClean="0"/>
          </a:p>
        </p:txBody>
      </p:sp>
      <p:sp>
        <p:nvSpPr>
          <p:cNvPr id="94212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/>
          <a:lstStyle/>
          <a:p>
            <a:fld id="{19BBF72E-8AFB-4721-A3ED-BB2B4B456D14}" type="slidenum">
              <a:rPr lang="zh-CN" altLang="en-US" smtClean="0"/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F7D6CD-A187-4476-AD7D-58C44BB4825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94211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zh-CN" altLang="en-US" smtClean="0"/>
          </a:p>
        </p:txBody>
      </p:sp>
      <p:sp>
        <p:nvSpPr>
          <p:cNvPr id="94212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/>
          <a:lstStyle/>
          <a:p>
            <a:fld id="{19BBF72E-8AFB-4721-A3ED-BB2B4B456D14}" type="slidenum">
              <a:rPr lang="zh-CN" altLang="en-US" smtClean="0"/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F7D6CD-A187-4476-AD7D-58C44BB4825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94211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zh-CN" altLang="en-US" smtClean="0"/>
          </a:p>
        </p:txBody>
      </p:sp>
      <p:sp>
        <p:nvSpPr>
          <p:cNvPr id="94212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/>
          <a:lstStyle/>
          <a:p>
            <a:fld id="{19BBF72E-8AFB-4721-A3ED-BB2B4B456D14}" type="slidenum">
              <a:rPr lang="zh-CN" altLang="en-US" smtClean="0"/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F7D6CD-A187-4476-AD7D-58C44BB4825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94211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zh-CN" altLang="en-US" smtClean="0"/>
          </a:p>
        </p:txBody>
      </p:sp>
      <p:sp>
        <p:nvSpPr>
          <p:cNvPr id="94212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/>
          <a:lstStyle/>
          <a:p>
            <a:fld id="{19BBF72E-8AFB-4721-A3ED-BB2B4B456D14}" type="slidenum">
              <a:rPr lang="zh-CN" altLang="en-US" smtClean="0"/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F7D6CD-A187-4476-AD7D-58C44BB4825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94211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zh-CN" altLang="en-US" smtClean="0"/>
          </a:p>
        </p:txBody>
      </p:sp>
      <p:sp>
        <p:nvSpPr>
          <p:cNvPr id="94212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/>
          <a:lstStyle/>
          <a:p>
            <a:fld id="{19BBF72E-8AFB-4721-A3ED-BB2B4B456D14}" type="slidenum">
              <a:rPr lang="zh-CN" altLang="en-US" smtClean="0"/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F7D6CD-A187-4476-AD7D-58C44BB4825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94211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zh-CN" altLang="en-US" smtClean="0"/>
          </a:p>
        </p:txBody>
      </p:sp>
      <p:sp>
        <p:nvSpPr>
          <p:cNvPr id="94212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/>
          <a:lstStyle/>
          <a:p>
            <a:fld id="{19BBF72E-8AFB-4721-A3ED-BB2B4B456D14}" type="slidenum">
              <a:rPr lang="zh-CN" altLang="en-US" smtClean="0"/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F7D6CD-A187-4476-AD7D-58C44BB4825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94211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zh-CN" altLang="en-US" smtClean="0"/>
          </a:p>
        </p:txBody>
      </p:sp>
      <p:sp>
        <p:nvSpPr>
          <p:cNvPr id="94212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/>
          <a:lstStyle/>
          <a:p>
            <a:fld id="{19BBF72E-8AFB-4721-A3ED-BB2B4B456D14}" type="slidenum">
              <a:rPr lang="zh-CN" altLang="en-US" smtClean="0"/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F7D6CD-A187-4476-AD7D-58C44BB4825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94211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zh-CN" altLang="en-US" smtClean="0"/>
          </a:p>
        </p:txBody>
      </p:sp>
      <p:sp>
        <p:nvSpPr>
          <p:cNvPr id="94212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/>
          <a:lstStyle/>
          <a:p>
            <a:fld id="{19BBF72E-8AFB-4721-A3ED-BB2B4B456D14}" type="slidenum">
              <a:rPr lang="zh-CN" altLang="en-US" smtClean="0"/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F7D6CD-A187-4476-AD7D-58C44BB4825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94211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zh-CN" altLang="en-US" smtClean="0"/>
          </a:p>
        </p:txBody>
      </p:sp>
      <p:sp>
        <p:nvSpPr>
          <p:cNvPr id="94212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/>
          <a:lstStyle/>
          <a:p>
            <a:fld id="{19BBF72E-8AFB-4721-A3ED-BB2B4B456D14}" type="slidenum">
              <a:rPr lang="zh-CN" altLang="en-US" smtClean="0"/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F7D6CD-A187-4476-AD7D-58C44BB4825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94211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zh-CN" altLang="en-US" smtClean="0"/>
          </a:p>
        </p:txBody>
      </p:sp>
      <p:sp>
        <p:nvSpPr>
          <p:cNvPr id="94212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/>
          <a:lstStyle/>
          <a:p>
            <a:fld id="{19BBF72E-8AFB-4721-A3ED-BB2B4B456D14}" type="slidenum">
              <a:rPr lang="zh-CN" altLang="en-US" smtClean="0"/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F7D6CD-A187-4476-AD7D-58C44BB4825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94211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zh-CN" altLang="en-US" smtClean="0"/>
          </a:p>
        </p:txBody>
      </p:sp>
      <p:sp>
        <p:nvSpPr>
          <p:cNvPr id="94212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/>
          <a:lstStyle/>
          <a:p>
            <a:fld id="{19BBF72E-8AFB-4721-A3ED-BB2B4B456D14}" type="slidenum">
              <a:rPr lang="zh-CN" altLang="en-US" smtClean="0"/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F7D6CD-A187-4476-AD7D-58C44BB4825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94211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zh-CN" altLang="en-US" smtClean="0"/>
          </a:p>
        </p:txBody>
      </p:sp>
      <p:sp>
        <p:nvSpPr>
          <p:cNvPr id="94212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/>
          <a:lstStyle/>
          <a:p>
            <a:fld id="{19BBF72E-8AFB-4721-A3ED-BB2B4B456D14}" type="slidenum">
              <a:rPr lang="zh-CN" altLang="en-US" smtClean="0"/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F7D6CD-A187-4476-AD7D-58C44BB4825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94211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zh-CN" altLang="en-US" smtClean="0"/>
          </a:p>
        </p:txBody>
      </p:sp>
      <p:sp>
        <p:nvSpPr>
          <p:cNvPr id="94212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/>
          <a:lstStyle/>
          <a:p>
            <a:fld id="{19BBF72E-8AFB-4721-A3ED-BB2B4B456D14}" type="slidenum">
              <a:rPr lang="zh-CN" altLang="en-US" smtClean="0"/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F7D6CD-A187-4476-AD7D-58C44BB4825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94211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zh-CN" altLang="en-US" smtClean="0"/>
          </a:p>
        </p:txBody>
      </p:sp>
      <p:sp>
        <p:nvSpPr>
          <p:cNvPr id="94212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/>
          <a:lstStyle/>
          <a:p>
            <a:fld id="{19BBF72E-8AFB-4721-A3ED-BB2B4B456D14}" type="slidenum">
              <a:rPr lang="zh-CN" altLang="en-US" smtClean="0"/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F7D6CD-A187-4476-AD7D-58C44BB4825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94211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zh-CN" altLang="en-US" smtClean="0"/>
          </a:p>
        </p:txBody>
      </p:sp>
      <p:sp>
        <p:nvSpPr>
          <p:cNvPr id="94212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/>
          <a:lstStyle/>
          <a:p>
            <a:fld id="{19BBF72E-8AFB-4721-A3ED-BB2B4B456D14}" type="slidenum">
              <a:rPr lang="zh-CN" altLang="en-US" smtClean="0"/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F7D6CD-A187-4476-AD7D-58C44BB4825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94211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zh-CN" altLang="en-US" smtClean="0"/>
          </a:p>
        </p:txBody>
      </p:sp>
      <p:sp>
        <p:nvSpPr>
          <p:cNvPr id="94212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/>
          <a:lstStyle/>
          <a:p>
            <a:fld id="{19BBF72E-8AFB-4721-A3ED-BB2B4B456D14}" type="slidenum">
              <a:rPr lang="zh-CN" altLang="en-US" smtClean="0"/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F7D6CD-A187-4476-AD7D-58C44BB4825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94211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zh-CN" altLang="en-US" smtClean="0"/>
          </a:p>
        </p:txBody>
      </p:sp>
      <p:sp>
        <p:nvSpPr>
          <p:cNvPr id="94212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/>
          <a:lstStyle/>
          <a:p>
            <a:fld id="{19BBF72E-8AFB-4721-A3ED-BB2B4B456D14}" type="slidenum">
              <a:rPr lang="zh-CN" altLang="en-US" smtClean="0"/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F7D6CD-A187-4476-AD7D-58C44BB4825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94211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zh-CN" altLang="en-US" smtClean="0"/>
          </a:p>
        </p:txBody>
      </p:sp>
      <p:sp>
        <p:nvSpPr>
          <p:cNvPr id="94212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/>
          <a:lstStyle/>
          <a:p>
            <a:fld id="{19BBF72E-8AFB-4721-A3ED-BB2B4B456D14}" type="slidenum">
              <a:rPr lang="zh-CN" altLang="en-US" smtClean="0"/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F7D6CD-A187-4476-AD7D-58C44BB4825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94211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zh-CN" altLang="en-US" smtClean="0"/>
          </a:p>
        </p:txBody>
      </p:sp>
      <p:sp>
        <p:nvSpPr>
          <p:cNvPr id="94212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/>
          <a:lstStyle/>
          <a:p>
            <a:fld id="{19BBF72E-8AFB-4721-A3ED-BB2B4B456D14}" type="slidenum">
              <a:rPr lang="zh-CN" altLang="en-US" smtClean="0"/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F7D6CD-A187-4476-AD7D-58C44BB4825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94211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zh-CN" altLang="en-US" smtClean="0"/>
          </a:p>
        </p:txBody>
      </p:sp>
      <p:sp>
        <p:nvSpPr>
          <p:cNvPr id="94212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/>
          <a:lstStyle/>
          <a:p>
            <a:fld id="{19BBF72E-8AFB-4721-A3ED-BB2B4B456D14}" type="slidenum">
              <a:rPr lang="zh-CN" altLang="en-US" smtClean="0"/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F7D6CD-A187-4476-AD7D-58C44BB4825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94211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zh-CN" altLang="en-US" smtClean="0"/>
          </a:p>
        </p:txBody>
      </p:sp>
      <p:sp>
        <p:nvSpPr>
          <p:cNvPr id="94212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/>
          <a:lstStyle/>
          <a:p>
            <a:fld id="{19BBF72E-8AFB-4721-A3ED-BB2B4B456D14}" type="slidenum">
              <a:rPr lang="zh-CN" altLang="en-US" smtClean="0"/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B9C7D1-2709-4F02-92F9-C8CF4061D3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3000">
        <p14:gallery dir="l"/>
      </p:transition>
    </mc:Choice>
    <mc:Fallback>
      <p:transition spd="slow" advClick="0" advTm="3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3000">
        <p14:gallery dir="l"/>
      </p:transition>
    </mc:Choice>
    <mc:Fallback>
      <p:transition spd="slow" advClick="0" advTm="3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art">
    <p:bg>
      <p:bgPr>
        <a:pattFill prst="pct5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3000">
        <p14:gallery dir="l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ages_par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3000">
        <p14:gallery dir="l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5000">
        <p14:warp dir="in"/>
      </p:transition>
    </mc:Choice>
    <mc:Fallback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bg bwMode="auto"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0" advTm="0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091" y="365126"/>
            <a:ext cx="10514231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091" y="6356351"/>
            <a:ext cx="2742843" cy="365125"/>
          </a:xfrm>
          <a:prstGeom prst="rect">
            <a:avLst/>
          </a:prstGeom>
        </p:spPr>
        <p:txBody>
          <a:bodyPr/>
          <a:lstStyle>
            <a:lvl1pPr fontAlgn="auto">
              <a:defRPr noProof="1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2BC2ACB7-F361-45D6-98AF-E725AD729168}" type="datetimeFigureOut">
              <a:rPr lang="zh-CN" altLang="en-US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075" y="6356351"/>
            <a:ext cx="4114264" cy="365125"/>
          </a:xfrm>
          <a:prstGeom prst="rect">
            <a:avLst/>
          </a:prstGeom>
        </p:spPr>
        <p:txBody>
          <a:bodyPr/>
          <a:lstStyle>
            <a:lvl1pPr fontAlgn="auto">
              <a:defRPr noProof="1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09479" y="6356351"/>
            <a:ext cx="2742843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/>
          <a:lstStyle>
            <a:lvl1pPr>
              <a:defRPr smtClean="0"/>
            </a:lvl1pPr>
          </a:lstStyle>
          <a:p>
            <a:pPr>
              <a:defRPr/>
            </a:pPr>
            <a:fld id="{646B09FA-E3C2-4CD8-ABAF-8D4007E91FB3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3000">
        <p14:gallery dir="l"/>
      </p:transition>
    </mc:Choice>
    <mc:Fallback>
      <p:transition spd="slow" advClick="0" advTm="3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2_标题和内容">
    <p:bg>
      <p:bgPr>
        <a:blipFill dpi="0" rotWithShape="1">
          <a:blip r:embed="rId2" cstate="print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3000">
        <p14:gallery dir="l"/>
      </p:transition>
    </mc:Choice>
    <mc:Fallback>
      <p:transition spd="slow" advClick="0" advTm="3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tags" Target="../tags/tag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 userDrawn="1"/>
        </p:nvSpPr>
        <p:spPr>
          <a:xfrm>
            <a:off x="-1" y="0"/>
            <a:ext cx="12190413" cy="6858000"/>
          </a:xfrm>
          <a:prstGeom prst="rect">
            <a:avLst/>
          </a:prstGeom>
          <a:blipFill dpi="0" rotWithShape="1">
            <a:blip r:embed="rId9" cstate="print">
              <a:alphaModFix amt="3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defRPr/>
            </a:pPr>
            <a:endParaRPr lang="zh-CN" altLang="en-US" noProof="1"/>
          </a:p>
        </p:txBody>
      </p:sp>
      <p:sp>
        <p:nvSpPr>
          <p:cNvPr id="8" name="PA_矩形 9"/>
          <p:cNvSpPr/>
          <p:nvPr userDrawn="1">
            <p:custDataLst>
              <p:tags r:id="rId10"/>
            </p:custDataLst>
          </p:nvPr>
        </p:nvSpPr>
        <p:spPr>
          <a:xfrm>
            <a:off x="0" y="6741368"/>
            <a:ext cx="12190413" cy="188640"/>
          </a:xfrm>
          <a:prstGeom prst="rect">
            <a:avLst/>
          </a:prstGeom>
          <a:solidFill>
            <a:srgbClr val="C00000"/>
          </a:solidFill>
          <a:ln w="381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203200" dist="2032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 sz="1400" dirty="0">
              <a:solidFill>
                <a:srgbClr val="C00000"/>
              </a:solidFill>
              <a:ea typeface="思源黑体 CN Regular" pitchFamily="3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mc:AlternateContent xmlns:mc="http://schemas.openxmlformats.org/markup-compatibility/2006">
    <mc:Choice xmlns:p14="http://schemas.microsoft.com/office/powerpoint/2010/main" Requires="p14">
      <p:transition spd="slow" p14:dur="1600" advClick="0" advTm="3000">
        <p14:gallery dir="l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96296E-6 L -0.30833 2.96296E-6 " pathEditMode="relative" rAng="0" ptsTypes="AA">
                                      <p:cBhvr>
                                        <p:cTn id="11" dur="100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1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</p:bld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1.png"/><Relationship Id="rId3" Type="http://schemas.openxmlformats.org/officeDocument/2006/relationships/image" Target="../media/image10.jpeg"/><Relationship Id="rId2" Type="http://schemas.microsoft.com/office/2007/relationships/hdphoto" Target="../media/image9.jpeg"/><Relationship Id="rId1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8.xml"/><Relationship Id="rId4" Type="http://schemas.openxmlformats.org/officeDocument/2006/relationships/image" Target="../media/image13.jpeg"/><Relationship Id="rId3" Type="http://schemas.microsoft.com/office/2007/relationships/hdphoto" Target="../media/image9.jpeg"/><Relationship Id="rId2" Type="http://schemas.openxmlformats.org/officeDocument/2006/relationships/image" Target="../media/image8.png"/><Relationship Id="rId1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4.xml"/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Relationship Id="rId3" Type="http://schemas.openxmlformats.org/officeDocument/2006/relationships/image" Target="../media/image10.jpeg"/><Relationship Id="rId2" Type="http://schemas.microsoft.com/office/2007/relationships/hdphoto" Target="../media/image9.jpeg"/><Relationship Id="rId1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8.xml"/><Relationship Id="rId4" Type="http://schemas.openxmlformats.org/officeDocument/2006/relationships/image" Target="../media/image16.jpeg"/><Relationship Id="rId3" Type="http://schemas.microsoft.com/office/2007/relationships/hdphoto" Target="../media/image9.jpeg"/><Relationship Id="rId2" Type="http://schemas.openxmlformats.org/officeDocument/2006/relationships/image" Target="../media/image8.png"/><Relationship Id="rId1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6.xml"/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png"/><Relationship Id="rId3" Type="http://schemas.openxmlformats.org/officeDocument/2006/relationships/image" Target="../media/image10.jpeg"/><Relationship Id="rId2" Type="http://schemas.microsoft.com/office/2007/relationships/hdphoto" Target="../media/image9.jpeg"/><Relationship Id="rId1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8.xml"/><Relationship Id="rId4" Type="http://schemas.openxmlformats.org/officeDocument/2006/relationships/image" Target="../media/image19.png"/><Relationship Id="rId3" Type="http://schemas.microsoft.com/office/2007/relationships/hdphoto" Target="../media/image9.jpeg"/><Relationship Id="rId2" Type="http://schemas.openxmlformats.org/officeDocument/2006/relationships/image" Target="../media/image8.png"/><Relationship Id="rId1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8.xml"/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3" Type="http://schemas.openxmlformats.org/officeDocument/2006/relationships/image" Target="../media/image10.jpeg"/><Relationship Id="rId2" Type="http://schemas.microsoft.com/office/2007/relationships/hdphoto" Target="../media/image9.jpeg"/><Relationship Id="rId1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8.xml"/><Relationship Id="rId4" Type="http://schemas.openxmlformats.org/officeDocument/2006/relationships/image" Target="../media/image22.jpeg"/><Relationship Id="rId3" Type="http://schemas.microsoft.com/office/2007/relationships/hdphoto" Target="../media/image9.jpeg"/><Relationship Id="rId2" Type="http://schemas.openxmlformats.org/officeDocument/2006/relationships/image" Target="../media/image8.png"/><Relationship Id="rId1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0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23.png"/><Relationship Id="rId3" Type="http://schemas.openxmlformats.org/officeDocument/2006/relationships/image" Target="../media/image10.jpeg"/><Relationship Id="rId2" Type="http://schemas.microsoft.com/office/2007/relationships/hdphoto" Target="../media/image9.jpeg"/><Relationship Id="rId1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1.xml"/><Relationship Id="rId5" Type="http://schemas.openxmlformats.org/officeDocument/2006/relationships/slideLayout" Target="../slideLayouts/slideLayout8.xml"/><Relationship Id="rId4" Type="http://schemas.openxmlformats.org/officeDocument/2006/relationships/image" Target="../media/image24.png"/><Relationship Id="rId3" Type="http://schemas.microsoft.com/office/2007/relationships/hdphoto" Target="../media/image9.jpeg"/><Relationship Id="rId2" Type="http://schemas.openxmlformats.org/officeDocument/2006/relationships/image" Target="../media/image8.png"/><Relationship Id="rId1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2.xml"/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25.jpeg"/><Relationship Id="rId3" Type="http://schemas.openxmlformats.org/officeDocument/2006/relationships/image" Target="../media/image10.jpeg"/><Relationship Id="rId2" Type="http://schemas.microsoft.com/office/2007/relationships/hdphoto" Target="../media/image9.jpeg"/><Relationship Id="rId1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3.xml"/><Relationship Id="rId5" Type="http://schemas.openxmlformats.org/officeDocument/2006/relationships/slideLayout" Target="../slideLayouts/slideLayout8.xml"/><Relationship Id="rId4" Type="http://schemas.openxmlformats.org/officeDocument/2006/relationships/image" Target="../media/image27.jpeg"/><Relationship Id="rId3" Type="http://schemas.microsoft.com/office/2007/relationships/hdphoto" Target="../media/image9.jpeg"/><Relationship Id="rId2" Type="http://schemas.openxmlformats.org/officeDocument/2006/relationships/image" Target="../media/image8.png"/><Relationship Id="rId1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4.xml"/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29.jpeg"/><Relationship Id="rId4" Type="http://schemas.openxmlformats.org/officeDocument/2006/relationships/image" Target="../media/image28.png"/><Relationship Id="rId3" Type="http://schemas.openxmlformats.org/officeDocument/2006/relationships/image" Target="../media/image10.jpeg"/><Relationship Id="rId2" Type="http://schemas.microsoft.com/office/2007/relationships/hdphoto" Target="../media/image9.jpeg"/><Relationship Id="rId1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5.xml"/><Relationship Id="rId6" Type="http://schemas.openxmlformats.org/officeDocument/2006/relationships/slideLayout" Target="../slideLayouts/slideLayout8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Relationship Id="rId3" Type="http://schemas.microsoft.com/office/2007/relationships/hdphoto" Target="../media/image9.jpeg"/><Relationship Id="rId2" Type="http://schemas.openxmlformats.org/officeDocument/2006/relationships/image" Target="../media/image8.png"/><Relationship Id="rId1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6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32.jpeg"/><Relationship Id="rId3" Type="http://schemas.openxmlformats.org/officeDocument/2006/relationships/image" Target="../media/image10.jpeg"/><Relationship Id="rId2" Type="http://schemas.microsoft.com/office/2007/relationships/hdphoto" Target="../media/image9.jpeg"/><Relationship Id="rId1" Type="http://schemas.openxmlformats.org/officeDocument/2006/relationships/image" Target="../media/image8.png"/></Relationships>
</file>

<file path=ppt/slides/_rels/slide2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7.xml"/><Relationship Id="rId5" Type="http://schemas.openxmlformats.org/officeDocument/2006/relationships/slideLayout" Target="../slideLayouts/slideLayout8.xml"/><Relationship Id="rId4" Type="http://schemas.openxmlformats.org/officeDocument/2006/relationships/image" Target="../media/image33.jpeg"/><Relationship Id="rId3" Type="http://schemas.microsoft.com/office/2007/relationships/hdphoto" Target="../media/image9.jpeg"/><Relationship Id="rId2" Type="http://schemas.openxmlformats.org/officeDocument/2006/relationships/image" Target="../media/image8.png"/><Relationship Id="rId1" Type="http://schemas.openxmlformats.org/officeDocument/2006/relationships/image" Target="../media/image12.png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2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8.xml"/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Relationship Id="rId3" Type="http://schemas.openxmlformats.org/officeDocument/2006/relationships/image" Target="../media/image10.jpeg"/><Relationship Id="rId2" Type="http://schemas.microsoft.com/office/2007/relationships/hdphoto" Target="../media/image9.jpeg"/><Relationship Id="rId1" Type="http://schemas.openxmlformats.org/officeDocument/2006/relationships/image" Target="../media/image8.png"/></Relationships>
</file>

<file path=ppt/slides/_rels/slide2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9.xml"/><Relationship Id="rId5" Type="http://schemas.openxmlformats.org/officeDocument/2006/relationships/slideLayout" Target="../slideLayouts/slideLayout8.xml"/><Relationship Id="rId4" Type="http://schemas.openxmlformats.org/officeDocument/2006/relationships/image" Target="../media/image36.jpeg"/><Relationship Id="rId3" Type="http://schemas.microsoft.com/office/2007/relationships/hdphoto" Target="../media/image9.jpeg"/><Relationship Id="rId2" Type="http://schemas.openxmlformats.org/officeDocument/2006/relationships/image" Target="../media/image8.png"/><Relationship Id="rId1" Type="http://schemas.openxmlformats.org/officeDocument/2006/relationships/image" Target="../media/image12.png"/></Relationships>
</file>

<file path=ppt/slides/_rels/slide2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3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0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37.jpeg"/><Relationship Id="rId3" Type="http://schemas.openxmlformats.org/officeDocument/2006/relationships/image" Target="../media/image10.jpeg"/><Relationship Id="rId2" Type="http://schemas.microsoft.com/office/2007/relationships/hdphoto" Target="../media/image9.jpeg"/><Relationship Id="rId1" Type="http://schemas.openxmlformats.org/officeDocument/2006/relationships/image" Target="../media/image8.png"/></Relationships>
</file>

<file path=ppt/slides/_rels/slide3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1.xml"/><Relationship Id="rId5" Type="http://schemas.openxmlformats.org/officeDocument/2006/relationships/slideLayout" Target="../slideLayouts/slideLayout8.xml"/><Relationship Id="rId4" Type="http://schemas.openxmlformats.org/officeDocument/2006/relationships/image" Target="../media/image38.jpeg"/><Relationship Id="rId3" Type="http://schemas.microsoft.com/office/2007/relationships/hdphoto" Target="../media/image9.jpeg"/><Relationship Id="rId2" Type="http://schemas.openxmlformats.org/officeDocument/2006/relationships/image" Target="../media/image8.png"/><Relationship Id="rId1" Type="http://schemas.openxmlformats.org/officeDocument/2006/relationships/image" Target="../media/image12.png"/></Relationships>
</file>

<file path=ppt/slides/_rels/slide3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3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2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39.jpeg"/><Relationship Id="rId3" Type="http://schemas.openxmlformats.org/officeDocument/2006/relationships/image" Target="../media/image10.jpeg"/><Relationship Id="rId2" Type="http://schemas.microsoft.com/office/2007/relationships/hdphoto" Target="../media/image9.jpeg"/><Relationship Id="rId1" Type="http://schemas.openxmlformats.org/officeDocument/2006/relationships/image" Target="../media/image8.png"/></Relationships>
</file>

<file path=ppt/slides/_rels/slide3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3.xml"/><Relationship Id="rId5" Type="http://schemas.openxmlformats.org/officeDocument/2006/relationships/slideLayout" Target="../slideLayouts/slideLayout8.xml"/><Relationship Id="rId4" Type="http://schemas.openxmlformats.org/officeDocument/2006/relationships/image" Target="../media/image40.jpeg"/><Relationship Id="rId3" Type="http://schemas.microsoft.com/office/2007/relationships/hdphoto" Target="../media/image9.jpeg"/><Relationship Id="rId2" Type="http://schemas.openxmlformats.org/officeDocument/2006/relationships/image" Target="../media/image8.png"/><Relationship Id="rId1" Type="http://schemas.openxmlformats.org/officeDocument/2006/relationships/image" Target="../media/image12.png"/></Relationships>
</file>

<file path=ppt/slides/_rels/slide3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3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4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41.jpeg"/><Relationship Id="rId3" Type="http://schemas.openxmlformats.org/officeDocument/2006/relationships/image" Target="../media/image10.jpeg"/><Relationship Id="rId2" Type="http://schemas.microsoft.com/office/2007/relationships/hdphoto" Target="../media/image9.jpeg"/><Relationship Id="rId1" Type="http://schemas.openxmlformats.org/officeDocument/2006/relationships/image" Target="../media/image8.png"/></Relationships>
</file>

<file path=ppt/slides/_rels/slide3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5.xml"/><Relationship Id="rId5" Type="http://schemas.openxmlformats.org/officeDocument/2006/relationships/slideLayout" Target="../slideLayouts/slideLayout8.xml"/><Relationship Id="rId4" Type="http://schemas.openxmlformats.org/officeDocument/2006/relationships/image" Target="../media/image42.jpeg"/><Relationship Id="rId3" Type="http://schemas.microsoft.com/office/2007/relationships/hdphoto" Target="../media/image9.jpeg"/><Relationship Id="rId2" Type="http://schemas.openxmlformats.org/officeDocument/2006/relationships/image" Target="../media/image8.png"/><Relationship Id="rId1" Type="http://schemas.openxmlformats.org/officeDocument/2006/relationships/image" Target="../media/image12.png"/></Relationships>
</file>

<file path=ppt/slides/_rels/slide3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3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6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43.jpeg"/><Relationship Id="rId3" Type="http://schemas.openxmlformats.org/officeDocument/2006/relationships/image" Target="../media/image10.jpeg"/><Relationship Id="rId2" Type="http://schemas.microsoft.com/office/2007/relationships/hdphoto" Target="../media/image9.jpeg"/><Relationship Id="rId1" Type="http://schemas.openxmlformats.org/officeDocument/2006/relationships/image" Target="../media/image8.png"/></Relationships>
</file>

<file path=ppt/slides/_rels/slide4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7.xml"/><Relationship Id="rId5" Type="http://schemas.openxmlformats.org/officeDocument/2006/relationships/slideLayout" Target="../slideLayouts/slideLayout8.xml"/><Relationship Id="rId4" Type="http://schemas.openxmlformats.org/officeDocument/2006/relationships/image" Target="../media/image44.jpeg"/><Relationship Id="rId3" Type="http://schemas.microsoft.com/office/2007/relationships/hdphoto" Target="../media/image9.jpeg"/><Relationship Id="rId2" Type="http://schemas.openxmlformats.org/officeDocument/2006/relationships/image" Target="../media/image8.png"/><Relationship Id="rId1" Type="http://schemas.openxmlformats.org/officeDocument/2006/relationships/image" Target="../media/image12.png"/></Relationships>
</file>

<file path=ppt/slides/_rels/slide4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4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8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45.jpeg"/><Relationship Id="rId3" Type="http://schemas.openxmlformats.org/officeDocument/2006/relationships/image" Target="../media/image10.jpeg"/><Relationship Id="rId2" Type="http://schemas.microsoft.com/office/2007/relationships/hdphoto" Target="../media/image9.jpeg"/><Relationship Id="rId1" Type="http://schemas.openxmlformats.org/officeDocument/2006/relationships/image" Target="../media/image8.png"/></Relationships>
</file>

<file path=ppt/slides/_rels/slide4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9.xml"/><Relationship Id="rId5" Type="http://schemas.openxmlformats.org/officeDocument/2006/relationships/slideLayout" Target="../slideLayouts/slideLayout8.xml"/><Relationship Id="rId4" Type="http://schemas.openxmlformats.org/officeDocument/2006/relationships/image" Target="../media/image33.jpeg"/><Relationship Id="rId3" Type="http://schemas.microsoft.com/office/2007/relationships/hdphoto" Target="../media/image9.jpeg"/><Relationship Id="rId2" Type="http://schemas.openxmlformats.org/officeDocument/2006/relationships/image" Target="../media/image8.png"/><Relationship Id="rId1" Type="http://schemas.openxmlformats.org/officeDocument/2006/relationships/image" Target="../media/image12.png"/></Relationships>
</file>

<file path=ppt/slides/_rels/slide4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4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0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43.jpeg"/><Relationship Id="rId3" Type="http://schemas.openxmlformats.org/officeDocument/2006/relationships/image" Target="../media/image10.jpeg"/><Relationship Id="rId2" Type="http://schemas.microsoft.com/office/2007/relationships/hdphoto" Target="../media/image9.jpeg"/><Relationship Id="rId1" Type="http://schemas.openxmlformats.org/officeDocument/2006/relationships/image" Target="../media/image8.png"/></Relationships>
</file>

<file path=ppt/slides/_rels/slide4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1.xml"/><Relationship Id="rId5" Type="http://schemas.openxmlformats.org/officeDocument/2006/relationships/slideLayout" Target="../slideLayouts/slideLayout8.xml"/><Relationship Id="rId4" Type="http://schemas.openxmlformats.org/officeDocument/2006/relationships/image" Target="../media/image38.jpeg"/><Relationship Id="rId3" Type="http://schemas.microsoft.com/office/2007/relationships/hdphoto" Target="../media/image9.jpeg"/><Relationship Id="rId2" Type="http://schemas.openxmlformats.org/officeDocument/2006/relationships/image" Target="../media/image8.png"/><Relationship Id="rId1" Type="http://schemas.openxmlformats.org/officeDocument/2006/relationships/image" Target="../media/image12.png"/></Relationships>
</file>

<file path=ppt/slides/_rels/slide4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4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2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40.jpeg"/><Relationship Id="rId3" Type="http://schemas.openxmlformats.org/officeDocument/2006/relationships/image" Target="../media/image10.jpeg"/><Relationship Id="rId2" Type="http://schemas.microsoft.com/office/2007/relationships/hdphoto" Target="../media/image9.jpeg"/><Relationship Id="rId1" Type="http://schemas.openxmlformats.org/officeDocument/2006/relationships/image" Target="../media/image8.png"/></Relationships>
</file>

<file path=ppt/slides/_rels/slide4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3.xml"/><Relationship Id="rId5" Type="http://schemas.openxmlformats.org/officeDocument/2006/relationships/slideLayout" Target="../slideLayouts/slideLayout8.xml"/><Relationship Id="rId4" Type="http://schemas.openxmlformats.org/officeDocument/2006/relationships/image" Target="../media/image37.jpeg"/><Relationship Id="rId3" Type="http://schemas.microsoft.com/office/2007/relationships/hdphoto" Target="../media/image9.jpeg"/><Relationship Id="rId2" Type="http://schemas.openxmlformats.org/officeDocument/2006/relationships/image" Target="../media/image8.png"/><Relationship Id="rId1" Type="http://schemas.openxmlformats.org/officeDocument/2006/relationships/image" Target="../media/image12.png"/></Relationships>
</file>

<file path=ppt/slides/_rels/slide5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5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4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32.jpeg"/><Relationship Id="rId3" Type="http://schemas.openxmlformats.org/officeDocument/2006/relationships/image" Target="../media/image10.jpeg"/><Relationship Id="rId2" Type="http://schemas.microsoft.com/office/2007/relationships/hdphoto" Target="../media/image9.jpeg"/><Relationship Id="rId1" Type="http://schemas.openxmlformats.org/officeDocument/2006/relationships/image" Target="../media/image8.png"/></Relationships>
</file>

<file path=ppt/slides/_rels/slide5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5.xml"/><Relationship Id="rId5" Type="http://schemas.openxmlformats.org/officeDocument/2006/relationships/slideLayout" Target="../slideLayouts/slideLayout8.xml"/><Relationship Id="rId4" Type="http://schemas.openxmlformats.org/officeDocument/2006/relationships/image" Target="../media/image24.png"/><Relationship Id="rId3" Type="http://schemas.microsoft.com/office/2007/relationships/hdphoto" Target="../media/image9.jpeg"/><Relationship Id="rId2" Type="http://schemas.openxmlformats.org/officeDocument/2006/relationships/image" Target="../media/image8.png"/><Relationship Id="rId1" Type="http://schemas.openxmlformats.org/officeDocument/2006/relationships/image" Target="../media/image12.png"/></Relationships>
</file>

<file path=ppt/slides/_rels/slide5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5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36.xml"/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3" Type="http://schemas.openxmlformats.org/officeDocument/2006/relationships/image" Target="../media/image10.jpeg"/><Relationship Id="rId2" Type="http://schemas.microsoft.com/office/2007/relationships/hdphoto" Target="../media/image9.jpeg"/><Relationship Id="rId1" Type="http://schemas.openxmlformats.org/officeDocument/2006/relationships/image" Target="../media/image8.png"/></Relationships>
</file>

<file path=ppt/slides/_rels/slide5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7.xml"/><Relationship Id="rId5" Type="http://schemas.openxmlformats.org/officeDocument/2006/relationships/slideLayout" Target="../slideLayouts/slideLayout8.xml"/><Relationship Id="rId4" Type="http://schemas.openxmlformats.org/officeDocument/2006/relationships/image" Target="../media/image27.jpeg"/><Relationship Id="rId3" Type="http://schemas.microsoft.com/office/2007/relationships/hdphoto" Target="../media/image9.jpeg"/><Relationship Id="rId2" Type="http://schemas.openxmlformats.org/officeDocument/2006/relationships/image" Target="../media/image8.png"/><Relationship Id="rId1" Type="http://schemas.openxmlformats.org/officeDocument/2006/relationships/image" Target="../media/image12.png"/></Relationships>
</file>

<file path=ppt/slides/_rels/slide5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5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8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32.jpeg"/><Relationship Id="rId3" Type="http://schemas.openxmlformats.org/officeDocument/2006/relationships/image" Target="../media/image10.jpeg"/><Relationship Id="rId2" Type="http://schemas.microsoft.com/office/2007/relationships/hdphoto" Target="../media/image9.jpeg"/><Relationship Id="rId1" Type="http://schemas.openxmlformats.org/officeDocument/2006/relationships/image" Target="../media/image8.png"/></Relationships>
</file>

<file path=ppt/slides/_rels/slide5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9.xml"/><Relationship Id="rId5" Type="http://schemas.openxmlformats.org/officeDocument/2006/relationships/slideLayout" Target="../slideLayouts/slideLayout8.xml"/><Relationship Id="rId4" Type="http://schemas.openxmlformats.org/officeDocument/2006/relationships/image" Target="../media/image33.jpeg"/><Relationship Id="rId3" Type="http://schemas.microsoft.com/office/2007/relationships/hdphoto" Target="../media/image9.jpeg"/><Relationship Id="rId2" Type="http://schemas.openxmlformats.org/officeDocument/2006/relationships/image" Target="../media/image8.png"/><Relationship Id="rId1" Type="http://schemas.openxmlformats.org/officeDocument/2006/relationships/image" Target="../media/image12.png"/></Relationships>
</file>

<file path=ppt/slides/_rels/slide5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60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40.xml"/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25.jpeg"/><Relationship Id="rId3" Type="http://schemas.openxmlformats.org/officeDocument/2006/relationships/image" Target="../media/image10.jpeg"/><Relationship Id="rId2" Type="http://schemas.microsoft.com/office/2007/relationships/hdphoto" Target="../media/image9.jpeg"/><Relationship Id="rId1" Type="http://schemas.openxmlformats.org/officeDocument/2006/relationships/image" Target="../media/image8.png"/></Relationships>
</file>

<file path=ppt/slides/_rels/slide6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41.xml"/><Relationship Id="rId6" Type="http://schemas.openxmlformats.org/officeDocument/2006/relationships/slideLayout" Target="../slideLayouts/slideLayout8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Relationship Id="rId3" Type="http://schemas.microsoft.com/office/2007/relationships/hdphoto" Target="../media/image9.jpeg"/><Relationship Id="rId2" Type="http://schemas.openxmlformats.org/officeDocument/2006/relationships/image" Target="../media/image8.png"/><Relationship Id="rId1" Type="http://schemas.openxmlformats.org/officeDocument/2006/relationships/image" Target="../media/image12.png"/></Relationships>
</file>

<file path=ppt/slides/_rels/slide6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6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2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23.png"/><Relationship Id="rId3" Type="http://schemas.openxmlformats.org/officeDocument/2006/relationships/image" Target="../media/image10.jpeg"/><Relationship Id="rId2" Type="http://schemas.microsoft.com/office/2007/relationships/hdphoto" Target="../media/image9.jpeg"/><Relationship Id="rId1" Type="http://schemas.openxmlformats.org/officeDocument/2006/relationships/image" Target="../media/image8.png"/></Relationships>
</file>

<file path=ppt/slides/_rels/slide6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3.xml"/><Relationship Id="rId5" Type="http://schemas.openxmlformats.org/officeDocument/2006/relationships/slideLayout" Target="../slideLayouts/slideLayout8.xml"/><Relationship Id="rId4" Type="http://schemas.openxmlformats.org/officeDocument/2006/relationships/image" Target="../media/image38.jpeg"/><Relationship Id="rId3" Type="http://schemas.microsoft.com/office/2007/relationships/hdphoto" Target="../media/image9.jpeg"/><Relationship Id="rId2" Type="http://schemas.openxmlformats.org/officeDocument/2006/relationships/image" Target="../media/image8.png"/><Relationship Id="rId1" Type="http://schemas.openxmlformats.org/officeDocument/2006/relationships/image" Target="../media/image12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4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椭圆 407"/>
          <p:cNvSpPr/>
          <p:nvPr/>
        </p:nvSpPr>
        <p:spPr>
          <a:xfrm>
            <a:off x="6978779" y="2904274"/>
            <a:ext cx="5408088" cy="5410201"/>
          </a:xfrm>
          <a:prstGeom prst="ellipse">
            <a:avLst/>
          </a:prstGeom>
          <a:noFill/>
          <a:ln w="127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9" name="椭圆 408"/>
          <p:cNvSpPr/>
          <p:nvPr/>
        </p:nvSpPr>
        <p:spPr>
          <a:xfrm>
            <a:off x="7751021" y="-185807"/>
            <a:ext cx="5408088" cy="5410201"/>
          </a:xfrm>
          <a:prstGeom prst="ellipse">
            <a:avLst/>
          </a:prstGeom>
          <a:noFill/>
          <a:ln w="127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410" name="椭圆 409"/>
          <p:cNvSpPr/>
          <p:nvPr/>
        </p:nvSpPr>
        <p:spPr>
          <a:xfrm>
            <a:off x="8149337" y="1413961"/>
            <a:ext cx="5408088" cy="5410201"/>
          </a:xfrm>
          <a:prstGeom prst="ellipse">
            <a:avLst/>
          </a:prstGeom>
          <a:noFill/>
          <a:ln w="127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411" name="椭圆 410"/>
          <p:cNvSpPr/>
          <p:nvPr/>
        </p:nvSpPr>
        <p:spPr>
          <a:xfrm>
            <a:off x="7264419" y="-1683568"/>
            <a:ext cx="5408088" cy="5410201"/>
          </a:xfrm>
          <a:prstGeom prst="ellipse">
            <a:avLst/>
          </a:prstGeom>
          <a:noFill/>
          <a:ln w="127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3" name="椭圆 412"/>
          <p:cNvSpPr/>
          <p:nvPr/>
        </p:nvSpPr>
        <p:spPr>
          <a:xfrm>
            <a:off x="7174906" y="1282017"/>
            <a:ext cx="274669" cy="274777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00000"/>
              </a:solidFill>
            </a:endParaRPr>
          </a:p>
        </p:txBody>
      </p:sp>
      <p:grpSp>
        <p:nvGrpSpPr>
          <p:cNvPr id="3" name="组合 416"/>
          <p:cNvGrpSpPr/>
          <p:nvPr/>
        </p:nvGrpSpPr>
        <p:grpSpPr>
          <a:xfrm>
            <a:off x="11484167" y="199171"/>
            <a:ext cx="623660" cy="623903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18" name="同心圆 41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C00000"/>
                </a:solidFill>
              </a:endParaRPr>
            </a:p>
          </p:txBody>
        </p:sp>
        <p:sp>
          <p:nvSpPr>
            <p:cNvPr id="419" name="椭圆 418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C00000"/>
                </a:solidFill>
              </a:endParaRPr>
            </a:p>
          </p:txBody>
        </p:sp>
      </p:grpSp>
      <p:grpSp>
        <p:nvGrpSpPr>
          <p:cNvPr id="4" name="组合 422"/>
          <p:cNvGrpSpPr/>
          <p:nvPr/>
        </p:nvGrpSpPr>
        <p:grpSpPr>
          <a:xfrm>
            <a:off x="8182623" y="404666"/>
            <a:ext cx="287807" cy="287919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424" name="同心圆 42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C00000"/>
                </a:solidFill>
              </a:endParaRPr>
            </a:p>
          </p:txBody>
        </p:sp>
        <p:sp>
          <p:nvSpPr>
            <p:cNvPr id="425" name="椭圆 424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C00000"/>
                </a:solidFill>
              </a:endParaRPr>
            </a:p>
          </p:txBody>
        </p:sp>
      </p:grpSp>
      <p:sp>
        <p:nvSpPr>
          <p:cNvPr id="426" name="椭圆 425"/>
          <p:cNvSpPr/>
          <p:nvPr/>
        </p:nvSpPr>
        <p:spPr>
          <a:xfrm>
            <a:off x="9294959" y="6288958"/>
            <a:ext cx="137335" cy="137389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00000"/>
              </a:solidFill>
            </a:endParaRPr>
          </a:p>
        </p:txBody>
      </p:sp>
      <p:grpSp>
        <p:nvGrpSpPr>
          <p:cNvPr id="5" name="组合 426"/>
          <p:cNvGrpSpPr/>
          <p:nvPr/>
        </p:nvGrpSpPr>
        <p:grpSpPr>
          <a:xfrm>
            <a:off x="9438484" y="4885408"/>
            <a:ext cx="279800" cy="279909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28" name="同心圆 42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C00000"/>
                </a:solidFill>
              </a:endParaRPr>
            </a:p>
          </p:txBody>
        </p:sp>
        <p:sp>
          <p:nvSpPr>
            <p:cNvPr id="429" name="椭圆 428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C00000"/>
                </a:solidFill>
              </a:endParaRPr>
            </a:p>
          </p:txBody>
        </p:sp>
      </p:grpSp>
      <p:grpSp>
        <p:nvGrpSpPr>
          <p:cNvPr id="6" name="组合 429"/>
          <p:cNvGrpSpPr/>
          <p:nvPr/>
        </p:nvGrpSpPr>
        <p:grpSpPr>
          <a:xfrm>
            <a:off x="10884975" y="1221758"/>
            <a:ext cx="394153" cy="394307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31" name="同心圆 43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C00000"/>
                </a:solidFill>
              </a:endParaRPr>
            </a:p>
          </p:txBody>
        </p:sp>
        <p:sp>
          <p:nvSpPr>
            <p:cNvPr id="432" name="椭圆 431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C00000"/>
                </a:solidFill>
              </a:endParaRPr>
            </a:p>
          </p:txBody>
        </p:sp>
      </p:grpSp>
      <p:sp>
        <p:nvSpPr>
          <p:cNvPr id="403" name="椭圆 402"/>
          <p:cNvSpPr/>
          <p:nvPr/>
        </p:nvSpPr>
        <p:spPr>
          <a:xfrm>
            <a:off x="10002334" y="2964809"/>
            <a:ext cx="1390652" cy="1391195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2" name="椭圆 1"/>
          <p:cNvSpPr/>
          <p:nvPr/>
        </p:nvSpPr>
        <p:spPr>
          <a:xfrm>
            <a:off x="6554776" y="1905187"/>
            <a:ext cx="3205819" cy="3207071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401" name="椭圆 400"/>
          <p:cNvSpPr/>
          <p:nvPr/>
        </p:nvSpPr>
        <p:spPr>
          <a:xfrm>
            <a:off x="8720757" y="421308"/>
            <a:ext cx="1854950" cy="1855674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402" name="椭圆 401"/>
          <p:cNvSpPr/>
          <p:nvPr/>
        </p:nvSpPr>
        <p:spPr>
          <a:xfrm>
            <a:off x="7797001" y="4686631"/>
            <a:ext cx="1273329" cy="1273827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00000"/>
              </a:solidFill>
            </a:endParaRPr>
          </a:p>
        </p:txBody>
      </p:sp>
      <p:grpSp>
        <p:nvGrpSpPr>
          <p:cNvPr id="7" name="组合 385"/>
          <p:cNvGrpSpPr/>
          <p:nvPr/>
        </p:nvGrpSpPr>
        <p:grpSpPr>
          <a:xfrm>
            <a:off x="5955297" y="3935558"/>
            <a:ext cx="1775721" cy="1776414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87" name="同心圆 38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C00000"/>
                </a:solidFill>
              </a:endParaRPr>
            </a:p>
          </p:txBody>
        </p:sp>
        <p:sp>
          <p:nvSpPr>
            <p:cNvPr id="388" name="椭圆 387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C00000"/>
                </a:solidFill>
              </a:endParaRPr>
            </a:p>
          </p:txBody>
        </p:sp>
      </p:grpSp>
      <p:grpSp>
        <p:nvGrpSpPr>
          <p:cNvPr id="8" name="组合 388"/>
          <p:cNvGrpSpPr/>
          <p:nvPr/>
        </p:nvGrpSpPr>
        <p:grpSpPr>
          <a:xfrm>
            <a:off x="9913246" y="2276982"/>
            <a:ext cx="1733892" cy="1734570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90" name="同心圆 38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C00000"/>
                </a:solidFill>
              </a:endParaRPr>
            </a:p>
          </p:txBody>
        </p:sp>
        <p:sp>
          <p:nvSpPr>
            <p:cNvPr id="391" name="椭圆 390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C00000"/>
                </a:solidFill>
              </a:endParaRPr>
            </a:p>
          </p:txBody>
        </p:sp>
      </p:grpSp>
      <p:grpSp>
        <p:nvGrpSpPr>
          <p:cNvPr id="9" name="组合 382"/>
          <p:cNvGrpSpPr/>
          <p:nvPr/>
        </p:nvGrpSpPr>
        <p:grpSpPr>
          <a:xfrm>
            <a:off x="7170194" y="1896611"/>
            <a:ext cx="2709206" cy="2710265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84" name="同心圆 38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C00000"/>
                </a:solidFill>
              </a:endParaRPr>
            </a:p>
          </p:txBody>
        </p:sp>
        <p:sp>
          <p:nvSpPr>
            <p:cNvPr id="385" name="椭圆 384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C00000"/>
                </a:solidFill>
              </a:endParaRPr>
            </a:p>
          </p:txBody>
        </p:sp>
      </p:grpSp>
      <p:grpSp>
        <p:nvGrpSpPr>
          <p:cNvPr id="10" name="组合 391"/>
          <p:cNvGrpSpPr/>
          <p:nvPr/>
        </p:nvGrpSpPr>
        <p:grpSpPr>
          <a:xfrm>
            <a:off x="9294958" y="1011302"/>
            <a:ext cx="1109967" cy="1110401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93" name="同心圆 39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C00000"/>
                </a:solidFill>
              </a:endParaRPr>
            </a:p>
          </p:txBody>
        </p:sp>
        <p:sp>
          <p:nvSpPr>
            <p:cNvPr id="394" name="椭圆 393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C00000"/>
                </a:solidFill>
              </a:endParaRPr>
            </a:p>
          </p:txBody>
        </p:sp>
      </p:grpSp>
      <p:grpSp>
        <p:nvGrpSpPr>
          <p:cNvPr id="11" name="组合 394"/>
          <p:cNvGrpSpPr/>
          <p:nvPr/>
        </p:nvGrpSpPr>
        <p:grpSpPr>
          <a:xfrm>
            <a:off x="7946692" y="4636661"/>
            <a:ext cx="1056902" cy="1057315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96" name="同心圆 39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C00000"/>
                </a:solidFill>
              </a:endParaRPr>
            </a:p>
          </p:txBody>
        </p:sp>
        <p:sp>
          <p:nvSpPr>
            <p:cNvPr id="397" name="椭圆 396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C00000"/>
                </a:solidFill>
              </a:endParaRPr>
            </a:p>
          </p:txBody>
        </p:sp>
      </p:grpSp>
      <p:grpSp>
        <p:nvGrpSpPr>
          <p:cNvPr id="12" name="组合 397"/>
          <p:cNvGrpSpPr/>
          <p:nvPr/>
        </p:nvGrpSpPr>
        <p:grpSpPr>
          <a:xfrm>
            <a:off x="6383302" y="2784266"/>
            <a:ext cx="572502" cy="572726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99" name="同心圆 39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C00000"/>
                </a:solidFill>
              </a:endParaRPr>
            </a:p>
          </p:txBody>
        </p:sp>
        <p:sp>
          <p:nvSpPr>
            <p:cNvPr id="400" name="椭圆 399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C00000"/>
                </a:solidFill>
              </a:endParaRPr>
            </a:p>
          </p:txBody>
        </p:sp>
      </p:grpSp>
      <p:sp>
        <p:nvSpPr>
          <p:cNvPr id="404" name="标题 4"/>
          <p:cNvSpPr txBox="1"/>
          <p:nvPr/>
        </p:nvSpPr>
        <p:spPr>
          <a:xfrm>
            <a:off x="7364833" y="2955516"/>
            <a:ext cx="2185408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6600" b="1" dirty="0" smtClean="0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rPr>
              <a:t>乐观</a:t>
            </a:r>
            <a:endParaRPr lang="zh-CN" altLang="en-US" sz="6600" b="1" dirty="0" smtClean="0">
              <a:solidFill>
                <a:srgbClr val="C00000"/>
              </a:solidFill>
              <a:latin typeface="思源黑体 CN Regular" pitchFamily="34" charset="-122"/>
              <a:ea typeface="思源黑体 CN Regular" pitchFamily="34" charset="-122"/>
            </a:endParaRPr>
          </a:p>
        </p:txBody>
      </p:sp>
      <p:sp>
        <p:nvSpPr>
          <p:cNvPr id="405" name="标题 4"/>
          <p:cNvSpPr txBox="1"/>
          <p:nvPr/>
        </p:nvSpPr>
        <p:spPr>
          <a:xfrm>
            <a:off x="9766181" y="2883508"/>
            <a:ext cx="2087416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5400" b="1" dirty="0" smtClean="0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rPr>
              <a:t>心态</a:t>
            </a:r>
            <a:endParaRPr lang="zh-CN" altLang="en-US" sz="5400" b="1" dirty="0" smtClean="0">
              <a:solidFill>
                <a:srgbClr val="C00000"/>
              </a:solidFill>
              <a:latin typeface="思源黑体 CN Regular" pitchFamily="34" charset="-122"/>
              <a:ea typeface="思源黑体 CN Regular" pitchFamily="34" charset="-122"/>
            </a:endParaRPr>
          </a:p>
        </p:txBody>
      </p:sp>
      <p:sp>
        <p:nvSpPr>
          <p:cNvPr id="406" name="标题 4"/>
          <p:cNvSpPr txBox="1"/>
          <p:nvPr/>
        </p:nvSpPr>
        <p:spPr>
          <a:xfrm>
            <a:off x="5709295" y="4653136"/>
            <a:ext cx="2185408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800" b="1" dirty="0" smtClean="0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rPr>
              <a:t>向上</a:t>
            </a:r>
            <a:endParaRPr lang="zh-CN" altLang="en-US" sz="4800" b="1" dirty="0" smtClean="0">
              <a:solidFill>
                <a:srgbClr val="C00000"/>
              </a:solidFill>
              <a:latin typeface="思源黑体 CN Regular" pitchFamily="34" charset="-122"/>
              <a:ea typeface="思源黑体 CN Regular" pitchFamily="34" charset="-122"/>
            </a:endParaRPr>
          </a:p>
        </p:txBody>
      </p:sp>
      <p:sp>
        <p:nvSpPr>
          <p:cNvPr id="407" name="标题 4"/>
          <p:cNvSpPr txBox="1"/>
          <p:nvPr/>
        </p:nvSpPr>
        <p:spPr>
          <a:xfrm>
            <a:off x="8732451" y="1299332"/>
            <a:ext cx="2185408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600" b="1" dirty="0" smtClean="0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rPr>
              <a:t>积极</a:t>
            </a:r>
            <a:endParaRPr lang="zh-CN" altLang="en-US" sz="3600" b="1" dirty="0" smtClean="0">
              <a:solidFill>
                <a:srgbClr val="C00000"/>
              </a:solidFill>
              <a:latin typeface="思源黑体 CN Regular" pitchFamily="34" charset="-122"/>
              <a:ea typeface="思源黑体 CN Regular" pitchFamily="34" charset="-122"/>
            </a:endParaRPr>
          </a:p>
        </p:txBody>
      </p:sp>
      <p:grpSp>
        <p:nvGrpSpPr>
          <p:cNvPr id="13" name="组合 413"/>
          <p:cNvGrpSpPr/>
          <p:nvPr/>
        </p:nvGrpSpPr>
        <p:grpSpPr>
          <a:xfrm>
            <a:off x="10002334" y="3996398"/>
            <a:ext cx="300943" cy="301060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415" name="同心圆 41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C00000"/>
                </a:solidFill>
              </a:endParaRPr>
            </a:p>
          </p:txBody>
        </p:sp>
        <p:sp>
          <p:nvSpPr>
            <p:cNvPr id="416" name="椭圆 415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C00000"/>
                </a:solidFill>
              </a:endParaRPr>
            </a:p>
          </p:txBody>
        </p:sp>
      </p:grpSp>
      <p:grpSp>
        <p:nvGrpSpPr>
          <p:cNvPr id="14" name="组合 419"/>
          <p:cNvGrpSpPr/>
          <p:nvPr/>
        </p:nvGrpSpPr>
        <p:grpSpPr>
          <a:xfrm>
            <a:off x="9186590" y="4653138"/>
            <a:ext cx="219691" cy="219777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421" name="同心圆 42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C00000"/>
                </a:solidFill>
              </a:endParaRPr>
            </a:p>
          </p:txBody>
        </p:sp>
        <p:sp>
          <p:nvSpPr>
            <p:cNvPr id="422" name="椭圆 421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C00000"/>
                </a:solidFill>
              </a:endParaRPr>
            </a:p>
          </p:txBody>
        </p:sp>
      </p:grpSp>
      <p:sp>
        <p:nvSpPr>
          <p:cNvPr id="412" name="椭圆 411"/>
          <p:cNvSpPr/>
          <p:nvPr/>
        </p:nvSpPr>
        <p:spPr>
          <a:xfrm>
            <a:off x="7909750" y="736285"/>
            <a:ext cx="677412" cy="67767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00000"/>
              </a:solidFill>
            </a:endParaRPr>
          </a:p>
        </p:txBody>
      </p:sp>
      <p:grpSp>
        <p:nvGrpSpPr>
          <p:cNvPr id="71" name="组合 7"/>
          <p:cNvGrpSpPr/>
          <p:nvPr/>
        </p:nvGrpSpPr>
        <p:grpSpPr>
          <a:xfrm>
            <a:off x="808794" y="1366004"/>
            <a:ext cx="1431710" cy="1431896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72" name="同心圆 7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ea typeface="思源黑体 CN Regular" pitchFamily="34" charset="-122"/>
              </a:endParaRPr>
            </a:p>
          </p:txBody>
        </p:sp>
        <p:sp>
          <p:nvSpPr>
            <p:cNvPr id="73" name="椭圆 72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ea typeface="思源黑体 CN Regular" pitchFamily="34" charset="-122"/>
              </a:endParaRPr>
            </a:p>
          </p:txBody>
        </p:sp>
      </p:grpSp>
      <p:grpSp>
        <p:nvGrpSpPr>
          <p:cNvPr id="74" name="组合 64"/>
          <p:cNvGrpSpPr/>
          <p:nvPr/>
        </p:nvGrpSpPr>
        <p:grpSpPr>
          <a:xfrm>
            <a:off x="2010243" y="1357298"/>
            <a:ext cx="1431710" cy="1431896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75" name="同心圆 7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ea typeface="思源黑体 CN Regular" pitchFamily="34" charset="-122"/>
              </a:endParaRPr>
            </a:p>
          </p:txBody>
        </p:sp>
        <p:sp>
          <p:nvSpPr>
            <p:cNvPr id="76" name="椭圆 75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ea typeface="思源黑体 CN Regular" pitchFamily="34" charset="-122"/>
              </a:endParaRPr>
            </a:p>
          </p:txBody>
        </p:sp>
      </p:grpSp>
      <p:grpSp>
        <p:nvGrpSpPr>
          <p:cNvPr id="77" name="组合 67"/>
          <p:cNvGrpSpPr/>
          <p:nvPr/>
        </p:nvGrpSpPr>
        <p:grpSpPr>
          <a:xfrm>
            <a:off x="3231345" y="1366004"/>
            <a:ext cx="1431710" cy="1431896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78" name="同心圆 7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ea typeface="思源黑体 CN Regular" pitchFamily="34" charset="-122"/>
              </a:endParaRPr>
            </a:p>
          </p:txBody>
        </p:sp>
        <p:sp>
          <p:nvSpPr>
            <p:cNvPr id="79" name="椭圆 78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ea typeface="思源黑体 CN Regular" pitchFamily="34" charset="-122"/>
              </a:endParaRPr>
            </a:p>
          </p:txBody>
        </p:sp>
      </p:grpSp>
      <p:grpSp>
        <p:nvGrpSpPr>
          <p:cNvPr id="80" name="组合 70"/>
          <p:cNvGrpSpPr/>
          <p:nvPr/>
        </p:nvGrpSpPr>
        <p:grpSpPr>
          <a:xfrm>
            <a:off x="4425390" y="1357298"/>
            <a:ext cx="1431710" cy="1431896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81" name="同心圆 8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ea typeface="思源黑体 CN Regular" pitchFamily="34" charset="-122"/>
              </a:endParaRPr>
            </a:p>
          </p:txBody>
        </p:sp>
        <p:sp>
          <p:nvSpPr>
            <p:cNvPr id="82" name="椭圆 81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ea typeface="思源黑体 CN Regular" pitchFamily="34" charset="-122"/>
              </a:endParaRPr>
            </a:p>
          </p:txBody>
        </p:sp>
      </p:grpSp>
      <p:sp>
        <p:nvSpPr>
          <p:cNvPr id="83" name="矩形 82"/>
          <p:cNvSpPr/>
          <p:nvPr/>
        </p:nvSpPr>
        <p:spPr>
          <a:xfrm>
            <a:off x="1023108" y="1489024"/>
            <a:ext cx="4643470" cy="1154158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algn="di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6700" b="1" spc="400" dirty="0" smtClean="0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  <a:sym typeface="微软雅黑" panose="020B0503020204020204" pitchFamily="34" charset="-122"/>
              </a:rPr>
              <a:t>积极向上</a:t>
            </a:r>
            <a:endParaRPr lang="zh-CN" altLang="en-US" sz="6700" b="1" spc="400" dirty="0">
              <a:solidFill>
                <a:srgbClr val="C00000"/>
              </a:solidFill>
              <a:latin typeface="思源黑体 CN Regular" pitchFamily="34" charset="-122"/>
              <a:ea typeface="思源黑体 CN Regular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4" name="圆角矩形 83"/>
          <p:cNvSpPr/>
          <p:nvPr/>
        </p:nvSpPr>
        <p:spPr>
          <a:xfrm>
            <a:off x="523042" y="4341585"/>
            <a:ext cx="5286412" cy="775943"/>
          </a:xfrm>
          <a:prstGeom prst="roundRect">
            <a:avLst>
              <a:gd name="adj" fmla="val 22751"/>
            </a:avLst>
          </a:prstGeom>
          <a:gradFill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95000"/>
                </a:schemeClr>
              </a:gs>
            </a:gsLst>
            <a:lin ang="5400000" scaled="0"/>
          </a:gradFill>
          <a:ln>
            <a:noFill/>
          </a:ln>
          <a:effectLst>
            <a:innerShdw blurRad="1524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953" tIns="49977" rIns="99953" bIns="49977" anchor="ctr"/>
          <a:lstStyle/>
          <a:p>
            <a:pPr algn="ctr" fontAlgn="auto">
              <a:defRPr/>
            </a:pPr>
            <a:endParaRPr lang="zh-CN" altLang="en-US" noProof="1"/>
          </a:p>
        </p:txBody>
      </p:sp>
      <p:sp>
        <p:nvSpPr>
          <p:cNvPr id="85" name="Text Box 64"/>
          <p:cNvSpPr txBox="1">
            <a:spLocks noChangeArrowheads="1"/>
          </p:cNvSpPr>
          <p:nvPr/>
        </p:nvSpPr>
        <p:spPr bwMode="auto">
          <a:xfrm>
            <a:off x="1380298" y="4468819"/>
            <a:ext cx="4044283" cy="52959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9953" tIns="49977" rIns="99953" bIns="49977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  <a:cs typeface="+mn-ea"/>
                <a:sym typeface="+mn-lt"/>
              </a:rPr>
              <a:t>汇报人：</a:t>
            </a:r>
            <a:r>
              <a:rPr lang="en-US" altLang="zh-CN" sz="2800" b="1" dirty="0" smtClean="0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  <a:cs typeface="+mn-ea"/>
                <a:sym typeface="+mn-lt"/>
              </a:rPr>
              <a:t>XXX</a:t>
            </a:r>
            <a:endParaRPr lang="en-US" altLang="zh-CN" sz="2800" b="1" dirty="0" smtClean="0">
              <a:solidFill>
                <a:srgbClr val="C00000"/>
              </a:solidFill>
              <a:latin typeface="思源黑体 CN Regular" pitchFamily="34" charset="-122"/>
              <a:ea typeface="思源黑体 CN Regular" pitchFamily="34" charset="-122"/>
              <a:cs typeface="+mn-ea"/>
              <a:sym typeface="+mn-lt"/>
            </a:endParaRPr>
          </a:p>
        </p:txBody>
      </p:sp>
      <p:grpSp>
        <p:nvGrpSpPr>
          <p:cNvPr id="86" name="组合 71"/>
          <p:cNvGrpSpPr/>
          <p:nvPr/>
        </p:nvGrpSpPr>
        <p:grpSpPr>
          <a:xfrm>
            <a:off x="700548" y="4284796"/>
            <a:ext cx="901823" cy="857155"/>
            <a:chOff x="304800" y="673100"/>
            <a:chExt cx="4000500" cy="4000500"/>
          </a:xfrm>
          <a:effectLst>
            <a:outerShdw blurRad="444500" dist="508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87" name="同心圆 8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defTabSz="133223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600" kern="0" noProof="1">
                <a:solidFill>
                  <a:sysClr val="windowText" lastClr="000000"/>
                </a:solidFill>
                <a:latin typeface="Calibri" panose="020F0502020204030204"/>
              </a:endParaRPr>
            </a:p>
          </p:txBody>
        </p:sp>
        <p:sp>
          <p:nvSpPr>
            <p:cNvPr id="88" name="椭圆 87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defTabSz="133223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600" kern="0" noProof="1">
                <a:solidFill>
                  <a:sysClr val="window" lastClr="FFFFFF"/>
                </a:solidFill>
                <a:latin typeface="Calibri" panose="020F0502020204030204"/>
              </a:endParaRPr>
            </a:p>
          </p:txBody>
        </p:sp>
      </p:grpSp>
      <p:pic>
        <p:nvPicPr>
          <p:cNvPr id="89" name="Picture 6" descr="D:\360data\重要数据\桌面\未标题-1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534949" y="4729957"/>
            <a:ext cx="1435622" cy="327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0" name="矩形 89"/>
          <p:cNvSpPr/>
          <p:nvPr/>
        </p:nvSpPr>
        <p:spPr>
          <a:xfrm>
            <a:off x="901435" y="3357562"/>
            <a:ext cx="45191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Regular" pitchFamily="34" charset="-122"/>
                <a:ea typeface="思源黑体 CN Regular" pitchFamily="34" charset="-122"/>
              </a:rPr>
              <a:t>不抱怨</a:t>
            </a:r>
            <a:r>
              <a:rPr lang="en-US" altLang="zh-CN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Regular" pitchFamily="34" charset="-122"/>
                <a:ea typeface="思源黑体 CN Regular" pitchFamily="34" charset="-122"/>
              </a:rPr>
              <a:t>21</a:t>
            </a:r>
            <a:r>
              <a:rPr lang="zh-CN" altLang="en-US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Regular" pitchFamily="34" charset="-122"/>
                <a:ea typeface="思源黑体 CN Regular" pitchFamily="34" charset="-122"/>
              </a:rPr>
              <a:t>天实践手册</a:t>
            </a:r>
            <a:endParaRPr lang="en-US" altLang="zh-CN" sz="36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思源黑体 CN Regular" pitchFamily="34" charset="-122"/>
              <a:ea typeface="思源黑体 CN Regular" pitchFamily="34" charset="-122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64" presetClass="pat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46837E-6 -1.48148E-6 L -0.72755 -0.68217 " pathEditMode="relative" rAng="0" ptsTypes="AA">
                                      <p:cBhvr>
                                        <p:cTn id="63" dur="100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384" y="-34097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64" presetClass="path" presetSubtype="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0451 -0.00834 L -0.51458 -0.12017 " pathEditMode="relative" rAng="0" ptsTypes="AA">
                                      <p:cBhvr>
                                        <p:cTn id="72" dur="1000" spd="-100000" fill="hold"/>
                                        <p:tgtEl>
                                          <p:spTgt spid="4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955" y="-5592"/>
                                    </p:animMotion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64" presetClass="pat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27294E-6 3.03171E-7 L -0.83366 -0.53668 " pathEditMode="relative" rAng="0" ptsTypes="AA">
                                      <p:cBhvr>
                                        <p:cTn id="81" dur="100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689" y="-26846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64" presetClass="pat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746 0.0034 L -0.90989 -0.31111 " pathEditMode="relative" rAng="0" ptsTypes="AA">
                                      <p:cBhvr>
                                        <p:cTn id="90" dur="100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122" y="-15741"/>
                                    </p:animMotion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53" presetClass="entr" presetSubtype="16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4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4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64" presetClass="path" presetSubtype="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57258E-6 1.85185E-6 L -0.82203 -0.9294 " pathEditMode="relative" rAng="0" ptsTypes="AA">
                                      <p:cBhvr>
                                        <p:cTn id="99" dur="1000" spd="-100000" fill="hold"/>
                                        <p:tgtEl>
                                          <p:spTgt spid="4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101" y="-46481"/>
                                    </p:animMotion>
                                  </p:childTnLst>
                                </p:cTn>
                              </p:par>
                              <p:par>
                                <p:cTn id="100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53" presetClass="entr" presetSubtype="16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4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4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64" presetClass="path" presetSubtype="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312 -0.00587 L -0.44062 -0.70031 " pathEditMode="relative" rAng="0" ptsTypes="AA">
                                      <p:cBhvr>
                                        <p:cTn id="108" dur="1000" spd="-100000" fill="hold"/>
                                        <p:tgtEl>
                                          <p:spTgt spid="4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875" y="-34722"/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64" presetClass="pat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64051E-6 5.39227E-7 L -0.60016 -0.66443 " pathEditMode="relative" rAng="0" ptsTypes="AA">
                                      <p:cBhvr>
                                        <p:cTn id="117" dur="1000" spd="-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014" y="-33233"/>
                                    </p:animMotion>
                                  </p:childTnLst>
                                </p:cTn>
                              </p:par>
                              <p:par>
                                <p:cTn id="118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64" presetClass="pat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5949E-6 3.06358E-6 L -0.41863 -0.96162 " pathEditMode="relative" rAng="0" ptsTypes="AA">
                                      <p:cBhvr>
                                        <p:cTn id="126" dur="100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931" y="-48092"/>
                                    </p:animMotion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64" presetClass="pat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73285E-6 3.33333E-6 L -0.72569 -0.68241 " pathEditMode="relative" rAng="0" ptsTypes="AA">
                                      <p:cBhvr>
                                        <p:cTn id="135" dur="100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284" y="-34120"/>
                                    </p:animMotion>
                                  </p:childTnLst>
                                </p:cTn>
                              </p:par>
                              <p:par>
                                <p:cTn id="136" presetID="2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4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4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0" presetID="2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4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4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4" presetID="2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4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4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8" presetID="2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4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4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2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4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4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4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4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4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4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4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4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6" dur="4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4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8" dur="4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6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87 -0.00679 L -0.58541 -0.34104 " pathEditMode="relative" rAng="0" ptsTypes="AA">
                                      <p:cBhvr>
                                        <p:cTn id="180" dur="400" spd="-100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306" y="-16728"/>
                                    </p:animMotion>
                                  </p:childTnLst>
                                </p:cTn>
                              </p:par>
                              <p:par>
                                <p:cTn id="181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64" presetClass="pat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0.00087 -0.00679 L -0.58541 -0.34105 " pathEditMode="relative" rAng="0" ptsTypes="AA">
                                      <p:cBhvr>
                                        <p:cTn id="189" dur="500" spd="-100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323" y="-16728"/>
                                    </p:animMotion>
                                  </p:childTnLst>
                                </p:cTn>
                              </p:par>
                              <p:par>
                                <p:cTn id="190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2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4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6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64" presetClass="pat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0.00086 -0.00679 L -0.58542 -0.34104 " pathEditMode="relative" rAng="0" ptsTypes="AA">
                                      <p:cBhvr>
                                        <p:cTn id="198" dur="1000" spd="-100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323" y="-16728"/>
                                    </p:animMotion>
                                  </p:childTnLst>
                                </p:cTn>
                              </p:par>
                              <p:par>
                                <p:cTn id="199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3" dur="8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8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5" dur="8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6" presetID="64" presetClass="pat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0.00086 -0.00679 L -0.58542 -0.34105 " pathEditMode="relative" rAng="0" ptsTypes="AA">
                                      <p:cBhvr>
                                        <p:cTn id="207" dur="800" spd="-100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323" y="-167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2" fill="hold">
                            <p:stCondLst>
                              <p:cond delay="500"/>
                            </p:stCondLst>
                            <p:childTnLst>
                              <p:par>
                                <p:cTn id="2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6" fill="hold">
                            <p:stCondLst>
                              <p:cond delay="1000"/>
                            </p:stCondLst>
                            <p:childTnLst>
                              <p:par>
                                <p:cTn id="2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9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0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09827E-6 L 0.41901 -1.09827E-6 " pathEditMode="relative" rAng="0" ptsTypes="AA">
                                      <p:cBhvr>
                                        <p:cTn id="221" dur="2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9" y="0"/>
                                    </p:animMotion>
                                  </p:childTnLst>
                                </p:cTn>
                              </p:par>
                              <p:par>
                                <p:cTn id="2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4.33526E-6 L 0.41419 -4.33526E-6 " pathEditMode="relative" rAng="0" ptsTypes="AA">
                                      <p:cBhvr>
                                        <p:cTn id="226" dur="2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7" y="0"/>
                                    </p:animMotion>
                                  </p:childTnLst>
                                </p:cTn>
                              </p:par>
                              <p:par>
                                <p:cTn id="227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9" dur="2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0" fill="hold">
                            <p:stCondLst>
                              <p:cond delay="1500"/>
                            </p:stCondLst>
                            <p:childTnLst>
                              <p:par>
                                <p:cTn id="231" presetID="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2" dur="5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5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8" grpId="0" animBg="1"/>
      <p:bldP spid="409" grpId="0" animBg="1"/>
      <p:bldP spid="410" grpId="0" animBg="1"/>
      <p:bldP spid="411" grpId="0" animBg="1"/>
      <p:bldP spid="413" grpId="0" animBg="1"/>
      <p:bldP spid="413" grpId="1" animBg="1"/>
      <p:bldP spid="413" grpId="2" animBg="1"/>
      <p:bldP spid="426" grpId="0" animBg="1"/>
      <p:bldP spid="426" grpId="1" animBg="1"/>
      <p:bldP spid="426" grpId="2" animBg="1"/>
      <p:bldP spid="403" grpId="0" animBg="1"/>
      <p:bldP spid="2" grpId="0" animBg="1"/>
      <p:bldP spid="401" grpId="0" animBg="1"/>
      <p:bldP spid="402" grpId="0" animBg="1"/>
      <p:bldP spid="404" grpId="0"/>
      <p:bldP spid="405" grpId="0"/>
      <p:bldP spid="406" grpId="0"/>
      <p:bldP spid="407" grpId="0"/>
      <p:bldP spid="412" grpId="0" animBg="1"/>
      <p:bldP spid="412" grpId="1" animBg="1"/>
      <p:bldP spid="412" grpId="2" animBg="1"/>
      <p:bldP spid="83" grpId="0"/>
      <p:bldP spid="8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椭圆 30"/>
          <p:cNvSpPr/>
          <p:nvPr/>
        </p:nvSpPr>
        <p:spPr>
          <a:xfrm>
            <a:off x="3943927" y="1092746"/>
            <a:ext cx="4403120" cy="4403672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  <a:lumOff val="5000"/>
                </a:schemeClr>
              </a:gs>
              <a:gs pos="0">
                <a:schemeClr val="bg1">
                  <a:lumMod val="75000"/>
                </a:schemeClr>
              </a:gs>
              <a:gs pos="70000">
                <a:srgbClr val="FAFAFA"/>
              </a:gs>
            </a:gsLst>
            <a:lin ang="8100000" scaled="1"/>
            <a:tileRect/>
          </a:gradFill>
          <a:ln w="25400">
            <a:solidFill>
              <a:schemeClr val="bg1"/>
            </a:solidFill>
          </a:ln>
          <a:effectLst>
            <a:outerShdw blurRad="254000" dist="1270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00"/>
          </a:p>
        </p:txBody>
      </p:sp>
      <p:sp>
        <p:nvSpPr>
          <p:cNvPr id="2" name="弧形 1"/>
          <p:cNvSpPr/>
          <p:nvPr/>
        </p:nvSpPr>
        <p:spPr>
          <a:xfrm>
            <a:off x="3572520" y="731273"/>
            <a:ext cx="5125952" cy="5126619"/>
          </a:xfrm>
          <a:prstGeom prst="arc">
            <a:avLst>
              <a:gd name="adj1" fmla="val 16200000"/>
              <a:gd name="adj2" fmla="val 2420510"/>
            </a:avLst>
          </a:prstGeom>
          <a:ln w="25400">
            <a:solidFill>
              <a:srgbClr val="C0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sp>
        <p:nvSpPr>
          <p:cNvPr id="12" name="弧形 11"/>
          <p:cNvSpPr/>
          <p:nvPr/>
        </p:nvSpPr>
        <p:spPr>
          <a:xfrm flipH="1" flipV="1">
            <a:off x="3572520" y="731273"/>
            <a:ext cx="5125952" cy="5126619"/>
          </a:xfrm>
          <a:prstGeom prst="arc">
            <a:avLst>
              <a:gd name="adj1" fmla="val 18128240"/>
              <a:gd name="adj2" fmla="val 2142810"/>
            </a:avLst>
          </a:prstGeom>
          <a:ln w="25400">
            <a:solidFill>
              <a:srgbClr val="C0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4664158" y="2643182"/>
            <a:ext cx="2931246" cy="1354213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pPr algn="ctr"/>
            <a:r>
              <a:rPr lang="zh-CN" altLang="en-US" sz="8000" b="1" dirty="0" smtClean="0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rPr>
              <a:t>第</a:t>
            </a:r>
            <a:r>
              <a:rPr lang="en-US" altLang="zh-CN" sz="8000" b="1" dirty="0" smtClean="0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rPr>
              <a:t>1</a:t>
            </a:r>
            <a:r>
              <a:rPr lang="zh-CN" altLang="en-US" sz="8000" b="1" dirty="0" smtClean="0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rPr>
              <a:t>天</a:t>
            </a:r>
            <a:endParaRPr lang="en-US" altLang="zh-CN" sz="8000" b="1" dirty="0" smtClean="0">
              <a:solidFill>
                <a:srgbClr val="C00000"/>
              </a:solidFill>
              <a:latin typeface="思源黑体 CN Regular" pitchFamily="34" charset="-122"/>
              <a:ea typeface="思源黑体 CN Regular" pitchFamily="34" charset="-122"/>
            </a:endParaRPr>
          </a:p>
        </p:txBody>
      </p:sp>
      <p:pic>
        <p:nvPicPr>
          <p:cNvPr id="1026" name="Picture 2" descr="G:\素材素材\鼠png\1 (5)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-548528" y="1357298"/>
            <a:ext cx="4953032" cy="3714719"/>
          </a:xfrm>
          <a:prstGeom prst="rect">
            <a:avLst/>
          </a:prstGeom>
          <a:noFill/>
        </p:spPr>
      </p:pic>
      <p:pic>
        <p:nvPicPr>
          <p:cNvPr id="1027" name="Picture 3" descr="G:\素材素材\鼠png\1 (4)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23966" y="1178706"/>
            <a:ext cx="5715040" cy="4286216"/>
          </a:xfrm>
          <a:prstGeom prst="rect">
            <a:avLst/>
          </a:prstGeom>
          <a:noFill/>
        </p:spPr>
      </p:pic>
      <p:pic>
        <p:nvPicPr>
          <p:cNvPr id="10" name="图片 19"/>
          <p:cNvPicPr>
            <a:picLocks noChangeAspect="1"/>
          </p:cNvPicPr>
          <p:nvPr/>
        </p:nvPicPr>
        <p:blipFill>
          <a:blip r:embed="rId3" cstate="print"/>
          <a:srcRect t="42577" b="33920"/>
          <a:stretch>
            <a:fillRect/>
          </a:stretch>
        </p:blipFill>
        <p:spPr bwMode="auto">
          <a:xfrm>
            <a:off x="-1587" y="5857892"/>
            <a:ext cx="12192000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2" grpId="0" animBg="1"/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" name="组合 121"/>
          <p:cNvGrpSpPr/>
          <p:nvPr/>
        </p:nvGrpSpPr>
        <p:grpSpPr>
          <a:xfrm>
            <a:off x="863488" y="321008"/>
            <a:ext cx="7732048" cy="1007767"/>
            <a:chOff x="4555084" y="1092328"/>
            <a:chExt cx="5617569" cy="1150809"/>
          </a:xfrm>
        </p:grpSpPr>
        <p:pic>
          <p:nvPicPr>
            <p:cNvPr id="175" name="图片 174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>
              <a:off x="4926460" y="2041830"/>
              <a:ext cx="3646270" cy="201307"/>
            </a:xfrm>
            <a:prstGeom prst="rect">
              <a:avLst/>
            </a:prstGeom>
          </p:spPr>
        </p:pic>
        <p:grpSp>
          <p:nvGrpSpPr>
            <p:cNvPr id="178" name="组合 123"/>
            <p:cNvGrpSpPr/>
            <p:nvPr/>
          </p:nvGrpSpPr>
          <p:grpSpPr>
            <a:xfrm>
              <a:off x="4555084" y="1092328"/>
              <a:ext cx="5617569" cy="974451"/>
              <a:chOff x="4555084" y="1092328"/>
              <a:chExt cx="5617569" cy="974451"/>
            </a:xfrm>
          </p:grpSpPr>
          <p:pic>
            <p:nvPicPr>
              <p:cNvPr id="179" name="图片 178"/>
              <p:cNvPicPr>
                <a:picLocks noChangeAspect="1"/>
              </p:cNvPicPr>
              <p:nvPr/>
            </p:nvPicPr>
            <p:blipFill rotWithShape="1">
              <a:blip r:embed="rId1" cstate="print">
                <a:extLst>
                  <a:ext uri="{BEBA8EAE-BF5A-486C-A8C5-ECC9F3942E4B}">
                    <a14:imgProps xmlns:a14="http://schemas.microsoft.com/office/drawing/2010/main">
                      <a14:imgLayer r:embed="rId2">
                        <a14:imgEffect>
                          <a14:saturation sat="66000"/>
                        </a14:imgEffect>
                      </a14:imgLayer>
                    </a14:imgProps>
                  </a:ext>
                </a:extLst>
              </a:blip>
              <a:srcRect t="76775"/>
              <a:stretch>
                <a:fillRect/>
              </a:stretch>
            </p:blipFill>
            <p:spPr>
              <a:xfrm rot="16200000">
                <a:off x="8600149" y="1414521"/>
                <a:ext cx="958122" cy="346394"/>
              </a:xfrm>
              <a:prstGeom prst="rect">
                <a:avLst/>
              </a:prstGeom>
            </p:spPr>
          </p:pic>
          <p:sp>
            <p:nvSpPr>
              <p:cNvPr id="180" name="圆角矩形 179"/>
              <p:cNvSpPr/>
              <p:nvPr/>
            </p:nvSpPr>
            <p:spPr>
              <a:xfrm>
                <a:off x="4555084" y="1092328"/>
                <a:ext cx="5617569" cy="924163"/>
              </a:xfrm>
              <a:prstGeom prst="roundRect">
                <a:avLst>
                  <a:gd name="adj" fmla="val 9218"/>
                </a:avLst>
              </a:prstGeom>
              <a:solidFill>
                <a:srgbClr val="C00000"/>
              </a:solidFill>
              <a:ln>
                <a:noFill/>
              </a:ln>
              <a:effectLst>
                <a:outerShdw blurRad="76200" dist="38100" dir="2700000" algn="tl" rotWithShape="0">
                  <a:prstClr val="black">
                    <a:alpha val="1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思源黑体 CN Regular" pitchFamily="34" charset="-122"/>
                </a:endParaRPr>
              </a:p>
            </p:txBody>
          </p:sp>
        </p:grpSp>
      </p:grpSp>
      <p:sp>
        <p:nvSpPr>
          <p:cNvPr id="182" name="矩形 181"/>
          <p:cNvSpPr/>
          <p:nvPr/>
        </p:nvSpPr>
        <p:spPr>
          <a:xfrm>
            <a:off x="1308860" y="443470"/>
            <a:ext cx="7143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想看到世界改变，就先改变自己</a:t>
            </a:r>
            <a:endParaRPr lang="zh-CN" altLang="en-US" sz="2800" dirty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grpSp>
        <p:nvGrpSpPr>
          <p:cNvPr id="184" name="组合 797"/>
          <p:cNvGrpSpPr/>
          <p:nvPr/>
        </p:nvGrpSpPr>
        <p:grpSpPr bwMode="auto">
          <a:xfrm>
            <a:off x="308728" y="214290"/>
            <a:ext cx="1308860" cy="1008080"/>
            <a:chOff x="7502850" y="1762125"/>
            <a:chExt cx="4027488" cy="3060700"/>
          </a:xfrm>
        </p:grpSpPr>
        <p:sp>
          <p:nvSpPr>
            <p:cNvPr id="185" name="Freeform 10"/>
            <p:cNvSpPr/>
            <p:nvPr/>
          </p:nvSpPr>
          <p:spPr bwMode="auto">
            <a:xfrm>
              <a:off x="7502850" y="1762125"/>
              <a:ext cx="4027488" cy="3060700"/>
            </a:xfrm>
            <a:custGeom>
              <a:avLst/>
              <a:gdLst>
                <a:gd name="T0" fmla="*/ 421 w 1072"/>
                <a:gd name="T1" fmla="*/ 1 h 815"/>
                <a:gd name="T2" fmla="*/ 407 w 1072"/>
                <a:gd name="T3" fmla="*/ 0 h 815"/>
                <a:gd name="T4" fmla="*/ 398 w 1072"/>
                <a:gd name="T5" fmla="*/ 1 h 815"/>
                <a:gd name="T6" fmla="*/ 389 w 1072"/>
                <a:gd name="T7" fmla="*/ 1 h 815"/>
                <a:gd name="T8" fmla="*/ 0 w 1072"/>
                <a:gd name="T9" fmla="*/ 408 h 815"/>
                <a:gd name="T10" fmla="*/ 389 w 1072"/>
                <a:gd name="T11" fmla="*/ 815 h 815"/>
                <a:gd name="T12" fmla="*/ 398 w 1072"/>
                <a:gd name="T13" fmla="*/ 815 h 815"/>
                <a:gd name="T14" fmla="*/ 407 w 1072"/>
                <a:gd name="T15" fmla="*/ 815 h 815"/>
                <a:gd name="T16" fmla="*/ 421 w 1072"/>
                <a:gd name="T17" fmla="*/ 815 h 815"/>
                <a:gd name="T18" fmla="*/ 1072 w 1072"/>
                <a:gd name="T19" fmla="*/ 408 h 815"/>
                <a:gd name="T20" fmla="*/ 421 w 1072"/>
                <a:gd name="T21" fmla="*/ 1 h 8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72" h="815">
                  <a:moveTo>
                    <a:pt x="421" y="1"/>
                  </a:moveTo>
                  <a:cubicBezTo>
                    <a:pt x="416" y="0"/>
                    <a:pt x="412" y="0"/>
                    <a:pt x="407" y="0"/>
                  </a:cubicBezTo>
                  <a:cubicBezTo>
                    <a:pt x="404" y="0"/>
                    <a:pt x="401" y="0"/>
                    <a:pt x="398" y="1"/>
                  </a:cubicBezTo>
                  <a:cubicBezTo>
                    <a:pt x="395" y="1"/>
                    <a:pt x="392" y="1"/>
                    <a:pt x="389" y="1"/>
                  </a:cubicBezTo>
                  <a:cubicBezTo>
                    <a:pt x="173" y="11"/>
                    <a:pt x="0" y="189"/>
                    <a:pt x="0" y="408"/>
                  </a:cubicBezTo>
                  <a:cubicBezTo>
                    <a:pt x="0" y="627"/>
                    <a:pt x="173" y="805"/>
                    <a:pt x="389" y="815"/>
                  </a:cubicBezTo>
                  <a:cubicBezTo>
                    <a:pt x="392" y="815"/>
                    <a:pt x="395" y="815"/>
                    <a:pt x="398" y="815"/>
                  </a:cubicBezTo>
                  <a:cubicBezTo>
                    <a:pt x="401" y="815"/>
                    <a:pt x="404" y="815"/>
                    <a:pt x="407" y="815"/>
                  </a:cubicBezTo>
                  <a:cubicBezTo>
                    <a:pt x="412" y="815"/>
                    <a:pt x="416" y="815"/>
                    <a:pt x="421" y="815"/>
                  </a:cubicBezTo>
                  <a:cubicBezTo>
                    <a:pt x="821" y="806"/>
                    <a:pt x="1072" y="408"/>
                    <a:pt x="1072" y="408"/>
                  </a:cubicBezTo>
                  <a:cubicBezTo>
                    <a:pt x="1072" y="408"/>
                    <a:pt x="821" y="9"/>
                    <a:pt x="421" y="1"/>
                  </a:cubicBezTo>
                  <a:close/>
                </a:path>
              </a:pathLst>
            </a:custGeom>
            <a:gradFill>
              <a:gsLst>
                <a:gs pos="0">
                  <a:srgbClr val="DADADA"/>
                </a:gs>
                <a:gs pos="100000">
                  <a:sysClr val="window" lastClr="FFFFFF"/>
                </a:gs>
              </a:gsLst>
              <a:lin ang="5400000" scaled="1"/>
            </a:gradFill>
            <a:ln w="28575" cap="flat">
              <a:gradFill>
                <a:gsLst>
                  <a:gs pos="0">
                    <a:sysClr val="window" lastClr="FFFFFF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228600" dir="5400000" algn="t" rotWithShape="0">
                <a:sysClr val="windowText" lastClr="000000">
                  <a:lumMod val="85000"/>
                  <a:lumOff val="15000"/>
                  <a:alpha val="28000"/>
                </a:sysClr>
              </a:outerShdw>
            </a:effectLst>
          </p:spPr>
          <p:txBody>
            <a:bodyPr/>
            <a:lstStyle/>
            <a:p>
              <a:pPr defTabSz="1218565" fontAlgn="auto">
                <a:defRPr/>
              </a:pPr>
              <a:endParaRPr lang="zh-CN" altLang="en-US" sz="2400" b="1" kern="0" noProof="1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endParaRPr>
            </a:p>
          </p:txBody>
        </p:sp>
        <p:sp>
          <p:nvSpPr>
            <p:cNvPr id="188" name="Freeform 17"/>
            <p:cNvSpPr/>
            <p:nvPr/>
          </p:nvSpPr>
          <p:spPr bwMode="auto">
            <a:xfrm>
              <a:off x="7752881" y="1987550"/>
              <a:ext cx="3527425" cy="2609850"/>
            </a:xfrm>
            <a:custGeom>
              <a:avLst/>
              <a:gdLst>
                <a:gd name="T0" fmla="*/ 346 w 939"/>
                <a:gd name="T1" fmla="*/ 695 h 695"/>
                <a:gd name="T2" fmla="*/ 340 w 939"/>
                <a:gd name="T3" fmla="*/ 695 h 695"/>
                <a:gd name="T4" fmla="*/ 340 w 939"/>
                <a:gd name="T5" fmla="*/ 695 h 695"/>
                <a:gd name="T6" fmla="*/ 333 w 939"/>
                <a:gd name="T7" fmla="*/ 695 h 695"/>
                <a:gd name="T8" fmla="*/ 332 w 939"/>
                <a:gd name="T9" fmla="*/ 695 h 695"/>
                <a:gd name="T10" fmla="*/ 0 w 939"/>
                <a:gd name="T11" fmla="*/ 348 h 695"/>
                <a:gd name="T12" fmla="*/ 332 w 939"/>
                <a:gd name="T13" fmla="*/ 1 h 695"/>
                <a:gd name="T14" fmla="*/ 333 w 939"/>
                <a:gd name="T15" fmla="*/ 1 h 695"/>
                <a:gd name="T16" fmla="*/ 339 w 939"/>
                <a:gd name="T17" fmla="*/ 0 h 695"/>
                <a:gd name="T18" fmla="*/ 340 w 939"/>
                <a:gd name="T19" fmla="*/ 0 h 695"/>
                <a:gd name="T20" fmla="*/ 346 w 939"/>
                <a:gd name="T21" fmla="*/ 0 h 695"/>
                <a:gd name="T22" fmla="*/ 349 w 939"/>
                <a:gd name="T23" fmla="*/ 0 h 695"/>
                <a:gd name="T24" fmla="*/ 358 w 939"/>
                <a:gd name="T25" fmla="*/ 0 h 695"/>
                <a:gd name="T26" fmla="*/ 360 w 939"/>
                <a:gd name="T27" fmla="*/ 1 h 695"/>
                <a:gd name="T28" fmla="*/ 794 w 939"/>
                <a:gd name="T29" fmla="*/ 190 h 695"/>
                <a:gd name="T30" fmla="*/ 939 w 939"/>
                <a:gd name="T31" fmla="*/ 348 h 695"/>
                <a:gd name="T32" fmla="*/ 794 w 939"/>
                <a:gd name="T33" fmla="*/ 505 h 695"/>
                <a:gd name="T34" fmla="*/ 360 w 939"/>
                <a:gd name="T35" fmla="*/ 695 h 695"/>
                <a:gd name="T36" fmla="*/ 358 w 939"/>
                <a:gd name="T37" fmla="*/ 695 h 695"/>
                <a:gd name="T38" fmla="*/ 348 w 939"/>
                <a:gd name="T39" fmla="*/ 695 h 695"/>
                <a:gd name="T40" fmla="*/ 346 w 939"/>
                <a:gd name="T41" fmla="*/ 695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39" h="695">
                  <a:moveTo>
                    <a:pt x="346" y="695"/>
                  </a:moveTo>
                  <a:cubicBezTo>
                    <a:pt x="344" y="695"/>
                    <a:pt x="342" y="695"/>
                    <a:pt x="340" y="695"/>
                  </a:cubicBezTo>
                  <a:cubicBezTo>
                    <a:pt x="340" y="695"/>
                    <a:pt x="340" y="695"/>
                    <a:pt x="340" y="695"/>
                  </a:cubicBezTo>
                  <a:cubicBezTo>
                    <a:pt x="338" y="695"/>
                    <a:pt x="336" y="695"/>
                    <a:pt x="333" y="695"/>
                  </a:cubicBezTo>
                  <a:cubicBezTo>
                    <a:pt x="332" y="695"/>
                    <a:pt x="332" y="695"/>
                    <a:pt x="332" y="695"/>
                  </a:cubicBezTo>
                  <a:cubicBezTo>
                    <a:pt x="146" y="686"/>
                    <a:pt x="0" y="534"/>
                    <a:pt x="0" y="348"/>
                  </a:cubicBezTo>
                  <a:cubicBezTo>
                    <a:pt x="0" y="161"/>
                    <a:pt x="146" y="9"/>
                    <a:pt x="332" y="1"/>
                  </a:cubicBezTo>
                  <a:cubicBezTo>
                    <a:pt x="333" y="1"/>
                    <a:pt x="333" y="1"/>
                    <a:pt x="333" y="1"/>
                  </a:cubicBezTo>
                  <a:cubicBezTo>
                    <a:pt x="335" y="1"/>
                    <a:pt x="337" y="0"/>
                    <a:pt x="339" y="0"/>
                  </a:cubicBezTo>
                  <a:cubicBezTo>
                    <a:pt x="340" y="0"/>
                    <a:pt x="340" y="0"/>
                    <a:pt x="340" y="0"/>
                  </a:cubicBezTo>
                  <a:cubicBezTo>
                    <a:pt x="342" y="0"/>
                    <a:pt x="344" y="0"/>
                    <a:pt x="346" y="0"/>
                  </a:cubicBezTo>
                  <a:cubicBezTo>
                    <a:pt x="349" y="0"/>
                    <a:pt x="349" y="0"/>
                    <a:pt x="349" y="0"/>
                  </a:cubicBezTo>
                  <a:cubicBezTo>
                    <a:pt x="352" y="0"/>
                    <a:pt x="355" y="0"/>
                    <a:pt x="358" y="0"/>
                  </a:cubicBezTo>
                  <a:cubicBezTo>
                    <a:pt x="360" y="1"/>
                    <a:pt x="360" y="1"/>
                    <a:pt x="360" y="1"/>
                  </a:cubicBezTo>
                  <a:cubicBezTo>
                    <a:pt x="510" y="4"/>
                    <a:pt x="656" y="68"/>
                    <a:pt x="794" y="190"/>
                  </a:cubicBezTo>
                  <a:cubicBezTo>
                    <a:pt x="862" y="251"/>
                    <a:pt x="912" y="312"/>
                    <a:pt x="939" y="348"/>
                  </a:cubicBezTo>
                  <a:cubicBezTo>
                    <a:pt x="912" y="384"/>
                    <a:pt x="862" y="445"/>
                    <a:pt x="794" y="505"/>
                  </a:cubicBezTo>
                  <a:cubicBezTo>
                    <a:pt x="656" y="628"/>
                    <a:pt x="510" y="692"/>
                    <a:pt x="360" y="695"/>
                  </a:cubicBezTo>
                  <a:cubicBezTo>
                    <a:pt x="358" y="695"/>
                    <a:pt x="358" y="695"/>
                    <a:pt x="358" y="695"/>
                  </a:cubicBezTo>
                  <a:cubicBezTo>
                    <a:pt x="355" y="695"/>
                    <a:pt x="352" y="695"/>
                    <a:pt x="348" y="695"/>
                  </a:cubicBezTo>
                  <a:cubicBezTo>
                    <a:pt x="347" y="695"/>
                    <a:pt x="347" y="695"/>
                    <a:pt x="346" y="695"/>
                  </a:cubicBezTo>
                  <a:close/>
                </a:path>
              </a:pathLst>
            </a:custGeom>
            <a:gradFill>
              <a:gsLst>
                <a:gs pos="0">
                  <a:srgbClr val="DADADA"/>
                </a:gs>
                <a:gs pos="100000">
                  <a:sysClr val="window" lastClr="FFFFFF"/>
                </a:gs>
              </a:gsLst>
              <a:lin ang="5400000" scaled="1"/>
            </a:gradFill>
            <a:ln w="28575" cap="flat">
              <a:gradFill>
                <a:gsLst>
                  <a:gs pos="0">
                    <a:sysClr val="window" lastClr="FFFFFF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228600" dir="5400000" algn="t" rotWithShape="0">
                <a:sysClr val="windowText" lastClr="000000">
                  <a:lumMod val="85000"/>
                  <a:lumOff val="15000"/>
                  <a:alpha val="28000"/>
                </a:sysClr>
              </a:outerShdw>
            </a:effectLst>
          </p:spPr>
          <p:txBody>
            <a:bodyPr/>
            <a:lstStyle/>
            <a:p>
              <a:pPr defTabSz="1218565" fontAlgn="auto">
                <a:defRPr/>
              </a:pPr>
              <a:endParaRPr lang="zh-CN" altLang="en-US" sz="2400" b="1" kern="0" noProof="1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endParaRPr>
            </a:p>
          </p:txBody>
        </p:sp>
      </p:grpSp>
      <p:sp>
        <p:nvSpPr>
          <p:cNvPr id="189" name="文本框 808"/>
          <p:cNvSpPr txBox="1">
            <a:spLocks noChangeArrowheads="1"/>
          </p:cNvSpPr>
          <p:nvPr/>
        </p:nvSpPr>
        <p:spPr bwMode="auto">
          <a:xfrm>
            <a:off x="381053" y="415357"/>
            <a:ext cx="1022221" cy="58475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14" tIns="45708" rIns="91414" bIns="45708">
            <a:spAutoFit/>
          </a:bodyPr>
          <a:lstStyle/>
          <a:p>
            <a:pPr algn="ctr" defTabSz="1219200"/>
            <a:r>
              <a:rPr lang="en-US" altLang="zh-CN" sz="3200" b="1" dirty="0" smtClean="0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rPr>
              <a:t>01</a:t>
            </a:r>
            <a:endParaRPr lang="zh-CN" altLang="en-US" sz="3200" b="1" dirty="0">
              <a:solidFill>
                <a:srgbClr val="C00000"/>
              </a:solidFill>
              <a:latin typeface="思源黑体 CN Regular" pitchFamily="34" charset="-122"/>
              <a:ea typeface="思源黑体 CN Regular" pitchFamily="34" charset="-122"/>
            </a:endParaRPr>
          </a:p>
        </p:txBody>
      </p:sp>
      <p:sp>
        <p:nvSpPr>
          <p:cNvPr id="190" name="圆角矩形 189"/>
          <p:cNvSpPr/>
          <p:nvPr/>
        </p:nvSpPr>
        <p:spPr>
          <a:xfrm>
            <a:off x="1611577" y="1857364"/>
            <a:ext cx="5218792" cy="4558415"/>
          </a:xfrm>
          <a:prstGeom prst="roundRect">
            <a:avLst>
              <a:gd name="adj" fmla="val 4670"/>
            </a:avLst>
          </a:prstGeom>
          <a:solidFill>
            <a:srgbClr val="C00000"/>
          </a:solidFill>
          <a:ln w="22225">
            <a:gradFill flip="none" rotWithShape="1">
              <a:gsLst>
                <a:gs pos="0">
                  <a:schemeClr val="bg1">
                    <a:lumMod val="65000"/>
                  </a:schemeClr>
                </a:gs>
                <a:gs pos="100000">
                  <a:schemeClr val="tx1">
                    <a:lumMod val="85000"/>
                    <a:lumOff val="15000"/>
                  </a:schemeClr>
                </a:gs>
              </a:gsLst>
              <a:lin ang="2700000" scaled="1"/>
              <a:tileRect/>
            </a:gradFill>
          </a:ln>
          <a:effectLst>
            <a:outerShdw blurRad="1397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2" name="圆角矩形 191"/>
          <p:cNvSpPr/>
          <p:nvPr/>
        </p:nvSpPr>
        <p:spPr>
          <a:xfrm>
            <a:off x="2023240" y="2571744"/>
            <a:ext cx="4429156" cy="3499263"/>
          </a:xfrm>
          <a:prstGeom prst="roundRect">
            <a:avLst>
              <a:gd name="adj" fmla="val 3438"/>
            </a:avLst>
          </a:prstGeom>
          <a:blipFill dpi="0" rotWithShape="1">
            <a:blip r:embed="rId3" cstate="print"/>
            <a:srcRect/>
            <a:tile tx="-19050" ty="0" sx="100000" sy="100000" flip="none" algn="ctr"/>
          </a:blipFill>
          <a:ln w="25400">
            <a:noFill/>
          </a:ln>
          <a:effectLst>
            <a:outerShdw blurRad="177800" dist="889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4" name="TextBox 193"/>
          <p:cNvSpPr txBox="1"/>
          <p:nvPr/>
        </p:nvSpPr>
        <p:spPr>
          <a:xfrm>
            <a:off x="1666050" y="1928802"/>
            <a:ext cx="5000660" cy="615541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pPr algn="ctr"/>
            <a:r>
              <a:rPr lang="zh-CN" altLang="en-US" sz="3200" b="1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小故事</a:t>
            </a:r>
            <a:r>
              <a:rPr lang="en-US" altLang="zh-CN" sz="3200" b="1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-</a:t>
            </a:r>
            <a:r>
              <a:rPr lang="zh-CN" altLang="en-US" sz="3200" b="1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国王与鞋</a:t>
            </a:r>
            <a:endParaRPr lang="zh-CN" altLang="en-US" sz="3200" b="1" dirty="0" smtClean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195" name="TextBox 194"/>
          <p:cNvSpPr txBox="1"/>
          <p:nvPr/>
        </p:nvSpPr>
        <p:spPr>
          <a:xfrm>
            <a:off x="2451868" y="3000372"/>
            <a:ext cx="3571900" cy="2708422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 smtClean="0">
                <a:latin typeface="思源黑体 CN Bold" pitchFamily="34" charset="-122"/>
                <a:ea typeface="思源黑体 CN Bold" pitchFamily="34" charset="-122"/>
              </a:rPr>
              <a:t>与其劳师动众，为每条道路都铺上牛皮，不如只用两片小小的牛皮包住自己的脚；</a:t>
            </a:r>
            <a:endParaRPr lang="zh-CN" altLang="en-US" sz="2800" dirty="0">
              <a:latin typeface="思源黑体 CN Bold" pitchFamily="34" charset="-122"/>
              <a:ea typeface="思源黑体 CN Bold" pitchFamily="34" charset="-122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4" cstate="print"/>
          <a:srcRect t="-348" r="61038" b="26"/>
          <a:stretch>
            <a:fillRect/>
          </a:stretch>
        </p:blipFill>
        <p:spPr>
          <a:xfrm>
            <a:off x="7309652" y="1857364"/>
            <a:ext cx="3214710" cy="4357719"/>
          </a:xfrm>
          <a:prstGeom prst="rect">
            <a:avLst/>
          </a:prstGeom>
        </p:spPr>
      </p:pic>
    </p:spTree>
  </p:cSld>
  <p:clrMapOvr>
    <a:masterClrMapping/>
  </p:clrMapOvr>
  <p:transition spd="slow" advTm="8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0" grpId="0" animBg="1"/>
      <p:bldP spid="19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084" name="图片 64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5880892" y="1457348"/>
            <a:ext cx="4540102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" name="文本框 14"/>
          <p:cNvSpPr txBox="1">
            <a:spLocks noChangeArrowheads="1"/>
          </p:cNvSpPr>
          <p:nvPr/>
        </p:nvSpPr>
        <p:spPr bwMode="auto">
          <a:xfrm>
            <a:off x="6339547" y="2485964"/>
            <a:ext cx="3412073" cy="55559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38" tIns="45719" rIns="91438" bIns="45719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700" b="1" dirty="0" smtClean="0">
                <a:latin typeface="思源黑体 CN Regular" pitchFamily="34" charset="-122"/>
                <a:ea typeface="思源黑体 CN Regular" pitchFamily="34" charset="-122"/>
              </a:rPr>
              <a:t>做更好的自己</a:t>
            </a:r>
            <a:endParaRPr lang="zh-CN" altLang="en-US" sz="2700" b="1" dirty="0">
              <a:latin typeface="思源黑体 CN Regular" pitchFamily="34" charset="-122"/>
              <a:ea typeface="思源黑体 CN Regular" pitchFamily="34" charset="-122"/>
            </a:endParaRPr>
          </a:p>
        </p:txBody>
      </p:sp>
      <p:grpSp>
        <p:nvGrpSpPr>
          <p:cNvPr id="4" name="组合 121"/>
          <p:cNvGrpSpPr/>
          <p:nvPr/>
        </p:nvGrpSpPr>
        <p:grpSpPr>
          <a:xfrm>
            <a:off x="863488" y="321008"/>
            <a:ext cx="7732048" cy="1007767"/>
            <a:chOff x="4555084" y="1092328"/>
            <a:chExt cx="5617569" cy="1150809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>
              <a:off x="4926460" y="2041830"/>
              <a:ext cx="3646270" cy="201307"/>
            </a:xfrm>
            <a:prstGeom prst="rect">
              <a:avLst/>
            </a:prstGeom>
          </p:spPr>
        </p:pic>
        <p:grpSp>
          <p:nvGrpSpPr>
            <p:cNvPr id="6" name="组合 123"/>
            <p:cNvGrpSpPr/>
            <p:nvPr/>
          </p:nvGrpSpPr>
          <p:grpSpPr>
            <a:xfrm>
              <a:off x="4555084" y="1092328"/>
              <a:ext cx="5617569" cy="974451"/>
              <a:chOff x="4555084" y="1092328"/>
              <a:chExt cx="5617569" cy="974451"/>
            </a:xfrm>
          </p:grpSpPr>
          <p:pic>
            <p:nvPicPr>
              <p:cNvPr id="7" name="图片 6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66000"/>
                        </a14:imgEffect>
                      </a14:imgLayer>
                    </a14:imgProps>
                  </a:ext>
                </a:extLst>
              </a:blip>
              <a:srcRect t="76775"/>
              <a:stretch>
                <a:fillRect/>
              </a:stretch>
            </p:blipFill>
            <p:spPr>
              <a:xfrm rot="16200000">
                <a:off x="8600149" y="1414521"/>
                <a:ext cx="958122" cy="346394"/>
              </a:xfrm>
              <a:prstGeom prst="rect">
                <a:avLst/>
              </a:prstGeom>
            </p:spPr>
          </p:pic>
          <p:sp>
            <p:nvSpPr>
              <p:cNvPr id="8" name="圆角矩形 7"/>
              <p:cNvSpPr/>
              <p:nvPr/>
            </p:nvSpPr>
            <p:spPr>
              <a:xfrm>
                <a:off x="4555084" y="1092328"/>
                <a:ext cx="5617569" cy="924163"/>
              </a:xfrm>
              <a:prstGeom prst="roundRect">
                <a:avLst>
                  <a:gd name="adj" fmla="val 9218"/>
                </a:avLst>
              </a:prstGeom>
              <a:solidFill>
                <a:srgbClr val="C00000"/>
              </a:solidFill>
              <a:ln>
                <a:noFill/>
              </a:ln>
              <a:effectLst>
                <a:outerShdw blurRad="76200" dist="38100" dir="2700000" algn="tl" rotWithShape="0">
                  <a:prstClr val="black">
                    <a:alpha val="1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思源黑体 CN Regular" pitchFamily="34" charset="-122"/>
                </a:endParaRPr>
              </a:p>
            </p:txBody>
          </p:sp>
        </p:grpSp>
      </p:grpSp>
      <p:sp>
        <p:nvSpPr>
          <p:cNvPr id="9" name="矩形 8"/>
          <p:cNvSpPr/>
          <p:nvPr/>
        </p:nvSpPr>
        <p:spPr>
          <a:xfrm>
            <a:off x="1308860" y="443470"/>
            <a:ext cx="7143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想看到世界改变，就先改变自己</a:t>
            </a:r>
            <a:endParaRPr lang="zh-CN" altLang="en-US" sz="2800" dirty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grpSp>
        <p:nvGrpSpPr>
          <p:cNvPr id="10" name="组合 797"/>
          <p:cNvGrpSpPr/>
          <p:nvPr/>
        </p:nvGrpSpPr>
        <p:grpSpPr bwMode="auto">
          <a:xfrm>
            <a:off x="308728" y="214290"/>
            <a:ext cx="1308860" cy="1008080"/>
            <a:chOff x="7502850" y="1762125"/>
            <a:chExt cx="4027488" cy="3060700"/>
          </a:xfrm>
        </p:grpSpPr>
        <p:sp>
          <p:nvSpPr>
            <p:cNvPr id="11" name="Freeform 10"/>
            <p:cNvSpPr/>
            <p:nvPr/>
          </p:nvSpPr>
          <p:spPr bwMode="auto">
            <a:xfrm>
              <a:off x="7502850" y="1762125"/>
              <a:ext cx="4027488" cy="3060700"/>
            </a:xfrm>
            <a:custGeom>
              <a:avLst/>
              <a:gdLst>
                <a:gd name="T0" fmla="*/ 421 w 1072"/>
                <a:gd name="T1" fmla="*/ 1 h 815"/>
                <a:gd name="T2" fmla="*/ 407 w 1072"/>
                <a:gd name="T3" fmla="*/ 0 h 815"/>
                <a:gd name="T4" fmla="*/ 398 w 1072"/>
                <a:gd name="T5" fmla="*/ 1 h 815"/>
                <a:gd name="T6" fmla="*/ 389 w 1072"/>
                <a:gd name="T7" fmla="*/ 1 h 815"/>
                <a:gd name="T8" fmla="*/ 0 w 1072"/>
                <a:gd name="T9" fmla="*/ 408 h 815"/>
                <a:gd name="T10" fmla="*/ 389 w 1072"/>
                <a:gd name="T11" fmla="*/ 815 h 815"/>
                <a:gd name="T12" fmla="*/ 398 w 1072"/>
                <a:gd name="T13" fmla="*/ 815 h 815"/>
                <a:gd name="T14" fmla="*/ 407 w 1072"/>
                <a:gd name="T15" fmla="*/ 815 h 815"/>
                <a:gd name="T16" fmla="*/ 421 w 1072"/>
                <a:gd name="T17" fmla="*/ 815 h 815"/>
                <a:gd name="T18" fmla="*/ 1072 w 1072"/>
                <a:gd name="T19" fmla="*/ 408 h 815"/>
                <a:gd name="T20" fmla="*/ 421 w 1072"/>
                <a:gd name="T21" fmla="*/ 1 h 8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72" h="815">
                  <a:moveTo>
                    <a:pt x="421" y="1"/>
                  </a:moveTo>
                  <a:cubicBezTo>
                    <a:pt x="416" y="0"/>
                    <a:pt x="412" y="0"/>
                    <a:pt x="407" y="0"/>
                  </a:cubicBezTo>
                  <a:cubicBezTo>
                    <a:pt x="404" y="0"/>
                    <a:pt x="401" y="0"/>
                    <a:pt x="398" y="1"/>
                  </a:cubicBezTo>
                  <a:cubicBezTo>
                    <a:pt x="395" y="1"/>
                    <a:pt x="392" y="1"/>
                    <a:pt x="389" y="1"/>
                  </a:cubicBezTo>
                  <a:cubicBezTo>
                    <a:pt x="173" y="11"/>
                    <a:pt x="0" y="189"/>
                    <a:pt x="0" y="408"/>
                  </a:cubicBezTo>
                  <a:cubicBezTo>
                    <a:pt x="0" y="627"/>
                    <a:pt x="173" y="805"/>
                    <a:pt x="389" y="815"/>
                  </a:cubicBezTo>
                  <a:cubicBezTo>
                    <a:pt x="392" y="815"/>
                    <a:pt x="395" y="815"/>
                    <a:pt x="398" y="815"/>
                  </a:cubicBezTo>
                  <a:cubicBezTo>
                    <a:pt x="401" y="815"/>
                    <a:pt x="404" y="815"/>
                    <a:pt x="407" y="815"/>
                  </a:cubicBezTo>
                  <a:cubicBezTo>
                    <a:pt x="412" y="815"/>
                    <a:pt x="416" y="815"/>
                    <a:pt x="421" y="815"/>
                  </a:cubicBezTo>
                  <a:cubicBezTo>
                    <a:pt x="821" y="806"/>
                    <a:pt x="1072" y="408"/>
                    <a:pt x="1072" y="408"/>
                  </a:cubicBezTo>
                  <a:cubicBezTo>
                    <a:pt x="1072" y="408"/>
                    <a:pt x="821" y="9"/>
                    <a:pt x="421" y="1"/>
                  </a:cubicBezTo>
                  <a:close/>
                </a:path>
              </a:pathLst>
            </a:custGeom>
            <a:gradFill>
              <a:gsLst>
                <a:gs pos="0">
                  <a:srgbClr val="DADADA"/>
                </a:gs>
                <a:gs pos="100000">
                  <a:sysClr val="window" lastClr="FFFFFF"/>
                </a:gs>
              </a:gsLst>
              <a:lin ang="5400000" scaled="1"/>
            </a:gradFill>
            <a:ln w="28575" cap="flat">
              <a:gradFill>
                <a:gsLst>
                  <a:gs pos="0">
                    <a:sysClr val="window" lastClr="FFFFFF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228600" dir="5400000" algn="t" rotWithShape="0">
                <a:sysClr val="windowText" lastClr="000000">
                  <a:lumMod val="85000"/>
                  <a:lumOff val="15000"/>
                  <a:alpha val="28000"/>
                </a:sysClr>
              </a:outerShdw>
            </a:effectLst>
          </p:spPr>
          <p:txBody>
            <a:bodyPr/>
            <a:lstStyle/>
            <a:p>
              <a:pPr defTabSz="1218565" fontAlgn="auto">
                <a:defRPr/>
              </a:pPr>
              <a:endParaRPr lang="zh-CN" altLang="en-US" sz="2400" b="1" kern="0" noProof="1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endParaRPr>
            </a:p>
          </p:txBody>
        </p:sp>
        <p:sp>
          <p:nvSpPr>
            <p:cNvPr id="12" name="Freeform 17"/>
            <p:cNvSpPr/>
            <p:nvPr/>
          </p:nvSpPr>
          <p:spPr bwMode="auto">
            <a:xfrm>
              <a:off x="7752881" y="1987550"/>
              <a:ext cx="3527425" cy="2609850"/>
            </a:xfrm>
            <a:custGeom>
              <a:avLst/>
              <a:gdLst>
                <a:gd name="T0" fmla="*/ 346 w 939"/>
                <a:gd name="T1" fmla="*/ 695 h 695"/>
                <a:gd name="T2" fmla="*/ 340 w 939"/>
                <a:gd name="T3" fmla="*/ 695 h 695"/>
                <a:gd name="T4" fmla="*/ 340 w 939"/>
                <a:gd name="T5" fmla="*/ 695 h 695"/>
                <a:gd name="T6" fmla="*/ 333 w 939"/>
                <a:gd name="T7" fmla="*/ 695 h 695"/>
                <a:gd name="T8" fmla="*/ 332 w 939"/>
                <a:gd name="T9" fmla="*/ 695 h 695"/>
                <a:gd name="T10" fmla="*/ 0 w 939"/>
                <a:gd name="T11" fmla="*/ 348 h 695"/>
                <a:gd name="T12" fmla="*/ 332 w 939"/>
                <a:gd name="T13" fmla="*/ 1 h 695"/>
                <a:gd name="T14" fmla="*/ 333 w 939"/>
                <a:gd name="T15" fmla="*/ 1 h 695"/>
                <a:gd name="T16" fmla="*/ 339 w 939"/>
                <a:gd name="T17" fmla="*/ 0 h 695"/>
                <a:gd name="T18" fmla="*/ 340 w 939"/>
                <a:gd name="T19" fmla="*/ 0 h 695"/>
                <a:gd name="T20" fmla="*/ 346 w 939"/>
                <a:gd name="T21" fmla="*/ 0 h 695"/>
                <a:gd name="T22" fmla="*/ 349 w 939"/>
                <a:gd name="T23" fmla="*/ 0 h 695"/>
                <a:gd name="T24" fmla="*/ 358 w 939"/>
                <a:gd name="T25" fmla="*/ 0 h 695"/>
                <a:gd name="T26" fmla="*/ 360 w 939"/>
                <a:gd name="T27" fmla="*/ 1 h 695"/>
                <a:gd name="T28" fmla="*/ 794 w 939"/>
                <a:gd name="T29" fmla="*/ 190 h 695"/>
                <a:gd name="T30" fmla="*/ 939 w 939"/>
                <a:gd name="T31" fmla="*/ 348 h 695"/>
                <a:gd name="T32" fmla="*/ 794 w 939"/>
                <a:gd name="T33" fmla="*/ 505 h 695"/>
                <a:gd name="T34" fmla="*/ 360 w 939"/>
                <a:gd name="T35" fmla="*/ 695 h 695"/>
                <a:gd name="T36" fmla="*/ 358 w 939"/>
                <a:gd name="T37" fmla="*/ 695 h 695"/>
                <a:gd name="T38" fmla="*/ 348 w 939"/>
                <a:gd name="T39" fmla="*/ 695 h 695"/>
                <a:gd name="T40" fmla="*/ 346 w 939"/>
                <a:gd name="T41" fmla="*/ 695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39" h="695">
                  <a:moveTo>
                    <a:pt x="346" y="695"/>
                  </a:moveTo>
                  <a:cubicBezTo>
                    <a:pt x="344" y="695"/>
                    <a:pt x="342" y="695"/>
                    <a:pt x="340" y="695"/>
                  </a:cubicBezTo>
                  <a:cubicBezTo>
                    <a:pt x="340" y="695"/>
                    <a:pt x="340" y="695"/>
                    <a:pt x="340" y="695"/>
                  </a:cubicBezTo>
                  <a:cubicBezTo>
                    <a:pt x="338" y="695"/>
                    <a:pt x="336" y="695"/>
                    <a:pt x="333" y="695"/>
                  </a:cubicBezTo>
                  <a:cubicBezTo>
                    <a:pt x="332" y="695"/>
                    <a:pt x="332" y="695"/>
                    <a:pt x="332" y="695"/>
                  </a:cubicBezTo>
                  <a:cubicBezTo>
                    <a:pt x="146" y="686"/>
                    <a:pt x="0" y="534"/>
                    <a:pt x="0" y="348"/>
                  </a:cubicBezTo>
                  <a:cubicBezTo>
                    <a:pt x="0" y="161"/>
                    <a:pt x="146" y="9"/>
                    <a:pt x="332" y="1"/>
                  </a:cubicBezTo>
                  <a:cubicBezTo>
                    <a:pt x="333" y="1"/>
                    <a:pt x="333" y="1"/>
                    <a:pt x="333" y="1"/>
                  </a:cubicBezTo>
                  <a:cubicBezTo>
                    <a:pt x="335" y="1"/>
                    <a:pt x="337" y="0"/>
                    <a:pt x="339" y="0"/>
                  </a:cubicBezTo>
                  <a:cubicBezTo>
                    <a:pt x="340" y="0"/>
                    <a:pt x="340" y="0"/>
                    <a:pt x="340" y="0"/>
                  </a:cubicBezTo>
                  <a:cubicBezTo>
                    <a:pt x="342" y="0"/>
                    <a:pt x="344" y="0"/>
                    <a:pt x="346" y="0"/>
                  </a:cubicBezTo>
                  <a:cubicBezTo>
                    <a:pt x="349" y="0"/>
                    <a:pt x="349" y="0"/>
                    <a:pt x="349" y="0"/>
                  </a:cubicBezTo>
                  <a:cubicBezTo>
                    <a:pt x="352" y="0"/>
                    <a:pt x="355" y="0"/>
                    <a:pt x="358" y="0"/>
                  </a:cubicBezTo>
                  <a:cubicBezTo>
                    <a:pt x="360" y="1"/>
                    <a:pt x="360" y="1"/>
                    <a:pt x="360" y="1"/>
                  </a:cubicBezTo>
                  <a:cubicBezTo>
                    <a:pt x="510" y="4"/>
                    <a:pt x="656" y="68"/>
                    <a:pt x="794" y="190"/>
                  </a:cubicBezTo>
                  <a:cubicBezTo>
                    <a:pt x="862" y="251"/>
                    <a:pt x="912" y="312"/>
                    <a:pt x="939" y="348"/>
                  </a:cubicBezTo>
                  <a:cubicBezTo>
                    <a:pt x="912" y="384"/>
                    <a:pt x="862" y="445"/>
                    <a:pt x="794" y="505"/>
                  </a:cubicBezTo>
                  <a:cubicBezTo>
                    <a:pt x="656" y="628"/>
                    <a:pt x="510" y="692"/>
                    <a:pt x="360" y="695"/>
                  </a:cubicBezTo>
                  <a:cubicBezTo>
                    <a:pt x="358" y="695"/>
                    <a:pt x="358" y="695"/>
                    <a:pt x="358" y="695"/>
                  </a:cubicBezTo>
                  <a:cubicBezTo>
                    <a:pt x="355" y="695"/>
                    <a:pt x="352" y="695"/>
                    <a:pt x="348" y="695"/>
                  </a:cubicBezTo>
                  <a:cubicBezTo>
                    <a:pt x="347" y="695"/>
                    <a:pt x="347" y="695"/>
                    <a:pt x="346" y="695"/>
                  </a:cubicBezTo>
                  <a:close/>
                </a:path>
              </a:pathLst>
            </a:custGeom>
            <a:gradFill>
              <a:gsLst>
                <a:gs pos="0">
                  <a:srgbClr val="DADADA"/>
                </a:gs>
                <a:gs pos="100000">
                  <a:sysClr val="window" lastClr="FFFFFF"/>
                </a:gs>
              </a:gsLst>
              <a:lin ang="5400000" scaled="1"/>
            </a:gradFill>
            <a:ln w="28575" cap="flat">
              <a:gradFill>
                <a:gsLst>
                  <a:gs pos="0">
                    <a:sysClr val="window" lastClr="FFFFFF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228600" dir="5400000" algn="t" rotWithShape="0">
                <a:sysClr val="windowText" lastClr="000000">
                  <a:lumMod val="85000"/>
                  <a:lumOff val="15000"/>
                  <a:alpha val="28000"/>
                </a:sysClr>
              </a:outerShdw>
            </a:effectLst>
          </p:spPr>
          <p:txBody>
            <a:bodyPr/>
            <a:lstStyle/>
            <a:p>
              <a:pPr defTabSz="1218565" fontAlgn="auto">
                <a:defRPr/>
              </a:pPr>
              <a:endParaRPr lang="zh-CN" altLang="en-US" sz="2400" b="1" kern="0" noProof="1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endParaRPr>
            </a:p>
          </p:txBody>
        </p:sp>
      </p:grpSp>
      <p:sp>
        <p:nvSpPr>
          <p:cNvPr id="13" name="文本框 808"/>
          <p:cNvSpPr txBox="1">
            <a:spLocks noChangeArrowheads="1"/>
          </p:cNvSpPr>
          <p:nvPr/>
        </p:nvSpPr>
        <p:spPr bwMode="auto">
          <a:xfrm>
            <a:off x="381053" y="415357"/>
            <a:ext cx="1022221" cy="58475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14" tIns="45708" rIns="91414" bIns="45708">
            <a:spAutoFit/>
          </a:bodyPr>
          <a:lstStyle/>
          <a:p>
            <a:pPr algn="ctr" defTabSz="1219200"/>
            <a:r>
              <a:rPr lang="en-US" altLang="zh-CN" sz="3200" b="1" dirty="0" smtClean="0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rPr>
              <a:t>01</a:t>
            </a:r>
            <a:endParaRPr lang="zh-CN" altLang="en-US" sz="3200" b="1" dirty="0">
              <a:solidFill>
                <a:srgbClr val="C00000"/>
              </a:solidFill>
              <a:latin typeface="思源黑体 CN Regular" pitchFamily="34" charset="-122"/>
              <a:ea typeface="思源黑体 CN Regular" pitchFamily="3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447243" y="3239615"/>
            <a:ext cx="3434177" cy="2546839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dirty="0">
                <a:latin typeface="思源黑体 CN Bold" pitchFamily="34" charset="-122"/>
                <a:ea typeface="思源黑体 CN Bold" pitchFamily="34" charset="-122"/>
              </a:rPr>
              <a:t>不要刻意改变</a:t>
            </a:r>
            <a:r>
              <a:rPr lang="zh-CN" altLang="en-US" sz="2100" dirty="0" smtClean="0">
                <a:latin typeface="思源黑体 CN Bold" pitchFamily="34" charset="-122"/>
                <a:ea typeface="思源黑体 CN Bold" pitchFamily="34" charset="-122"/>
              </a:rPr>
              <a:t>别人，试着换位思考，穿上对方的“鞋”，你才能了解他们的感觉，找到解决办法</a:t>
            </a:r>
            <a:endParaRPr lang="en-US" altLang="zh-CN" sz="2100" dirty="0" smtClean="0">
              <a:latin typeface="思源黑体 CN Bold" pitchFamily="34" charset="-122"/>
              <a:ea typeface="思源黑体 CN Bold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2100" dirty="0"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880364" y="1785926"/>
            <a:ext cx="3763974" cy="4429156"/>
          </a:xfrm>
          <a:prstGeom prst="rect">
            <a:avLst/>
          </a:prstGeom>
          <a:blipFill dpi="0" rotWithShape="1">
            <a:blip r:embed="rId4" cstate="email"/>
            <a:srcRect/>
            <a:tile tx="2413000" ty="254000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椭圆 30"/>
          <p:cNvSpPr/>
          <p:nvPr/>
        </p:nvSpPr>
        <p:spPr>
          <a:xfrm>
            <a:off x="3943927" y="1092746"/>
            <a:ext cx="4403120" cy="4403672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  <a:lumOff val="5000"/>
                </a:schemeClr>
              </a:gs>
              <a:gs pos="0">
                <a:schemeClr val="bg1">
                  <a:lumMod val="75000"/>
                </a:schemeClr>
              </a:gs>
              <a:gs pos="70000">
                <a:srgbClr val="FAFAFA"/>
              </a:gs>
            </a:gsLst>
            <a:lin ang="8100000" scaled="1"/>
            <a:tileRect/>
          </a:gradFill>
          <a:ln w="25400">
            <a:solidFill>
              <a:schemeClr val="bg1"/>
            </a:solidFill>
          </a:ln>
          <a:effectLst>
            <a:outerShdw blurRad="254000" dist="1270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00"/>
          </a:p>
        </p:txBody>
      </p:sp>
      <p:sp>
        <p:nvSpPr>
          <p:cNvPr id="2" name="弧形 1"/>
          <p:cNvSpPr/>
          <p:nvPr/>
        </p:nvSpPr>
        <p:spPr>
          <a:xfrm>
            <a:off x="3572520" y="731273"/>
            <a:ext cx="5125952" cy="5126619"/>
          </a:xfrm>
          <a:prstGeom prst="arc">
            <a:avLst>
              <a:gd name="adj1" fmla="val 16200000"/>
              <a:gd name="adj2" fmla="val 2420510"/>
            </a:avLst>
          </a:prstGeom>
          <a:ln w="25400">
            <a:solidFill>
              <a:srgbClr val="C0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sp>
        <p:nvSpPr>
          <p:cNvPr id="12" name="弧形 11"/>
          <p:cNvSpPr/>
          <p:nvPr/>
        </p:nvSpPr>
        <p:spPr>
          <a:xfrm flipH="1" flipV="1">
            <a:off x="3572520" y="731273"/>
            <a:ext cx="5125952" cy="5126619"/>
          </a:xfrm>
          <a:prstGeom prst="arc">
            <a:avLst>
              <a:gd name="adj1" fmla="val 18128240"/>
              <a:gd name="adj2" fmla="val 2142810"/>
            </a:avLst>
          </a:prstGeom>
          <a:ln w="25400">
            <a:solidFill>
              <a:srgbClr val="C0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4664158" y="2643182"/>
            <a:ext cx="2931246" cy="1354213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pPr algn="ctr"/>
            <a:r>
              <a:rPr lang="zh-CN" altLang="en-US" sz="8000" b="1" dirty="0" smtClean="0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rPr>
              <a:t>第</a:t>
            </a:r>
            <a:r>
              <a:rPr lang="en-US" altLang="zh-CN" sz="8000" b="1" dirty="0" smtClean="0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rPr>
              <a:t>2</a:t>
            </a:r>
            <a:r>
              <a:rPr lang="zh-CN" altLang="en-US" sz="8000" b="1" dirty="0" smtClean="0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rPr>
              <a:t>天</a:t>
            </a:r>
            <a:endParaRPr lang="en-US" altLang="zh-CN" sz="8000" b="1" dirty="0" smtClean="0">
              <a:solidFill>
                <a:srgbClr val="C00000"/>
              </a:solidFill>
              <a:latin typeface="思源黑体 CN Regular" pitchFamily="34" charset="-122"/>
              <a:ea typeface="思源黑体 CN Regular" pitchFamily="34" charset="-122"/>
            </a:endParaRPr>
          </a:p>
        </p:txBody>
      </p:sp>
      <p:pic>
        <p:nvPicPr>
          <p:cNvPr id="1026" name="Picture 2" descr="G:\素材素材\鼠png\1 (5)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-548528" y="1357298"/>
            <a:ext cx="4953032" cy="3714719"/>
          </a:xfrm>
          <a:prstGeom prst="rect">
            <a:avLst/>
          </a:prstGeom>
          <a:noFill/>
        </p:spPr>
      </p:pic>
      <p:pic>
        <p:nvPicPr>
          <p:cNvPr id="1027" name="Picture 3" descr="G:\素材素材\鼠png\1 (4)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23966" y="1178706"/>
            <a:ext cx="5715040" cy="4286216"/>
          </a:xfrm>
          <a:prstGeom prst="rect">
            <a:avLst/>
          </a:prstGeom>
          <a:noFill/>
        </p:spPr>
      </p:pic>
      <p:pic>
        <p:nvPicPr>
          <p:cNvPr id="10" name="图片 19"/>
          <p:cNvPicPr>
            <a:picLocks noChangeAspect="1"/>
          </p:cNvPicPr>
          <p:nvPr/>
        </p:nvPicPr>
        <p:blipFill>
          <a:blip r:embed="rId3" cstate="print"/>
          <a:srcRect t="42577" b="33920"/>
          <a:stretch>
            <a:fillRect/>
          </a:stretch>
        </p:blipFill>
        <p:spPr bwMode="auto">
          <a:xfrm>
            <a:off x="-1587" y="5857892"/>
            <a:ext cx="12192000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2" grpId="0" animBg="1"/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21"/>
          <p:cNvGrpSpPr/>
          <p:nvPr/>
        </p:nvGrpSpPr>
        <p:grpSpPr>
          <a:xfrm>
            <a:off x="863488" y="321008"/>
            <a:ext cx="7732048" cy="1007767"/>
            <a:chOff x="4555084" y="1092328"/>
            <a:chExt cx="5617569" cy="1150809"/>
          </a:xfrm>
        </p:grpSpPr>
        <p:pic>
          <p:nvPicPr>
            <p:cNvPr id="175" name="图片 174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>
              <a:off x="4926460" y="2041830"/>
              <a:ext cx="3646270" cy="201307"/>
            </a:xfrm>
            <a:prstGeom prst="rect">
              <a:avLst/>
            </a:prstGeom>
          </p:spPr>
        </p:pic>
        <p:grpSp>
          <p:nvGrpSpPr>
            <p:cNvPr id="3" name="组合 123"/>
            <p:cNvGrpSpPr/>
            <p:nvPr/>
          </p:nvGrpSpPr>
          <p:grpSpPr>
            <a:xfrm>
              <a:off x="4555084" y="1092328"/>
              <a:ext cx="5617569" cy="974451"/>
              <a:chOff x="4555084" y="1092328"/>
              <a:chExt cx="5617569" cy="974451"/>
            </a:xfrm>
          </p:grpSpPr>
          <p:pic>
            <p:nvPicPr>
              <p:cNvPr id="179" name="图片 178"/>
              <p:cNvPicPr>
                <a:picLocks noChangeAspect="1"/>
              </p:cNvPicPr>
              <p:nvPr/>
            </p:nvPicPr>
            <p:blipFill rotWithShape="1">
              <a:blip r:embed="rId1" cstate="print">
                <a:extLst>
                  <a:ext uri="{BEBA8EAE-BF5A-486C-A8C5-ECC9F3942E4B}">
                    <a14:imgProps xmlns:a14="http://schemas.microsoft.com/office/drawing/2010/main">
                      <a14:imgLayer r:embed="rId2">
                        <a14:imgEffect>
                          <a14:saturation sat="66000"/>
                        </a14:imgEffect>
                      </a14:imgLayer>
                    </a14:imgProps>
                  </a:ext>
                </a:extLst>
              </a:blip>
              <a:srcRect t="76775"/>
              <a:stretch>
                <a:fillRect/>
              </a:stretch>
            </p:blipFill>
            <p:spPr>
              <a:xfrm rot="16200000">
                <a:off x="8600149" y="1414521"/>
                <a:ext cx="958122" cy="346394"/>
              </a:xfrm>
              <a:prstGeom prst="rect">
                <a:avLst/>
              </a:prstGeom>
            </p:spPr>
          </p:pic>
          <p:sp>
            <p:nvSpPr>
              <p:cNvPr id="180" name="圆角矩形 179"/>
              <p:cNvSpPr/>
              <p:nvPr/>
            </p:nvSpPr>
            <p:spPr>
              <a:xfrm>
                <a:off x="4555084" y="1092328"/>
                <a:ext cx="5617569" cy="924163"/>
              </a:xfrm>
              <a:prstGeom prst="roundRect">
                <a:avLst>
                  <a:gd name="adj" fmla="val 9218"/>
                </a:avLst>
              </a:prstGeom>
              <a:solidFill>
                <a:srgbClr val="C00000"/>
              </a:solidFill>
              <a:ln>
                <a:noFill/>
              </a:ln>
              <a:effectLst>
                <a:outerShdw blurRad="76200" dist="38100" dir="2700000" algn="tl" rotWithShape="0">
                  <a:prstClr val="black">
                    <a:alpha val="1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思源黑体 CN Regular" pitchFamily="34" charset="-122"/>
                </a:endParaRPr>
              </a:p>
            </p:txBody>
          </p:sp>
        </p:grpSp>
      </p:grpSp>
      <p:sp>
        <p:nvSpPr>
          <p:cNvPr id="182" name="矩形 181"/>
          <p:cNvSpPr/>
          <p:nvPr/>
        </p:nvSpPr>
        <p:spPr>
          <a:xfrm>
            <a:off x="1308860" y="443470"/>
            <a:ext cx="7143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你什么时候放下，什么时候就没有烦恼</a:t>
            </a:r>
            <a:endParaRPr lang="zh-CN" altLang="en-US" sz="2800" b="1" dirty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grpSp>
        <p:nvGrpSpPr>
          <p:cNvPr id="4" name="组合 797"/>
          <p:cNvGrpSpPr/>
          <p:nvPr/>
        </p:nvGrpSpPr>
        <p:grpSpPr bwMode="auto">
          <a:xfrm>
            <a:off x="308728" y="214290"/>
            <a:ext cx="1308860" cy="1008080"/>
            <a:chOff x="7502850" y="1762125"/>
            <a:chExt cx="4027488" cy="3060700"/>
          </a:xfrm>
        </p:grpSpPr>
        <p:sp>
          <p:nvSpPr>
            <p:cNvPr id="185" name="Freeform 10"/>
            <p:cNvSpPr/>
            <p:nvPr/>
          </p:nvSpPr>
          <p:spPr bwMode="auto">
            <a:xfrm>
              <a:off x="7502850" y="1762125"/>
              <a:ext cx="4027488" cy="3060700"/>
            </a:xfrm>
            <a:custGeom>
              <a:avLst/>
              <a:gdLst>
                <a:gd name="T0" fmla="*/ 421 w 1072"/>
                <a:gd name="T1" fmla="*/ 1 h 815"/>
                <a:gd name="T2" fmla="*/ 407 w 1072"/>
                <a:gd name="T3" fmla="*/ 0 h 815"/>
                <a:gd name="T4" fmla="*/ 398 w 1072"/>
                <a:gd name="T5" fmla="*/ 1 h 815"/>
                <a:gd name="T6" fmla="*/ 389 w 1072"/>
                <a:gd name="T7" fmla="*/ 1 h 815"/>
                <a:gd name="T8" fmla="*/ 0 w 1072"/>
                <a:gd name="T9" fmla="*/ 408 h 815"/>
                <a:gd name="T10" fmla="*/ 389 w 1072"/>
                <a:gd name="T11" fmla="*/ 815 h 815"/>
                <a:gd name="T12" fmla="*/ 398 w 1072"/>
                <a:gd name="T13" fmla="*/ 815 h 815"/>
                <a:gd name="T14" fmla="*/ 407 w 1072"/>
                <a:gd name="T15" fmla="*/ 815 h 815"/>
                <a:gd name="T16" fmla="*/ 421 w 1072"/>
                <a:gd name="T17" fmla="*/ 815 h 815"/>
                <a:gd name="T18" fmla="*/ 1072 w 1072"/>
                <a:gd name="T19" fmla="*/ 408 h 815"/>
                <a:gd name="T20" fmla="*/ 421 w 1072"/>
                <a:gd name="T21" fmla="*/ 1 h 8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72" h="815">
                  <a:moveTo>
                    <a:pt x="421" y="1"/>
                  </a:moveTo>
                  <a:cubicBezTo>
                    <a:pt x="416" y="0"/>
                    <a:pt x="412" y="0"/>
                    <a:pt x="407" y="0"/>
                  </a:cubicBezTo>
                  <a:cubicBezTo>
                    <a:pt x="404" y="0"/>
                    <a:pt x="401" y="0"/>
                    <a:pt x="398" y="1"/>
                  </a:cubicBezTo>
                  <a:cubicBezTo>
                    <a:pt x="395" y="1"/>
                    <a:pt x="392" y="1"/>
                    <a:pt x="389" y="1"/>
                  </a:cubicBezTo>
                  <a:cubicBezTo>
                    <a:pt x="173" y="11"/>
                    <a:pt x="0" y="189"/>
                    <a:pt x="0" y="408"/>
                  </a:cubicBezTo>
                  <a:cubicBezTo>
                    <a:pt x="0" y="627"/>
                    <a:pt x="173" y="805"/>
                    <a:pt x="389" y="815"/>
                  </a:cubicBezTo>
                  <a:cubicBezTo>
                    <a:pt x="392" y="815"/>
                    <a:pt x="395" y="815"/>
                    <a:pt x="398" y="815"/>
                  </a:cubicBezTo>
                  <a:cubicBezTo>
                    <a:pt x="401" y="815"/>
                    <a:pt x="404" y="815"/>
                    <a:pt x="407" y="815"/>
                  </a:cubicBezTo>
                  <a:cubicBezTo>
                    <a:pt x="412" y="815"/>
                    <a:pt x="416" y="815"/>
                    <a:pt x="421" y="815"/>
                  </a:cubicBezTo>
                  <a:cubicBezTo>
                    <a:pt x="821" y="806"/>
                    <a:pt x="1072" y="408"/>
                    <a:pt x="1072" y="408"/>
                  </a:cubicBezTo>
                  <a:cubicBezTo>
                    <a:pt x="1072" y="408"/>
                    <a:pt x="821" y="9"/>
                    <a:pt x="421" y="1"/>
                  </a:cubicBezTo>
                  <a:close/>
                </a:path>
              </a:pathLst>
            </a:custGeom>
            <a:gradFill>
              <a:gsLst>
                <a:gs pos="0">
                  <a:srgbClr val="DADADA"/>
                </a:gs>
                <a:gs pos="100000">
                  <a:sysClr val="window" lastClr="FFFFFF"/>
                </a:gs>
              </a:gsLst>
              <a:lin ang="5400000" scaled="1"/>
            </a:gradFill>
            <a:ln w="28575" cap="flat">
              <a:gradFill>
                <a:gsLst>
                  <a:gs pos="0">
                    <a:sysClr val="window" lastClr="FFFFFF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228600" dir="5400000" algn="t" rotWithShape="0">
                <a:sysClr val="windowText" lastClr="000000">
                  <a:lumMod val="85000"/>
                  <a:lumOff val="15000"/>
                  <a:alpha val="28000"/>
                </a:sysClr>
              </a:outerShdw>
            </a:effectLst>
          </p:spPr>
          <p:txBody>
            <a:bodyPr/>
            <a:lstStyle/>
            <a:p>
              <a:pPr defTabSz="1218565" fontAlgn="auto">
                <a:defRPr/>
              </a:pPr>
              <a:endParaRPr lang="zh-CN" altLang="en-US" sz="2400" b="1" kern="0" noProof="1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endParaRPr>
            </a:p>
          </p:txBody>
        </p:sp>
        <p:sp>
          <p:nvSpPr>
            <p:cNvPr id="188" name="Freeform 17"/>
            <p:cNvSpPr/>
            <p:nvPr/>
          </p:nvSpPr>
          <p:spPr bwMode="auto">
            <a:xfrm>
              <a:off x="7752881" y="1987550"/>
              <a:ext cx="3527425" cy="2609850"/>
            </a:xfrm>
            <a:custGeom>
              <a:avLst/>
              <a:gdLst>
                <a:gd name="T0" fmla="*/ 346 w 939"/>
                <a:gd name="T1" fmla="*/ 695 h 695"/>
                <a:gd name="T2" fmla="*/ 340 w 939"/>
                <a:gd name="T3" fmla="*/ 695 h 695"/>
                <a:gd name="T4" fmla="*/ 340 w 939"/>
                <a:gd name="T5" fmla="*/ 695 h 695"/>
                <a:gd name="T6" fmla="*/ 333 w 939"/>
                <a:gd name="T7" fmla="*/ 695 h 695"/>
                <a:gd name="T8" fmla="*/ 332 w 939"/>
                <a:gd name="T9" fmla="*/ 695 h 695"/>
                <a:gd name="T10" fmla="*/ 0 w 939"/>
                <a:gd name="T11" fmla="*/ 348 h 695"/>
                <a:gd name="T12" fmla="*/ 332 w 939"/>
                <a:gd name="T13" fmla="*/ 1 h 695"/>
                <a:gd name="T14" fmla="*/ 333 w 939"/>
                <a:gd name="T15" fmla="*/ 1 h 695"/>
                <a:gd name="T16" fmla="*/ 339 w 939"/>
                <a:gd name="T17" fmla="*/ 0 h 695"/>
                <a:gd name="T18" fmla="*/ 340 w 939"/>
                <a:gd name="T19" fmla="*/ 0 h 695"/>
                <a:gd name="T20" fmla="*/ 346 w 939"/>
                <a:gd name="T21" fmla="*/ 0 h 695"/>
                <a:gd name="T22" fmla="*/ 349 w 939"/>
                <a:gd name="T23" fmla="*/ 0 h 695"/>
                <a:gd name="T24" fmla="*/ 358 w 939"/>
                <a:gd name="T25" fmla="*/ 0 h 695"/>
                <a:gd name="T26" fmla="*/ 360 w 939"/>
                <a:gd name="T27" fmla="*/ 1 h 695"/>
                <a:gd name="T28" fmla="*/ 794 w 939"/>
                <a:gd name="T29" fmla="*/ 190 h 695"/>
                <a:gd name="T30" fmla="*/ 939 w 939"/>
                <a:gd name="T31" fmla="*/ 348 h 695"/>
                <a:gd name="T32" fmla="*/ 794 w 939"/>
                <a:gd name="T33" fmla="*/ 505 h 695"/>
                <a:gd name="T34" fmla="*/ 360 w 939"/>
                <a:gd name="T35" fmla="*/ 695 h 695"/>
                <a:gd name="T36" fmla="*/ 358 w 939"/>
                <a:gd name="T37" fmla="*/ 695 h 695"/>
                <a:gd name="T38" fmla="*/ 348 w 939"/>
                <a:gd name="T39" fmla="*/ 695 h 695"/>
                <a:gd name="T40" fmla="*/ 346 w 939"/>
                <a:gd name="T41" fmla="*/ 695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39" h="695">
                  <a:moveTo>
                    <a:pt x="346" y="695"/>
                  </a:moveTo>
                  <a:cubicBezTo>
                    <a:pt x="344" y="695"/>
                    <a:pt x="342" y="695"/>
                    <a:pt x="340" y="695"/>
                  </a:cubicBezTo>
                  <a:cubicBezTo>
                    <a:pt x="340" y="695"/>
                    <a:pt x="340" y="695"/>
                    <a:pt x="340" y="695"/>
                  </a:cubicBezTo>
                  <a:cubicBezTo>
                    <a:pt x="338" y="695"/>
                    <a:pt x="336" y="695"/>
                    <a:pt x="333" y="695"/>
                  </a:cubicBezTo>
                  <a:cubicBezTo>
                    <a:pt x="332" y="695"/>
                    <a:pt x="332" y="695"/>
                    <a:pt x="332" y="695"/>
                  </a:cubicBezTo>
                  <a:cubicBezTo>
                    <a:pt x="146" y="686"/>
                    <a:pt x="0" y="534"/>
                    <a:pt x="0" y="348"/>
                  </a:cubicBezTo>
                  <a:cubicBezTo>
                    <a:pt x="0" y="161"/>
                    <a:pt x="146" y="9"/>
                    <a:pt x="332" y="1"/>
                  </a:cubicBezTo>
                  <a:cubicBezTo>
                    <a:pt x="333" y="1"/>
                    <a:pt x="333" y="1"/>
                    <a:pt x="333" y="1"/>
                  </a:cubicBezTo>
                  <a:cubicBezTo>
                    <a:pt x="335" y="1"/>
                    <a:pt x="337" y="0"/>
                    <a:pt x="339" y="0"/>
                  </a:cubicBezTo>
                  <a:cubicBezTo>
                    <a:pt x="340" y="0"/>
                    <a:pt x="340" y="0"/>
                    <a:pt x="340" y="0"/>
                  </a:cubicBezTo>
                  <a:cubicBezTo>
                    <a:pt x="342" y="0"/>
                    <a:pt x="344" y="0"/>
                    <a:pt x="346" y="0"/>
                  </a:cubicBezTo>
                  <a:cubicBezTo>
                    <a:pt x="349" y="0"/>
                    <a:pt x="349" y="0"/>
                    <a:pt x="349" y="0"/>
                  </a:cubicBezTo>
                  <a:cubicBezTo>
                    <a:pt x="352" y="0"/>
                    <a:pt x="355" y="0"/>
                    <a:pt x="358" y="0"/>
                  </a:cubicBezTo>
                  <a:cubicBezTo>
                    <a:pt x="360" y="1"/>
                    <a:pt x="360" y="1"/>
                    <a:pt x="360" y="1"/>
                  </a:cubicBezTo>
                  <a:cubicBezTo>
                    <a:pt x="510" y="4"/>
                    <a:pt x="656" y="68"/>
                    <a:pt x="794" y="190"/>
                  </a:cubicBezTo>
                  <a:cubicBezTo>
                    <a:pt x="862" y="251"/>
                    <a:pt x="912" y="312"/>
                    <a:pt x="939" y="348"/>
                  </a:cubicBezTo>
                  <a:cubicBezTo>
                    <a:pt x="912" y="384"/>
                    <a:pt x="862" y="445"/>
                    <a:pt x="794" y="505"/>
                  </a:cubicBezTo>
                  <a:cubicBezTo>
                    <a:pt x="656" y="628"/>
                    <a:pt x="510" y="692"/>
                    <a:pt x="360" y="695"/>
                  </a:cubicBezTo>
                  <a:cubicBezTo>
                    <a:pt x="358" y="695"/>
                    <a:pt x="358" y="695"/>
                    <a:pt x="358" y="695"/>
                  </a:cubicBezTo>
                  <a:cubicBezTo>
                    <a:pt x="355" y="695"/>
                    <a:pt x="352" y="695"/>
                    <a:pt x="348" y="695"/>
                  </a:cubicBezTo>
                  <a:cubicBezTo>
                    <a:pt x="347" y="695"/>
                    <a:pt x="347" y="695"/>
                    <a:pt x="346" y="695"/>
                  </a:cubicBezTo>
                  <a:close/>
                </a:path>
              </a:pathLst>
            </a:custGeom>
            <a:gradFill>
              <a:gsLst>
                <a:gs pos="0">
                  <a:srgbClr val="DADADA"/>
                </a:gs>
                <a:gs pos="100000">
                  <a:sysClr val="window" lastClr="FFFFFF"/>
                </a:gs>
              </a:gsLst>
              <a:lin ang="5400000" scaled="1"/>
            </a:gradFill>
            <a:ln w="28575" cap="flat">
              <a:gradFill>
                <a:gsLst>
                  <a:gs pos="0">
                    <a:sysClr val="window" lastClr="FFFFFF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228600" dir="5400000" algn="t" rotWithShape="0">
                <a:sysClr val="windowText" lastClr="000000">
                  <a:lumMod val="85000"/>
                  <a:lumOff val="15000"/>
                  <a:alpha val="28000"/>
                </a:sysClr>
              </a:outerShdw>
            </a:effectLst>
          </p:spPr>
          <p:txBody>
            <a:bodyPr/>
            <a:lstStyle/>
            <a:p>
              <a:pPr defTabSz="1218565" fontAlgn="auto">
                <a:defRPr/>
              </a:pPr>
              <a:endParaRPr lang="zh-CN" altLang="en-US" sz="2400" b="1" kern="0" noProof="1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endParaRPr>
            </a:p>
          </p:txBody>
        </p:sp>
      </p:grpSp>
      <p:sp>
        <p:nvSpPr>
          <p:cNvPr id="189" name="文本框 808"/>
          <p:cNvSpPr txBox="1">
            <a:spLocks noChangeArrowheads="1"/>
          </p:cNvSpPr>
          <p:nvPr/>
        </p:nvSpPr>
        <p:spPr bwMode="auto">
          <a:xfrm>
            <a:off x="381053" y="415357"/>
            <a:ext cx="1022221" cy="58475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14" tIns="45708" rIns="91414" bIns="45708">
            <a:spAutoFit/>
          </a:bodyPr>
          <a:lstStyle/>
          <a:p>
            <a:pPr algn="ctr" defTabSz="1219200"/>
            <a:r>
              <a:rPr lang="en-US" altLang="zh-CN" sz="3200" b="1" dirty="0" smtClean="0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rPr>
              <a:t>02</a:t>
            </a:r>
            <a:endParaRPr lang="zh-CN" altLang="en-US" sz="3200" b="1" dirty="0">
              <a:solidFill>
                <a:srgbClr val="C00000"/>
              </a:solidFill>
              <a:latin typeface="思源黑体 CN Regular" pitchFamily="34" charset="-122"/>
              <a:ea typeface="思源黑体 CN Regular" pitchFamily="34" charset="-122"/>
            </a:endParaRPr>
          </a:p>
        </p:txBody>
      </p:sp>
      <p:sp>
        <p:nvSpPr>
          <p:cNvPr id="190" name="圆角矩形 189"/>
          <p:cNvSpPr/>
          <p:nvPr/>
        </p:nvSpPr>
        <p:spPr>
          <a:xfrm>
            <a:off x="1611577" y="1857364"/>
            <a:ext cx="5218792" cy="4558415"/>
          </a:xfrm>
          <a:prstGeom prst="roundRect">
            <a:avLst>
              <a:gd name="adj" fmla="val 4670"/>
            </a:avLst>
          </a:prstGeom>
          <a:solidFill>
            <a:srgbClr val="C00000"/>
          </a:solidFill>
          <a:ln w="22225">
            <a:gradFill flip="none" rotWithShape="1">
              <a:gsLst>
                <a:gs pos="0">
                  <a:schemeClr val="bg1">
                    <a:lumMod val="65000"/>
                  </a:schemeClr>
                </a:gs>
                <a:gs pos="100000">
                  <a:schemeClr val="tx1">
                    <a:lumMod val="85000"/>
                    <a:lumOff val="15000"/>
                  </a:schemeClr>
                </a:gs>
              </a:gsLst>
              <a:lin ang="2700000" scaled="1"/>
              <a:tileRect/>
            </a:gradFill>
          </a:ln>
          <a:effectLst>
            <a:outerShdw blurRad="1397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2" name="圆角矩形 191"/>
          <p:cNvSpPr/>
          <p:nvPr/>
        </p:nvSpPr>
        <p:spPr>
          <a:xfrm>
            <a:off x="2023240" y="2571744"/>
            <a:ext cx="4429156" cy="3499263"/>
          </a:xfrm>
          <a:prstGeom prst="roundRect">
            <a:avLst>
              <a:gd name="adj" fmla="val 3438"/>
            </a:avLst>
          </a:prstGeom>
          <a:blipFill dpi="0" rotWithShape="1">
            <a:blip r:embed="rId3" cstate="print"/>
            <a:srcRect/>
            <a:tile tx="-19050" ty="0" sx="100000" sy="100000" flip="none" algn="ctr"/>
          </a:blipFill>
          <a:ln w="25400">
            <a:noFill/>
          </a:ln>
          <a:effectLst>
            <a:outerShdw blurRad="177800" dist="889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4" name="TextBox 193"/>
          <p:cNvSpPr txBox="1"/>
          <p:nvPr/>
        </p:nvSpPr>
        <p:spPr>
          <a:xfrm>
            <a:off x="1666050" y="1928802"/>
            <a:ext cx="5000660" cy="615541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pPr algn="ctr"/>
            <a:r>
              <a:rPr lang="zh-CN" altLang="en-US" sz="3200" b="1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小故事</a:t>
            </a:r>
            <a:endParaRPr lang="zh-CN" altLang="en-US" sz="3200" b="1" dirty="0" smtClean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195" name="TextBox 194"/>
          <p:cNvSpPr txBox="1"/>
          <p:nvPr/>
        </p:nvSpPr>
        <p:spPr>
          <a:xfrm>
            <a:off x="2451868" y="3000372"/>
            <a:ext cx="3571900" cy="2708422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 smtClean="0">
                <a:latin typeface="思源黑体 CN Bold" pitchFamily="34" charset="-122"/>
                <a:ea typeface="思源黑体 CN Bold" pitchFamily="34" charset="-122"/>
              </a:rPr>
              <a:t>老和尚背了年轻姑娘过河，过了河就把她放下，而小和尚却迟迟没有</a:t>
            </a:r>
            <a:r>
              <a:rPr lang="en-US" altLang="zh-CN" sz="2800" dirty="0" smtClean="0">
                <a:latin typeface="思源黑体 CN Bold" pitchFamily="34" charset="-122"/>
                <a:ea typeface="思源黑体 CN Bold" pitchFamily="34" charset="-122"/>
              </a:rPr>
              <a:t>……</a:t>
            </a:r>
            <a:endParaRPr lang="zh-CN" altLang="en-US" sz="2800" dirty="0">
              <a:latin typeface="思源黑体 CN Bold" pitchFamily="34" charset="-122"/>
              <a:ea typeface="思源黑体 CN Bold" pitchFamily="34" charset="-122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1090" y="1928802"/>
            <a:ext cx="2071702" cy="2071702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1090" y="4286256"/>
            <a:ext cx="2071702" cy="2071702"/>
          </a:xfrm>
          <a:prstGeom prst="rect">
            <a:avLst/>
          </a:prstGeom>
        </p:spPr>
      </p:pic>
    </p:spTree>
  </p:cSld>
  <p:clrMapOvr>
    <a:masterClrMapping/>
  </p:clrMapOvr>
  <p:transition spd="slow" advTm="8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0" grpId="0" animBg="1"/>
      <p:bldP spid="19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084" name="图片 64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5880892" y="1457348"/>
            <a:ext cx="4540102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" name="文本框 14"/>
          <p:cNvSpPr txBox="1">
            <a:spLocks noChangeArrowheads="1"/>
          </p:cNvSpPr>
          <p:nvPr/>
        </p:nvSpPr>
        <p:spPr bwMode="auto">
          <a:xfrm>
            <a:off x="6339547" y="2485964"/>
            <a:ext cx="3412073" cy="55559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38" tIns="45719" rIns="91438" bIns="45719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700" b="1" dirty="0" smtClean="0">
                <a:latin typeface="思源黑体 CN Regular" pitchFamily="34" charset="-122"/>
                <a:ea typeface="思源黑体 CN Regular" pitchFamily="34" charset="-122"/>
              </a:rPr>
              <a:t>做更好的自己</a:t>
            </a:r>
            <a:endParaRPr lang="zh-CN" altLang="en-US" sz="2700" b="1" dirty="0">
              <a:latin typeface="思源黑体 CN Regular" pitchFamily="34" charset="-122"/>
              <a:ea typeface="思源黑体 CN Regular" pitchFamily="34" charset="-122"/>
            </a:endParaRPr>
          </a:p>
        </p:txBody>
      </p:sp>
      <p:grpSp>
        <p:nvGrpSpPr>
          <p:cNvPr id="2" name="组合 121"/>
          <p:cNvGrpSpPr/>
          <p:nvPr/>
        </p:nvGrpSpPr>
        <p:grpSpPr>
          <a:xfrm>
            <a:off x="863488" y="321008"/>
            <a:ext cx="7732048" cy="1007767"/>
            <a:chOff x="4555084" y="1092328"/>
            <a:chExt cx="5617569" cy="1150809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>
              <a:off x="4926460" y="2041830"/>
              <a:ext cx="3646270" cy="201307"/>
            </a:xfrm>
            <a:prstGeom prst="rect">
              <a:avLst/>
            </a:prstGeom>
          </p:spPr>
        </p:pic>
        <p:grpSp>
          <p:nvGrpSpPr>
            <p:cNvPr id="3" name="组合 123"/>
            <p:cNvGrpSpPr/>
            <p:nvPr/>
          </p:nvGrpSpPr>
          <p:grpSpPr>
            <a:xfrm>
              <a:off x="4555084" y="1092328"/>
              <a:ext cx="5617569" cy="974451"/>
              <a:chOff x="4555084" y="1092328"/>
              <a:chExt cx="5617569" cy="974451"/>
            </a:xfrm>
          </p:grpSpPr>
          <p:pic>
            <p:nvPicPr>
              <p:cNvPr id="7" name="图片 6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66000"/>
                        </a14:imgEffect>
                      </a14:imgLayer>
                    </a14:imgProps>
                  </a:ext>
                </a:extLst>
              </a:blip>
              <a:srcRect t="76775"/>
              <a:stretch>
                <a:fillRect/>
              </a:stretch>
            </p:blipFill>
            <p:spPr>
              <a:xfrm rot="16200000">
                <a:off x="8600149" y="1414521"/>
                <a:ext cx="958122" cy="346394"/>
              </a:xfrm>
              <a:prstGeom prst="rect">
                <a:avLst/>
              </a:prstGeom>
            </p:spPr>
          </p:pic>
          <p:sp>
            <p:nvSpPr>
              <p:cNvPr id="8" name="圆角矩形 7"/>
              <p:cNvSpPr/>
              <p:nvPr/>
            </p:nvSpPr>
            <p:spPr>
              <a:xfrm>
                <a:off x="4555084" y="1092328"/>
                <a:ext cx="5617569" cy="924163"/>
              </a:xfrm>
              <a:prstGeom prst="roundRect">
                <a:avLst>
                  <a:gd name="adj" fmla="val 9218"/>
                </a:avLst>
              </a:prstGeom>
              <a:solidFill>
                <a:srgbClr val="C00000"/>
              </a:solidFill>
              <a:ln>
                <a:noFill/>
              </a:ln>
              <a:effectLst>
                <a:outerShdw blurRad="76200" dist="38100" dir="2700000" algn="tl" rotWithShape="0">
                  <a:prstClr val="black">
                    <a:alpha val="1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思源黑体 CN Regular" pitchFamily="34" charset="-122"/>
                </a:endParaRPr>
              </a:p>
            </p:txBody>
          </p:sp>
        </p:grpSp>
      </p:grpSp>
      <p:sp>
        <p:nvSpPr>
          <p:cNvPr id="9" name="矩形 8"/>
          <p:cNvSpPr/>
          <p:nvPr/>
        </p:nvSpPr>
        <p:spPr>
          <a:xfrm>
            <a:off x="1308860" y="443470"/>
            <a:ext cx="7143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你什么时候放下，什么时候就没有烦恼</a:t>
            </a:r>
            <a:endParaRPr lang="zh-CN" altLang="en-US" sz="2800" b="1" dirty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grpSp>
        <p:nvGrpSpPr>
          <p:cNvPr id="4" name="组合 797"/>
          <p:cNvGrpSpPr/>
          <p:nvPr/>
        </p:nvGrpSpPr>
        <p:grpSpPr bwMode="auto">
          <a:xfrm>
            <a:off x="308728" y="214290"/>
            <a:ext cx="1308860" cy="1008080"/>
            <a:chOff x="7502850" y="1762125"/>
            <a:chExt cx="4027488" cy="3060700"/>
          </a:xfrm>
        </p:grpSpPr>
        <p:sp>
          <p:nvSpPr>
            <p:cNvPr id="11" name="Freeform 10"/>
            <p:cNvSpPr/>
            <p:nvPr/>
          </p:nvSpPr>
          <p:spPr bwMode="auto">
            <a:xfrm>
              <a:off x="7502850" y="1762125"/>
              <a:ext cx="4027488" cy="3060700"/>
            </a:xfrm>
            <a:custGeom>
              <a:avLst/>
              <a:gdLst>
                <a:gd name="T0" fmla="*/ 421 w 1072"/>
                <a:gd name="T1" fmla="*/ 1 h 815"/>
                <a:gd name="T2" fmla="*/ 407 w 1072"/>
                <a:gd name="T3" fmla="*/ 0 h 815"/>
                <a:gd name="T4" fmla="*/ 398 w 1072"/>
                <a:gd name="T5" fmla="*/ 1 h 815"/>
                <a:gd name="T6" fmla="*/ 389 w 1072"/>
                <a:gd name="T7" fmla="*/ 1 h 815"/>
                <a:gd name="T8" fmla="*/ 0 w 1072"/>
                <a:gd name="T9" fmla="*/ 408 h 815"/>
                <a:gd name="T10" fmla="*/ 389 w 1072"/>
                <a:gd name="T11" fmla="*/ 815 h 815"/>
                <a:gd name="T12" fmla="*/ 398 w 1072"/>
                <a:gd name="T13" fmla="*/ 815 h 815"/>
                <a:gd name="T14" fmla="*/ 407 w 1072"/>
                <a:gd name="T15" fmla="*/ 815 h 815"/>
                <a:gd name="T16" fmla="*/ 421 w 1072"/>
                <a:gd name="T17" fmla="*/ 815 h 815"/>
                <a:gd name="T18" fmla="*/ 1072 w 1072"/>
                <a:gd name="T19" fmla="*/ 408 h 815"/>
                <a:gd name="T20" fmla="*/ 421 w 1072"/>
                <a:gd name="T21" fmla="*/ 1 h 8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72" h="815">
                  <a:moveTo>
                    <a:pt x="421" y="1"/>
                  </a:moveTo>
                  <a:cubicBezTo>
                    <a:pt x="416" y="0"/>
                    <a:pt x="412" y="0"/>
                    <a:pt x="407" y="0"/>
                  </a:cubicBezTo>
                  <a:cubicBezTo>
                    <a:pt x="404" y="0"/>
                    <a:pt x="401" y="0"/>
                    <a:pt x="398" y="1"/>
                  </a:cubicBezTo>
                  <a:cubicBezTo>
                    <a:pt x="395" y="1"/>
                    <a:pt x="392" y="1"/>
                    <a:pt x="389" y="1"/>
                  </a:cubicBezTo>
                  <a:cubicBezTo>
                    <a:pt x="173" y="11"/>
                    <a:pt x="0" y="189"/>
                    <a:pt x="0" y="408"/>
                  </a:cubicBezTo>
                  <a:cubicBezTo>
                    <a:pt x="0" y="627"/>
                    <a:pt x="173" y="805"/>
                    <a:pt x="389" y="815"/>
                  </a:cubicBezTo>
                  <a:cubicBezTo>
                    <a:pt x="392" y="815"/>
                    <a:pt x="395" y="815"/>
                    <a:pt x="398" y="815"/>
                  </a:cubicBezTo>
                  <a:cubicBezTo>
                    <a:pt x="401" y="815"/>
                    <a:pt x="404" y="815"/>
                    <a:pt x="407" y="815"/>
                  </a:cubicBezTo>
                  <a:cubicBezTo>
                    <a:pt x="412" y="815"/>
                    <a:pt x="416" y="815"/>
                    <a:pt x="421" y="815"/>
                  </a:cubicBezTo>
                  <a:cubicBezTo>
                    <a:pt x="821" y="806"/>
                    <a:pt x="1072" y="408"/>
                    <a:pt x="1072" y="408"/>
                  </a:cubicBezTo>
                  <a:cubicBezTo>
                    <a:pt x="1072" y="408"/>
                    <a:pt x="821" y="9"/>
                    <a:pt x="421" y="1"/>
                  </a:cubicBezTo>
                  <a:close/>
                </a:path>
              </a:pathLst>
            </a:custGeom>
            <a:gradFill>
              <a:gsLst>
                <a:gs pos="0">
                  <a:srgbClr val="DADADA"/>
                </a:gs>
                <a:gs pos="100000">
                  <a:sysClr val="window" lastClr="FFFFFF"/>
                </a:gs>
              </a:gsLst>
              <a:lin ang="5400000" scaled="1"/>
            </a:gradFill>
            <a:ln w="28575" cap="flat">
              <a:gradFill>
                <a:gsLst>
                  <a:gs pos="0">
                    <a:sysClr val="window" lastClr="FFFFFF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228600" dir="5400000" algn="t" rotWithShape="0">
                <a:sysClr val="windowText" lastClr="000000">
                  <a:lumMod val="85000"/>
                  <a:lumOff val="15000"/>
                  <a:alpha val="28000"/>
                </a:sysClr>
              </a:outerShdw>
            </a:effectLst>
          </p:spPr>
          <p:txBody>
            <a:bodyPr/>
            <a:lstStyle/>
            <a:p>
              <a:pPr defTabSz="1218565" fontAlgn="auto">
                <a:defRPr/>
              </a:pPr>
              <a:endParaRPr lang="zh-CN" altLang="en-US" sz="2400" b="1" kern="0" noProof="1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endParaRPr>
            </a:p>
          </p:txBody>
        </p:sp>
        <p:sp>
          <p:nvSpPr>
            <p:cNvPr id="12" name="Freeform 17"/>
            <p:cNvSpPr/>
            <p:nvPr/>
          </p:nvSpPr>
          <p:spPr bwMode="auto">
            <a:xfrm>
              <a:off x="7752881" y="1987550"/>
              <a:ext cx="3527425" cy="2609850"/>
            </a:xfrm>
            <a:custGeom>
              <a:avLst/>
              <a:gdLst>
                <a:gd name="T0" fmla="*/ 346 w 939"/>
                <a:gd name="T1" fmla="*/ 695 h 695"/>
                <a:gd name="T2" fmla="*/ 340 w 939"/>
                <a:gd name="T3" fmla="*/ 695 h 695"/>
                <a:gd name="T4" fmla="*/ 340 w 939"/>
                <a:gd name="T5" fmla="*/ 695 h 695"/>
                <a:gd name="T6" fmla="*/ 333 w 939"/>
                <a:gd name="T7" fmla="*/ 695 h 695"/>
                <a:gd name="T8" fmla="*/ 332 w 939"/>
                <a:gd name="T9" fmla="*/ 695 h 695"/>
                <a:gd name="T10" fmla="*/ 0 w 939"/>
                <a:gd name="T11" fmla="*/ 348 h 695"/>
                <a:gd name="T12" fmla="*/ 332 w 939"/>
                <a:gd name="T13" fmla="*/ 1 h 695"/>
                <a:gd name="T14" fmla="*/ 333 w 939"/>
                <a:gd name="T15" fmla="*/ 1 h 695"/>
                <a:gd name="T16" fmla="*/ 339 w 939"/>
                <a:gd name="T17" fmla="*/ 0 h 695"/>
                <a:gd name="T18" fmla="*/ 340 w 939"/>
                <a:gd name="T19" fmla="*/ 0 h 695"/>
                <a:gd name="T20" fmla="*/ 346 w 939"/>
                <a:gd name="T21" fmla="*/ 0 h 695"/>
                <a:gd name="T22" fmla="*/ 349 w 939"/>
                <a:gd name="T23" fmla="*/ 0 h 695"/>
                <a:gd name="T24" fmla="*/ 358 w 939"/>
                <a:gd name="T25" fmla="*/ 0 h 695"/>
                <a:gd name="T26" fmla="*/ 360 w 939"/>
                <a:gd name="T27" fmla="*/ 1 h 695"/>
                <a:gd name="T28" fmla="*/ 794 w 939"/>
                <a:gd name="T29" fmla="*/ 190 h 695"/>
                <a:gd name="T30" fmla="*/ 939 w 939"/>
                <a:gd name="T31" fmla="*/ 348 h 695"/>
                <a:gd name="T32" fmla="*/ 794 w 939"/>
                <a:gd name="T33" fmla="*/ 505 h 695"/>
                <a:gd name="T34" fmla="*/ 360 w 939"/>
                <a:gd name="T35" fmla="*/ 695 h 695"/>
                <a:gd name="T36" fmla="*/ 358 w 939"/>
                <a:gd name="T37" fmla="*/ 695 h 695"/>
                <a:gd name="T38" fmla="*/ 348 w 939"/>
                <a:gd name="T39" fmla="*/ 695 h 695"/>
                <a:gd name="T40" fmla="*/ 346 w 939"/>
                <a:gd name="T41" fmla="*/ 695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39" h="695">
                  <a:moveTo>
                    <a:pt x="346" y="695"/>
                  </a:moveTo>
                  <a:cubicBezTo>
                    <a:pt x="344" y="695"/>
                    <a:pt x="342" y="695"/>
                    <a:pt x="340" y="695"/>
                  </a:cubicBezTo>
                  <a:cubicBezTo>
                    <a:pt x="340" y="695"/>
                    <a:pt x="340" y="695"/>
                    <a:pt x="340" y="695"/>
                  </a:cubicBezTo>
                  <a:cubicBezTo>
                    <a:pt x="338" y="695"/>
                    <a:pt x="336" y="695"/>
                    <a:pt x="333" y="695"/>
                  </a:cubicBezTo>
                  <a:cubicBezTo>
                    <a:pt x="332" y="695"/>
                    <a:pt x="332" y="695"/>
                    <a:pt x="332" y="695"/>
                  </a:cubicBezTo>
                  <a:cubicBezTo>
                    <a:pt x="146" y="686"/>
                    <a:pt x="0" y="534"/>
                    <a:pt x="0" y="348"/>
                  </a:cubicBezTo>
                  <a:cubicBezTo>
                    <a:pt x="0" y="161"/>
                    <a:pt x="146" y="9"/>
                    <a:pt x="332" y="1"/>
                  </a:cubicBezTo>
                  <a:cubicBezTo>
                    <a:pt x="333" y="1"/>
                    <a:pt x="333" y="1"/>
                    <a:pt x="333" y="1"/>
                  </a:cubicBezTo>
                  <a:cubicBezTo>
                    <a:pt x="335" y="1"/>
                    <a:pt x="337" y="0"/>
                    <a:pt x="339" y="0"/>
                  </a:cubicBezTo>
                  <a:cubicBezTo>
                    <a:pt x="340" y="0"/>
                    <a:pt x="340" y="0"/>
                    <a:pt x="340" y="0"/>
                  </a:cubicBezTo>
                  <a:cubicBezTo>
                    <a:pt x="342" y="0"/>
                    <a:pt x="344" y="0"/>
                    <a:pt x="346" y="0"/>
                  </a:cubicBezTo>
                  <a:cubicBezTo>
                    <a:pt x="349" y="0"/>
                    <a:pt x="349" y="0"/>
                    <a:pt x="349" y="0"/>
                  </a:cubicBezTo>
                  <a:cubicBezTo>
                    <a:pt x="352" y="0"/>
                    <a:pt x="355" y="0"/>
                    <a:pt x="358" y="0"/>
                  </a:cubicBezTo>
                  <a:cubicBezTo>
                    <a:pt x="360" y="1"/>
                    <a:pt x="360" y="1"/>
                    <a:pt x="360" y="1"/>
                  </a:cubicBezTo>
                  <a:cubicBezTo>
                    <a:pt x="510" y="4"/>
                    <a:pt x="656" y="68"/>
                    <a:pt x="794" y="190"/>
                  </a:cubicBezTo>
                  <a:cubicBezTo>
                    <a:pt x="862" y="251"/>
                    <a:pt x="912" y="312"/>
                    <a:pt x="939" y="348"/>
                  </a:cubicBezTo>
                  <a:cubicBezTo>
                    <a:pt x="912" y="384"/>
                    <a:pt x="862" y="445"/>
                    <a:pt x="794" y="505"/>
                  </a:cubicBezTo>
                  <a:cubicBezTo>
                    <a:pt x="656" y="628"/>
                    <a:pt x="510" y="692"/>
                    <a:pt x="360" y="695"/>
                  </a:cubicBezTo>
                  <a:cubicBezTo>
                    <a:pt x="358" y="695"/>
                    <a:pt x="358" y="695"/>
                    <a:pt x="358" y="695"/>
                  </a:cubicBezTo>
                  <a:cubicBezTo>
                    <a:pt x="355" y="695"/>
                    <a:pt x="352" y="695"/>
                    <a:pt x="348" y="695"/>
                  </a:cubicBezTo>
                  <a:cubicBezTo>
                    <a:pt x="347" y="695"/>
                    <a:pt x="347" y="695"/>
                    <a:pt x="346" y="695"/>
                  </a:cubicBezTo>
                  <a:close/>
                </a:path>
              </a:pathLst>
            </a:custGeom>
            <a:gradFill>
              <a:gsLst>
                <a:gs pos="0">
                  <a:srgbClr val="DADADA"/>
                </a:gs>
                <a:gs pos="100000">
                  <a:sysClr val="window" lastClr="FFFFFF"/>
                </a:gs>
              </a:gsLst>
              <a:lin ang="5400000" scaled="1"/>
            </a:gradFill>
            <a:ln w="28575" cap="flat">
              <a:gradFill>
                <a:gsLst>
                  <a:gs pos="0">
                    <a:sysClr val="window" lastClr="FFFFFF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228600" dir="5400000" algn="t" rotWithShape="0">
                <a:sysClr val="windowText" lastClr="000000">
                  <a:lumMod val="85000"/>
                  <a:lumOff val="15000"/>
                  <a:alpha val="28000"/>
                </a:sysClr>
              </a:outerShdw>
            </a:effectLst>
          </p:spPr>
          <p:txBody>
            <a:bodyPr/>
            <a:lstStyle/>
            <a:p>
              <a:pPr defTabSz="1218565" fontAlgn="auto">
                <a:defRPr/>
              </a:pPr>
              <a:endParaRPr lang="zh-CN" altLang="en-US" sz="2400" b="1" kern="0" noProof="1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endParaRPr>
            </a:p>
          </p:txBody>
        </p:sp>
      </p:grpSp>
      <p:sp>
        <p:nvSpPr>
          <p:cNvPr id="13" name="文本框 808"/>
          <p:cNvSpPr txBox="1">
            <a:spLocks noChangeArrowheads="1"/>
          </p:cNvSpPr>
          <p:nvPr/>
        </p:nvSpPr>
        <p:spPr bwMode="auto">
          <a:xfrm>
            <a:off x="381053" y="415357"/>
            <a:ext cx="1022221" cy="58475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14" tIns="45708" rIns="91414" bIns="45708">
            <a:spAutoFit/>
          </a:bodyPr>
          <a:lstStyle/>
          <a:p>
            <a:pPr algn="ctr" defTabSz="1219200"/>
            <a:r>
              <a:rPr lang="en-US" altLang="zh-CN" sz="3200" b="1" dirty="0" smtClean="0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rPr>
              <a:t>02</a:t>
            </a:r>
            <a:endParaRPr lang="zh-CN" altLang="en-US" sz="3200" b="1" dirty="0">
              <a:solidFill>
                <a:srgbClr val="C00000"/>
              </a:solidFill>
              <a:latin typeface="思源黑体 CN Regular" pitchFamily="34" charset="-122"/>
              <a:ea typeface="思源黑体 CN Regular" pitchFamily="3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523833" y="3278229"/>
            <a:ext cx="3214711" cy="1882683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000" dirty="0" smtClean="0">
                <a:latin typeface="思源黑体 CN Bold" pitchFamily="34" charset="-122"/>
                <a:ea typeface="思源黑体 CN Bold" pitchFamily="34" charset="-122"/>
              </a:rPr>
              <a:t>如果你不给自己烦恼，别人永远不可能给你烦恼，只有放下，才能前进；</a:t>
            </a:r>
            <a:endParaRPr lang="zh-CN" altLang="en-US" sz="2000" dirty="0"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1951802" y="1643050"/>
            <a:ext cx="3801995" cy="4786346"/>
          </a:xfrm>
          <a:prstGeom prst="rect">
            <a:avLst/>
          </a:prstGeom>
          <a:blipFill dpi="0" rotWithShape="1">
            <a:blip r:embed="rId4" cstate="print"/>
            <a:srcRect/>
            <a:stretch>
              <a:fillRect l="-28000" r="-58000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anchor="ctr"/>
          <a:lstStyle/>
          <a:p>
            <a:pPr algn="ctr"/>
            <a:endParaRPr lang="zh-CN" altLang="zh-CN" sz="240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椭圆 30"/>
          <p:cNvSpPr/>
          <p:nvPr/>
        </p:nvSpPr>
        <p:spPr>
          <a:xfrm>
            <a:off x="3943927" y="1092746"/>
            <a:ext cx="4403120" cy="4403672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  <a:lumOff val="5000"/>
                </a:schemeClr>
              </a:gs>
              <a:gs pos="0">
                <a:schemeClr val="bg1">
                  <a:lumMod val="75000"/>
                </a:schemeClr>
              </a:gs>
              <a:gs pos="70000">
                <a:srgbClr val="FAFAFA"/>
              </a:gs>
            </a:gsLst>
            <a:lin ang="8100000" scaled="1"/>
            <a:tileRect/>
          </a:gradFill>
          <a:ln w="25400">
            <a:solidFill>
              <a:schemeClr val="bg1"/>
            </a:solidFill>
          </a:ln>
          <a:effectLst>
            <a:outerShdw blurRad="254000" dist="1270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00"/>
          </a:p>
        </p:txBody>
      </p:sp>
      <p:sp>
        <p:nvSpPr>
          <p:cNvPr id="2" name="弧形 1"/>
          <p:cNvSpPr/>
          <p:nvPr/>
        </p:nvSpPr>
        <p:spPr>
          <a:xfrm>
            <a:off x="3572520" y="731273"/>
            <a:ext cx="5125952" cy="5126619"/>
          </a:xfrm>
          <a:prstGeom prst="arc">
            <a:avLst>
              <a:gd name="adj1" fmla="val 16200000"/>
              <a:gd name="adj2" fmla="val 2420510"/>
            </a:avLst>
          </a:prstGeom>
          <a:ln w="25400">
            <a:solidFill>
              <a:srgbClr val="C0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sp>
        <p:nvSpPr>
          <p:cNvPr id="12" name="弧形 11"/>
          <p:cNvSpPr/>
          <p:nvPr/>
        </p:nvSpPr>
        <p:spPr>
          <a:xfrm flipH="1" flipV="1">
            <a:off x="3572520" y="731273"/>
            <a:ext cx="5125952" cy="5126619"/>
          </a:xfrm>
          <a:prstGeom prst="arc">
            <a:avLst>
              <a:gd name="adj1" fmla="val 18128240"/>
              <a:gd name="adj2" fmla="val 2142810"/>
            </a:avLst>
          </a:prstGeom>
          <a:ln w="25400">
            <a:solidFill>
              <a:srgbClr val="C0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4664158" y="2643182"/>
            <a:ext cx="2931246" cy="1354213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pPr algn="ctr"/>
            <a:r>
              <a:rPr lang="zh-CN" altLang="en-US" sz="8000" b="1" dirty="0" smtClean="0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rPr>
              <a:t>第</a:t>
            </a:r>
            <a:r>
              <a:rPr lang="en-US" altLang="zh-CN" sz="8000" b="1" dirty="0" smtClean="0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rPr>
              <a:t>3</a:t>
            </a:r>
            <a:r>
              <a:rPr lang="zh-CN" altLang="en-US" sz="8000" b="1" dirty="0" smtClean="0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rPr>
              <a:t>天</a:t>
            </a:r>
            <a:endParaRPr lang="en-US" altLang="zh-CN" sz="8000" b="1" dirty="0" smtClean="0">
              <a:solidFill>
                <a:srgbClr val="C00000"/>
              </a:solidFill>
              <a:latin typeface="思源黑体 CN Regular" pitchFamily="34" charset="-122"/>
              <a:ea typeface="思源黑体 CN Regular" pitchFamily="34" charset="-122"/>
            </a:endParaRPr>
          </a:p>
        </p:txBody>
      </p:sp>
      <p:pic>
        <p:nvPicPr>
          <p:cNvPr id="1026" name="Picture 2" descr="G:\素材素材\鼠png\1 (5)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-548528" y="1357298"/>
            <a:ext cx="4953032" cy="3714719"/>
          </a:xfrm>
          <a:prstGeom prst="rect">
            <a:avLst/>
          </a:prstGeom>
          <a:noFill/>
        </p:spPr>
      </p:pic>
      <p:pic>
        <p:nvPicPr>
          <p:cNvPr id="1027" name="Picture 3" descr="G:\素材素材\鼠png\1 (4)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23966" y="1178706"/>
            <a:ext cx="5715040" cy="4286216"/>
          </a:xfrm>
          <a:prstGeom prst="rect">
            <a:avLst/>
          </a:prstGeom>
          <a:noFill/>
        </p:spPr>
      </p:pic>
      <p:pic>
        <p:nvPicPr>
          <p:cNvPr id="10" name="图片 19"/>
          <p:cNvPicPr>
            <a:picLocks noChangeAspect="1"/>
          </p:cNvPicPr>
          <p:nvPr/>
        </p:nvPicPr>
        <p:blipFill>
          <a:blip r:embed="rId3" cstate="print"/>
          <a:srcRect t="42577" b="33920"/>
          <a:stretch>
            <a:fillRect/>
          </a:stretch>
        </p:blipFill>
        <p:spPr bwMode="auto">
          <a:xfrm>
            <a:off x="-1587" y="5857892"/>
            <a:ext cx="12192000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2" grpId="0" animBg="1"/>
      <p:bldP spid="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21"/>
          <p:cNvGrpSpPr/>
          <p:nvPr/>
        </p:nvGrpSpPr>
        <p:grpSpPr>
          <a:xfrm>
            <a:off x="863488" y="321008"/>
            <a:ext cx="7732048" cy="1007767"/>
            <a:chOff x="4555084" y="1092328"/>
            <a:chExt cx="5617569" cy="1150809"/>
          </a:xfrm>
        </p:grpSpPr>
        <p:pic>
          <p:nvPicPr>
            <p:cNvPr id="175" name="图片 174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>
              <a:off x="4926460" y="2041830"/>
              <a:ext cx="3646270" cy="201307"/>
            </a:xfrm>
            <a:prstGeom prst="rect">
              <a:avLst/>
            </a:prstGeom>
          </p:spPr>
        </p:pic>
        <p:grpSp>
          <p:nvGrpSpPr>
            <p:cNvPr id="3" name="组合 123"/>
            <p:cNvGrpSpPr/>
            <p:nvPr/>
          </p:nvGrpSpPr>
          <p:grpSpPr>
            <a:xfrm>
              <a:off x="4555084" y="1092328"/>
              <a:ext cx="5617569" cy="974451"/>
              <a:chOff x="4555084" y="1092328"/>
              <a:chExt cx="5617569" cy="974451"/>
            </a:xfrm>
          </p:grpSpPr>
          <p:pic>
            <p:nvPicPr>
              <p:cNvPr id="179" name="图片 178"/>
              <p:cNvPicPr>
                <a:picLocks noChangeAspect="1"/>
              </p:cNvPicPr>
              <p:nvPr/>
            </p:nvPicPr>
            <p:blipFill rotWithShape="1">
              <a:blip r:embed="rId1" cstate="print">
                <a:extLst>
                  <a:ext uri="{BEBA8EAE-BF5A-486C-A8C5-ECC9F3942E4B}">
                    <a14:imgProps xmlns:a14="http://schemas.microsoft.com/office/drawing/2010/main">
                      <a14:imgLayer r:embed="rId2">
                        <a14:imgEffect>
                          <a14:saturation sat="66000"/>
                        </a14:imgEffect>
                      </a14:imgLayer>
                    </a14:imgProps>
                  </a:ext>
                </a:extLst>
              </a:blip>
              <a:srcRect t="76775"/>
              <a:stretch>
                <a:fillRect/>
              </a:stretch>
            </p:blipFill>
            <p:spPr>
              <a:xfrm rot="16200000">
                <a:off x="8600149" y="1414521"/>
                <a:ext cx="958122" cy="346394"/>
              </a:xfrm>
              <a:prstGeom prst="rect">
                <a:avLst/>
              </a:prstGeom>
            </p:spPr>
          </p:pic>
          <p:sp>
            <p:nvSpPr>
              <p:cNvPr id="180" name="圆角矩形 179"/>
              <p:cNvSpPr/>
              <p:nvPr/>
            </p:nvSpPr>
            <p:spPr>
              <a:xfrm>
                <a:off x="4555084" y="1092328"/>
                <a:ext cx="5617569" cy="924163"/>
              </a:xfrm>
              <a:prstGeom prst="roundRect">
                <a:avLst>
                  <a:gd name="adj" fmla="val 9218"/>
                </a:avLst>
              </a:prstGeom>
              <a:solidFill>
                <a:srgbClr val="C00000"/>
              </a:solidFill>
              <a:ln>
                <a:noFill/>
              </a:ln>
              <a:effectLst>
                <a:outerShdw blurRad="76200" dist="38100" dir="2700000" algn="tl" rotWithShape="0">
                  <a:prstClr val="black">
                    <a:alpha val="1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思源黑体 CN Regular" pitchFamily="34" charset="-122"/>
                </a:endParaRPr>
              </a:p>
            </p:txBody>
          </p:sp>
        </p:grpSp>
      </p:grpSp>
      <p:sp>
        <p:nvSpPr>
          <p:cNvPr id="182" name="矩形 181"/>
          <p:cNvSpPr/>
          <p:nvPr/>
        </p:nvSpPr>
        <p:spPr>
          <a:xfrm>
            <a:off x="1308860" y="443470"/>
            <a:ext cx="7143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宽恕他人，才有治愈的可能</a:t>
            </a:r>
            <a:endParaRPr lang="zh-CN" altLang="en-US" sz="2800" dirty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grpSp>
        <p:nvGrpSpPr>
          <p:cNvPr id="4" name="组合 797"/>
          <p:cNvGrpSpPr/>
          <p:nvPr/>
        </p:nvGrpSpPr>
        <p:grpSpPr bwMode="auto">
          <a:xfrm>
            <a:off x="308728" y="214290"/>
            <a:ext cx="1308860" cy="1008080"/>
            <a:chOff x="7502850" y="1762125"/>
            <a:chExt cx="4027488" cy="3060700"/>
          </a:xfrm>
        </p:grpSpPr>
        <p:sp>
          <p:nvSpPr>
            <p:cNvPr id="185" name="Freeform 10"/>
            <p:cNvSpPr/>
            <p:nvPr/>
          </p:nvSpPr>
          <p:spPr bwMode="auto">
            <a:xfrm>
              <a:off x="7502850" y="1762125"/>
              <a:ext cx="4027488" cy="3060700"/>
            </a:xfrm>
            <a:custGeom>
              <a:avLst/>
              <a:gdLst>
                <a:gd name="T0" fmla="*/ 421 w 1072"/>
                <a:gd name="T1" fmla="*/ 1 h 815"/>
                <a:gd name="T2" fmla="*/ 407 w 1072"/>
                <a:gd name="T3" fmla="*/ 0 h 815"/>
                <a:gd name="T4" fmla="*/ 398 w 1072"/>
                <a:gd name="T5" fmla="*/ 1 h 815"/>
                <a:gd name="T6" fmla="*/ 389 w 1072"/>
                <a:gd name="T7" fmla="*/ 1 h 815"/>
                <a:gd name="T8" fmla="*/ 0 w 1072"/>
                <a:gd name="T9" fmla="*/ 408 h 815"/>
                <a:gd name="T10" fmla="*/ 389 w 1072"/>
                <a:gd name="T11" fmla="*/ 815 h 815"/>
                <a:gd name="T12" fmla="*/ 398 w 1072"/>
                <a:gd name="T13" fmla="*/ 815 h 815"/>
                <a:gd name="T14" fmla="*/ 407 w 1072"/>
                <a:gd name="T15" fmla="*/ 815 h 815"/>
                <a:gd name="T16" fmla="*/ 421 w 1072"/>
                <a:gd name="T17" fmla="*/ 815 h 815"/>
                <a:gd name="T18" fmla="*/ 1072 w 1072"/>
                <a:gd name="T19" fmla="*/ 408 h 815"/>
                <a:gd name="T20" fmla="*/ 421 w 1072"/>
                <a:gd name="T21" fmla="*/ 1 h 8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72" h="815">
                  <a:moveTo>
                    <a:pt x="421" y="1"/>
                  </a:moveTo>
                  <a:cubicBezTo>
                    <a:pt x="416" y="0"/>
                    <a:pt x="412" y="0"/>
                    <a:pt x="407" y="0"/>
                  </a:cubicBezTo>
                  <a:cubicBezTo>
                    <a:pt x="404" y="0"/>
                    <a:pt x="401" y="0"/>
                    <a:pt x="398" y="1"/>
                  </a:cubicBezTo>
                  <a:cubicBezTo>
                    <a:pt x="395" y="1"/>
                    <a:pt x="392" y="1"/>
                    <a:pt x="389" y="1"/>
                  </a:cubicBezTo>
                  <a:cubicBezTo>
                    <a:pt x="173" y="11"/>
                    <a:pt x="0" y="189"/>
                    <a:pt x="0" y="408"/>
                  </a:cubicBezTo>
                  <a:cubicBezTo>
                    <a:pt x="0" y="627"/>
                    <a:pt x="173" y="805"/>
                    <a:pt x="389" y="815"/>
                  </a:cubicBezTo>
                  <a:cubicBezTo>
                    <a:pt x="392" y="815"/>
                    <a:pt x="395" y="815"/>
                    <a:pt x="398" y="815"/>
                  </a:cubicBezTo>
                  <a:cubicBezTo>
                    <a:pt x="401" y="815"/>
                    <a:pt x="404" y="815"/>
                    <a:pt x="407" y="815"/>
                  </a:cubicBezTo>
                  <a:cubicBezTo>
                    <a:pt x="412" y="815"/>
                    <a:pt x="416" y="815"/>
                    <a:pt x="421" y="815"/>
                  </a:cubicBezTo>
                  <a:cubicBezTo>
                    <a:pt x="821" y="806"/>
                    <a:pt x="1072" y="408"/>
                    <a:pt x="1072" y="408"/>
                  </a:cubicBezTo>
                  <a:cubicBezTo>
                    <a:pt x="1072" y="408"/>
                    <a:pt x="821" y="9"/>
                    <a:pt x="421" y="1"/>
                  </a:cubicBezTo>
                  <a:close/>
                </a:path>
              </a:pathLst>
            </a:custGeom>
            <a:gradFill>
              <a:gsLst>
                <a:gs pos="0">
                  <a:srgbClr val="DADADA"/>
                </a:gs>
                <a:gs pos="100000">
                  <a:sysClr val="window" lastClr="FFFFFF"/>
                </a:gs>
              </a:gsLst>
              <a:lin ang="5400000" scaled="1"/>
            </a:gradFill>
            <a:ln w="28575" cap="flat">
              <a:gradFill>
                <a:gsLst>
                  <a:gs pos="0">
                    <a:sysClr val="window" lastClr="FFFFFF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228600" dir="5400000" algn="t" rotWithShape="0">
                <a:sysClr val="windowText" lastClr="000000">
                  <a:lumMod val="85000"/>
                  <a:lumOff val="15000"/>
                  <a:alpha val="28000"/>
                </a:sysClr>
              </a:outerShdw>
            </a:effectLst>
          </p:spPr>
          <p:txBody>
            <a:bodyPr/>
            <a:lstStyle/>
            <a:p>
              <a:pPr defTabSz="1218565" fontAlgn="auto">
                <a:defRPr/>
              </a:pPr>
              <a:endParaRPr lang="zh-CN" altLang="en-US" sz="2400" b="1" kern="0" noProof="1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endParaRPr>
            </a:p>
          </p:txBody>
        </p:sp>
        <p:sp>
          <p:nvSpPr>
            <p:cNvPr id="188" name="Freeform 17"/>
            <p:cNvSpPr/>
            <p:nvPr/>
          </p:nvSpPr>
          <p:spPr bwMode="auto">
            <a:xfrm>
              <a:off x="7752881" y="1987550"/>
              <a:ext cx="3527425" cy="2609850"/>
            </a:xfrm>
            <a:custGeom>
              <a:avLst/>
              <a:gdLst>
                <a:gd name="T0" fmla="*/ 346 w 939"/>
                <a:gd name="T1" fmla="*/ 695 h 695"/>
                <a:gd name="T2" fmla="*/ 340 w 939"/>
                <a:gd name="T3" fmla="*/ 695 h 695"/>
                <a:gd name="T4" fmla="*/ 340 w 939"/>
                <a:gd name="T5" fmla="*/ 695 h 695"/>
                <a:gd name="T6" fmla="*/ 333 w 939"/>
                <a:gd name="T7" fmla="*/ 695 h 695"/>
                <a:gd name="T8" fmla="*/ 332 w 939"/>
                <a:gd name="T9" fmla="*/ 695 h 695"/>
                <a:gd name="T10" fmla="*/ 0 w 939"/>
                <a:gd name="T11" fmla="*/ 348 h 695"/>
                <a:gd name="T12" fmla="*/ 332 w 939"/>
                <a:gd name="T13" fmla="*/ 1 h 695"/>
                <a:gd name="T14" fmla="*/ 333 w 939"/>
                <a:gd name="T15" fmla="*/ 1 h 695"/>
                <a:gd name="T16" fmla="*/ 339 w 939"/>
                <a:gd name="T17" fmla="*/ 0 h 695"/>
                <a:gd name="T18" fmla="*/ 340 w 939"/>
                <a:gd name="T19" fmla="*/ 0 h 695"/>
                <a:gd name="T20" fmla="*/ 346 w 939"/>
                <a:gd name="T21" fmla="*/ 0 h 695"/>
                <a:gd name="T22" fmla="*/ 349 w 939"/>
                <a:gd name="T23" fmla="*/ 0 h 695"/>
                <a:gd name="T24" fmla="*/ 358 w 939"/>
                <a:gd name="T25" fmla="*/ 0 h 695"/>
                <a:gd name="T26" fmla="*/ 360 w 939"/>
                <a:gd name="T27" fmla="*/ 1 h 695"/>
                <a:gd name="T28" fmla="*/ 794 w 939"/>
                <a:gd name="T29" fmla="*/ 190 h 695"/>
                <a:gd name="T30" fmla="*/ 939 w 939"/>
                <a:gd name="T31" fmla="*/ 348 h 695"/>
                <a:gd name="T32" fmla="*/ 794 w 939"/>
                <a:gd name="T33" fmla="*/ 505 h 695"/>
                <a:gd name="T34" fmla="*/ 360 w 939"/>
                <a:gd name="T35" fmla="*/ 695 h 695"/>
                <a:gd name="T36" fmla="*/ 358 w 939"/>
                <a:gd name="T37" fmla="*/ 695 h 695"/>
                <a:gd name="T38" fmla="*/ 348 w 939"/>
                <a:gd name="T39" fmla="*/ 695 h 695"/>
                <a:gd name="T40" fmla="*/ 346 w 939"/>
                <a:gd name="T41" fmla="*/ 695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39" h="695">
                  <a:moveTo>
                    <a:pt x="346" y="695"/>
                  </a:moveTo>
                  <a:cubicBezTo>
                    <a:pt x="344" y="695"/>
                    <a:pt x="342" y="695"/>
                    <a:pt x="340" y="695"/>
                  </a:cubicBezTo>
                  <a:cubicBezTo>
                    <a:pt x="340" y="695"/>
                    <a:pt x="340" y="695"/>
                    <a:pt x="340" y="695"/>
                  </a:cubicBezTo>
                  <a:cubicBezTo>
                    <a:pt x="338" y="695"/>
                    <a:pt x="336" y="695"/>
                    <a:pt x="333" y="695"/>
                  </a:cubicBezTo>
                  <a:cubicBezTo>
                    <a:pt x="332" y="695"/>
                    <a:pt x="332" y="695"/>
                    <a:pt x="332" y="695"/>
                  </a:cubicBezTo>
                  <a:cubicBezTo>
                    <a:pt x="146" y="686"/>
                    <a:pt x="0" y="534"/>
                    <a:pt x="0" y="348"/>
                  </a:cubicBezTo>
                  <a:cubicBezTo>
                    <a:pt x="0" y="161"/>
                    <a:pt x="146" y="9"/>
                    <a:pt x="332" y="1"/>
                  </a:cubicBezTo>
                  <a:cubicBezTo>
                    <a:pt x="333" y="1"/>
                    <a:pt x="333" y="1"/>
                    <a:pt x="333" y="1"/>
                  </a:cubicBezTo>
                  <a:cubicBezTo>
                    <a:pt x="335" y="1"/>
                    <a:pt x="337" y="0"/>
                    <a:pt x="339" y="0"/>
                  </a:cubicBezTo>
                  <a:cubicBezTo>
                    <a:pt x="340" y="0"/>
                    <a:pt x="340" y="0"/>
                    <a:pt x="340" y="0"/>
                  </a:cubicBezTo>
                  <a:cubicBezTo>
                    <a:pt x="342" y="0"/>
                    <a:pt x="344" y="0"/>
                    <a:pt x="346" y="0"/>
                  </a:cubicBezTo>
                  <a:cubicBezTo>
                    <a:pt x="349" y="0"/>
                    <a:pt x="349" y="0"/>
                    <a:pt x="349" y="0"/>
                  </a:cubicBezTo>
                  <a:cubicBezTo>
                    <a:pt x="352" y="0"/>
                    <a:pt x="355" y="0"/>
                    <a:pt x="358" y="0"/>
                  </a:cubicBezTo>
                  <a:cubicBezTo>
                    <a:pt x="360" y="1"/>
                    <a:pt x="360" y="1"/>
                    <a:pt x="360" y="1"/>
                  </a:cubicBezTo>
                  <a:cubicBezTo>
                    <a:pt x="510" y="4"/>
                    <a:pt x="656" y="68"/>
                    <a:pt x="794" y="190"/>
                  </a:cubicBezTo>
                  <a:cubicBezTo>
                    <a:pt x="862" y="251"/>
                    <a:pt x="912" y="312"/>
                    <a:pt x="939" y="348"/>
                  </a:cubicBezTo>
                  <a:cubicBezTo>
                    <a:pt x="912" y="384"/>
                    <a:pt x="862" y="445"/>
                    <a:pt x="794" y="505"/>
                  </a:cubicBezTo>
                  <a:cubicBezTo>
                    <a:pt x="656" y="628"/>
                    <a:pt x="510" y="692"/>
                    <a:pt x="360" y="695"/>
                  </a:cubicBezTo>
                  <a:cubicBezTo>
                    <a:pt x="358" y="695"/>
                    <a:pt x="358" y="695"/>
                    <a:pt x="358" y="695"/>
                  </a:cubicBezTo>
                  <a:cubicBezTo>
                    <a:pt x="355" y="695"/>
                    <a:pt x="352" y="695"/>
                    <a:pt x="348" y="695"/>
                  </a:cubicBezTo>
                  <a:cubicBezTo>
                    <a:pt x="347" y="695"/>
                    <a:pt x="347" y="695"/>
                    <a:pt x="346" y="695"/>
                  </a:cubicBezTo>
                  <a:close/>
                </a:path>
              </a:pathLst>
            </a:custGeom>
            <a:gradFill>
              <a:gsLst>
                <a:gs pos="0">
                  <a:srgbClr val="DADADA"/>
                </a:gs>
                <a:gs pos="100000">
                  <a:sysClr val="window" lastClr="FFFFFF"/>
                </a:gs>
              </a:gsLst>
              <a:lin ang="5400000" scaled="1"/>
            </a:gradFill>
            <a:ln w="28575" cap="flat">
              <a:gradFill>
                <a:gsLst>
                  <a:gs pos="0">
                    <a:sysClr val="window" lastClr="FFFFFF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228600" dir="5400000" algn="t" rotWithShape="0">
                <a:sysClr val="windowText" lastClr="000000">
                  <a:lumMod val="85000"/>
                  <a:lumOff val="15000"/>
                  <a:alpha val="28000"/>
                </a:sysClr>
              </a:outerShdw>
            </a:effectLst>
          </p:spPr>
          <p:txBody>
            <a:bodyPr/>
            <a:lstStyle/>
            <a:p>
              <a:pPr defTabSz="1218565" fontAlgn="auto">
                <a:defRPr/>
              </a:pPr>
              <a:endParaRPr lang="zh-CN" altLang="en-US" sz="2400" b="1" kern="0" noProof="1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endParaRPr>
            </a:p>
          </p:txBody>
        </p:sp>
      </p:grpSp>
      <p:sp>
        <p:nvSpPr>
          <p:cNvPr id="189" name="文本框 808"/>
          <p:cNvSpPr txBox="1">
            <a:spLocks noChangeArrowheads="1"/>
          </p:cNvSpPr>
          <p:nvPr/>
        </p:nvSpPr>
        <p:spPr bwMode="auto">
          <a:xfrm>
            <a:off x="381053" y="415357"/>
            <a:ext cx="1022221" cy="58475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14" tIns="45708" rIns="91414" bIns="45708">
            <a:spAutoFit/>
          </a:bodyPr>
          <a:lstStyle/>
          <a:p>
            <a:pPr algn="ctr" defTabSz="1219200"/>
            <a:r>
              <a:rPr lang="en-US" altLang="zh-CN" sz="3200" b="1" dirty="0" smtClean="0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rPr>
              <a:t>03</a:t>
            </a:r>
            <a:endParaRPr lang="zh-CN" altLang="en-US" sz="3200" b="1" dirty="0">
              <a:solidFill>
                <a:srgbClr val="C00000"/>
              </a:solidFill>
              <a:latin typeface="思源黑体 CN Regular" pitchFamily="34" charset="-122"/>
              <a:ea typeface="思源黑体 CN Regular" pitchFamily="34" charset="-122"/>
            </a:endParaRPr>
          </a:p>
        </p:txBody>
      </p:sp>
      <p:sp>
        <p:nvSpPr>
          <p:cNvPr id="190" name="圆角矩形 189"/>
          <p:cNvSpPr/>
          <p:nvPr/>
        </p:nvSpPr>
        <p:spPr>
          <a:xfrm>
            <a:off x="1611577" y="1857364"/>
            <a:ext cx="5218792" cy="4558415"/>
          </a:xfrm>
          <a:prstGeom prst="roundRect">
            <a:avLst>
              <a:gd name="adj" fmla="val 4670"/>
            </a:avLst>
          </a:prstGeom>
          <a:solidFill>
            <a:srgbClr val="C00000"/>
          </a:solidFill>
          <a:ln w="22225">
            <a:gradFill flip="none" rotWithShape="1">
              <a:gsLst>
                <a:gs pos="0">
                  <a:schemeClr val="bg1">
                    <a:lumMod val="65000"/>
                  </a:schemeClr>
                </a:gs>
                <a:gs pos="100000">
                  <a:schemeClr val="tx1">
                    <a:lumMod val="85000"/>
                    <a:lumOff val="15000"/>
                  </a:schemeClr>
                </a:gs>
              </a:gsLst>
              <a:lin ang="2700000" scaled="1"/>
              <a:tileRect/>
            </a:gradFill>
          </a:ln>
          <a:effectLst>
            <a:outerShdw blurRad="1397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2" name="圆角矩形 191"/>
          <p:cNvSpPr/>
          <p:nvPr/>
        </p:nvSpPr>
        <p:spPr>
          <a:xfrm>
            <a:off x="2023240" y="2571744"/>
            <a:ext cx="4429156" cy="3499263"/>
          </a:xfrm>
          <a:prstGeom prst="roundRect">
            <a:avLst>
              <a:gd name="adj" fmla="val 3438"/>
            </a:avLst>
          </a:prstGeom>
          <a:blipFill dpi="0" rotWithShape="1">
            <a:blip r:embed="rId3" cstate="print"/>
            <a:srcRect/>
            <a:tile tx="-19050" ty="0" sx="100000" sy="100000" flip="none" algn="ctr"/>
          </a:blipFill>
          <a:ln w="25400">
            <a:noFill/>
          </a:ln>
          <a:effectLst>
            <a:outerShdw blurRad="177800" dist="889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4" name="TextBox 193"/>
          <p:cNvSpPr txBox="1"/>
          <p:nvPr/>
        </p:nvSpPr>
        <p:spPr>
          <a:xfrm>
            <a:off x="1666050" y="1928802"/>
            <a:ext cx="5000660" cy="615541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pPr algn="ctr"/>
            <a:r>
              <a:rPr lang="zh-CN" altLang="en-US" sz="3200" b="1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小故事</a:t>
            </a:r>
            <a:endParaRPr lang="zh-CN" altLang="en-US" sz="3200" b="1" dirty="0" smtClean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195" name="TextBox 194"/>
          <p:cNvSpPr txBox="1"/>
          <p:nvPr/>
        </p:nvSpPr>
        <p:spPr>
          <a:xfrm>
            <a:off x="2451868" y="3000372"/>
            <a:ext cx="3571900" cy="2844485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 smtClean="0">
                <a:latin typeface="思源黑体 CN Bold" pitchFamily="34" charset="-122"/>
                <a:ea typeface="思源黑体 CN Bold" pitchFamily="34" charset="-122"/>
              </a:rPr>
              <a:t>经济大萧条期的美国，一家高级珠宝店的售货员，亲眼见到一名男子偷走了一枚价值不菲的耳环，一番智慧的交战后，售货员拿回了耳环，并最终原谅了那名男子</a:t>
            </a:r>
            <a:endParaRPr lang="zh-CN" altLang="en-US" sz="2000" dirty="0"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16" name="矩形 15"/>
          <p:cNvSpPr/>
          <p:nvPr/>
        </p:nvSpPr>
        <p:spPr bwMode="auto">
          <a:xfrm>
            <a:off x="7666842" y="1928802"/>
            <a:ext cx="2500330" cy="207170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 w="28575" cap="flat" cmpd="sng" algn="ctr">
            <a:gradFill>
              <a:gsLst>
                <a:gs pos="0">
                  <a:schemeClr val="tx1">
                    <a:lumMod val="50000"/>
                    <a:lumOff val="50000"/>
                  </a:schemeClr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5400000" scaled="0"/>
            </a:gradFill>
            <a:prstDash val="solid"/>
            <a:round/>
            <a:headEnd type="none" w="med" len="med"/>
            <a:tailEnd type="none" w="med" len="med"/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7" name="矩形 16"/>
          <p:cNvSpPr/>
          <p:nvPr/>
        </p:nvSpPr>
        <p:spPr bwMode="auto">
          <a:xfrm>
            <a:off x="7666842" y="4286256"/>
            <a:ext cx="2500330" cy="207170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  <a:ln w="28575" cap="flat" cmpd="sng" algn="ctr">
            <a:gradFill>
              <a:gsLst>
                <a:gs pos="0">
                  <a:schemeClr val="tx1">
                    <a:lumMod val="50000"/>
                    <a:lumOff val="50000"/>
                  </a:schemeClr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5400000" scaled="0"/>
            </a:gradFill>
            <a:prstDash val="solid"/>
            <a:round/>
            <a:headEnd type="none" w="med" len="med"/>
            <a:tailEnd type="none" w="med" len="med"/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 advTm="8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0" grpId="0" animBg="1"/>
      <p:bldP spid="192" grpId="0" animBg="1"/>
      <p:bldP spid="16" grpId="0" animBg="1"/>
      <p:bldP spid="1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084" name="图片 64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6023768" y="1457348"/>
            <a:ext cx="4540102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" name="文本框 14"/>
          <p:cNvSpPr txBox="1">
            <a:spLocks noChangeArrowheads="1"/>
          </p:cNvSpPr>
          <p:nvPr/>
        </p:nvSpPr>
        <p:spPr bwMode="auto">
          <a:xfrm>
            <a:off x="6482423" y="2485964"/>
            <a:ext cx="3412073" cy="55559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38" tIns="45719" rIns="91438" bIns="45719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700" b="1" dirty="0" smtClean="0">
                <a:latin typeface="思源黑体 CN Regular" pitchFamily="34" charset="-122"/>
                <a:ea typeface="思源黑体 CN Regular" pitchFamily="34" charset="-122"/>
              </a:rPr>
              <a:t>做更好的自己</a:t>
            </a:r>
            <a:endParaRPr lang="zh-CN" altLang="en-US" sz="2700" b="1" dirty="0">
              <a:latin typeface="思源黑体 CN Regular" pitchFamily="34" charset="-122"/>
              <a:ea typeface="思源黑体 CN Regular" pitchFamily="34" charset="-122"/>
            </a:endParaRPr>
          </a:p>
        </p:txBody>
      </p:sp>
      <p:grpSp>
        <p:nvGrpSpPr>
          <p:cNvPr id="2" name="组合 121"/>
          <p:cNvGrpSpPr/>
          <p:nvPr/>
        </p:nvGrpSpPr>
        <p:grpSpPr>
          <a:xfrm>
            <a:off x="863488" y="321008"/>
            <a:ext cx="7732048" cy="1007767"/>
            <a:chOff x="4555084" y="1092328"/>
            <a:chExt cx="5617569" cy="1150809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>
              <a:off x="4926460" y="2041830"/>
              <a:ext cx="3646270" cy="201307"/>
            </a:xfrm>
            <a:prstGeom prst="rect">
              <a:avLst/>
            </a:prstGeom>
          </p:spPr>
        </p:pic>
        <p:grpSp>
          <p:nvGrpSpPr>
            <p:cNvPr id="3" name="组合 123"/>
            <p:cNvGrpSpPr/>
            <p:nvPr/>
          </p:nvGrpSpPr>
          <p:grpSpPr>
            <a:xfrm>
              <a:off x="4555084" y="1092328"/>
              <a:ext cx="5617569" cy="974451"/>
              <a:chOff x="4555084" y="1092328"/>
              <a:chExt cx="5617569" cy="974451"/>
            </a:xfrm>
          </p:grpSpPr>
          <p:pic>
            <p:nvPicPr>
              <p:cNvPr id="7" name="图片 6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66000"/>
                        </a14:imgEffect>
                      </a14:imgLayer>
                    </a14:imgProps>
                  </a:ext>
                </a:extLst>
              </a:blip>
              <a:srcRect t="76775"/>
              <a:stretch>
                <a:fillRect/>
              </a:stretch>
            </p:blipFill>
            <p:spPr>
              <a:xfrm rot="16200000">
                <a:off x="8600149" y="1414521"/>
                <a:ext cx="958122" cy="346394"/>
              </a:xfrm>
              <a:prstGeom prst="rect">
                <a:avLst/>
              </a:prstGeom>
            </p:spPr>
          </p:pic>
          <p:sp>
            <p:nvSpPr>
              <p:cNvPr id="8" name="圆角矩形 7"/>
              <p:cNvSpPr/>
              <p:nvPr/>
            </p:nvSpPr>
            <p:spPr>
              <a:xfrm>
                <a:off x="4555084" y="1092328"/>
                <a:ext cx="5617569" cy="924163"/>
              </a:xfrm>
              <a:prstGeom prst="roundRect">
                <a:avLst>
                  <a:gd name="adj" fmla="val 9218"/>
                </a:avLst>
              </a:prstGeom>
              <a:solidFill>
                <a:srgbClr val="C00000"/>
              </a:solidFill>
              <a:ln>
                <a:noFill/>
              </a:ln>
              <a:effectLst>
                <a:outerShdw blurRad="76200" dist="38100" dir="2700000" algn="tl" rotWithShape="0">
                  <a:prstClr val="black">
                    <a:alpha val="1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思源黑体 CN Regular" pitchFamily="34" charset="-122"/>
                </a:endParaRPr>
              </a:p>
            </p:txBody>
          </p:sp>
        </p:grpSp>
      </p:grpSp>
      <p:sp>
        <p:nvSpPr>
          <p:cNvPr id="9" name="矩形 8"/>
          <p:cNvSpPr/>
          <p:nvPr/>
        </p:nvSpPr>
        <p:spPr>
          <a:xfrm>
            <a:off x="1308860" y="443470"/>
            <a:ext cx="7143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宽恕他人，才有治愈的可能</a:t>
            </a:r>
            <a:endParaRPr lang="zh-CN" altLang="en-US" sz="2800" dirty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grpSp>
        <p:nvGrpSpPr>
          <p:cNvPr id="4" name="组合 797"/>
          <p:cNvGrpSpPr/>
          <p:nvPr/>
        </p:nvGrpSpPr>
        <p:grpSpPr bwMode="auto">
          <a:xfrm>
            <a:off x="308728" y="214290"/>
            <a:ext cx="1308860" cy="1008080"/>
            <a:chOff x="7502850" y="1762125"/>
            <a:chExt cx="4027488" cy="3060700"/>
          </a:xfrm>
        </p:grpSpPr>
        <p:sp>
          <p:nvSpPr>
            <p:cNvPr id="11" name="Freeform 10"/>
            <p:cNvSpPr/>
            <p:nvPr/>
          </p:nvSpPr>
          <p:spPr bwMode="auto">
            <a:xfrm>
              <a:off x="7502850" y="1762125"/>
              <a:ext cx="4027488" cy="3060700"/>
            </a:xfrm>
            <a:custGeom>
              <a:avLst/>
              <a:gdLst>
                <a:gd name="T0" fmla="*/ 421 w 1072"/>
                <a:gd name="T1" fmla="*/ 1 h 815"/>
                <a:gd name="T2" fmla="*/ 407 w 1072"/>
                <a:gd name="T3" fmla="*/ 0 h 815"/>
                <a:gd name="T4" fmla="*/ 398 w 1072"/>
                <a:gd name="T5" fmla="*/ 1 h 815"/>
                <a:gd name="T6" fmla="*/ 389 w 1072"/>
                <a:gd name="T7" fmla="*/ 1 h 815"/>
                <a:gd name="T8" fmla="*/ 0 w 1072"/>
                <a:gd name="T9" fmla="*/ 408 h 815"/>
                <a:gd name="T10" fmla="*/ 389 w 1072"/>
                <a:gd name="T11" fmla="*/ 815 h 815"/>
                <a:gd name="T12" fmla="*/ 398 w 1072"/>
                <a:gd name="T13" fmla="*/ 815 h 815"/>
                <a:gd name="T14" fmla="*/ 407 w 1072"/>
                <a:gd name="T15" fmla="*/ 815 h 815"/>
                <a:gd name="T16" fmla="*/ 421 w 1072"/>
                <a:gd name="T17" fmla="*/ 815 h 815"/>
                <a:gd name="T18" fmla="*/ 1072 w 1072"/>
                <a:gd name="T19" fmla="*/ 408 h 815"/>
                <a:gd name="T20" fmla="*/ 421 w 1072"/>
                <a:gd name="T21" fmla="*/ 1 h 8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72" h="815">
                  <a:moveTo>
                    <a:pt x="421" y="1"/>
                  </a:moveTo>
                  <a:cubicBezTo>
                    <a:pt x="416" y="0"/>
                    <a:pt x="412" y="0"/>
                    <a:pt x="407" y="0"/>
                  </a:cubicBezTo>
                  <a:cubicBezTo>
                    <a:pt x="404" y="0"/>
                    <a:pt x="401" y="0"/>
                    <a:pt x="398" y="1"/>
                  </a:cubicBezTo>
                  <a:cubicBezTo>
                    <a:pt x="395" y="1"/>
                    <a:pt x="392" y="1"/>
                    <a:pt x="389" y="1"/>
                  </a:cubicBezTo>
                  <a:cubicBezTo>
                    <a:pt x="173" y="11"/>
                    <a:pt x="0" y="189"/>
                    <a:pt x="0" y="408"/>
                  </a:cubicBezTo>
                  <a:cubicBezTo>
                    <a:pt x="0" y="627"/>
                    <a:pt x="173" y="805"/>
                    <a:pt x="389" y="815"/>
                  </a:cubicBezTo>
                  <a:cubicBezTo>
                    <a:pt x="392" y="815"/>
                    <a:pt x="395" y="815"/>
                    <a:pt x="398" y="815"/>
                  </a:cubicBezTo>
                  <a:cubicBezTo>
                    <a:pt x="401" y="815"/>
                    <a:pt x="404" y="815"/>
                    <a:pt x="407" y="815"/>
                  </a:cubicBezTo>
                  <a:cubicBezTo>
                    <a:pt x="412" y="815"/>
                    <a:pt x="416" y="815"/>
                    <a:pt x="421" y="815"/>
                  </a:cubicBezTo>
                  <a:cubicBezTo>
                    <a:pt x="821" y="806"/>
                    <a:pt x="1072" y="408"/>
                    <a:pt x="1072" y="408"/>
                  </a:cubicBezTo>
                  <a:cubicBezTo>
                    <a:pt x="1072" y="408"/>
                    <a:pt x="821" y="9"/>
                    <a:pt x="421" y="1"/>
                  </a:cubicBezTo>
                  <a:close/>
                </a:path>
              </a:pathLst>
            </a:custGeom>
            <a:gradFill>
              <a:gsLst>
                <a:gs pos="0">
                  <a:srgbClr val="DADADA"/>
                </a:gs>
                <a:gs pos="100000">
                  <a:sysClr val="window" lastClr="FFFFFF"/>
                </a:gs>
              </a:gsLst>
              <a:lin ang="5400000" scaled="1"/>
            </a:gradFill>
            <a:ln w="28575" cap="flat">
              <a:gradFill>
                <a:gsLst>
                  <a:gs pos="0">
                    <a:sysClr val="window" lastClr="FFFFFF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228600" dir="5400000" algn="t" rotWithShape="0">
                <a:sysClr val="windowText" lastClr="000000">
                  <a:lumMod val="85000"/>
                  <a:lumOff val="15000"/>
                  <a:alpha val="28000"/>
                </a:sysClr>
              </a:outerShdw>
            </a:effectLst>
          </p:spPr>
          <p:txBody>
            <a:bodyPr/>
            <a:lstStyle/>
            <a:p>
              <a:pPr defTabSz="1218565" fontAlgn="auto">
                <a:defRPr/>
              </a:pPr>
              <a:endParaRPr lang="zh-CN" altLang="en-US" sz="2400" b="1" kern="0" noProof="1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endParaRPr>
            </a:p>
          </p:txBody>
        </p:sp>
        <p:sp>
          <p:nvSpPr>
            <p:cNvPr id="12" name="Freeform 17"/>
            <p:cNvSpPr/>
            <p:nvPr/>
          </p:nvSpPr>
          <p:spPr bwMode="auto">
            <a:xfrm>
              <a:off x="7752881" y="1987550"/>
              <a:ext cx="3527425" cy="2609850"/>
            </a:xfrm>
            <a:custGeom>
              <a:avLst/>
              <a:gdLst>
                <a:gd name="T0" fmla="*/ 346 w 939"/>
                <a:gd name="T1" fmla="*/ 695 h 695"/>
                <a:gd name="T2" fmla="*/ 340 w 939"/>
                <a:gd name="T3" fmla="*/ 695 h 695"/>
                <a:gd name="T4" fmla="*/ 340 w 939"/>
                <a:gd name="T5" fmla="*/ 695 h 695"/>
                <a:gd name="T6" fmla="*/ 333 w 939"/>
                <a:gd name="T7" fmla="*/ 695 h 695"/>
                <a:gd name="T8" fmla="*/ 332 w 939"/>
                <a:gd name="T9" fmla="*/ 695 h 695"/>
                <a:gd name="T10" fmla="*/ 0 w 939"/>
                <a:gd name="T11" fmla="*/ 348 h 695"/>
                <a:gd name="T12" fmla="*/ 332 w 939"/>
                <a:gd name="T13" fmla="*/ 1 h 695"/>
                <a:gd name="T14" fmla="*/ 333 w 939"/>
                <a:gd name="T15" fmla="*/ 1 h 695"/>
                <a:gd name="T16" fmla="*/ 339 w 939"/>
                <a:gd name="T17" fmla="*/ 0 h 695"/>
                <a:gd name="T18" fmla="*/ 340 w 939"/>
                <a:gd name="T19" fmla="*/ 0 h 695"/>
                <a:gd name="T20" fmla="*/ 346 w 939"/>
                <a:gd name="T21" fmla="*/ 0 h 695"/>
                <a:gd name="T22" fmla="*/ 349 w 939"/>
                <a:gd name="T23" fmla="*/ 0 h 695"/>
                <a:gd name="T24" fmla="*/ 358 w 939"/>
                <a:gd name="T25" fmla="*/ 0 h 695"/>
                <a:gd name="T26" fmla="*/ 360 w 939"/>
                <a:gd name="T27" fmla="*/ 1 h 695"/>
                <a:gd name="T28" fmla="*/ 794 w 939"/>
                <a:gd name="T29" fmla="*/ 190 h 695"/>
                <a:gd name="T30" fmla="*/ 939 w 939"/>
                <a:gd name="T31" fmla="*/ 348 h 695"/>
                <a:gd name="T32" fmla="*/ 794 w 939"/>
                <a:gd name="T33" fmla="*/ 505 h 695"/>
                <a:gd name="T34" fmla="*/ 360 w 939"/>
                <a:gd name="T35" fmla="*/ 695 h 695"/>
                <a:gd name="T36" fmla="*/ 358 w 939"/>
                <a:gd name="T37" fmla="*/ 695 h 695"/>
                <a:gd name="T38" fmla="*/ 348 w 939"/>
                <a:gd name="T39" fmla="*/ 695 h 695"/>
                <a:gd name="T40" fmla="*/ 346 w 939"/>
                <a:gd name="T41" fmla="*/ 695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39" h="695">
                  <a:moveTo>
                    <a:pt x="346" y="695"/>
                  </a:moveTo>
                  <a:cubicBezTo>
                    <a:pt x="344" y="695"/>
                    <a:pt x="342" y="695"/>
                    <a:pt x="340" y="695"/>
                  </a:cubicBezTo>
                  <a:cubicBezTo>
                    <a:pt x="340" y="695"/>
                    <a:pt x="340" y="695"/>
                    <a:pt x="340" y="695"/>
                  </a:cubicBezTo>
                  <a:cubicBezTo>
                    <a:pt x="338" y="695"/>
                    <a:pt x="336" y="695"/>
                    <a:pt x="333" y="695"/>
                  </a:cubicBezTo>
                  <a:cubicBezTo>
                    <a:pt x="332" y="695"/>
                    <a:pt x="332" y="695"/>
                    <a:pt x="332" y="695"/>
                  </a:cubicBezTo>
                  <a:cubicBezTo>
                    <a:pt x="146" y="686"/>
                    <a:pt x="0" y="534"/>
                    <a:pt x="0" y="348"/>
                  </a:cubicBezTo>
                  <a:cubicBezTo>
                    <a:pt x="0" y="161"/>
                    <a:pt x="146" y="9"/>
                    <a:pt x="332" y="1"/>
                  </a:cubicBezTo>
                  <a:cubicBezTo>
                    <a:pt x="333" y="1"/>
                    <a:pt x="333" y="1"/>
                    <a:pt x="333" y="1"/>
                  </a:cubicBezTo>
                  <a:cubicBezTo>
                    <a:pt x="335" y="1"/>
                    <a:pt x="337" y="0"/>
                    <a:pt x="339" y="0"/>
                  </a:cubicBezTo>
                  <a:cubicBezTo>
                    <a:pt x="340" y="0"/>
                    <a:pt x="340" y="0"/>
                    <a:pt x="340" y="0"/>
                  </a:cubicBezTo>
                  <a:cubicBezTo>
                    <a:pt x="342" y="0"/>
                    <a:pt x="344" y="0"/>
                    <a:pt x="346" y="0"/>
                  </a:cubicBezTo>
                  <a:cubicBezTo>
                    <a:pt x="349" y="0"/>
                    <a:pt x="349" y="0"/>
                    <a:pt x="349" y="0"/>
                  </a:cubicBezTo>
                  <a:cubicBezTo>
                    <a:pt x="352" y="0"/>
                    <a:pt x="355" y="0"/>
                    <a:pt x="358" y="0"/>
                  </a:cubicBezTo>
                  <a:cubicBezTo>
                    <a:pt x="360" y="1"/>
                    <a:pt x="360" y="1"/>
                    <a:pt x="360" y="1"/>
                  </a:cubicBezTo>
                  <a:cubicBezTo>
                    <a:pt x="510" y="4"/>
                    <a:pt x="656" y="68"/>
                    <a:pt x="794" y="190"/>
                  </a:cubicBezTo>
                  <a:cubicBezTo>
                    <a:pt x="862" y="251"/>
                    <a:pt x="912" y="312"/>
                    <a:pt x="939" y="348"/>
                  </a:cubicBezTo>
                  <a:cubicBezTo>
                    <a:pt x="912" y="384"/>
                    <a:pt x="862" y="445"/>
                    <a:pt x="794" y="505"/>
                  </a:cubicBezTo>
                  <a:cubicBezTo>
                    <a:pt x="656" y="628"/>
                    <a:pt x="510" y="692"/>
                    <a:pt x="360" y="695"/>
                  </a:cubicBezTo>
                  <a:cubicBezTo>
                    <a:pt x="358" y="695"/>
                    <a:pt x="358" y="695"/>
                    <a:pt x="358" y="695"/>
                  </a:cubicBezTo>
                  <a:cubicBezTo>
                    <a:pt x="355" y="695"/>
                    <a:pt x="352" y="695"/>
                    <a:pt x="348" y="695"/>
                  </a:cubicBezTo>
                  <a:cubicBezTo>
                    <a:pt x="347" y="695"/>
                    <a:pt x="347" y="695"/>
                    <a:pt x="346" y="695"/>
                  </a:cubicBezTo>
                  <a:close/>
                </a:path>
              </a:pathLst>
            </a:custGeom>
            <a:gradFill>
              <a:gsLst>
                <a:gs pos="0">
                  <a:srgbClr val="DADADA"/>
                </a:gs>
                <a:gs pos="100000">
                  <a:sysClr val="window" lastClr="FFFFFF"/>
                </a:gs>
              </a:gsLst>
              <a:lin ang="5400000" scaled="1"/>
            </a:gradFill>
            <a:ln w="28575" cap="flat">
              <a:gradFill>
                <a:gsLst>
                  <a:gs pos="0">
                    <a:sysClr val="window" lastClr="FFFFFF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228600" dir="5400000" algn="t" rotWithShape="0">
                <a:sysClr val="windowText" lastClr="000000">
                  <a:lumMod val="85000"/>
                  <a:lumOff val="15000"/>
                  <a:alpha val="28000"/>
                </a:sysClr>
              </a:outerShdw>
            </a:effectLst>
          </p:spPr>
          <p:txBody>
            <a:bodyPr/>
            <a:lstStyle/>
            <a:p>
              <a:pPr defTabSz="1218565" fontAlgn="auto">
                <a:defRPr/>
              </a:pPr>
              <a:endParaRPr lang="zh-CN" altLang="en-US" sz="2400" b="1" kern="0" noProof="1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endParaRPr>
            </a:p>
          </p:txBody>
        </p:sp>
      </p:grpSp>
      <p:sp>
        <p:nvSpPr>
          <p:cNvPr id="13" name="文本框 808"/>
          <p:cNvSpPr txBox="1">
            <a:spLocks noChangeArrowheads="1"/>
          </p:cNvSpPr>
          <p:nvPr/>
        </p:nvSpPr>
        <p:spPr bwMode="auto">
          <a:xfrm>
            <a:off x="381053" y="415357"/>
            <a:ext cx="1022221" cy="58475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14" tIns="45708" rIns="91414" bIns="45708">
            <a:spAutoFit/>
          </a:bodyPr>
          <a:lstStyle/>
          <a:p>
            <a:pPr algn="ctr" defTabSz="1219200"/>
            <a:r>
              <a:rPr lang="en-US" altLang="zh-CN" sz="3200" b="1" dirty="0" smtClean="0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rPr>
              <a:t>03</a:t>
            </a:r>
            <a:endParaRPr lang="zh-CN" altLang="en-US" sz="3200" b="1" dirty="0">
              <a:solidFill>
                <a:srgbClr val="C00000"/>
              </a:solidFill>
              <a:latin typeface="思源黑体 CN Regular" pitchFamily="34" charset="-122"/>
              <a:ea typeface="思源黑体 CN Regular" pitchFamily="3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666709" y="3278229"/>
            <a:ext cx="3214711" cy="1921155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 smtClean="0">
                <a:latin typeface="思源黑体 CN Bold" pitchFamily="34" charset="-122"/>
                <a:ea typeface="思源黑体 CN Bold" pitchFamily="34" charset="-122"/>
              </a:rPr>
              <a:t>理解，宽容，以人心打动人心。当你接受并宽恕不幸时，你创造了治愈和继续前进的可能性</a:t>
            </a:r>
            <a:endParaRPr lang="zh-CN" altLang="en-US" sz="2000" dirty="0">
              <a:latin typeface="思源黑体 CN Bold" pitchFamily="34" charset="-122"/>
              <a:ea typeface="思源黑体 CN Bold" pitchFamily="34" charset="-122"/>
            </a:endParaRPr>
          </a:p>
        </p:txBody>
      </p:sp>
      <p:pic>
        <p:nvPicPr>
          <p:cNvPr id="15" name="图片 1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174" y="1857364"/>
            <a:ext cx="4071059" cy="4286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椭圆 30"/>
          <p:cNvSpPr/>
          <p:nvPr/>
        </p:nvSpPr>
        <p:spPr>
          <a:xfrm>
            <a:off x="3943927" y="1092746"/>
            <a:ext cx="4403120" cy="4403672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  <a:lumOff val="5000"/>
                </a:schemeClr>
              </a:gs>
              <a:gs pos="0">
                <a:schemeClr val="bg1">
                  <a:lumMod val="75000"/>
                </a:schemeClr>
              </a:gs>
              <a:gs pos="70000">
                <a:srgbClr val="FAFAFA"/>
              </a:gs>
            </a:gsLst>
            <a:lin ang="8100000" scaled="1"/>
            <a:tileRect/>
          </a:gradFill>
          <a:ln w="25400">
            <a:solidFill>
              <a:schemeClr val="bg1"/>
            </a:solidFill>
          </a:ln>
          <a:effectLst>
            <a:outerShdw blurRad="254000" dist="1270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00"/>
          </a:p>
        </p:txBody>
      </p:sp>
      <p:sp>
        <p:nvSpPr>
          <p:cNvPr id="2" name="弧形 1"/>
          <p:cNvSpPr/>
          <p:nvPr/>
        </p:nvSpPr>
        <p:spPr>
          <a:xfrm>
            <a:off x="3572520" y="731273"/>
            <a:ext cx="5125952" cy="5126619"/>
          </a:xfrm>
          <a:prstGeom prst="arc">
            <a:avLst>
              <a:gd name="adj1" fmla="val 16200000"/>
              <a:gd name="adj2" fmla="val 2420510"/>
            </a:avLst>
          </a:prstGeom>
          <a:ln w="25400">
            <a:solidFill>
              <a:srgbClr val="C0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sp>
        <p:nvSpPr>
          <p:cNvPr id="12" name="弧形 11"/>
          <p:cNvSpPr/>
          <p:nvPr/>
        </p:nvSpPr>
        <p:spPr>
          <a:xfrm flipH="1" flipV="1">
            <a:off x="3572520" y="731273"/>
            <a:ext cx="5125952" cy="5126619"/>
          </a:xfrm>
          <a:prstGeom prst="arc">
            <a:avLst>
              <a:gd name="adj1" fmla="val 18128240"/>
              <a:gd name="adj2" fmla="val 2142810"/>
            </a:avLst>
          </a:prstGeom>
          <a:ln w="25400">
            <a:solidFill>
              <a:srgbClr val="C0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4664158" y="2643182"/>
            <a:ext cx="2931246" cy="1354213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pPr algn="ctr"/>
            <a:r>
              <a:rPr lang="zh-CN" altLang="en-US" sz="8000" b="1" dirty="0" smtClean="0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rPr>
              <a:t>第</a:t>
            </a:r>
            <a:r>
              <a:rPr lang="en-US" altLang="zh-CN" sz="8000" b="1" dirty="0" smtClean="0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rPr>
              <a:t>4</a:t>
            </a:r>
            <a:r>
              <a:rPr lang="zh-CN" altLang="en-US" sz="8000" b="1" dirty="0" smtClean="0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rPr>
              <a:t>天</a:t>
            </a:r>
            <a:endParaRPr lang="en-US" altLang="zh-CN" sz="8000" b="1" dirty="0" smtClean="0">
              <a:solidFill>
                <a:srgbClr val="C00000"/>
              </a:solidFill>
              <a:latin typeface="思源黑体 CN Regular" pitchFamily="34" charset="-122"/>
              <a:ea typeface="思源黑体 CN Regular" pitchFamily="34" charset="-122"/>
            </a:endParaRPr>
          </a:p>
        </p:txBody>
      </p:sp>
      <p:pic>
        <p:nvPicPr>
          <p:cNvPr id="1026" name="Picture 2" descr="G:\素材素材\鼠png\1 (5)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-548528" y="1357298"/>
            <a:ext cx="4953032" cy="3714719"/>
          </a:xfrm>
          <a:prstGeom prst="rect">
            <a:avLst/>
          </a:prstGeom>
          <a:noFill/>
        </p:spPr>
      </p:pic>
      <p:pic>
        <p:nvPicPr>
          <p:cNvPr id="1027" name="Picture 3" descr="G:\素材素材\鼠png\1 (4)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23966" y="1178706"/>
            <a:ext cx="5715040" cy="4286216"/>
          </a:xfrm>
          <a:prstGeom prst="rect">
            <a:avLst/>
          </a:prstGeom>
          <a:noFill/>
        </p:spPr>
      </p:pic>
      <p:pic>
        <p:nvPicPr>
          <p:cNvPr id="10" name="图片 19"/>
          <p:cNvPicPr>
            <a:picLocks noChangeAspect="1"/>
          </p:cNvPicPr>
          <p:nvPr/>
        </p:nvPicPr>
        <p:blipFill>
          <a:blip r:embed="rId3" cstate="print"/>
          <a:srcRect t="42577" b="33920"/>
          <a:stretch>
            <a:fillRect/>
          </a:stretch>
        </p:blipFill>
        <p:spPr bwMode="auto">
          <a:xfrm>
            <a:off x="-1587" y="5857892"/>
            <a:ext cx="12192000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2" grpId="0" animBg="1"/>
      <p:bldP spid="1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21"/>
          <p:cNvGrpSpPr/>
          <p:nvPr/>
        </p:nvGrpSpPr>
        <p:grpSpPr>
          <a:xfrm>
            <a:off x="863488" y="321008"/>
            <a:ext cx="9660874" cy="1007767"/>
            <a:chOff x="4555084" y="1092328"/>
            <a:chExt cx="7018920" cy="1150809"/>
          </a:xfrm>
        </p:grpSpPr>
        <p:pic>
          <p:nvPicPr>
            <p:cNvPr id="175" name="图片 174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>
              <a:off x="4926460" y="2041830"/>
              <a:ext cx="3646270" cy="201307"/>
            </a:xfrm>
            <a:prstGeom prst="rect">
              <a:avLst/>
            </a:prstGeom>
          </p:spPr>
        </p:pic>
        <p:grpSp>
          <p:nvGrpSpPr>
            <p:cNvPr id="3" name="组合 123"/>
            <p:cNvGrpSpPr/>
            <p:nvPr/>
          </p:nvGrpSpPr>
          <p:grpSpPr>
            <a:xfrm>
              <a:off x="4555084" y="1092328"/>
              <a:ext cx="7018920" cy="974451"/>
              <a:chOff x="4555084" y="1092328"/>
              <a:chExt cx="7018920" cy="974451"/>
            </a:xfrm>
          </p:grpSpPr>
          <p:pic>
            <p:nvPicPr>
              <p:cNvPr id="179" name="图片 178"/>
              <p:cNvPicPr>
                <a:picLocks noChangeAspect="1"/>
              </p:cNvPicPr>
              <p:nvPr/>
            </p:nvPicPr>
            <p:blipFill rotWithShape="1">
              <a:blip r:embed="rId1" cstate="print">
                <a:extLst>
                  <a:ext uri="{BEBA8EAE-BF5A-486C-A8C5-ECC9F3942E4B}">
                    <a14:imgProps xmlns:a14="http://schemas.microsoft.com/office/drawing/2010/main">
                      <a14:imgLayer r:embed="rId2">
                        <a14:imgEffect>
                          <a14:saturation sat="66000"/>
                        </a14:imgEffect>
                      </a14:imgLayer>
                    </a14:imgProps>
                  </a:ext>
                </a:extLst>
              </a:blip>
              <a:srcRect t="76775"/>
              <a:stretch>
                <a:fillRect/>
              </a:stretch>
            </p:blipFill>
            <p:spPr>
              <a:xfrm rot="16200000">
                <a:off x="8600149" y="1414521"/>
                <a:ext cx="958122" cy="346394"/>
              </a:xfrm>
              <a:prstGeom prst="rect">
                <a:avLst/>
              </a:prstGeom>
            </p:spPr>
          </p:pic>
          <p:sp>
            <p:nvSpPr>
              <p:cNvPr id="180" name="圆角矩形 179"/>
              <p:cNvSpPr/>
              <p:nvPr/>
            </p:nvSpPr>
            <p:spPr>
              <a:xfrm>
                <a:off x="4555084" y="1092328"/>
                <a:ext cx="7018920" cy="924163"/>
              </a:xfrm>
              <a:prstGeom prst="roundRect">
                <a:avLst>
                  <a:gd name="adj" fmla="val 9218"/>
                </a:avLst>
              </a:prstGeom>
              <a:solidFill>
                <a:srgbClr val="C00000"/>
              </a:solidFill>
              <a:ln>
                <a:noFill/>
              </a:ln>
              <a:effectLst>
                <a:outerShdw blurRad="76200" dist="38100" dir="2700000" algn="tl" rotWithShape="0">
                  <a:prstClr val="black">
                    <a:alpha val="1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bg1"/>
                  </a:solidFill>
                  <a:ea typeface="思源黑体 CN Regular" pitchFamily="34" charset="-122"/>
                </a:endParaRPr>
              </a:p>
            </p:txBody>
          </p:sp>
        </p:grpSp>
      </p:grpSp>
      <p:sp>
        <p:nvSpPr>
          <p:cNvPr id="182" name="矩形 181"/>
          <p:cNvSpPr/>
          <p:nvPr/>
        </p:nvSpPr>
        <p:spPr>
          <a:xfrm>
            <a:off x="1308860" y="443470"/>
            <a:ext cx="942981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恶语如利刃，不管你说多少次对不起，伤口将永远存在</a:t>
            </a:r>
            <a:endParaRPr lang="zh-CN" altLang="en-US" sz="2800" dirty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grpSp>
        <p:nvGrpSpPr>
          <p:cNvPr id="4" name="组合 797"/>
          <p:cNvGrpSpPr/>
          <p:nvPr/>
        </p:nvGrpSpPr>
        <p:grpSpPr bwMode="auto">
          <a:xfrm>
            <a:off x="308728" y="214290"/>
            <a:ext cx="1308860" cy="1008080"/>
            <a:chOff x="7502850" y="1762125"/>
            <a:chExt cx="4027488" cy="3060700"/>
          </a:xfrm>
        </p:grpSpPr>
        <p:sp>
          <p:nvSpPr>
            <p:cNvPr id="185" name="Freeform 10"/>
            <p:cNvSpPr/>
            <p:nvPr/>
          </p:nvSpPr>
          <p:spPr bwMode="auto">
            <a:xfrm>
              <a:off x="7502850" y="1762125"/>
              <a:ext cx="4027488" cy="3060700"/>
            </a:xfrm>
            <a:custGeom>
              <a:avLst/>
              <a:gdLst>
                <a:gd name="T0" fmla="*/ 421 w 1072"/>
                <a:gd name="T1" fmla="*/ 1 h 815"/>
                <a:gd name="T2" fmla="*/ 407 w 1072"/>
                <a:gd name="T3" fmla="*/ 0 h 815"/>
                <a:gd name="T4" fmla="*/ 398 w 1072"/>
                <a:gd name="T5" fmla="*/ 1 h 815"/>
                <a:gd name="T6" fmla="*/ 389 w 1072"/>
                <a:gd name="T7" fmla="*/ 1 h 815"/>
                <a:gd name="T8" fmla="*/ 0 w 1072"/>
                <a:gd name="T9" fmla="*/ 408 h 815"/>
                <a:gd name="T10" fmla="*/ 389 w 1072"/>
                <a:gd name="T11" fmla="*/ 815 h 815"/>
                <a:gd name="T12" fmla="*/ 398 w 1072"/>
                <a:gd name="T13" fmla="*/ 815 h 815"/>
                <a:gd name="T14" fmla="*/ 407 w 1072"/>
                <a:gd name="T15" fmla="*/ 815 h 815"/>
                <a:gd name="T16" fmla="*/ 421 w 1072"/>
                <a:gd name="T17" fmla="*/ 815 h 815"/>
                <a:gd name="T18" fmla="*/ 1072 w 1072"/>
                <a:gd name="T19" fmla="*/ 408 h 815"/>
                <a:gd name="T20" fmla="*/ 421 w 1072"/>
                <a:gd name="T21" fmla="*/ 1 h 8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72" h="815">
                  <a:moveTo>
                    <a:pt x="421" y="1"/>
                  </a:moveTo>
                  <a:cubicBezTo>
                    <a:pt x="416" y="0"/>
                    <a:pt x="412" y="0"/>
                    <a:pt x="407" y="0"/>
                  </a:cubicBezTo>
                  <a:cubicBezTo>
                    <a:pt x="404" y="0"/>
                    <a:pt x="401" y="0"/>
                    <a:pt x="398" y="1"/>
                  </a:cubicBezTo>
                  <a:cubicBezTo>
                    <a:pt x="395" y="1"/>
                    <a:pt x="392" y="1"/>
                    <a:pt x="389" y="1"/>
                  </a:cubicBezTo>
                  <a:cubicBezTo>
                    <a:pt x="173" y="11"/>
                    <a:pt x="0" y="189"/>
                    <a:pt x="0" y="408"/>
                  </a:cubicBezTo>
                  <a:cubicBezTo>
                    <a:pt x="0" y="627"/>
                    <a:pt x="173" y="805"/>
                    <a:pt x="389" y="815"/>
                  </a:cubicBezTo>
                  <a:cubicBezTo>
                    <a:pt x="392" y="815"/>
                    <a:pt x="395" y="815"/>
                    <a:pt x="398" y="815"/>
                  </a:cubicBezTo>
                  <a:cubicBezTo>
                    <a:pt x="401" y="815"/>
                    <a:pt x="404" y="815"/>
                    <a:pt x="407" y="815"/>
                  </a:cubicBezTo>
                  <a:cubicBezTo>
                    <a:pt x="412" y="815"/>
                    <a:pt x="416" y="815"/>
                    <a:pt x="421" y="815"/>
                  </a:cubicBezTo>
                  <a:cubicBezTo>
                    <a:pt x="821" y="806"/>
                    <a:pt x="1072" y="408"/>
                    <a:pt x="1072" y="408"/>
                  </a:cubicBezTo>
                  <a:cubicBezTo>
                    <a:pt x="1072" y="408"/>
                    <a:pt x="821" y="9"/>
                    <a:pt x="421" y="1"/>
                  </a:cubicBezTo>
                  <a:close/>
                </a:path>
              </a:pathLst>
            </a:custGeom>
            <a:gradFill>
              <a:gsLst>
                <a:gs pos="0">
                  <a:srgbClr val="DADADA"/>
                </a:gs>
                <a:gs pos="100000">
                  <a:sysClr val="window" lastClr="FFFFFF"/>
                </a:gs>
              </a:gsLst>
              <a:lin ang="5400000" scaled="1"/>
            </a:gradFill>
            <a:ln w="28575" cap="flat">
              <a:gradFill>
                <a:gsLst>
                  <a:gs pos="0">
                    <a:sysClr val="window" lastClr="FFFFFF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228600" dir="5400000" algn="t" rotWithShape="0">
                <a:sysClr val="windowText" lastClr="000000">
                  <a:lumMod val="85000"/>
                  <a:lumOff val="15000"/>
                  <a:alpha val="28000"/>
                </a:sysClr>
              </a:outerShdw>
            </a:effectLst>
          </p:spPr>
          <p:txBody>
            <a:bodyPr/>
            <a:lstStyle/>
            <a:p>
              <a:pPr defTabSz="1218565" fontAlgn="auto">
                <a:defRPr/>
              </a:pPr>
              <a:endParaRPr lang="zh-CN" altLang="en-US" sz="2400" b="1" kern="0" noProof="1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endParaRPr>
            </a:p>
          </p:txBody>
        </p:sp>
        <p:sp>
          <p:nvSpPr>
            <p:cNvPr id="188" name="Freeform 17"/>
            <p:cNvSpPr/>
            <p:nvPr/>
          </p:nvSpPr>
          <p:spPr bwMode="auto">
            <a:xfrm>
              <a:off x="7752881" y="1987550"/>
              <a:ext cx="3527425" cy="2609850"/>
            </a:xfrm>
            <a:custGeom>
              <a:avLst/>
              <a:gdLst>
                <a:gd name="T0" fmla="*/ 346 w 939"/>
                <a:gd name="T1" fmla="*/ 695 h 695"/>
                <a:gd name="T2" fmla="*/ 340 w 939"/>
                <a:gd name="T3" fmla="*/ 695 h 695"/>
                <a:gd name="T4" fmla="*/ 340 w 939"/>
                <a:gd name="T5" fmla="*/ 695 h 695"/>
                <a:gd name="T6" fmla="*/ 333 w 939"/>
                <a:gd name="T7" fmla="*/ 695 h 695"/>
                <a:gd name="T8" fmla="*/ 332 w 939"/>
                <a:gd name="T9" fmla="*/ 695 h 695"/>
                <a:gd name="T10" fmla="*/ 0 w 939"/>
                <a:gd name="T11" fmla="*/ 348 h 695"/>
                <a:gd name="T12" fmla="*/ 332 w 939"/>
                <a:gd name="T13" fmla="*/ 1 h 695"/>
                <a:gd name="T14" fmla="*/ 333 w 939"/>
                <a:gd name="T15" fmla="*/ 1 h 695"/>
                <a:gd name="T16" fmla="*/ 339 w 939"/>
                <a:gd name="T17" fmla="*/ 0 h 695"/>
                <a:gd name="T18" fmla="*/ 340 w 939"/>
                <a:gd name="T19" fmla="*/ 0 h 695"/>
                <a:gd name="T20" fmla="*/ 346 w 939"/>
                <a:gd name="T21" fmla="*/ 0 h 695"/>
                <a:gd name="T22" fmla="*/ 349 w 939"/>
                <a:gd name="T23" fmla="*/ 0 h 695"/>
                <a:gd name="T24" fmla="*/ 358 w 939"/>
                <a:gd name="T25" fmla="*/ 0 h 695"/>
                <a:gd name="T26" fmla="*/ 360 w 939"/>
                <a:gd name="T27" fmla="*/ 1 h 695"/>
                <a:gd name="T28" fmla="*/ 794 w 939"/>
                <a:gd name="T29" fmla="*/ 190 h 695"/>
                <a:gd name="T30" fmla="*/ 939 w 939"/>
                <a:gd name="T31" fmla="*/ 348 h 695"/>
                <a:gd name="T32" fmla="*/ 794 w 939"/>
                <a:gd name="T33" fmla="*/ 505 h 695"/>
                <a:gd name="T34" fmla="*/ 360 w 939"/>
                <a:gd name="T35" fmla="*/ 695 h 695"/>
                <a:gd name="T36" fmla="*/ 358 w 939"/>
                <a:gd name="T37" fmla="*/ 695 h 695"/>
                <a:gd name="T38" fmla="*/ 348 w 939"/>
                <a:gd name="T39" fmla="*/ 695 h 695"/>
                <a:gd name="T40" fmla="*/ 346 w 939"/>
                <a:gd name="T41" fmla="*/ 695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39" h="695">
                  <a:moveTo>
                    <a:pt x="346" y="695"/>
                  </a:moveTo>
                  <a:cubicBezTo>
                    <a:pt x="344" y="695"/>
                    <a:pt x="342" y="695"/>
                    <a:pt x="340" y="695"/>
                  </a:cubicBezTo>
                  <a:cubicBezTo>
                    <a:pt x="340" y="695"/>
                    <a:pt x="340" y="695"/>
                    <a:pt x="340" y="695"/>
                  </a:cubicBezTo>
                  <a:cubicBezTo>
                    <a:pt x="338" y="695"/>
                    <a:pt x="336" y="695"/>
                    <a:pt x="333" y="695"/>
                  </a:cubicBezTo>
                  <a:cubicBezTo>
                    <a:pt x="332" y="695"/>
                    <a:pt x="332" y="695"/>
                    <a:pt x="332" y="695"/>
                  </a:cubicBezTo>
                  <a:cubicBezTo>
                    <a:pt x="146" y="686"/>
                    <a:pt x="0" y="534"/>
                    <a:pt x="0" y="348"/>
                  </a:cubicBezTo>
                  <a:cubicBezTo>
                    <a:pt x="0" y="161"/>
                    <a:pt x="146" y="9"/>
                    <a:pt x="332" y="1"/>
                  </a:cubicBezTo>
                  <a:cubicBezTo>
                    <a:pt x="333" y="1"/>
                    <a:pt x="333" y="1"/>
                    <a:pt x="333" y="1"/>
                  </a:cubicBezTo>
                  <a:cubicBezTo>
                    <a:pt x="335" y="1"/>
                    <a:pt x="337" y="0"/>
                    <a:pt x="339" y="0"/>
                  </a:cubicBezTo>
                  <a:cubicBezTo>
                    <a:pt x="340" y="0"/>
                    <a:pt x="340" y="0"/>
                    <a:pt x="340" y="0"/>
                  </a:cubicBezTo>
                  <a:cubicBezTo>
                    <a:pt x="342" y="0"/>
                    <a:pt x="344" y="0"/>
                    <a:pt x="346" y="0"/>
                  </a:cubicBezTo>
                  <a:cubicBezTo>
                    <a:pt x="349" y="0"/>
                    <a:pt x="349" y="0"/>
                    <a:pt x="349" y="0"/>
                  </a:cubicBezTo>
                  <a:cubicBezTo>
                    <a:pt x="352" y="0"/>
                    <a:pt x="355" y="0"/>
                    <a:pt x="358" y="0"/>
                  </a:cubicBezTo>
                  <a:cubicBezTo>
                    <a:pt x="360" y="1"/>
                    <a:pt x="360" y="1"/>
                    <a:pt x="360" y="1"/>
                  </a:cubicBezTo>
                  <a:cubicBezTo>
                    <a:pt x="510" y="4"/>
                    <a:pt x="656" y="68"/>
                    <a:pt x="794" y="190"/>
                  </a:cubicBezTo>
                  <a:cubicBezTo>
                    <a:pt x="862" y="251"/>
                    <a:pt x="912" y="312"/>
                    <a:pt x="939" y="348"/>
                  </a:cubicBezTo>
                  <a:cubicBezTo>
                    <a:pt x="912" y="384"/>
                    <a:pt x="862" y="445"/>
                    <a:pt x="794" y="505"/>
                  </a:cubicBezTo>
                  <a:cubicBezTo>
                    <a:pt x="656" y="628"/>
                    <a:pt x="510" y="692"/>
                    <a:pt x="360" y="695"/>
                  </a:cubicBezTo>
                  <a:cubicBezTo>
                    <a:pt x="358" y="695"/>
                    <a:pt x="358" y="695"/>
                    <a:pt x="358" y="695"/>
                  </a:cubicBezTo>
                  <a:cubicBezTo>
                    <a:pt x="355" y="695"/>
                    <a:pt x="352" y="695"/>
                    <a:pt x="348" y="695"/>
                  </a:cubicBezTo>
                  <a:cubicBezTo>
                    <a:pt x="347" y="695"/>
                    <a:pt x="347" y="695"/>
                    <a:pt x="346" y="695"/>
                  </a:cubicBezTo>
                  <a:close/>
                </a:path>
              </a:pathLst>
            </a:custGeom>
            <a:gradFill>
              <a:gsLst>
                <a:gs pos="0">
                  <a:srgbClr val="DADADA"/>
                </a:gs>
                <a:gs pos="100000">
                  <a:sysClr val="window" lastClr="FFFFFF"/>
                </a:gs>
              </a:gsLst>
              <a:lin ang="5400000" scaled="1"/>
            </a:gradFill>
            <a:ln w="28575" cap="flat">
              <a:gradFill>
                <a:gsLst>
                  <a:gs pos="0">
                    <a:sysClr val="window" lastClr="FFFFFF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228600" dir="5400000" algn="t" rotWithShape="0">
                <a:sysClr val="windowText" lastClr="000000">
                  <a:lumMod val="85000"/>
                  <a:lumOff val="15000"/>
                  <a:alpha val="28000"/>
                </a:sysClr>
              </a:outerShdw>
            </a:effectLst>
          </p:spPr>
          <p:txBody>
            <a:bodyPr/>
            <a:lstStyle/>
            <a:p>
              <a:pPr defTabSz="1218565" fontAlgn="auto">
                <a:defRPr/>
              </a:pPr>
              <a:endParaRPr lang="zh-CN" altLang="en-US" sz="2400" b="1" kern="0" noProof="1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endParaRPr>
            </a:p>
          </p:txBody>
        </p:sp>
      </p:grpSp>
      <p:sp>
        <p:nvSpPr>
          <p:cNvPr id="189" name="文本框 808"/>
          <p:cNvSpPr txBox="1">
            <a:spLocks noChangeArrowheads="1"/>
          </p:cNvSpPr>
          <p:nvPr/>
        </p:nvSpPr>
        <p:spPr bwMode="auto">
          <a:xfrm>
            <a:off x="381053" y="415357"/>
            <a:ext cx="1022221" cy="58475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14" tIns="45708" rIns="91414" bIns="45708">
            <a:spAutoFit/>
          </a:bodyPr>
          <a:lstStyle/>
          <a:p>
            <a:pPr algn="ctr" defTabSz="1219200"/>
            <a:r>
              <a:rPr lang="en-US" altLang="zh-CN" sz="3200" b="1" dirty="0" smtClean="0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rPr>
              <a:t>04</a:t>
            </a:r>
            <a:endParaRPr lang="zh-CN" altLang="en-US" sz="3200" b="1" dirty="0">
              <a:solidFill>
                <a:srgbClr val="C00000"/>
              </a:solidFill>
              <a:latin typeface="思源黑体 CN Regular" pitchFamily="34" charset="-122"/>
              <a:ea typeface="思源黑体 CN Regular" pitchFamily="34" charset="-122"/>
            </a:endParaRPr>
          </a:p>
        </p:txBody>
      </p:sp>
      <p:sp>
        <p:nvSpPr>
          <p:cNvPr id="190" name="圆角矩形 189"/>
          <p:cNvSpPr/>
          <p:nvPr/>
        </p:nvSpPr>
        <p:spPr>
          <a:xfrm>
            <a:off x="1611577" y="1857364"/>
            <a:ext cx="5218792" cy="4558415"/>
          </a:xfrm>
          <a:prstGeom prst="roundRect">
            <a:avLst>
              <a:gd name="adj" fmla="val 4670"/>
            </a:avLst>
          </a:prstGeom>
          <a:solidFill>
            <a:srgbClr val="C00000"/>
          </a:solidFill>
          <a:ln w="22225">
            <a:gradFill flip="none" rotWithShape="1">
              <a:gsLst>
                <a:gs pos="0">
                  <a:schemeClr val="bg1">
                    <a:lumMod val="65000"/>
                  </a:schemeClr>
                </a:gs>
                <a:gs pos="100000">
                  <a:schemeClr val="tx1">
                    <a:lumMod val="85000"/>
                    <a:lumOff val="15000"/>
                  </a:schemeClr>
                </a:gs>
              </a:gsLst>
              <a:lin ang="2700000" scaled="1"/>
              <a:tileRect/>
            </a:gradFill>
          </a:ln>
          <a:effectLst>
            <a:outerShdw blurRad="1397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2" name="圆角矩形 191"/>
          <p:cNvSpPr/>
          <p:nvPr/>
        </p:nvSpPr>
        <p:spPr>
          <a:xfrm>
            <a:off x="2023240" y="2571744"/>
            <a:ext cx="4429156" cy="3499263"/>
          </a:xfrm>
          <a:prstGeom prst="roundRect">
            <a:avLst>
              <a:gd name="adj" fmla="val 3438"/>
            </a:avLst>
          </a:prstGeom>
          <a:blipFill dpi="0" rotWithShape="1">
            <a:blip r:embed="rId3" cstate="print"/>
            <a:srcRect/>
            <a:tile tx="-19050" ty="0" sx="100000" sy="100000" flip="none" algn="ctr"/>
          </a:blipFill>
          <a:ln w="25400">
            <a:noFill/>
          </a:ln>
          <a:effectLst>
            <a:outerShdw blurRad="177800" dist="889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4" name="TextBox 193"/>
          <p:cNvSpPr txBox="1"/>
          <p:nvPr/>
        </p:nvSpPr>
        <p:spPr>
          <a:xfrm>
            <a:off x="1666050" y="1928802"/>
            <a:ext cx="5000660" cy="615541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pPr algn="ctr"/>
            <a:r>
              <a:rPr lang="zh-CN" altLang="en-US" sz="3200" b="1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小故事</a:t>
            </a:r>
            <a:endParaRPr lang="zh-CN" altLang="en-US" sz="3200" b="1" dirty="0" smtClean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195" name="TextBox 194"/>
          <p:cNvSpPr txBox="1"/>
          <p:nvPr/>
        </p:nvSpPr>
        <p:spPr>
          <a:xfrm>
            <a:off x="2451868" y="3000372"/>
            <a:ext cx="3571900" cy="2834803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 smtClean="0">
                <a:latin typeface="思源黑体 CN Bold" pitchFamily="34" charset="-122"/>
                <a:ea typeface="思源黑体 CN Bold" pitchFamily="34" charset="-122"/>
              </a:rPr>
              <a:t>生气时往墙上钉的钉子，即使拔出来，墙也永远不能恢复成从前的样子，生气时说的话就像这些钉子一样留下疤痕</a:t>
            </a:r>
            <a:endParaRPr lang="zh-CN" altLang="en-US" sz="2400" dirty="0"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7595404" y="2000240"/>
            <a:ext cx="2571768" cy="2000264"/>
          </a:xfrm>
          <a:prstGeom prst="rect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7595404" y="4286256"/>
            <a:ext cx="2571768" cy="2000264"/>
          </a:xfrm>
          <a:prstGeom prst="rect">
            <a:avLst/>
          </a:prstGeom>
          <a:blipFill dpi="0" rotWithShape="1"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 advTm="8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0" grpId="0" animBg="1"/>
      <p:bldP spid="192" grpId="0" animBg="1"/>
      <p:bldP spid="16" grpId="0" animBg="1"/>
      <p:bldP spid="1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084" name="图片 64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6095206" y="1457348"/>
            <a:ext cx="4540102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" name="文本框 14"/>
          <p:cNvSpPr txBox="1">
            <a:spLocks noChangeArrowheads="1"/>
          </p:cNvSpPr>
          <p:nvPr/>
        </p:nvSpPr>
        <p:spPr bwMode="auto">
          <a:xfrm>
            <a:off x="6553861" y="2485964"/>
            <a:ext cx="3412073" cy="55559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38" tIns="45719" rIns="91438" bIns="45719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700" b="1" dirty="0" smtClean="0">
                <a:latin typeface="思源黑体 CN Regular" pitchFamily="34" charset="-122"/>
                <a:ea typeface="思源黑体 CN Regular" pitchFamily="34" charset="-122"/>
              </a:rPr>
              <a:t>做更好的自己</a:t>
            </a:r>
            <a:endParaRPr lang="zh-CN" altLang="en-US" sz="2700" b="1" dirty="0">
              <a:latin typeface="思源黑体 CN Regular" pitchFamily="34" charset="-122"/>
              <a:ea typeface="思源黑体 CN Regular" pitchFamily="3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738147" y="3278229"/>
            <a:ext cx="3214711" cy="1921155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 smtClean="0">
                <a:latin typeface="思源黑体 CN Bold" pitchFamily="34" charset="-122"/>
                <a:ea typeface="思源黑体 CN Bold" pitchFamily="34" charset="-122"/>
              </a:rPr>
              <a:t>人精力很差时，往往心情暴躁，所以口出恶语时，最好深吸一口气以平复情绪</a:t>
            </a:r>
            <a:endParaRPr lang="zh-CN" altLang="en-US" sz="2000" dirty="0">
              <a:latin typeface="思源黑体 CN Bold" pitchFamily="34" charset="-122"/>
              <a:ea typeface="思源黑体 CN Bold" pitchFamily="34" charset="-122"/>
            </a:endParaRPr>
          </a:p>
        </p:txBody>
      </p:sp>
      <p:grpSp>
        <p:nvGrpSpPr>
          <p:cNvPr id="15" name="组合 121"/>
          <p:cNvGrpSpPr/>
          <p:nvPr/>
        </p:nvGrpSpPr>
        <p:grpSpPr>
          <a:xfrm>
            <a:off x="863488" y="321008"/>
            <a:ext cx="9660874" cy="1007767"/>
            <a:chOff x="4555084" y="1092328"/>
            <a:chExt cx="7018920" cy="1150809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>
              <a:off x="4926460" y="2041830"/>
              <a:ext cx="3646270" cy="201307"/>
            </a:xfrm>
            <a:prstGeom prst="rect">
              <a:avLst/>
            </a:prstGeom>
          </p:spPr>
        </p:pic>
        <p:grpSp>
          <p:nvGrpSpPr>
            <p:cNvPr id="17" name="组合 123"/>
            <p:cNvGrpSpPr/>
            <p:nvPr/>
          </p:nvGrpSpPr>
          <p:grpSpPr>
            <a:xfrm>
              <a:off x="4555084" y="1092328"/>
              <a:ext cx="7018920" cy="974451"/>
              <a:chOff x="4555084" y="1092328"/>
              <a:chExt cx="7018920" cy="974451"/>
            </a:xfrm>
          </p:grpSpPr>
          <p:pic>
            <p:nvPicPr>
              <p:cNvPr id="18" name="图片 17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66000"/>
                        </a14:imgEffect>
                      </a14:imgLayer>
                    </a14:imgProps>
                  </a:ext>
                </a:extLst>
              </a:blip>
              <a:srcRect t="76775"/>
              <a:stretch>
                <a:fillRect/>
              </a:stretch>
            </p:blipFill>
            <p:spPr>
              <a:xfrm rot="16200000">
                <a:off x="8600149" y="1414521"/>
                <a:ext cx="958122" cy="346394"/>
              </a:xfrm>
              <a:prstGeom prst="rect">
                <a:avLst/>
              </a:prstGeom>
            </p:spPr>
          </p:pic>
          <p:sp>
            <p:nvSpPr>
              <p:cNvPr id="19" name="圆角矩形 18"/>
              <p:cNvSpPr/>
              <p:nvPr/>
            </p:nvSpPr>
            <p:spPr>
              <a:xfrm>
                <a:off x="4555084" y="1092328"/>
                <a:ext cx="7018920" cy="924163"/>
              </a:xfrm>
              <a:prstGeom prst="roundRect">
                <a:avLst>
                  <a:gd name="adj" fmla="val 9218"/>
                </a:avLst>
              </a:prstGeom>
              <a:solidFill>
                <a:srgbClr val="C00000"/>
              </a:solidFill>
              <a:ln>
                <a:noFill/>
              </a:ln>
              <a:effectLst>
                <a:outerShdw blurRad="76200" dist="38100" dir="2700000" algn="tl" rotWithShape="0">
                  <a:prstClr val="black">
                    <a:alpha val="1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bg1"/>
                  </a:solidFill>
                  <a:ea typeface="思源黑体 CN Regular" pitchFamily="34" charset="-122"/>
                </a:endParaRPr>
              </a:p>
            </p:txBody>
          </p:sp>
        </p:grpSp>
      </p:grpSp>
      <p:sp>
        <p:nvSpPr>
          <p:cNvPr id="20" name="矩形 19"/>
          <p:cNvSpPr/>
          <p:nvPr/>
        </p:nvSpPr>
        <p:spPr>
          <a:xfrm>
            <a:off x="1308860" y="443470"/>
            <a:ext cx="942981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恶语如利刃，不管你说多少次对不起，伤口将永远存在</a:t>
            </a:r>
            <a:endParaRPr lang="zh-CN" altLang="en-US" sz="2800" dirty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grpSp>
        <p:nvGrpSpPr>
          <p:cNvPr id="21" name="组合 797"/>
          <p:cNvGrpSpPr/>
          <p:nvPr/>
        </p:nvGrpSpPr>
        <p:grpSpPr bwMode="auto">
          <a:xfrm>
            <a:off x="308728" y="214290"/>
            <a:ext cx="1308860" cy="1008080"/>
            <a:chOff x="7502850" y="1762125"/>
            <a:chExt cx="4027488" cy="3060700"/>
          </a:xfrm>
        </p:grpSpPr>
        <p:sp>
          <p:nvSpPr>
            <p:cNvPr id="22" name="Freeform 10"/>
            <p:cNvSpPr/>
            <p:nvPr/>
          </p:nvSpPr>
          <p:spPr bwMode="auto">
            <a:xfrm>
              <a:off x="7502850" y="1762125"/>
              <a:ext cx="4027488" cy="3060700"/>
            </a:xfrm>
            <a:custGeom>
              <a:avLst/>
              <a:gdLst>
                <a:gd name="T0" fmla="*/ 421 w 1072"/>
                <a:gd name="T1" fmla="*/ 1 h 815"/>
                <a:gd name="T2" fmla="*/ 407 w 1072"/>
                <a:gd name="T3" fmla="*/ 0 h 815"/>
                <a:gd name="T4" fmla="*/ 398 w 1072"/>
                <a:gd name="T5" fmla="*/ 1 h 815"/>
                <a:gd name="T6" fmla="*/ 389 w 1072"/>
                <a:gd name="T7" fmla="*/ 1 h 815"/>
                <a:gd name="T8" fmla="*/ 0 w 1072"/>
                <a:gd name="T9" fmla="*/ 408 h 815"/>
                <a:gd name="T10" fmla="*/ 389 w 1072"/>
                <a:gd name="T11" fmla="*/ 815 h 815"/>
                <a:gd name="T12" fmla="*/ 398 w 1072"/>
                <a:gd name="T13" fmla="*/ 815 h 815"/>
                <a:gd name="T14" fmla="*/ 407 w 1072"/>
                <a:gd name="T15" fmla="*/ 815 h 815"/>
                <a:gd name="T16" fmla="*/ 421 w 1072"/>
                <a:gd name="T17" fmla="*/ 815 h 815"/>
                <a:gd name="T18" fmla="*/ 1072 w 1072"/>
                <a:gd name="T19" fmla="*/ 408 h 815"/>
                <a:gd name="T20" fmla="*/ 421 w 1072"/>
                <a:gd name="T21" fmla="*/ 1 h 8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72" h="815">
                  <a:moveTo>
                    <a:pt x="421" y="1"/>
                  </a:moveTo>
                  <a:cubicBezTo>
                    <a:pt x="416" y="0"/>
                    <a:pt x="412" y="0"/>
                    <a:pt x="407" y="0"/>
                  </a:cubicBezTo>
                  <a:cubicBezTo>
                    <a:pt x="404" y="0"/>
                    <a:pt x="401" y="0"/>
                    <a:pt x="398" y="1"/>
                  </a:cubicBezTo>
                  <a:cubicBezTo>
                    <a:pt x="395" y="1"/>
                    <a:pt x="392" y="1"/>
                    <a:pt x="389" y="1"/>
                  </a:cubicBezTo>
                  <a:cubicBezTo>
                    <a:pt x="173" y="11"/>
                    <a:pt x="0" y="189"/>
                    <a:pt x="0" y="408"/>
                  </a:cubicBezTo>
                  <a:cubicBezTo>
                    <a:pt x="0" y="627"/>
                    <a:pt x="173" y="805"/>
                    <a:pt x="389" y="815"/>
                  </a:cubicBezTo>
                  <a:cubicBezTo>
                    <a:pt x="392" y="815"/>
                    <a:pt x="395" y="815"/>
                    <a:pt x="398" y="815"/>
                  </a:cubicBezTo>
                  <a:cubicBezTo>
                    <a:pt x="401" y="815"/>
                    <a:pt x="404" y="815"/>
                    <a:pt x="407" y="815"/>
                  </a:cubicBezTo>
                  <a:cubicBezTo>
                    <a:pt x="412" y="815"/>
                    <a:pt x="416" y="815"/>
                    <a:pt x="421" y="815"/>
                  </a:cubicBezTo>
                  <a:cubicBezTo>
                    <a:pt x="821" y="806"/>
                    <a:pt x="1072" y="408"/>
                    <a:pt x="1072" y="408"/>
                  </a:cubicBezTo>
                  <a:cubicBezTo>
                    <a:pt x="1072" y="408"/>
                    <a:pt x="821" y="9"/>
                    <a:pt x="421" y="1"/>
                  </a:cubicBezTo>
                  <a:close/>
                </a:path>
              </a:pathLst>
            </a:custGeom>
            <a:gradFill>
              <a:gsLst>
                <a:gs pos="0">
                  <a:srgbClr val="DADADA"/>
                </a:gs>
                <a:gs pos="100000">
                  <a:sysClr val="window" lastClr="FFFFFF"/>
                </a:gs>
              </a:gsLst>
              <a:lin ang="5400000" scaled="1"/>
            </a:gradFill>
            <a:ln w="28575" cap="flat">
              <a:gradFill>
                <a:gsLst>
                  <a:gs pos="0">
                    <a:sysClr val="window" lastClr="FFFFFF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228600" dir="5400000" algn="t" rotWithShape="0">
                <a:sysClr val="windowText" lastClr="000000">
                  <a:lumMod val="85000"/>
                  <a:lumOff val="15000"/>
                  <a:alpha val="28000"/>
                </a:sysClr>
              </a:outerShdw>
            </a:effectLst>
          </p:spPr>
          <p:txBody>
            <a:bodyPr/>
            <a:lstStyle/>
            <a:p>
              <a:pPr defTabSz="1218565" fontAlgn="auto">
                <a:defRPr/>
              </a:pPr>
              <a:endParaRPr lang="zh-CN" altLang="en-US" sz="2400" b="1" kern="0" noProof="1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endParaRPr>
            </a:p>
          </p:txBody>
        </p:sp>
        <p:sp>
          <p:nvSpPr>
            <p:cNvPr id="23" name="Freeform 17"/>
            <p:cNvSpPr/>
            <p:nvPr/>
          </p:nvSpPr>
          <p:spPr bwMode="auto">
            <a:xfrm>
              <a:off x="7752881" y="1987550"/>
              <a:ext cx="3527425" cy="2609850"/>
            </a:xfrm>
            <a:custGeom>
              <a:avLst/>
              <a:gdLst>
                <a:gd name="T0" fmla="*/ 346 w 939"/>
                <a:gd name="T1" fmla="*/ 695 h 695"/>
                <a:gd name="T2" fmla="*/ 340 w 939"/>
                <a:gd name="T3" fmla="*/ 695 h 695"/>
                <a:gd name="T4" fmla="*/ 340 w 939"/>
                <a:gd name="T5" fmla="*/ 695 h 695"/>
                <a:gd name="T6" fmla="*/ 333 w 939"/>
                <a:gd name="T7" fmla="*/ 695 h 695"/>
                <a:gd name="T8" fmla="*/ 332 w 939"/>
                <a:gd name="T9" fmla="*/ 695 h 695"/>
                <a:gd name="T10" fmla="*/ 0 w 939"/>
                <a:gd name="T11" fmla="*/ 348 h 695"/>
                <a:gd name="T12" fmla="*/ 332 w 939"/>
                <a:gd name="T13" fmla="*/ 1 h 695"/>
                <a:gd name="T14" fmla="*/ 333 w 939"/>
                <a:gd name="T15" fmla="*/ 1 h 695"/>
                <a:gd name="T16" fmla="*/ 339 w 939"/>
                <a:gd name="T17" fmla="*/ 0 h 695"/>
                <a:gd name="T18" fmla="*/ 340 w 939"/>
                <a:gd name="T19" fmla="*/ 0 h 695"/>
                <a:gd name="T20" fmla="*/ 346 w 939"/>
                <a:gd name="T21" fmla="*/ 0 h 695"/>
                <a:gd name="T22" fmla="*/ 349 w 939"/>
                <a:gd name="T23" fmla="*/ 0 h 695"/>
                <a:gd name="T24" fmla="*/ 358 w 939"/>
                <a:gd name="T25" fmla="*/ 0 h 695"/>
                <a:gd name="T26" fmla="*/ 360 w 939"/>
                <a:gd name="T27" fmla="*/ 1 h 695"/>
                <a:gd name="T28" fmla="*/ 794 w 939"/>
                <a:gd name="T29" fmla="*/ 190 h 695"/>
                <a:gd name="T30" fmla="*/ 939 w 939"/>
                <a:gd name="T31" fmla="*/ 348 h 695"/>
                <a:gd name="T32" fmla="*/ 794 w 939"/>
                <a:gd name="T33" fmla="*/ 505 h 695"/>
                <a:gd name="T34" fmla="*/ 360 w 939"/>
                <a:gd name="T35" fmla="*/ 695 h 695"/>
                <a:gd name="T36" fmla="*/ 358 w 939"/>
                <a:gd name="T37" fmla="*/ 695 h 695"/>
                <a:gd name="T38" fmla="*/ 348 w 939"/>
                <a:gd name="T39" fmla="*/ 695 h 695"/>
                <a:gd name="T40" fmla="*/ 346 w 939"/>
                <a:gd name="T41" fmla="*/ 695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39" h="695">
                  <a:moveTo>
                    <a:pt x="346" y="695"/>
                  </a:moveTo>
                  <a:cubicBezTo>
                    <a:pt x="344" y="695"/>
                    <a:pt x="342" y="695"/>
                    <a:pt x="340" y="695"/>
                  </a:cubicBezTo>
                  <a:cubicBezTo>
                    <a:pt x="340" y="695"/>
                    <a:pt x="340" y="695"/>
                    <a:pt x="340" y="695"/>
                  </a:cubicBezTo>
                  <a:cubicBezTo>
                    <a:pt x="338" y="695"/>
                    <a:pt x="336" y="695"/>
                    <a:pt x="333" y="695"/>
                  </a:cubicBezTo>
                  <a:cubicBezTo>
                    <a:pt x="332" y="695"/>
                    <a:pt x="332" y="695"/>
                    <a:pt x="332" y="695"/>
                  </a:cubicBezTo>
                  <a:cubicBezTo>
                    <a:pt x="146" y="686"/>
                    <a:pt x="0" y="534"/>
                    <a:pt x="0" y="348"/>
                  </a:cubicBezTo>
                  <a:cubicBezTo>
                    <a:pt x="0" y="161"/>
                    <a:pt x="146" y="9"/>
                    <a:pt x="332" y="1"/>
                  </a:cubicBezTo>
                  <a:cubicBezTo>
                    <a:pt x="333" y="1"/>
                    <a:pt x="333" y="1"/>
                    <a:pt x="333" y="1"/>
                  </a:cubicBezTo>
                  <a:cubicBezTo>
                    <a:pt x="335" y="1"/>
                    <a:pt x="337" y="0"/>
                    <a:pt x="339" y="0"/>
                  </a:cubicBezTo>
                  <a:cubicBezTo>
                    <a:pt x="340" y="0"/>
                    <a:pt x="340" y="0"/>
                    <a:pt x="340" y="0"/>
                  </a:cubicBezTo>
                  <a:cubicBezTo>
                    <a:pt x="342" y="0"/>
                    <a:pt x="344" y="0"/>
                    <a:pt x="346" y="0"/>
                  </a:cubicBezTo>
                  <a:cubicBezTo>
                    <a:pt x="349" y="0"/>
                    <a:pt x="349" y="0"/>
                    <a:pt x="349" y="0"/>
                  </a:cubicBezTo>
                  <a:cubicBezTo>
                    <a:pt x="352" y="0"/>
                    <a:pt x="355" y="0"/>
                    <a:pt x="358" y="0"/>
                  </a:cubicBezTo>
                  <a:cubicBezTo>
                    <a:pt x="360" y="1"/>
                    <a:pt x="360" y="1"/>
                    <a:pt x="360" y="1"/>
                  </a:cubicBezTo>
                  <a:cubicBezTo>
                    <a:pt x="510" y="4"/>
                    <a:pt x="656" y="68"/>
                    <a:pt x="794" y="190"/>
                  </a:cubicBezTo>
                  <a:cubicBezTo>
                    <a:pt x="862" y="251"/>
                    <a:pt x="912" y="312"/>
                    <a:pt x="939" y="348"/>
                  </a:cubicBezTo>
                  <a:cubicBezTo>
                    <a:pt x="912" y="384"/>
                    <a:pt x="862" y="445"/>
                    <a:pt x="794" y="505"/>
                  </a:cubicBezTo>
                  <a:cubicBezTo>
                    <a:pt x="656" y="628"/>
                    <a:pt x="510" y="692"/>
                    <a:pt x="360" y="695"/>
                  </a:cubicBezTo>
                  <a:cubicBezTo>
                    <a:pt x="358" y="695"/>
                    <a:pt x="358" y="695"/>
                    <a:pt x="358" y="695"/>
                  </a:cubicBezTo>
                  <a:cubicBezTo>
                    <a:pt x="355" y="695"/>
                    <a:pt x="352" y="695"/>
                    <a:pt x="348" y="695"/>
                  </a:cubicBezTo>
                  <a:cubicBezTo>
                    <a:pt x="347" y="695"/>
                    <a:pt x="347" y="695"/>
                    <a:pt x="346" y="695"/>
                  </a:cubicBezTo>
                  <a:close/>
                </a:path>
              </a:pathLst>
            </a:custGeom>
            <a:gradFill>
              <a:gsLst>
                <a:gs pos="0">
                  <a:srgbClr val="DADADA"/>
                </a:gs>
                <a:gs pos="100000">
                  <a:sysClr val="window" lastClr="FFFFFF"/>
                </a:gs>
              </a:gsLst>
              <a:lin ang="5400000" scaled="1"/>
            </a:gradFill>
            <a:ln w="28575" cap="flat">
              <a:gradFill>
                <a:gsLst>
                  <a:gs pos="0">
                    <a:sysClr val="window" lastClr="FFFFFF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228600" dir="5400000" algn="t" rotWithShape="0">
                <a:sysClr val="windowText" lastClr="000000">
                  <a:lumMod val="85000"/>
                  <a:lumOff val="15000"/>
                  <a:alpha val="28000"/>
                </a:sysClr>
              </a:outerShdw>
            </a:effectLst>
          </p:spPr>
          <p:txBody>
            <a:bodyPr/>
            <a:lstStyle/>
            <a:p>
              <a:pPr defTabSz="1218565" fontAlgn="auto">
                <a:defRPr/>
              </a:pPr>
              <a:endParaRPr lang="zh-CN" altLang="en-US" sz="2400" b="1" kern="0" noProof="1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endParaRPr>
            </a:p>
          </p:txBody>
        </p:sp>
      </p:grpSp>
      <p:sp>
        <p:nvSpPr>
          <p:cNvPr id="24" name="文本框 808"/>
          <p:cNvSpPr txBox="1">
            <a:spLocks noChangeArrowheads="1"/>
          </p:cNvSpPr>
          <p:nvPr/>
        </p:nvSpPr>
        <p:spPr bwMode="auto">
          <a:xfrm>
            <a:off x="381053" y="415357"/>
            <a:ext cx="1022221" cy="58475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14" tIns="45708" rIns="91414" bIns="45708">
            <a:spAutoFit/>
          </a:bodyPr>
          <a:lstStyle/>
          <a:p>
            <a:pPr algn="ctr" defTabSz="1219200"/>
            <a:r>
              <a:rPr lang="en-US" altLang="zh-CN" sz="3200" b="1" dirty="0" smtClean="0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rPr>
              <a:t>04</a:t>
            </a:r>
            <a:endParaRPr lang="zh-CN" altLang="en-US" sz="3200" b="1" dirty="0">
              <a:solidFill>
                <a:srgbClr val="C00000"/>
              </a:solidFill>
              <a:latin typeface="思源黑体 CN Regular" pitchFamily="34" charset="-122"/>
              <a:ea typeface="思源黑体 CN Regular" pitchFamily="34" charset="-122"/>
            </a:endParaRPr>
          </a:p>
        </p:txBody>
      </p:sp>
      <p:sp>
        <p:nvSpPr>
          <p:cNvPr id="25" name="Rectangle 5"/>
          <p:cNvSpPr/>
          <p:nvPr/>
        </p:nvSpPr>
        <p:spPr>
          <a:xfrm>
            <a:off x="1737488" y="1714488"/>
            <a:ext cx="3797414" cy="464347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椭圆 30"/>
          <p:cNvSpPr/>
          <p:nvPr/>
        </p:nvSpPr>
        <p:spPr>
          <a:xfrm>
            <a:off x="3943927" y="1092746"/>
            <a:ext cx="4403120" cy="4403672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  <a:lumOff val="5000"/>
                </a:schemeClr>
              </a:gs>
              <a:gs pos="0">
                <a:schemeClr val="bg1">
                  <a:lumMod val="75000"/>
                </a:schemeClr>
              </a:gs>
              <a:gs pos="70000">
                <a:srgbClr val="FAFAFA"/>
              </a:gs>
            </a:gsLst>
            <a:lin ang="8100000" scaled="1"/>
            <a:tileRect/>
          </a:gradFill>
          <a:ln w="25400">
            <a:solidFill>
              <a:schemeClr val="bg1"/>
            </a:solidFill>
          </a:ln>
          <a:effectLst>
            <a:outerShdw blurRad="254000" dist="1270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00"/>
          </a:p>
        </p:txBody>
      </p:sp>
      <p:sp>
        <p:nvSpPr>
          <p:cNvPr id="2" name="弧形 1"/>
          <p:cNvSpPr/>
          <p:nvPr/>
        </p:nvSpPr>
        <p:spPr>
          <a:xfrm>
            <a:off x="3572520" y="731273"/>
            <a:ext cx="5125952" cy="5126619"/>
          </a:xfrm>
          <a:prstGeom prst="arc">
            <a:avLst>
              <a:gd name="adj1" fmla="val 16200000"/>
              <a:gd name="adj2" fmla="val 2420510"/>
            </a:avLst>
          </a:prstGeom>
          <a:ln w="25400">
            <a:solidFill>
              <a:srgbClr val="C0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sp>
        <p:nvSpPr>
          <p:cNvPr id="12" name="弧形 11"/>
          <p:cNvSpPr/>
          <p:nvPr/>
        </p:nvSpPr>
        <p:spPr>
          <a:xfrm flipH="1" flipV="1">
            <a:off x="3572520" y="731273"/>
            <a:ext cx="5125952" cy="5126619"/>
          </a:xfrm>
          <a:prstGeom prst="arc">
            <a:avLst>
              <a:gd name="adj1" fmla="val 18128240"/>
              <a:gd name="adj2" fmla="val 2142810"/>
            </a:avLst>
          </a:prstGeom>
          <a:ln w="25400">
            <a:solidFill>
              <a:srgbClr val="C0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4664158" y="2643182"/>
            <a:ext cx="2931246" cy="1354213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pPr algn="ctr"/>
            <a:r>
              <a:rPr lang="zh-CN" altLang="en-US" sz="8000" b="1" dirty="0" smtClean="0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rPr>
              <a:t>第</a:t>
            </a:r>
            <a:r>
              <a:rPr lang="en-US" altLang="zh-CN" sz="8000" b="1" dirty="0" smtClean="0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rPr>
              <a:t>5</a:t>
            </a:r>
            <a:r>
              <a:rPr lang="zh-CN" altLang="en-US" sz="8000" b="1" dirty="0" smtClean="0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rPr>
              <a:t>天</a:t>
            </a:r>
            <a:endParaRPr lang="en-US" altLang="zh-CN" sz="8000" b="1" dirty="0" smtClean="0">
              <a:solidFill>
                <a:srgbClr val="C00000"/>
              </a:solidFill>
              <a:latin typeface="思源黑体 CN Regular" pitchFamily="34" charset="-122"/>
              <a:ea typeface="思源黑体 CN Regular" pitchFamily="34" charset="-122"/>
            </a:endParaRPr>
          </a:p>
        </p:txBody>
      </p:sp>
      <p:pic>
        <p:nvPicPr>
          <p:cNvPr id="1026" name="Picture 2" descr="G:\素材素材\鼠png\1 (5)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-548528" y="1357298"/>
            <a:ext cx="4953032" cy="3714719"/>
          </a:xfrm>
          <a:prstGeom prst="rect">
            <a:avLst/>
          </a:prstGeom>
          <a:noFill/>
        </p:spPr>
      </p:pic>
      <p:pic>
        <p:nvPicPr>
          <p:cNvPr id="1027" name="Picture 3" descr="G:\素材素材\鼠png\1 (4)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23966" y="1178706"/>
            <a:ext cx="5715040" cy="4286216"/>
          </a:xfrm>
          <a:prstGeom prst="rect">
            <a:avLst/>
          </a:prstGeom>
          <a:noFill/>
        </p:spPr>
      </p:pic>
      <p:pic>
        <p:nvPicPr>
          <p:cNvPr id="10" name="图片 19"/>
          <p:cNvPicPr>
            <a:picLocks noChangeAspect="1"/>
          </p:cNvPicPr>
          <p:nvPr/>
        </p:nvPicPr>
        <p:blipFill>
          <a:blip r:embed="rId3" cstate="print"/>
          <a:srcRect t="42577" b="33920"/>
          <a:stretch>
            <a:fillRect/>
          </a:stretch>
        </p:blipFill>
        <p:spPr bwMode="auto">
          <a:xfrm>
            <a:off x="-1587" y="5857892"/>
            <a:ext cx="12192000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2" grpId="0" animBg="1"/>
      <p:bldP spid="1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21"/>
          <p:cNvGrpSpPr/>
          <p:nvPr/>
        </p:nvGrpSpPr>
        <p:grpSpPr>
          <a:xfrm>
            <a:off x="863488" y="321008"/>
            <a:ext cx="10375254" cy="1007767"/>
            <a:chOff x="4555084" y="1092328"/>
            <a:chExt cx="7537939" cy="1150809"/>
          </a:xfrm>
        </p:grpSpPr>
        <p:pic>
          <p:nvPicPr>
            <p:cNvPr id="175" name="图片 174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>
              <a:off x="4926460" y="2041830"/>
              <a:ext cx="3646270" cy="201307"/>
            </a:xfrm>
            <a:prstGeom prst="rect">
              <a:avLst/>
            </a:prstGeom>
          </p:spPr>
        </p:pic>
        <p:grpSp>
          <p:nvGrpSpPr>
            <p:cNvPr id="3" name="组合 123"/>
            <p:cNvGrpSpPr/>
            <p:nvPr/>
          </p:nvGrpSpPr>
          <p:grpSpPr>
            <a:xfrm>
              <a:off x="4555084" y="1092328"/>
              <a:ext cx="7537939" cy="974451"/>
              <a:chOff x="4555084" y="1092328"/>
              <a:chExt cx="7537939" cy="974451"/>
            </a:xfrm>
          </p:grpSpPr>
          <p:pic>
            <p:nvPicPr>
              <p:cNvPr id="179" name="图片 178"/>
              <p:cNvPicPr>
                <a:picLocks noChangeAspect="1"/>
              </p:cNvPicPr>
              <p:nvPr/>
            </p:nvPicPr>
            <p:blipFill rotWithShape="1">
              <a:blip r:embed="rId1" cstate="print">
                <a:extLst>
                  <a:ext uri="{BEBA8EAE-BF5A-486C-A8C5-ECC9F3942E4B}">
                    <a14:imgProps xmlns:a14="http://schemas.microsoft.com/office/drawing/2010/main">
                      <a14:imgLayer r:embed="rId2">
                        <a14:imgEffect>
                          <a14:saturation sat="66000"/>
                        </a14:imgEffect>
                      </a14:imgLayer>
                    </a14:imgProps>
                  </a:ext>
                </a:extLst>
              </a:blip>
              <a:srcRect t="76775"/>
              <a:stretch>
                <a:fillRect/>
              </a:stretch>
            </p:blipFill>
            <p:spPr>
              <a:xfrm rot="16200000">
                <a:off x="8600149" y="1414521"/>
                <a:ext cx="958122" cy="346394"/>
              </a:xfrm>
              <a:prstGeom prst="rect">
                <a:avLst/>
              </a:prstGeom>
            </p:spPr>
          </p:pic>
          <p:sp>
            <p:nvSpPr>
              <p:cNvPr id="180" name="圆角矩形 179"/>
              <p:cNvSpPr/>
              <p:nvPr/>
            </p:nvSpPr>
            <p:spPr>
              <a:xfrm>
                <a:off x="4555084" y="1092328"/>
                <a:ext cx="7537939" cy="924163"/>
              </a:xfrm>
              <a:prstGeom prst="roundRect">
                <a:avLst>
                  <a:gd name="adj" fmla="val 9218"/>
                </a:avLst>
              </a:prstGeom>
              <a:solidFill>
                <a:srgbClr val="C00000"/>
              </a:solidFill>
              <a:ln>
                <a:noFill/>
              </a:ln>
              <a:effectLst>
                <a:outerShdw blurRad="76200" dist="38100" dir="2700000" algn="tl" rotWithShape="0">
                  <a:prstClr val="black">
                    <a:alpha val="1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bg1"/>
                  </a:solidFill>
                  <a:ea typeface="思源黑体 CN Regular" pitchFamily="34" charset="-122"/>
                </a:endParaRPr>
              </a:p>
            </p:txBody>
          </p:sp>
        </p:grpSp>
      </p:grpSp>
      <p:sp>
        <p:nvSpPr>
          <p:cNvPr id="182" name="矩形 181"/>
          <p:cNvSpPr/>
          <p:nvPr/>
        </p:nvSpPr>
        <p:spPr>
          <a:xfrm>
            <a:off x="1594612" y="538443"/>
            <a:ext cx="94298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试着接纳与你不同的人，甚至那些表面不如你健康、聪明、美丽的人</a:t>
            </a:r>
            <a:endParaRPr lang="zh-CN" altLang="en-US" sz="2400" dirty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grpSp>
        <p:nvGrpSpPr>
          <p:cNvPr id="4" name="组合 797"/>
          <p:cNvGrpSpPr/>
          <p:nvPr/>
        </p:nvGrpSpPr>
        <p:grpSpPr bwMode="auto">
          <a:xfrm>
            <a:off x="308728" y="214290"/>
            <a:ext cx="1308860" cy="1008080"/>
            <a:chOff x="7502850" y="1762125"/>
            <a:chExt cx="4027488" cy="3060700"/>
          </a:xfrm>
        </p:grpSpPr>
        <p:sp>
          <p:nvSpPr>
            <p:cNvPr id="185" name="Freeform 10"/>
            <p:cNvSpPr/>
            <p:nvPr/>
          </p:nvSpPr>
          <p:spPr bwMode="auto">
            <a:xfrm>
              <a:off x="7502850" y="1762125"/>
              <a:ext cx="4027488" cy="3060700"/>
            </a:xfrm>
            <a:custGeom>
              <a:avLst/>
              <a:gdLst>
                <a:gd name="T0" fmla="*/ 421 w 1072"/>
                <a:gd name="T1" fmla="*/ 1 h 815"/>
                <a:gd name="T2" fmla="*/ 407 w 1072"/>
                <a:gd name="T3" fmla="*/ 0 h 815"/>
                <a:gd name="T4" fmla="*/ 398 w 1072"/>
                <a:gd name="T5" fmla="*/ 1 h 815"/>
                <a:gd name="T6" fmla="*/ 389 w 1072"/>
                <a:gd name="T7" fmla="*/ 1 h 815"/>
                <a:gd name="T8" fmla="*/ 0 w 1072"/>
                <a:gd name="T9" fmla="*/ 408 h 815"/>
                <a:gd name="T10" fmla="*/ 389 w 1072"/>
                <a:gd name="T11" fmla="*/ 815 h 815"/>
                <a:gd name="T12" fmla="*/ 398 w 1072"/>
                <a:gd name="T13" fmla="*/ 815 h 815"/>
                <a:gd name="T14" fmla="*/ 407 w 1072"/>
                <a:gd name="T15" fmla="*/ 815 h 815"/>
                <a:gd name="T16" fmla="*/ 421 w 1072"/>
                <a:gd name="T17" fmla="*/ 815 h 815"/>
                <a:gd name="T18" fmla="*/ 1072 w 1072"/>
                <a:gd name="T19" fmla="*/ 408 h 815"/>
                <a:gd name="T20" fmla="*/ 421 w 1072"/>
                <a:gd name="T21" fmla="*/ 1 h 8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72" h="815">
                  <a:moveTo>
                    <a:pt x="421" y="1"/>
                  </a:moveTo>
                  <a:cubicBezTo>
                    <a:pt x="416" y="0"/>
                    <a:pt x="412" y="0"/>
                    <a:pt x="407" y="0"/>
                  </a:cubicBezTo>
                  <a:cubicBezTo>
                    <a:pt x="404" y="0"/>
                    <a:pt x="401" y="0"/>
                    <a:pt x="398" y="1"/>
                  </a:cubicBezTo>
                  <a:cubicBezTo>
                    <a:pt x="395" y="1"/>
                    <a:pt x="392" y="1"/>
                    <a:pt x="389" y="1"/>
                  </a:cubicBezTo>
                  <a:cubicBezTo>
                    <a:pt x="173" y="11"/>
                    <a:pt x="0" y="189"/>
                    <a:pt x="0" y="408"/>
                  </a:cubicBezTo>
                  <a:cubicBezTo>
                    <a:pt x="0" y="627"/>
                    <a:pt x="173" y="805"/>
                    <a:pt x="389" y="815"/>
                  </a:cubicBezTo>
                  <a:cubicBezTo>
                    <a:pt x="392" y="815"/>
                    <a:pt x="395" y="815"/>
                    <a:pt x="398" y="815"/>
                  </a:cubicBezTo>
                  <a:cubicBezTo>
                    <a:pt x="401" y="815"/>
                    <a:pt x="404" y="815"/>
                    <a:pt x="407" y="815"/>
                  </a:cubicBezTo>
                  <a:cubicBezTo>
                    <a:pt x="412" y="815"/>
                    <a:pt x="416" y="815"/>
                    <a:pt x="421" y="815"/>
                  </a:cubicBezTo>
                  <a:cubicBezTo>
                    <a:pt x="821" y="806"/>
                    <a:pt x="1072" y="408"/>
                    <a:pt x="1072" y="408"/>
                  </a:cubicBezTo>
                  <a:cubicBezTo>
                    <a:pt x="1072" y="408"/>
                    <a:pt x="821" y="9"/>
                    <a:pt x="421" y="1"/>
                  </a:cubicBezTo>
                  <a:close/>
                </a:path>
              </a:pathLst>
            </a:custGeom>
            <a:gradFill>
              <a:gsLst>
                <a:gs pos="0">
                  <a:srgbClr val="DADADA"/>
                </a:gs>
                <a:gs pos="100000">
                  <a:sysClr val="window" lastClr="FFFFFF"/>
                </a:gs>
              </a:gsLst>
              <a:lin ang="5400000" scaled="1"/>
            </a:gradFill>
            <a:ln w="28575" cap="flat">
              <a:gradFill>
                <a:gsLst>
                  <a:gs pos="0">
                    <a:sysClr val="window" lastClr="FFFFFF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228600" dir="5400000" algn="t" rotWithShape="0">
                <a:sysClr val="windowText" lastClr="000000">
                  <a:lumMod val="85000"/>
                  <a:lumOff val="15000"/>
                  <a:alpha val="28000"/>
                </a:sysClr>
              </a:outerShdw>
            </a:effectLst>
          </p:spPr>
          <p:txBody>
            <a:bodyPr/>
            <a:lstStyle/>
            <a:p>
              <a:pPr defTabSz="1218565" fontAlgn="auto">
                <a:defRPr/>
              </a:pPr>
              <a:endParaRPr lang="zh-CN" altLang="en-US" sz="2400" b="1" kern="0" noProof="1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endParaRPr>
            </a:p>
          </p:txBody>
        </p:sp>
        <p:sp>
          <p:nvSpPr>
            <p:cNvPr id="188" name="Freeform 17"/>
            <p:cNvSpPr/>
            <p:nvPr/>
          </p:nvSpPr>
          <p:spPr bwMode="auto">
            <a:xfrm>
              <a:off x="7752881" y="1987550"/>
              <a:ext cx="3527425" cy="2609850"/>
            </a:xfrm>
            <a:custGeom>
              <a:avLst/>
              <a:gdLst>
                <a:gd name="T0" fmla="*/ 346 w 939"/>
                <a:gd name="T1" fmla="*/ 695 h 695"/>
                <a:gd name="T2" fmla="*/ 340 w 939"/>
                <a:gd name="T3" fmla="*/ 695 h 695"/>
                <a:gd name="T4" fmla="*/ 340 w 939"/>
                <a:gd name="T5" fmla="*/ 695 h 695"/>
                <a:gd name="T6" fmla="*/ 333 w 939"/>
                <a:gd name="T7" fmla="*/ 695 h 695"/>
                <a:gd name="T8" fmla="*/ 332 w 939"/>
                <a:gd name="T9" fmla="*/ 695 h 695"/>
                <a:gd name="T10" fmla="*/ 0 w 939"/>
                <a:gd name="T11" fmla="*/ 348 h 695"/>
                <a:gd name="T12" fmla="*/ 332 w 939"/>
                <a:gd name="T13" fmla="*/ 1 h 695"/>
                <a:gd name="T14" fmla="*/ 333 w 939"/>
                <a:gd name="T15" fmla="*/ 1 h 695"/>
                <a:gd name="T16" fmla="*/ 339 w 939"/>
                <a:gd name="T17" fmla="*/ 0 h 695"/>
                <a:gd name="T18" fmla="*/ 340 w 939"/>
                <a:gd name="T19" fmla="*/ 0 h 695"/>
                <a:gd name="T20" fmla="*/ 346 w 939"/>
                <a:gd name="T21" fmla="*/ 0 h 695"/>
                <a:gd name="T22" fmla="*/ 349 w 939"/>
                <a:gd name="T23" fmla="*/ 0 h 695"/>
                <a:gd name="T24" fmla="*/ 358 w 939"/>
                <a:gd name="T25" fmla="*/ 0 h 695"/>
                <a:gd name="T26" fmla="*/ 360 w 939"/>
                <a:gd name="T27" fmla="*/ 1 h 695"/>
                <a:gd name="T28" fmla="*/ 794 w 939"/>
                <a:gd name="T29" fmla="*/ 190 h 695"/>
                <a:gd name="T30" fmla="*/ 939 w 939"/>
                <a:gd name="T31" fmla="*/ 348 h 695"/>
                <a:gd name="T32" fmla="*/ 794 w 939"/>
                <a:gd name="T33" fmla="*/ 505 h 695"/>
                <a:gd name="T34" fmla="*/ 360 w 939"/>
                <a:gd name="T35" fmla="*/ 695 h 695"/>
                <a:gd name="T36" fmla="*/ 358 w 939"/>
                <a:gd name="T37" fmla="*/ 695 h 695"/>
                <a:gd name="T38" fmla="*/ 348 w 939"/>
                <a:gd name="T39" fmla="*/ 695 h 695"/>
                <a:gd name="T40" fmla="*/ 346 w 939"/>
                <a:gd name="T41" fmla="*/ 695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39" h="695">
                  <a:moveTo>
                    <a:pt x="346" y="695"/>
                  </a:moveTo>
                  <a:cubicBezTo>
                    <a:pt x="344" y="695"/>
                    <a:pt x="342" y="695"/>
                    <a:pt x="340" y="695"/>
                  </a:cubicBezTo>
                  <a:cubicBezTo>
                    <a:pt x="340" y="695"/>
                    <a:pt x="340" y="695"/>
                    <a:pt x="340" y="695"/>
                  </a:cubicBezTo>
                  <a:cubicBezTo>
                    <a:pt x="338" y="695"/>
                    <a:pt x="336" y="695"/>
                    <a:pt x="333" y="695"/>
                  </a:cubicBezTo>
                  <a:cubicBezTo>
                    <a:pt x="332" y="695"/>
                    <a:pt x="332" y="695"/>
                    <a:pt x="332" y="695"/>
                  </a:cubicBezTo>
                  <a:cubicBezTo>
                    <a:pt x="146" y="686"/>
                    <a:pt x="0" y="534"/>
                    <a:pt x="0" y="348"/>
                  </a:cubicBezTo>
                  <a:cubicBezTo>
                    <a:pt x="0" y="161"/>
                    <a:pt x="146" y="9"/>
                    <a:pt x="332" y="1"/>
                  </a:cubicBezTo>
                  <a:cubicBezTo>
                    <a:pt x="333" y="1"/>
                    <a:pt x="333" y="1"/>
                    <a:pt x="333" y="1"/>
                  </a:cubicBezTo>
                  <a:cubicBezTo>
                    <a:pt x="335" y="1"/>
                    <a:pt x="337" y="0"/>
                    <a:pt x="339" y="0"/>
                  </a:cubicBezTo>
                  <a:cubicBezTo>
                    <a:pt x="340" y="0"/>
                    <a:pt x="340" y="0"/>
                    <a:pt x="340" y="0"/>
                  </a:cubicBezTo>
                  <a:cubicBezTo>
                    <a:pt x="342" y="0"/>
                    <a:pt x="344" y="0"/>
                    <a:pt x="346" y="0"/>
                  </a:cubicBezTo>
                  <a:cubicBezTo>
                    <a:pt x="349" y="0"/>
                    <a:pt x="349" y="0"/>
                    <a:pt x="349" y="0"/>
                  </a:cubicBezTo>
                  <a:cubicBezTo>
                    <a:pt x="352" y="0"/>
                    <a:pt x="355" y="0"/>
                    <a:pt x="358" y="0"/>
                  </a:cubicBezTo>
                  <a:cubicBezTo>
                    <a:pt x="360" y="1"/>
                    <a:pt x="360" y="1"/>
                    <a:pt x="360" y="1"/>
                  </a:cubicBezTo>
                  <a:cubicBezTo>
                    <a:pt x="510" y="4"/>
                    <a:pt x="656" y="68"/>
                    <a:pt x="794" y="190"/>
                  </a:cubicBezTo>
                  <a:cubicBezTo>
                    <a:pt x="862" y="251"/>
                    <a:pt x="912" y="312"/>
                    <a:pt x="939" y="348"/>
                  </a:cubicBezTo>
                  <a:cubicBezTo>
                    <a:pt x="912" y="384"/>
                    <a:pt x="862" y="445"/>
                    <a:pt x="794" y="505"/>
                  </a:cubicBezTo>
                  <a:cubicBezTo>
                    <a:pt x="656" y="628"/>
                    <a:pt x="510" y="692"/>
                    <a:pt x="360" y="695"/>
                  </a:cubicBezTo>
                  <a:cubicBezTo>
                    <a:pt x="358" y="695"/>
                    <a:pt x="358" y="695"/>
                    <a:pt x="358" y="695"/>
                  </a:cubicBezTo>
                  <a:cubicBezTo>
                    <a:pt x="355" y="695"/>
                    <a:pt x="352" y="695"/>
                    <a:pt x="348" y="695"/>
                  </a:cubicBezTo>
                  <a:cubicBezTo>
                    <a:pt x="347" y="695"/>
                    <a:pt x="347" y="695"/>
                    <a:pt x="346" y="695"/>
                  </a:cubicBezTo>
                  <a:close/>
                </a:path>
              </a:pathLst>
            </a:custGeom>
            <a:gradFill>
              <a:gsLst>
                <a:gs pos="0">
                  <a:srgbClr val="DADADA"/>
                </a:gs>
                <a:gs pos="100000">
                  <a:sysClr val="window" lastClr="FFFFFF"/>
                </a:gs>
              </a:gsLst>
              <a:lin ang="5400000" scaled="1"/>
            </a:gradFill>
            <a:ln w="28575" cap="flat">
              <a:gradFill>
                <a:gsLst>
                  <a:gs pos="0">
                    <a:sysClr val="window" lastClr="FFFFFF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228600" dir="5400000" algn="t" rotWithShape="0">
                <a:sysClr val="windowText" lastClr="000000">
                  <a:lumMod val="85000"/>
                  <a:lumOff val="15000"/>
                  <a:alpha val="28000"/>
                </a:sysClr>
              </a:outerShdw>
            </a:effectLst>
          </p:spPr>
          <p:txBody>
            <a:bodyPr/>
            <a:lstStyle/>
            <a:p>
              <a:pPr defTabSz="1218565" fontAlgn="auto">
                <a:defRPr/>
              </a:pPr>
              <a:endParaRPr lang="zh-CN" altLang="en-US" sz="2400" b="1" kern="0" noProof="1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endParaRPr>
            </a:p>
          </p:txBody>
        </p:sp>
      </p:grpSp>
      <p:sp>
        <p:nvSpPr>
          <p:cNvPr id="189" name="文本框 808"/>
          <p:cNvSpPr txBox="1">
            <a:spLocks noChangeArrowheads="1"/>
          </p:cNvSpPr>
          <p:nvPr/>
        </p:nvSpPr>
        <p:spPr bwMode="auto">
          <a:xfrm>
            <a:off x="381053" y="415357"/>
            <a:ext cx="1022221" cy="58475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14" tIns="45708" rIns="91414" bIns="45708">
            <a:spAutoFit/>
          </a:bodyPr>
          <a:lstStyle/>
          <a:p>
            <a:pPr algn="ctr" defTabSz="1219200"/>
            <a:r>
              <a:rPr lang="en-US" altLang="zh-CN" sz="3200" b="1" dirty="0" smtClean="0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rPr>
              <a:t>05</a:t>
            </a:r>
            <a:endParaRPr lang="zh-CN" altLang="en-US" sz="3200" b="1" dirty="0">
              <a:solidFill>
                <a:srgbClr val="C00000"/>
              </a:solidFill>
              <a:latin typeface="思源黑体 CN Regular" pitchFamily="34" charset="-122"/>
              <a:ea typeface="思源黑体 CN Regular" pitchFamily="34" charset="-122"/>
            </a:endParaRPr>
          </a:p>
        </p:txBody>
      </p:sp>
      <p:sp>
        <p:nvSpPr>
          <p:cNvPr id="190" name="圆角矩形 189"/>
          <p:cNvSpPr/>
          <p:nvPr/>
        </p:nvSpPr>
        <p:spPr>
          <a:xfrm>
            <a:off x="1611577" y="1857364"/>
            <a:ext cx="5218792" cy="4558415"/>
          </a:xfrm>
          <a:prstGeom prst="roundRect">
            <a:avLst>
              <a:gd name="adj" fmla="val 4670"/>
            </a:avLst>
          </a:prstGeom>
          <a:solidFill>
            <a:srgbClr val="C00000"/>
          </a:solidFill>
          <a:ln w="22225">
            <a:gradFill flip="none" rotWithShape="1">
              <a:gsLst>
                <a:gs pos="0">
                  <a:schemeClr val="bg1">
                    <a:lumMod val="65000"/>
                  </a:schemeClr>
                </a:gs>
                <a:gs pos="100000">
                  <a:schemeClr val="tx1">
                    <a:lumMod val="85000"/>
                    <a:lumOff val="15000"/>
                  </a:schemeClr>
                </a:gs>
              </a:gsLst>
              <a:lin ang="2700000" scaled="1"/>
              <a:tileRect/>
            </a:gradFill>
          </a:ln>
          <a:effectLst>
            <a:outerShdw blurRad="1397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2" name="圆角矩形 191"/>
          <p:cNvSpPr/>
          <p:nvPr/>
        </p:nvSpPr>
        <p:spPr>
          <a:xfrm>
            <a:off x="2023240" y="2571744"/>
            <a:ext cx="4429156" cy="3499263"/>
          </a:xfrm>
          <a:prstGeom prst="roundRect">
            <a:avLst>
              <a:gd name="adj" fmla="val 3438"/>
            </a:avLst>
          </a:prstGeom>
          <a:blipFill dpi="0" rotWithShape="1">
            <a:blip r:embed="rId3" cstate="print"/>
            <a:srcRect/>
            <a:tile tx="-19050" ty="0" sx="100000" sy="100000" flip="none" algn="ctr"/>
          </a:blipFill>
          <a:ln w="25400">
            <a:noFill/>
          </a:ln>
          <a:effectLst>
            <a:outerShdw blurRad="177800" dist="889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4" name="TextBox 193"/>
          <p:cNvSpPr txBox="1"/>
          <p:nvPr/>
        </p:nvSpPr>
        <p:spPr>
          <a:xfrm>
            <a:off x="1666050" y="1928802"/>
            <a:ext cx="5000660" cy="615541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pPr algn="ctr"/>
            <a:r>
              <a:rPr lang="zh-CN" altLang="en-US" sz="3200" b="1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小故事</a:t>
            </a:r>
            <a:endParaRPr lang="zh-CN" altLang="en-US" sz="3200" b="1" dirty="0" smtClean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195" name="TextBox 194"/>
          <p:cNvSpPr txBox="1"/>
          <p:nvPr/>
        </p:nvSpPr>
        <p:spPr>
          <a:xfrm>
            <a:off x="2451868" y="3000372"/>
            <a:ext cx="3571900" cy="2834803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 smtClean="0">
                <a:latin typeface="思源黑体 CN Bold" pitchFamily="34" charset="-122"/>
                <a:ea typeface="思源黑体 CN Bold" pitchFamily="34" charset="-122"/>
              </a:rPr>
              <a:t>儿子战场重伤致残，他试探地问父母可否接受这样一个残疾人，父母的冷漠让他心灰意冷，最终选择自杀</a:t>
            </a:r>
            <a:endParaRPr lang="zh-CN" altLang="en-US" sz="2400" dirty="0">
              <a:latin typeface="思源黑体 CN Bold" pitchFamily="34" charset="-122"/>
              <a:ea typeface="思源黑体 CN Bold" pitchFamily="34" charset="-122"/>
            </a:endParaRPr>
          </a:p>
        </p:txBody>
      </p:sp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8214" y="2000240"/>
            <a:ext cx="3929090" cy="42148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 advTm="8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mp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21600000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2" presetClass="entr" presetSubtype="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0" grpId="0" animBg="1"/>
      <p:bldP spid="19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084" name="图片 64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6095206" y="1457348"/>
            <a:ext cx="4540102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" name="文本框 14"/>
          <p:cNvSpPr txBox="1">
            <a:spLocks noChangeArrowheads="1"/>
          </p:cNvSpPr>
          <p:nvPr/>
        </p:nvSpPr>
        <p:spPr bwMode="auto">
          <a:xfrm>
            <a:off x="6553861" y="2485964"/>
            <a:ext cx="3412073" cy="55559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38" tIns="45719" rIns="91438" bIns="45719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700" b="1" dirty="0" smtClean="0">
                <a:latin typeface="思源黑体 CN Regular" pitchFamily="34" charset="-122"/>
                <a:ea typeface="思源黑体 CN Regular" pitchFamily="34" charset="-122"/>
              </a:rPr>
              <a:t>做更好的自己</a:t>
            </a:r>
            <a:endParaRPr lang="zh-CN" altLang="en-US" sz="2700" b="1" dirty="0">
              <a:latin typeface="思源黑体 CN Regular" pitchFamily="34" charset="-122"/>
              <a:ea typeface="思源黑体 CN Regular" pitchFamily="3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738147" y="3278229"/>
            <a:ext cx="3214711" cy="2382820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 smtClean="0">
                <a:latin typeface="思源黑体 CN Bold" pitchFamily="34" charset="-122"/>
                <a:ea typeface="思源黑体 CN Bold" pitchFamily="34" charset="-122"/>
              </a:rPr>
              <a:t>正视缺陷和不完美，要设身处地地考虑问题，设想如果自己某天遇到同样的困境，对方会不会伸出援手</a:t>
            </a:r>
            <a:endParaRPr lang="zh-CN" altLang="en-US" sz="2000" dirty="0">
              <a:latin typeface="思源黑体 CN Bold" pitchFamily="34" charset="-122"/>
              <a:ea typeface="思源黑体 CN Bold" pitchFamily="34" charset="-122"/>
            </a:endParaRPr>
          </a:p>
        </p:txBody>
      </p:sp>
      <p:grpSp>
        <p:nvGrpSpPr>
          <p:cNvPr id="15" name="组合 121"/>
          <p:cNvGrpSpPr/>
          <p:nvPr/>
        </p:nvGrpSpPr>
        <p:grpSpPr>
          <a:xfrm>
            <a:off x="863488" y="321008"/>
            <a:ext cx="10375254" cy="1007767"/>
            <a:chOff x="4555084" y="1092328"/>
            <a:chExt cx="7537939" cy="1150809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>
              <a:off x="4926460" y="2041830"/>
              <a:ext cx="3646270" cy="201307"/>
            </a:xfrm>
            <a:prstGeom prst="rect">
              <a:avLst/>
            </a:prstGeom>
          </p:spPr>
        </p:pic>
        <p:grpSp>
          <p:nvGrpSpPr>
            <p:cNvPr id="21" name="组合 123"/>
            <p:cNvGrpSpPr/>
            <p:nvPr/>
          </p:nvGrpSpPr>
          <p:grpSpPr>
            <a:xfrm>
              <a:off x="4555084" y="1092328"/>
              <a:ext cx="7537939" cy="974451"/>
              <a:chOff x="4555084" y="1092328"/>
              <a:chExt cx="7537939" cy="974451"/>
            </a:xfrm>
          </p:grpSpPr>
          <p:pic>
            <p:nvPicPr>
              <p:cNvPr id="25" name="图片 24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66000"/>
                        </a14:imgEffect>
                      </a14:imgLayer>
                    </a14:imgProps>
                  </a:ext>
                </a:extLst>
              </a:blip>
              <a:srcRect t="76775"/>
              <a:stretch>
                <a:fillRect/>
              </a:stretch>
            </p:blipFill>
            <p:spPr>
              <a:xfrm rot="16200000">
                <a:off x="8600149" y="1414521"/>
                <a:ext cx="958122" cy="346394"/>
              </a:xfrm>
              <a:prstGeom prst="rect">
                <a:avLst/>
              </a:prstGeom>
            </p:spPr>
          </p:pic>
          <p:sp>
            <p:nvSpPr>
              <p:cNvPr id="26" name="圆角矩形 25"/>
              <p:cNvSpPr/>
              <p:nvPr/>
            </p:nvSpPr>
            <p:spPr>
              <a:xfrm>
                <a:off x="4555084" y="1092328"/>
                <a:ext cx="7537939" cy="924163"/>
              </a:xfrm>
              <a:prstGeom prst="roundRect">
                <a:avLst>
                  <a:gd name="adj" fmla="val 9218"/>
                </a:avLst>
              </a:prstGeom>
              <a:solidFill>
                <a:srgbClr val="C00000"/>
              </a:solidFill>
              <a:ln>
                <a:noFill/>
              </a:ln>
              <a:effectLst>
                <a:outerShdw blurRad="76200" dist="38100" dir="2700000" algn="tl" rotWithShape="0">
                  <a:prstClr val="black">
                    <a:alpha val="1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bg1"/>
                  </a:solidFill>
                  <a:ea typeface="思源黑体 CN Regular" pitchFamily="34" charset="-122"/>
                </a:endParaRPr>
              </a:p>
            </p:txBody>
          </p:sp>
        </p:grpSp>
      </p:grpSp>
      <p:sp>
        <p:nvSpPr>
          <p:cNvPr id="27" name="矩形 26"/>
          <p:cNvSpPr/>
          <p:nvPr/>
        </p:nvSpPr>
        <p:spPr>
          <a:xfrm>
            <a:off x="1594612" y="538443"/>
            <a:ext cx="94298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试着接纳与你不同的人，甚至那些表面不如你健康、聪明、美丽的人</a:t>
            </a:r>
            <a:endParaRPr lang="zh-CN" altLang="en-US" sz="2400" dirty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grpSp>
        <p:nvGrpSpPr>
          <p:cNvPr id="28" name="组合 797"/>
          <p:cNvGrpSpPr/>
          <p:nvPr/>
        </p:nvGrpSpPr>
        <p:grpSpPr bwMode="auto">
          <a:xfrm>
            <a:off x="308728" y="214290"/>
            <a:ext cx="1308860" cy="1008080"/>
            <a:chOff x="7502850" y="1762125"/>
            <a:chExt cx="4027488" cy="3060700"/>
          </a:xfrm>
        </p:grpSpPr>
        <p:sp>
          <p:nvSpPr>
            <p:cNvPr id="29" name="Freeform 10"/>
            <p:cNvSpPr/>
            <p:nvPr/>
          </p:nvSpPr>
          <p:spPr bwMode="auto">
            <a:xfrm>
              <a:off x="7502850" y="1762125"/>
              <a:ext cx="4027488" cy="3060700"/>
            </a:xfrm>
            <a:custGeom>
              <a:avLst/>
              <a:gdLst>
                <a:gd name="T0" fmla="*/ 421 w 1072"/>
                <a:gd name="T1" fmla="*/ 1 h 815"/>
                <a:gd name="T2" fmla="*/ 407 w 1072"/>
                <a:gd name="T3" fmla="*/ 0 h 815"/>
                <a:gd name="T4" fmla="*/ 398 w 1072"/>
                <a:gd name="T5" fmla="*/ 1 h 815"/>
                <a:gd name="T6" fmla="*/ 389 w 1072"/>
                <a:gd name="T7" fmla="*/ 1 h 815"/>
                <a:gd name="T8" fmla="*/ 0 w 1072"/>
                <a:gd name="T9" fmla="*/ 408 h 815"/>
                <a:gd name="T10" fmla="*/ 389 w 1072"/>
                <a:gd name="T11" fmla="*/ 815 h 815"/>
                <a:gd name="T12" fmla="*/ 398 w 1072"/>
                <a:gd name="T13" fmla="*/ 815 h 815"/>
                <a:gd name="T14" fmla="*/ 407 w 1072"/>
                <a:gd name="T15" fmla="*/ 815 h 815"/>
                <a:gd name="T16" fmla="*/ 421 w 1072"/>
                <a:gd name="T17" fmla="*/ 815 h 815"/>
                <a:gd name="T18" fmla="*/ 1072 w 1072"/>
                <a:gd name="T19" fmla="*/ 408 h 815"/>
                <a:gd name="T20" fmla="*/ 421 w 1072"/>
                <a:gd name="T21" fmla="*/ 1 h 8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72" h="815">
                  <a:moveTo>
                    <a:pt x="421" y="1"/>
                  </a:moveTo>
                  <a:cubicBezTo>
                    <a:pt x="416" y="0"/>
                    <a:pt x="412" y="0"/>
                    <a:pt x="407" y="0"/>
                  </a:cubicBezTo>
                  <a:cubicBezTo>
                    <a:pt x="404" y="0"/>
                    <a:pt x="401" y="0"/>
                    <a:pt x="398" y="1"/>
                  </a:cubicBezTo>
                  <a:cubicBezTo>
                    <a:pt x="395" y="1"/>
                    <a:pt x="392" y="1"/>
                    <a:pt x="389" y="1"/>
                  </a:cubicBezTo>
                  <a:cubicBezTo>
                    <a:pt x="173" y="11"/>
                    <a:pt x="0" y="189"/>
                    <a:pt x="0" y="408"/>
                  </a:cubicBezTo>
                  <a:cubicBezTo>
                    <a:pt x="0" y="627"/>
                    <a:pt x="173" y="805"/>
                    <a:pt x="389" y="815"/>
                  </a:cubicBezTo>
                  <a:cubicBezTo>
                    <a:pt x="392" y="815"/>
                    <a:pt x="395" y="815"/>
                    <a:pt x="398" y="815"/>
                  </a:cubicBezTo>
                  <a:cubicBezTo>
                    <a:pt x="401" y="815"/>
                    <a:pt x="404" y="815"/>
                    <a:pt x="407" y="815"/>
                  </a:cubicBezTo>
                  <a:cubicBezTo>
                    <a:pt x="412" y="815"/>
                    <a:pt x="416" y="815"/>
                    <a:pt x="421" y="815"/>
                  </a:cubicBezTo>
                  <a:cubicBezTo>
                    <a:pt x="821" y="806"/>
                    <a:pt x="1072" y="408"/>
                    <a:pt x="1072" y="408"/>
                  </a:cubicBezTo>
                  <a:cubicBezTo>
                    <a:pt x="1072" y="408"/>
                    <a:pt x="821" y="9"/>
                    <a:pt x="421" y="1"/>
                  </a:cubicBezTo>
                  <a:close/>
                </a:path>
              </a:pathLst>
            </a:custGeom>
            <a:gradFill>
              <a:gsLst>
                <a:gs pos="0">
                  <a:srgbClr val="DADADA"/>
                </a:gs>
                <a:gs pos="100000">
                  <a:sysClr val="window" lastClr="FFFFFF"/>
                </a:gs>
              </a:gsLst>
              <a:lin ang="5400000" scaled="1"/>
            </a:gradFill>
            <a:ln w="28575" cap="flat">
              <a:gradFill>
                <a:gsLst>
                  <a:gs pos="0">
                    <a:sysClr val="window" lastClr="FFFFFF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228600" dir="5400000" algn="t" rotWithShape="0">
                <a:sysClr val="windowText" lastClr="000000">
                  <a:lumMod val="85000"/>
                  <a:lumOff val="15000"/>
                  <a:alpha val="28000"/>
                </a:sysClr>
              </a:outerShdw>
            </a:effectLst>
          </p:spPr>
          <p:txBody>
            <a:bodyPr/>
            <a:lstStyle/>
            <a:p>
              <a:pPr defTabSz="1218565" fontAlgn="auto">
                <a:defRPr/>
              </a:pPr>
              <a:endParaRPr lang="zh-CN" altLang="en-US" sz="2400" b="1" kern="0" noProof="1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endParaRPr>
            </a:p>
          </p:txBody>
        </p:sp>
        <p:sp>
          <p:nvSpPr>
            <p:cNvPr id="30" name="Freeform 17"/>
            <p:cNvSpPr/>
            <p:nvPr/>
          </p:nvSpPr>
          <p:spPr bwMode="auto">
            <a:xfrm>
              <a:off x="7752881" y="1987550"/>
              <a:ext cx="3527425" cy="2609850"/>
            </a:xfrm>
            <a:custGeom>
              <a:avLst/>
              <a:gdLst>
                <a:gd name="T0" fmla="*/ 346 w 939"/>
                <a:gd name="T1" fmla="*/ 695 h 695"/>
                <a:gd name="T2" fmla="*/ 340 w 939"/>
                <a:gd name="T3" fmla="*/ 695 h 695"/>
                <a:gd name="T4" fmla="*/ 340 w 939"/>
                <a:gd name="T5" fmla="*/ 695 h 695"/>
                <a:gd name="T6" fmla="*/ 333 w 939"/>
                <a:gd name="T7" fmla="*/ 695 h 695"/>
                <a:gd name="T8" fmla="*/ 332 w 939"/>
                <a:gd name="T9" fmla="*/ 695 h 695"/>
                <a:gd name="T10" fmla="*/ 0 w 939"/>
                <a:gd name="T11" fmla="*/ 348 h 695"/>
                <a:gd name="T12" fmla="*/ 332 w 939"/>
                <a:gd name="T13" fmla="*/ 1 h 695"/>
                <a:gd name="T14" fmla="*/ 333 w 939"/>
                <a:gd name="T15" fmla="*/ 1 h 695"/>
                <a:gd name="T16" fmla="*/ 339 w 939"/>
                <a:gd name="T17" fmla="*/ 0 h 695"/>
                <a:gd name="T18" fmla="*/ 340 w 939"/>
                <a:gd name="T19" fmla="*/ 0 h 695"/>
                <a:gd name="T20" fmla="*/ 346 w 939"/>
                <a:gd name="T21" fmla="*/ 0 h 695"/>
                <a:gd name="T22" fmla="*/ 349 w 939"/>
                <a:gd name="T23" fmla="*/ 0 h 695"/>
                <a:gd name="T24" fmla="*/ 358 w 939"/>
                <a:gd name="T25" fmla="*/ 0 h 695"/>
                <a:gd name="T26" fmla="*/ 360 w 939"/>
                <a:gd name="T27" fmla="*/ 1 h 695"/>
                <a:gd name="T28" fmla="*/ 794 w 939"/>
                <a:gd name="T29" fmla="*/ 190 h 695"/>
                <a:gd name="T30" fmla="*/ 939 w 939"/>
                <a:gd name="T31" fmla="*/ 348 h 695"/>
                <a:gd name="T32" fmla="*/ 794 w 939"/>
                <a:gd name="T33" fmla="*/ 505 h 695"/>
                <a:gd name="T34" fmla="*/ 360 w 939"/>
                <a:gd name="T35" fmla="*/ 695 h 695"/>
                <a:gd name="T36" fmla="*/ 358 w 939"/>
                <a:gd name="T37" fmla="*/ 695 h 695"/>
                <a:gd name="T38" fmla="*/ 348 w 939"/>
                <a:gd name="T39" fmla="*/ 695 h 695"/>
                <a:gd name="T40" fmla="*/ 346 w 939"/>
                <a:gd name="T41" fmla="*/ 695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39" h="695">
                  <a:moveTo>
                    <a:pt x="346" y="695"/>
                  </a:moveTo>
                  <a:cubicBezTo>
                    <a:pt x="344" y="695"/>
                    <a:pt x="342" y="695"/>
                    <a:pt x="340" y="695"/>
                  </a:cubicBezTo>
                  <a:cubicBezTo>
                    <a:pt x="340" y="695"/>
                    <a:pt x="340" y="695"/>
                    <a:pt x="340" y="695"/>
                  </a:cubicBezTo>
                  <a:cubicBezTo>
                    <a:pt x="338" y="695"/>
                    <a:pt x="336" y="695"/>
                    <a:pt x="333" y="695"/>
                  </a:cubicBezTo>
                  <a:cubicBezTo>
                    <a:pt x="332" y="695"/>
                    <a:pt x="332" y="695"/>
                    <a:pt x="332" y="695"/>
                  </a:cubicBezTo>
                  <a:cubicBezTo>
                    <a:pt x="146" y="686"/>
                    <a:pt x="0" y="534"/>
                    <a:pt x="0" y="348"/>
                  </a:cubicBezTo>
                  <a:cubicBezTo>
                    <a:pt x="0" y="161"/>
                    <a:pt x="146" y="9"/>
                    <a:pt x="332" y="1"/>
                  </a:cubicBezTo>
                  <a:cubicBezTo>
                    <a:pt x="333" y="1"/>
                    <a:pt x="333" y="1"/>
                    <a:pt x="333" y="1"/>
                  </a:cubicBezTo>
                  <a:cubicBezTo>
                    <a:pt x="335" y="1"/>
                    <a:pt x="337" y="0"/>
                    <a:pt x="339" y="0"/>
                  </a:cubicBezTo>
                  <a:cubicBezTo>
                    <a:pt x="340" y="0"/>
                    <a:pt x="340" y="0"/>
                    <a:pt x="340" y="0"/>
                  </a:cubicBezTo>
                  <a:cubicBezTo>
                    <a:pt x="342" y="0"/>
                    <a:pt x="344" y="0"/>
                    <a:pt x="346" y="0"/>
                  </a:cubicBezTo>
                  <a:cubicBezTo>
                    <a:pt x="349" y="0"/>
                    <a:pt x="349" y="0"/>
                    <a:pt x="349" y="0"/>
                  </a:cubicBezTo>
                  <a:cubicBezTo>
                    <a:pt x="352" y="0"/>
                    <a:pt x="355" y="0"/>
                    <a:pt x="358" y="0"/>
                  </a:cubicBezTo>
                  <a:cubicBezTo>
                    <a:pt x="360" y="1"/>
                    <a:pt x="360" y="1"/>
                    <a:pt x="360" y="1"/>
                  </a:cubicBezTo>
                  <a:cubicBezTo>
                    <a:pt x="510" y="4"/>
                    <a:pt x="656" y="68"/>
                    <a:pt x="794" y="190"/>
                  </a:cubicBezTo>
                  <a:cubicBezTo>
                    <a:pt x="862" y="251"/>
                    <a:pt x="912" y="312"/>
                    <a:pt x="939" y="348"/>
                  </a:cubicBezTo>
                  <a:cubicBezTo>
                    <a:pt x="912" y="384"/>
                    <a:pt x="862" y="445"/>
                    <a:pt x="794" y="505"/>
                  </a:cubicBezTo>
                  <a:cubicBezTo>
                    <a:pt x="656" y="628"/>
                    <a:pt x="510" y="692"/>
                    <a:pt x="360" y="695"/>
                  </a:cubicBezTo>
                  <a:cubicBezTo>
                    <a:pt x="358" y="695"/>
                    <a:pt x="358" y="695"/>
                    <a:pt x="358" y="695"/>
                  </a:cubicBezTo>
                  <a:cubicBezTo>
                    <a:pt x="355" y="695"/>
                    <a:pt x="352" y="695"/>
                    <a:pt x="348" y="695"/>
                  </a:cubicBezTo>
                  <a:cubicBezTo>
                    <a:pt x="347" y="695"/>
                    <a:pt x="347" y="695"/>
                    <a:pt x="346" y="695"/>
                  </a:cubicBezTo>
                  <a:close/>
                </a:path>
              </a:pathLst>
            </a:custGeom>
            <a:gradFill>
              <a:gsLst>
                <a:gs pos="0">
                  <a:srgbClr val="DADADA"/>
                </a:gs>
                <a:gs pos="100000">
                  <a:sysClr val="window" lastClr="FFFFFF"/>
                </a:gs>
              </a:gsLst>
              <a:lin ang="5400000" scaled="1"/>
            </a:gradFill>
            <a:ln w="28575" cap="flat">
              <a:gradFill>
                <a:gsLst>
                  <a:gs pos="0">
                    <a:sysClr val="window" lastClr="FFFFFF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228600" dir="5400000" algn="t" rotWithShape="0">
                <a:sysClr val="windowText" lastClr="000000">
                  <a:lumMod val="85000"/>
                  <a:lumOff val="15000"/>
                  <a:alpha val="28000"/>
                </a:sysClr>
              </a:outerShdw>
            </a:effectLst>
          </p:spPr>
          <p:txBody>
            <a:bodyPr/>
            <a:lstStyle/>
            <a:p>
              <a:pPr defTabSz="1218565" fontAlgn="auto">
                <a:defRPr/>
              </a:pPr>
              <a:endParaRPr lang="zh-CN" altLang="en-US" sz="2400" b="1" kern="0" noProof="1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endParaRPr>
            </a:p>
          </p:txBody>
        </p:sp>
      </p:grpSp>
      <p:sp>
        <p:nvSpPr>
          <p:cNvPr id="31" name="文本框 808"/>
          <p:cNvSpPr txBox="1">
            <a:spLocks noChangeArrowheads="1"/>
          </p:cNvSpPr>
          <p:nvPr/>
        </p:nvSpPr>
        <p:spPr bwMode="auto">
          <a:xfrm>
            <a:off x="381053" y="415357"/>
            <a:ext cx="1022221" cy="58475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14" tIns="45708" rIns="91414" bIns="45708">
            <a:spAutoFit/>
          </a:bodyPr>
          <a:lstStyle/>
          <a:p>
            <a:pPr algn="ctr" defTabSz="1219200"/>
            <a:r>
              <a:rPr lang="en-US" altLang="zh-CN" sz="3200" b="1" dirty="0" smtClean="0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rPr>
              <a:t>05</a:t>
            </a:r>
            <a:endParaRPr lang="zh-CN" altLang="en-US" sz="3200" b="1" dirty="0">
              <a:solidFill>
                <a:srgbClr val="C00000"/>
              </a:solidFill>
              <a:latin typeface="思源黑体 CN Regular" pitchFamily="34" charset="-122"/>
              <a:ea typeface="思源黑体 CN Regular" pitchFamily="34" charset="-122"/>
            </a:endParaRPr>
          </a:p>
        </p:txBody>
      </p:sp>
      <p:pic>
        <p:nvPicPr>
          <p:cNvPr id="16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0298" y="1857364"/>
            <a:ext cx="4282828" cy="4286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mp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21600000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椭圆 30"/>
          <p:cNvSpPr/>
          <p:nvPr/>
        </p:nvSpPr>
        <p:spPr>
          <a:xfrm>
            <a:off x="3943927" y="1092746"/>
            <a:ext cx="4403120" cy="4403672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  <a:lumOff val="5000"/>
                </a:schemeClr>
              </a:gs>
              <a:gs pos="0">
                <a:schemeClr val="bg1">
                  <a:lumMod val="75000"/>
                </a:schemeClr>
              </a:gs>
              <a:gs pos="70000">
                <a:srgbClr val="FAFAFA"/>
              </a:gs>
            </a:gsLst>
            <a:lin ang="8100000" scaled="1"/>
            <a:tileRect/>
          </a:gradFill>
          <a:ln w="25400">
            <a:solidFill>
              <a:schemeClr val="bg1"/>
            </a:solidFill>
          </a:ln>
          <a:effectLst>
            <a:outerShdw blurRad="254000" dist="1270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00"/>
          </a:p>
        </p:txBody>
      </p:sp>
      <p:sp>
        <p:nvSpPr>
          <p:cNvPr id="2" name="弧形 1"/>
          <p:cNvSpPr/>
          <p:nvPr/>
        </p:nvSpPr>
        <p:spPr>
          <a:xfrm>
            <a:off x="3572520" y="731273"/>
            <a:ext cx="5125952" cy="5126619"/>
          </a:xfrm>
          <a:prstGeom prst="arc">
            <a:avLst>
              <a:gd name="adj1" fmla="val 16200000"/>
              <a:gd name="adj2" fmla="val 2420510"/>
            </a:avLst>
          </a:prstGeom>
          <a:ln w="25400">
            <a:solidFill>
              <a:srgbClr val="C0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sp>
        <p:nvSpPr>
          <p:cNvPr id="12" name="弧形 11"/>
          <p:cNvSpPr/>
          <p:nvPr/>
        </p:nvSpPr>
        <p:spPr>
          <a:xfrm flipH="1" flipV="1">
            <a:off x="3572520" y="731273"/>
            <a:ext cx="5125952" cy="5126619"/>
          </a:xfrm>
          <a:prstGeom prst="arc">
            <a:avLst>
              <a:gd name="adj1" fmla="val 18128240"/>
              <a:gd name="adj2" fmla="val 2142810"/>
            </a:avLst>
          </a:prstGeom>
          <a:ln w="25400">
            <a:solidFill>
              <a:srgbClr val="C0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4664158" y="2643182"/>
            <a:ext cx="2931246" cy="1354213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pPr algn="ctr"/>
            <a:r>
              <a:rPr lang="zh-CN" altLang="en-US" sz="8000" b="1" dirty="0" smtClean="0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rPr>
              <a:t>第</a:t>
            </a:r>
            <a:r>
              <a:rPr lang="en-US" altLang="zh-CN" sz="8000" b="1" dirty="0" smtClean="0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rPr>
              <a:t>6</a:t>
            </a:r>
            <a:r>
              <a:rPr lang="zh-CN" altLang="en-US" sz="8000" b="1" dirty="0" smtClean="0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rPr>
              <a:t>天</a:t>
            </a:r>
            <a:endParaRPr lang="en-US" altLang="zh-CN" sz="8000" b="1" dirty="0" smtClean="0">
              <a:solidFill>
                <a:srgbClr val="C00000"/>
              </a:solidFill>
              <a:latin typeface="思源黑体 CN Regular" pitchFamily="34" charset="-122"/>
              <a:ea typeface="思源黑体 CN Regular" pitchFamily="34" charset="-122"/>
            </a:endParaRPr>
          </a:p>
        </p:txBody>
      </p:sp>
      <p:pic>
        <p:nvPicPr>
          <p:cNvPr id="1026" name="Picture 2" descr="G:\素材素材\鼠png\1 (5)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-548528" y="1357298"/>
            <a:ext cx="4953032" cy="3714719"/>
          </a:xfrm>
          <a:prstGeom prst="rect">
            <a:avLst/>
          </a:prstGeom>
          <a:noFill/>
        </p:spPr>
      </p:pic>
      <p:pic>
        <p:nvPicPr>
          <p:cNvPr id="1027" name="Picture 3" descr="G:\素材素材\鼠png\1 (4)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23966" y="1178706"/>
            <a:ext cx="5715040" cy="4286216"/>
          </a:xfrm>
          <a:prstGeom prst="rect">
            <a:avLst/>
          </a:prstGeom>
          <a:noFill/>
        </p:spPr>
      </p:pic>
      <p:pic>
        <p:nvPicPr>
          <p:cNvPr id="10" name="图片 19"/>
          <p:cNvPicPr>
            <a:picLocks noChangeAspect="1"/>
          </p:cNvPicPr>
          <p:nvPr/>
        </p:nvPicPr>
        <p:blipFill>
          <a:blip r:embed="rId3" cstate="print"/>
          <a:srcRect t="42577" b="33920"/>
          <a:stretch>
            <a:fillRect/>
          </a:stretch>
        </p:blipFill>
        <p:spPr bwMode="auto">
          <a:xfrm>
            <a:off x="-1587" y="5857892"/>
            <a:ext cx="12192000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2" grpId="0" animBg="1"/>
      <p:bldP spid="1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21"/>
          <p:cNvGrpSpPr/>
          <p:nvPr/>
        </p:nvGrpSpPr>
        <p:grpSpPr>
          <a:xfrm>
            <a:off x="863488" y="321008"/>
            <a:ext cx="10375254" cy="1007767"/>
            <a:chOff x="4555084" y="1092328"/>
            <a:chExt cx="7537939" cy="1150809"/>
          </a:xfrm>
        </p:grpSpPr>
        <p:pic>
          <p:nvPicPr>
            <p:cNvPr id="175" name="图片 174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>
              <a:off x="4926460" y="2041830"/>
              <a:ext cx="3646270" cy="201307"/>
            </a:xfrm>
            <a:prstGeom prst="rect">
              <a:avLst/>
            </a:prstGeom>
          </p:spPr>
        </p:pic>
        <p:grpSp>
          <p:nvGrpSpPr>
            <p:cNvPr id="3" name="组合 123"/>
            <p:cNvGrpSpPr/>
            <p:nvPr/>
          </p:nvGrpSpPr>
          <p:grpSpPr>
            <a:xfrm>
              <a:off x="4555084" y="1092328"/>
              <a:ext cx="7537939" cy="974451"/>
              <a:chOff x="4555084" y="1092328"/>
              <a:chExt cx="7537939" cy="974451"/>
            </a:xfrm>
          </p:grpSpPr>
          <p:pic>
            <p:nvPicPr>
              <p:cNvPr id="179" name="图片 178"/>
              <p:cNvPicPr>
                <a:picLocks noChangeAspect="1"/>
              </p:cNvPicPr>
              <p:nvPr/>
            </p:nvPicPr>
            <p:blipFill rotWithShape="1">
              <a:blip r:embed="rId1" cstate="print">
                <a:extLst>
                  <a:ext uri="{BEBA8EAE-BF5A-486C-A8C5-ECC9F3942E4B}">
                    <a14:imgProps xmlns:a14="http://schemas.microsoft.com/office/drawing/2010/main">
                      <a14:imgLayer r:embed="rId2">
                        <a14:imgEffect>
                          <a14:saturation sat="66000"/>
                        </a14:imgEffect>
                      </a14:imgLayer>
                    </a14:imgProps>
                  </a:ext>
                </a:extLst>
              </a:blip>
              <a:srcRect t="76775"/>
              <a:stretch>
                <a:fillRect/>
              </a:stretch>
            </p:blipFill>
            <p:spPr>
              <a:xfrm rot="16200000">
                <a:off x="8600149" y="1414521"/>
                <a:ext cx="958122" cy="346394"/>
              </a:xfrm>
              <a:prstGeom prst="rect">
                <a:avLst/>
              </a:prstGeom>
            </p:spPr>
          </p:pic>
          <p:sp>
            <p:nvSpPr>
              <p:cNvPr id="180" name="圆角矩形 179"/>
              <p:cNvSpPr/>
              <p:nvPr/>
            </p:nvSpPr>
            <p:spPr>
              <a:xfrm>
                <a:off x="4555084" y="1092328"/>
                <a:ext cx="7537939" cy="924163"/>
              </a:xfrm>
              <a:prstGeom prst="roundRect">
                <a:avLst>
                  <a:gd name="adj" fmla="val 9218"/>
                </a:avLst>
              </a:prstGeom>
              <a:solidFill>
                <a:srgbClr val="C00000"/>
              </a:solidFill>
              <a:ln>
                <a:noFill/>
              </a:ln>
              <a:effectLst>
                <a:outerShdw blurRad="76200" dist="38100" dir="2700000" algn="tl" rotWithShape="0">
                  <a:prstClr val="black">
                    <a:alpha val="1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bg1"/>
                  </a:solidFill>
                  <a:ea typeface="思源黑体 CN Regular" pitchFamily="34" charset="-122"/>
                </a:endParaRPr>
              </a:p>
            </p:txBody>
          </p:sp>
        </p:grpSp>
      </p:grpSp>
      <p:sp>
        <p:nvSpPr>
          <p:cNvPr id="182" name="矩形 181"/>
          <p:cNvSpPr/>
          <p:nvPr/>
        </p:nvSpPr>
        <p:spPr>
          <a:xfrm>
            <a:off x="1594612" y="538443"/>
            <a:ext cx="94298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那个一再惹怒您的人，绝不会因为你的斥责而改变他的航向</a:t>
            </a:r>
            <a:endParaRPr lang="zh-CN" altLang="en-US" sz="2400" dirty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grpSp>
        <p:nvGrpSpPr>
          <p:cNvPr id="4" name="组合 797"/>
          <p:cNvGrpSpPr/>
          <p:nvPr/>
        </p:nvGrpSpPr>
        <p:grpSpPr bwMode="auto">
          <a:xfrm>
            <a:off x="308728" y="214290"/>
            <a:ext cx="1308860" cy="1008080"/>
            <a:chOff x="7502850" y="1762125"/>
            <a:chExt cx="4027488" cy="3060700"/>
          </a:xfrm>
        </p:grpSpPr>
        <p:sp>
          <p:nvSpPr>
            <p:cNvPr id="185" name="Freeform 10"/>
            <p:cNvSpPr/>
            <p:nvPr/>
          </p:nvSpPr>
          <p:spPr bwMode="auto">
            <a:xfrm>
              <a:off x="7502850" y="1762125"/>
              <a:ext cx="4027488" cy="3060700"/>
            </a:xfrm>
            <a:custGeom>
              <a:avLst/>
              <a:gdLst>
                <a:gd name="T0" fmla="*/ 421 w 1072"/>
                <a:gd name="T1" fmla="*/ 1 h 815"/>
                <a:gd name="T2" fmla="*/ 407 w 1072"/>
                <a:gd name="T3" fmla="*/ 0 h 815"/>
                <a:gd name="T4" fmla="*/ 398 w 1072"/>
                <a:gd name="T5" fmla="*/ 1 h 815"/>
                <a:gd name="T6" fmla="*/ 389 w 1072"/>
                <a:gd name="T7" fmla="*/ 1 h 815"/>
                <a:gd name="T8" fmla="*/ 0 w 1072"/>
                <a:gd name="T9" fmla="*/ 408 h 815"/>
                <a:gd name="T10" fmla="*/ 389 w 1072"/>
                <a:gd name="T11" fmla="*/ 815 h 815"/>
                <a:gd name="T12" fmla="*/ 398 w 1072"/>
                <a:gd name="T13" fmla="*/ 815 h 815"/>
                <a:gd name="T14" fmla="*/ 407 w 1072"/>
                <a:gd name="T15" fmla="*/ 815 h 815"/>
                <a:gd name="T16" fmla="*/ 421 w 1072"/>
                <a:gd name="T17" fmla="*/ 815 h 815"/>
                <a:gd name="T18" fmla="*/ 1072 w 1072"/>
                <a:gd name="T19" fmla="*/ 408 h 815"/>
                <a:gd name="T20" fmla="*/ 421 w 1072"/>
                <a:gd name="T21" fmla="*/ 1 h 8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72" h="815">
                  <a:moveTo>
                    <a:pt x="421" y="1"/>
                  </a:moveTo>
                  <a:cubicBezTo>
                    <a:pt x="416" y="0"/>
                    <a:pt x="412" y="0"/>
                    <a:pt x="407" y="0"/>
                  </a:cubicBezTo>
                  <a:cubicBezTo>
                    <a:pt x="404" y="0"/>
                    <a:pt x="401" y="0"/>
                    <a:pt x="398" y="1"/>
                  </a:cubicBezTo>
                  <a:cubicBezTo>
                    <a:pt x="395" y="1"/>
                    <a:pt x="392" y="1"/>
                    <a:pt x="389" y="1"/>
                  </a:cubicBezTo>
                  <a:cubicBezTo>
                    <a:pt x="173" y="11"/>
                    <a:pt x="0" y="189"/>
                    <a:pt x="0" y="408"/>
                  </a:cubicBezTo>
                  <a:cubicBezTo>
                    <a:pt x="0" y="627"/>
                    <a:pt x="173" y="805"/>
                    <a:pt x="389" y="815"/>
                  </a:cubicBezTo>
                  <a:cubicBezTo>
                    <a:pt x="392" y="815"/>
                    <a:pt x="395" y="815"/>
                    <a:pt x="398" y="815"/>
                  </a:cubicBezTo>
                  <a:cubicBezTo>
                    <a:pt x="401" y="815"/>
                    <a:pt x="404" y="815"/>
                    <a:pt x="407" y="815"/>
                  </a:cubicBezTo>
                  <a:cubicBezTo>
                    <a:pt x="412" y="815"/>
                    <a:pt x="416" y="815"/>
                    <a:pt x="421" y="815"/>
                  </a:cubicBezTo>
                  <a:cubicBezTo>
                    <a:pt x="821" y="806"/>
                    <a:pt x="1072" y="408"/>
                    <a:pt x="1072" y="408"/>
                  </a:cubicBezTo>
                  <a:cubicBezTo>
                    <a:pt x="1072" y="408"/>
                    <a:pt x="821" y="9"/>
                    <a:pt x="421" y="1"/>
                  </a:cubicBezTo>
                  <a:close/>
                </a:path>
              </a:pathLst>
            </a:custGeom>
            <a:gradFill>
              <a:gsLst>
                <a:gs pos="0">
                  <a:srgbClr val="DADADA"/>
                </a:gs>
                <a:gs pos="100000">
                  <a:sysClr val="window" lastClr="FFFFFF"/>
                </a:gs>
              </a:gsLst>
              <a:lin ang="5400000" scaled="1"/>
            </a:gradFill>
            <a:ln w="28575" cap="flat">
              <a:gradFill>
                <a:gsLst>
                  <a:gs pos="0">
                    <a:sysClr val="window" lastClr="FFFFFF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228600" dir="5400000" algn="t" rotWithShape="0">
                <a:sysClr val="windowText" lastClr="000000">
                  <a:lumMod val="85000"/>
                  <a:lumOff val="15000"/>
                  <a:alpha val="28000"/>
                </a:sysClr>
              </a:outerShdw>
            </a:effectLst>
          </p:spPr>
          <p:txBody>
            <a:bodyPr/>
            <a:lstStyle/>
            <a:p>
              <a:pPr defTabSz="1218565" fontAlgn="auto">
                <a:defRPr/>
              </a:pPr>
              <a:endParaRPr lang="zh-CN" altLang="en-US" sz="2400" b="1" kern="0" noProof="1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endParaRPr>
            </a:p>
          </p:txBody>
        </p:sp>
        <p:sp>
          <p:nvSpPr>
            <p:cNvPr id="188" name="Freeform 17"/>
            <p:cNvSpPr/>
            <p:nvPr/>
          </p:nvSpPr>
          <p:spPr bwMode="auto">
            <a:xfrm>
              <a:off x="7752881" y="1987550"/>
              <a:ext cx="3527425" cy="2609850"/>
            </a:xfrm>
            <a:custGeom>
              <a:avLst/>
              <a:gdLst>
                <a:gd name="T0" fmla="*/ 346 w 939"/>
                <a:gd name="T1" fmla="*/ 695 h 695"/>
                <a:gd name="T2" fmla="*/ 340 w 939"/>
                <a:gd name="T3" fmla="*/ 695 h 695"/>
                <a:gd name="T4" fmla="*/ 340 w 939"/>
                <a:gd name="T5" fmla="*/ 695 h 695"/>
                <a:gd name="T6" fmla="*/ 333 w 939"/>
                <a:gd name="T7" fmla="*/ 695 h 695"/>
                <a:gd name="T8" fmla="*/ 332 w 939"/>
                <a:gd name="T9" fmla="*/ 695 h 695"/>
                <a:gd name="T10" fmla="*/ 0 w 939"/>
                <a:gd name="T11" fmla="*/ 348 h 695"/>
                <a:gd name="T12" fmla="*/ 332 w 939"/>
                <a:gd name="T13" fmla="*/ 1 h 695"/>
                <a:gd name="T14" fmla="*/ 333 w 939"/>
                <a:gd name="T15" fmla="*/ 1 h 695"/>
                <a:gd name="T16" fmla="*/ 339 w 939"/>
                <a:gd name="T17" fmla="*/ 0 h 695"/>
                <a:gd name="T18" fmla="*/ 340 w 939"/>
                <a:gd name="T19" fmla="*/ 0 h 695"/>
                <a:gd name="T20" fmla="*/ 346 w 939"/>
                <a:gd name="T21" fmla="*/ 0 h 695"/>
                <a:gd name="T22" fmla="*/ 349 w 939"/>
                <a:gd name="T23" fmla="*/ 0 h 695"/>
                <a:gd name="T24" fmla="*/ 358 w 939"/>
                <a:gd name="T25" fmla="*/ 0 h 695"/>
                <a:gd name="T26" fmla="*/ 360 w 939"/>
                <a:gd name="T27" fmla="*/ 1 h 695"/>
                <a:gd name="T28" fmla="*/ 794 w 939"/>
                <a:gd name="T29" fmla="*/ 190 h 695"/>
                <a:gd name="T30" fmla="*/ 939 w 939"/>
                <a:gd name="T31" fmla="*/ 348 h 695"/>
                <a:gd name="T32" fmla="*/ 794 w 939"/>
                <a:gd name="T33" fmla="*/ 505 h 695"/>
                <a:gd name="T34" fmla="*/ 360 w 939"/>
                <a:gd name="T35" fmla="*/ 695 h 695"/>
                <a:gd name="T36" fmla="*/ 358 w 939"/>
                <a:gd name="T37" fmla="*/ 695 h 695"/>
                <a:gd name="T38" fmla="*/ 348 w 939"/>
                <a:gd name="T39" fmla="*/ 695 h 695"/>
                <a:gd name="T40" fmla="*/ 346 w 939"/>
                <a:gd name="T41" fmla="*/ 695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39" h="695">
                  <a:moveTo>
                    <a:pt x="346" y="695"/>
                  </a:moveTo>
                  <a:cubicBezTo>
                    <a:pt x="344" y="695"/>
                    <a:pt x="342" y="695"/>
                    <a:pt x="340" y="695"/>
                  </a:cubicBezTo>
                  <a:cubicBezTo>
                    <a:pt x="340" y="695"/>
                    <a:pt x="340" y="695"/>
                    <a:pt x="340" y="695"/>
                  </a:cubicBezTo>
                  <a:cubicBezTo>
                    <a:pt x="338" y="695"/>
                    <a:pt x="336" y="695"/>
                    <a:pt x="333" y="695"/>
                  </a:cubicBezTo>
                  <a:cubicBezTo>
                    <a:pt x="332" y="695"/>
                    <a:pt x="332" y="695"/>
                    <a:pt x="332" y="695"/>
                  </a:cubicBezTo>
                  <a:cubicBezTo>
                    <a:pt x="146" y="686"/>
                    <a:pt x="0" y="534"/>
                    <a:pt x="0" y="348"/>
                  </a:cubicBezTo>
                  <a:cubicBezTo>
                    <a:pt x="0" y="161"/>
                    <a:pt x="146" y="9"/>
                    <a:pt x="332" y="1"/>
                  </a:cubicBezTo>
                  <a:cubicBezTo>
                    <a:pt x="333" y="1"/>
                    <a:pt x="333" y="1"/>
                    <a:pt x="333" y="1"/>
                  </a:cubicBezTo>
                  <a:cubicBezTo>
                    <a:pt x="335" y="1"/>
                    <a:pt x="337" y="0"/>
                    <a:pt x="339" y="0"/>
                  </a:cubicBezTo>
                  <a:cubicBezTo>
                    <a:pt x="340" y="0"/>
                    <a:pt x="340" y="0"/>
                    <a:pt x="340" y="0"/>
                  </a:cubicBezTo>
                  <a:cubicBezTo>
                    <a:pt x="342" y="0"/>
                    <a:pt x="344" y="0"/>
                    <a:pt x="346" y="0"/>
                  </a:cubicBezTo>
                  <a:cubicBezTo>
                    <a:pt x="349" y="0"/>
                    <a:pt x="349" y="0"/>
                    <a:pt x="349" y="0"/>
                  </a:cubicBezTo>
                  <a:cubicBezTo>
                    <a:pt x="352" y="0"/>
                    <a:pt x="355" y="0"/>
                    <a:pt x="358" y="0"/>
                  </a:cubicBezTo>
                  <a:cubicBezTo>
                    <a:pt x="360" y="1"/>
                    <a:pt x="360" y="1"/>
                    <a:pt x="360" y="1"/>
                  </a:cubicBezTo>
                  <a:cubicBezTo>
                    <a:pt x="510" y="4"/>
                    <a:pt x="656" y="68"/>
                    <a:pt x="794" y="190"/>
                  </a:cubicBezTo>
                  <a:cubicBezTo>
                    <a:pt x="862" y="251"/>
                    <a:pt x="912" y="312"/>
                    <a:pt x="939" y="348"/>
                  </a:cubicBezTo>
                  <a:cubicBezTo>
                    <a:pt x="912" y="384"/>
                    <a:pt x="862" y="445"/>
                    <a:pt x="794" y="505"/>
                  </a:cubicBezTo>
                  <a:cubicBezTo>
                    <a:pt x="656" y="628"/>
                    <a:pt x="510" y="692"/>
                    <a:pt x="360" y="695"/>
                  </a:cubicBezTo>
                  <a:cubicBezTo>
                    <a:pt x="358" y="695"/>
                    <a:pt x="358" y="695"/>
                    <a:pt x="358" y="695"/>
                  </a:cubicBezTo>
                  <a:cubicBezTo>
                    <a:pt x="355" y="695"/>
                    <a:pt x="352" y="695"/>
                    <a:pt x="348" y="695"/>
                  </a:cubicBezTo>
                  <a:cubicBezTo>
                    <a:pt x="347" y="695"/>
                    <a:pt x="347" y="695"/>
                    <a:pt x="346" y="695"/>
                  </a:cubicBezTo>
                  <a:close/>
                </a:path>
              </a:pathLst>
            </a:custGeom>
            <a:gradFill>
              <a:gsLst>
                <a:gs pos="0">
                  <a:srgbClr val="DADADA"/>
                </a:gs>
                <a:gs pos="100000">
                  <a:sysClr val="window" lastClr="FFFFFF"/>
                </a:gs>
              </a:gsLst>
              <a:lin ang="5400000" scaled="1"/>
            </a:gradFill>
            <a:ln w="28575" cap="flat">
              <a:gradFill>
                <a:gsLst>
                  <a:gs pos="0">
                    <a:sysClr val="window" lastClr="FFFFFF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228600" dir="5400000" algn="t" rotWithShape="0">
                <a:sysClr val="windowText" lastClr="000000">
                  <a:lumMod val="85000"/>
                  <a:lumOff val="15000"/>
                  <a:alpha val="28000"/>
                </a:sysClr>
              </a:outerShdw>
            </a:effectLst>
          </p:spPr>
          <p:txBody>
            <a:bodyPr/>
            <a:lstStyle/>
            <a:p>
              <a:pPr defTabSz="1218565" fontAlgn="auto">
                <a:defRPr/>
              </a:pPr>
              <a:endParaRPr lang="zh-CN" altLang="en-US" sz="2400" b="1" kern="0" noProof="1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endParaRPr>
            </a:p>
          </p:txBody>
        </p:sp>
      </p:grpSp>
      <p:sp>
        <p:nvSpPr>
          <p:cNvPr id="189" name="文本框 808"/>
          <p:cNvSpPr txBox="1">
            <a:spLocks noChangeArrowheads="1"/>
          </p:cNvSpPr>
          <p:nvPr/>
        </p:nvSpPr>
        <p:spPr bwMode="auto">
          <a:xfrm>
            <a:off x="381053" y="415357"/>
            <a:ext cx="1022221" cy="58475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14" tIns="45708" rIns="91414" bIns="45708">
            <a:spAutoFit/>
          </a:bodyPr>
          <a:lstStyle/>
          <a:p>
            <a:pPr algn="ctr" defTabSz="1219200"/>
            <a:r>
              <a:rPr lang="en-US" altLang="zh-CN" sz="3200" b="1" dirty="0" smtClean="0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rPr>
              <a:t>06</a:t>
            </a:r>
            <a:endParaRPr lang="zh-CN" altLang="en-US" sz="3200" b="1" dirty="0">
              <a:solidFill>
                <a:srgbClr val="C00000"/>
              </a:solidFill>
              <a:latin typeface="思源黑体 CN Regular" pitchFamily="34" charset="-122"/>
              <a:ea typeface="思源黑体 CN Regular" pitchFamily="34" charset="-122"/>
            </a:endParaRPr>
          </a:p>
        </p:txBody>
      </p:sp>
      <p:sp>
        <p:nvSpPr>
          <p:cNvPr id="190" name="圆角矩形 189"/>
          <p:cNvSpPr/>
          <p:nvPr/>
        </p:nvSpPr>
        <p:spPr>
          <a:xfrm>
            <a:off x="1611577" y="1857364"/>
            <a:ext cx="5218792" cy="4558415"/>
          </a:xfrm>
          <a:prstGeom prst="roundRect">
            <a:avLst>
              <a:gd name="adj" fmla="val 4670"/>
            </a:avLst>
          </a:prstGeom>
          <a:solidFill>
            <a:srgbClr val="C00000"/>
          </a:solidFill>
          <a:ln w="22225">
            <a:gradFill flip="none" rotWithShape="1">
              <a:gsLst>
                <a:gs pos="0">
                  <a:schemeClr val="bg1">
                    <a:lumMod val="65000"/>
                  </a:schemeClr>
                </a:gs>
                <a:gs pos="100000">
                  <a:schemeClr val="tx1">
                    <a:lumMod val="85000"/>
                    <a:lumOff val="15000"/>
                  </a:schemeClr>
                </a:gs>
              </a:gsLst>
              <a:lin ang="2700000" scaled="1"/>
              <a:tileRect/>
            </a:gradFill>
          </a:ln>
          <a:effectLst>
            <a:outerShdw blurRad="1397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2" name="圆角矩形 191"/>
          <p:cNvSpPr/>
          <p:nvPr/>
        </p:nvSpPr>
        <p:spPr>
          <a:xfrm>
            <a:off x="2023240" y="2571744"/>
            <a:ext cx="4429156" cy="3499263"/>
          </a:xfrm>
          <a:prstGeom prst="roundRect">
            <a:avLst>
              <a:gd name="adj" fmla="val 3438"/>
            </a:avLst>
          </a:prstGeom>
          <a:blipFill dpi="0" rotWithShape="1">
            <a:blip r:embed="rId3" cstate="print"/>
            <a:srcRect/>
            <a:tile tx="-19050" ty="0" sx="100000" sy="100000" flip="none" algn="ctr"/>
          </a:blipFill>
          <a:ln w="25400">
            <a:noFill/>
          </a:ln>
          <a:effectLst>
            <a:outerShdw blurRad="177800" dist="889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4" name="TextBox 193"/>
          <p:cNvSpPr txBox="1"/>
          <p:nvPr/>
        </p:nvSpPr>
        <p:spPr>
          <a:xfrm>
            <a:off x="1666050" y="1928802"/>
            <a:ext cx="5000660" cy="615541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pPr algn="ctr"/>
            <a:r>
              <a:rPr lang="zh-CN" altLang="en-US" sz="3200" b="1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小故事</a:t>
            </a:r>
            <a:endParaRPr lang="zh-CN" altLang="en-US" sz="3200" b="1" dirty="0" smtClean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195" name="TextBox 194"/>
          <p:cNvSpPr txBox="1"/>
          <p:nvPr/>
        </p:nvSpPr>
        <p:spPr>
          <a:xfrm>
            <a:off x="2451868" y="3000372"/>
            <a:ext cx="3571900" cy="2834803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 smtClean="0">
                <a:latin typeface="思源黑体 CN Bold" pitchFamily="34" charset="-122"/>
                <a:ea typeface="思源黑体 CN Bold" pitchFamily="34" charset="-122"/>
              </a:rPr>
              <a:t>农夫驾船发现前面有一只小船，正顺流向他而来，他大呼小叫、厉声斥骂都不管用，靠近才发现那是一条空船</a:t>
            </a:r>
            <a:endParaRPr lang="zh-CN" altLang="en-US" sz="2400" dirty="0"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7435998" y="1857364"/>
            <a:ext cx="2571768" cy="2143140"/>
          </a:xfrm>
          <a:prstGeom prst="rect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7452528" y="4286256"/>
            <a:ext cx="2571768" cy="2143140"/>
          </a:xfrm>
          <a:prstGeom prst="rect">
            <a:avLst/>
          </a:prstGeom>
          <a:blipFill dpi="0" rotWithShape="1"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 advTm="8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0" grpId="0" animBg="1"/>
      <p:bldP spid="192" grpId="0" animBg="1"/>
      <p:bldP spid="16" grpId="0" animBg="1"/>
      <p:bldP spid="1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084" name="图片 64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6095206" y="1457348"/>
            <a:ext cx="4540102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" name="文本框 14"/>
          <p:cNvSpPr txBox="1">
            <a:spLocks noChangeArrowheads="1"/>
          </p:cNvSpPr>
          <p:nvPr/>
        </p:nvSpPr>
        <p:spPr bwMode="auto">
          <a:xfrm>
            <a:off x="6553861" y="2485964"/>
            <a:ext cx="3412073" cy="55559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38" tIns="45719" rIns="91438" bIns="45719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700" b="1" dirty="0" smtClean="0">
                <a:latin typeface="思源黑体 CN Regular" pitchFamily="34" charset="-122"/>
                <a:ea typeface="思源黑体 CN Regular" pitchFamily="34" charset="-122"/>
              </a:rPr>
              <a:t>做更好的自己</a:t>
            </a:r>
            <a:endParaRPr lang="zh-CN" altLang="en-US" sz="2700" b="1" dirty="0">
              <a:latin typeface="思源黑体 CN Regular" pitchFamily="34" charset="-122"/>
              <a:ea typeface="思源黑体 CN Regular" pitchFamily="3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738147" y="3278229"/>
            <a:ext cx="3214711" cy="2280805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 smtClean="0">
                <a:latin typeface="思源黑体 CN Bold" pitchFamily="34" charset="-122"/>
                <a:ea typeface="思源黑体 CN Bold" pitchFamily="34" charset="-122"/>
              </a:rPr>
              <a:t>找出促使你愤怒的诱饵，暗示自己不要立即发火，要学着管理自己的愤怒</a:t>
            </a:r>
            <a:endParaRPr lang="zh-CN" altLang="en-US" sz="2400" dirty="0">
              <a:latin typeface="思源黑体 CN Bold" pitchFamily="34" charset="-122"/>
              <a:ea typeface="思源黑体 CN Bold" pitchFamily="34" charset="-122"/>
            </a:endParaRPr>
          </a:p>
        </p:txBody>
      </p:sp>
      <p:grpSp>
        <p:nvGrpSpPr>
          <p:cNvPr id="2" name="组合 121"/>
          <p:cNvGrpSpPr/>
          <p:nvPr/>
        </p:nvGrpSpPr>
        <p:grpSpPr>
          <a:xfrm>
            <a:off x="863488" y="321008"/>
            <a:ext cx="10375254" cy="1007767"/>
            <a:chOff x="4555084" y="1092328"/>
            <a:chExt cx="7537939" cy="1150809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>
              <a:off x="4926460" y="2041830"/>
              <a:ext cx="3646270" cy="201307"/>
            </a:xfrm>
            <a:prstGeom prst="rect">
              <a:avLst/>
            </a:prstGeom>
          </p:spPr>
        </p:pic>
        <p:grpSp>
          <p:nvGrpSpPr>
            <p:cNvPr id="3" name="组合 123"/>
            <p:cNvGrpSpPr/>
            <p:nvPr/>
          </p:nvGrpSpPr>
          <p:grpSpPr>
            <a:xfrm>
              <a:off x="4555084" y="1092328"/>
              <a:ext cx="7537939" cy="974451"/>
              <a:chOff x="4555084" y="1092328"/>
              <a:chExt cx="7537939" cy="974451"/>
            </a:xfrm>
          </p:grpSpPr>
          <p:pic>
            <p:nvPicPr>
              <p:cNvPr id="25" name="图片 24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66000"/>
                        </a14:imgEffect>
                      </a14:imgLayer>
                    </a14:imgProps>
                  </a:ext>
                </a:extLst>
              </a:blip>
              <a:srcRect t="76775"/>
              <a:stretch>
                <a:fillRect/>
              </a:stretch>
            </p:blipFill>
            <p:spPr>
              <a:xfrm rot="16200000">
                <a:off x="8600149" y="1414521"/>
                <a:ext cx="958122" cy="346394"/>
              </a:xfrm>
              <a:prstGeom prst="rect">
                <a:avLst/>
              </a:prstGeom>
            </p:spPr>
          </p:pic>
          <p:sp>
            <p:nvSpPr>
              <p:cNvPr id="26" name="圆角矩形 25"/>
              <p:cNvSpPr/>
              <p:nvPr/>
            </p:nvSpPr>
            <p:spPr>
              <a:xfrm>
                <a:off x="4555084" y="1092328"/>
                <a:ext cx="7537939" cy="924163"/>
              </a:xfrm>
              <a:prstGeom prst="roundRect">
                <a:avLst>
                  <a:gd name="adj" fmla="val 9218"/>
                </a:avLst>
              </a:prstGeom>
              <a:solidFill>
                <a:srgbClr val="C00000"/>
              </a:solidFill>
              <a:ln>
                <a:noFill/>
              </a:ln>
              <a:effectLst>
                <a:outerShdw blurRad="76200" dist="38100" dir="2700000" algn="tl" rotWithShape="0">
                  <a:prstClr val="black">
                    <a:alpha val="1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bg1"/>
                  </a:solidFill>
                  <a:ea typeface="思源黑体 CN Regular" pitchFamily="34" charset="-122"/>
                </a:endParaRPr>
              </a:p>
            </p:txBody>
          </p:sp>
        </p:grpSp>
      </p:grpSp>
      <p:sp>
        <p:nvSpPr>
          <p:cNvPr id="27" name="矩形 26"/>
          <p:cNvSpPr/>
          <p:nvPr/>
        </p:nvSpPr>
        <p:spPr>
          <a:xfrm>
            <a:off x="1594612" y="538443"/>
            <a:ext cx="94298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那个一再惹怒您的人，绝不会因为你的斥责而改变他的航向</a:t>
            </a:r>
            <a:endParaRPr lang="zh-CN" altLang="en-US" sz="2400" dirty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grpSp>
        <p:nvGrpSpPr>
          <p:cNvPr id="4" name="组合 797"/>
          <p:cNvGrpSpPr/>
          <p:nvPr/>
        </p:nvGrpSpPr>
        <p:grpSpPr bwMode="auto">
          <a:xfrm>
            <a:off x="308728" y="214290"/>
            <a:ext cx="1308860" cy="1008080"/>
            <a:chOff x="7502850" y="1762125"/>
            <a:chExt cx="4027488" cy="3060700"/>
          </a:xfrm>
        </p:grpSpPr>
        <p:sp>
          <p:nvSpPr>
            <p:cNvPr id="29" name="Freeform 10"/>
            <p:cNvSpPr/>
            <p:nvPr/>
          </p:nvSpPr>
          <p:spPr bwMode="auto">
            <a:xfrm>
              <a:off x="7502850" y="1762125"/>
              <a:ext cx="4027488" cy="3060700"/>
            </a:xfrm>
            <a:custGeom>
              <a:avLst/>
              <a:gdLst>
                <a:gd name="T0" fmla="*/ 421 w 1072"/>
                <a:gd name="T1" fmla="*/ 1 h 815"/>
                <a:gd name="T2" fmla="*/ 407 w 1072"/>
                <a:gd name="T3" fmla="*/ 0 h 815"/>
                <a:gd name="T4" fmla="*/ 398 w 1072"/>
                <a:gd name="T5" fmla="*/ 1 h 815"/>
                <a:gd name="T6" fmla="*/ 389 w 1072"/>
                <a:gd name="T7" fmla="*/ 1 h 815"/>
                <a:gd name="T8" fmla="*/ 0 w 1072"/>
                <a:gd name="T9" fmla="*/ 408 h 815"/>
                <a:gd name="T10" fmla="*/ 389 w 1072"/>
                <a:gd name="T11" fmla="*/ 815 h 815"/>
                <a:gd name="T12" fmla="*/ 398 w 1072"/>
                <a:gd name="T13" fmla="*/ 815 h 815"/>
                <a:gd name="T14" fmla="*/ 407 w 1072"/>
                <a:gd name="T15" fmla="*/ 815 h 815"/>
                <a:gd name="T16" fmla="*/ 421 w 1072"/>
                <a:gd name="T17" fmla="*/ 815 h 815"/>
                <a:gd name="T18" fmla="*/ 1072 w 1072"/>
                <a:gd name="T19" fmla="*/ 408 h 815"/>
                <a:gd name="T20" fmla="*/ 421 w 1072"/>
                <a:gd name="T21" fmla="*/ 1 h 8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72" h="815">
                  <a:moveTo>
                    <a:pt x="421" y="1"/>
                  </a:moveTo>
                  <a:cubicBezTo>
                    <a:pt x="416" y="0"/>
                    <a:pt x="412" y="0"/>
                    <a:pt x="407" y="0"/>
                  </a:cubicBezTo>
                  <a:cubicBezTo>
                    <a:pt x="404" y="0"/>
                    <a:pt x="401" y="0"/>
                    <a:pt x="398" y="1"/>
                  </a:cubicBezTo>
                  <a:cubicBezTo>
                    <a:pt x="395" y="1"/>
                    <a:pt x="392" y="1"/>
                    <a:pt x="389" y="1"/>
                  </a:cubicBezTo>
                  <a:cubicBezTo>
                    <a:pt x="173" y="11"/>
                    <a:pt x="0" y="189"/>
                    <a:pt x="0" y="408"/>
                  </a:cubicBezTo>
                  <a:cubicBezTo>
                    <a:pt x="0" y="627"/>
                    <a:pt x="173" y="805"/>
                    <a:pt x="389" y="815"/>
                  </a:cubicBezTo>
                  <a:cubicBezTo>
                    <a:pt x="392" y="815"/>
                    <a:pt x="395" y="815"/>
                    <a:pt x="398" y="815"/>
                  </a:cubicBezTo>
                  <a:cubicBezTo>
                    <a:pt x="401" y="815"/>
                    <a:pt x="404" y="815"/>
                    <a:pt x="407" y="815"/>
                  </a:cubicBezTo>
                  <a:cubicBezTo>
                    <a:pt x="412" y="815"/>
                    <a:pt x="416" y="815"/>
                    <a:pt x="421" y="815"/>
                  </a:cubicBezTo>
                  <a:cubicBezTo>
                    <a:pt x="821" y="806"/>
                    <a:pt x="1072" y="408"/>
                    <a:pt x="1072" y="408"/>
                  </a:cubicBezTo>
                  <a:cubicBezTo>
                    <a:pt x="1072" y="408"/>
                    <a:pt x="821" y="9"/>
                    <a:pt x="421" y="1"/>
                  </a:cubicBezTo>
                  <a:close/>
                </a:path>
              </a:pathLst>
            </a:custGeom>
            <a:gradFill>
              <a:gsLst>
                <a:gs pos="0">
                  <a:srgbClr val="DADADA"/>
                </a:gs>
                <a:gs pos="100000">
                  <a:sysClr val="window" lastClr="FFFFFF"/>
                </a:gs>
              </a:gsLst>
              <a:lin ang="5400000" scaled="1"/>
            </a:gradFill>
            <a:ln w="28575" cap="flat">
              <a:gradFill>
                <a:gsLst>
                  <a:gs pos="0">
                    <a:sysClr val="window" lastClr="FFFFFF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228600" dir="5400000" algn="t" rotWithShape="0">
                <a:sysClr val="windowText" lastClr="000000">
                  <a:lumMod val="85000"/>
                  <a:lumOff val="15000"/>
                  <a:alpha val="28000"/>
                </a:sysClr>
              </a:outerShdw>
            </a:effectLst>
          </p:spPr>
          <p:txBody>
            <a:bodyPr/>
            <a:lstStyle/>
            <a:p>
              <a:pPr defTabSz="1218565" fontAlgn="auto">
                <a:defRPr/>
              </a:pPr>
              <a:endParaRPr lang="zh-CN" altLang="en-US" sz="2400" b="1" kern="0" noProof="1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endParaRPr>
            </a:p>
          </p:txBody>
        </p:sp>
        <p:sp>
          <p:nvSpPr>
            <p:cNvPr id="30" name="Freeform 17"/>
            <p:cNvSpPr/>
            <p:nvPr/>
          </p:nvSpPr>
          <p:spPr bwMode="auto">
            <a:xfrm>
              <a:off x="7752881" y="1987550"/>
              <a:ext cx="3527425" cy="2609850"/>
            </a:xfrm>
            <a:custGeom>
              <a:avLst/>
              <a:gdLst>
                <a:gd name="T0" fmla="*/ 346 w 939"/>
                <a:gd name="T1" fmla="*/ 695 h 695"/>
                <a:gd name="T2" fmla="*/ 340 w 939"/>
                <a:gd name="T3" fmla="*/ 695 h 695"/>
                <a:gd name="T4" fmla="*/ 340 w 939"/>
                <a:gd name="T5" fmla="*/ 695 h 695"/>
                <a:gd name="T6" fmla="*/ 333 w 939"/>
                <a:gd name="T7" fmla="*/ 695 h 695"/>
                <a:gd name="T8" fmla="*/ 332 w 939"/>
                <a:gd name="T9" fmla="*/ 695 h 695"/>
                <a:gd name="T10" fmla="*/ 0 w 939"/>
                <a:gd name="T11" fmla="*/ 348 h 695"/>
                <a:gd name="T12" fmla="*/ 332 w 939"/>
                <a:gd name="T13" fmla="*/ 1 h 695"/>
                <a:gd name="T14" fmla="*/ 333 w 939"/>
                <a:gd name="T15" fmla="*/ 1 h 695"/>
                <a:gd name="T16" fmla="*/ 339 w 939"/>
                <a:gd name="T17" fmla="*/ 0 h 695"/>
                <a:gd name="T18" fmla="*/ 340 w 939"/>
                <a:gd name="T19" fmla="*/ 0 h 695"/>
                <a:gd name="T20" fmla="*/ 346 w 939"/>
                <a:gd name="T21" fmla="*/ 0 h 695"/>
                <a:gd name="T22" fmla="*/ 349 w 939"/>
                <a:gd name="T23" fmla="*/ 0 h 695"/>
                <a:gd name="T24" fmla="*/ 358 w 939"/>
                <a:gd name="T25" fmla="*/ 0 h 695"/>
                <a:gd name="T26" fmla="*/ 360 w 939"/>
                <a:gd name="T27" fmla="*/ 1 h 695"/>
                <a:gd name="T28" fmla="*/ 794 w 939"/>
                <a:gd name="T29" fmla="*/ 190 h 695"/>
                <a:gd name="T30" fmla="*/ 939 w 939"/>
                <a:gd name="T31" fmla="*/ 348 h 695"/>
                <a:gd name="T32" fmla="*/ 794 w 939"/>
                <a:gd name="T33" fmla="*/ 505 h 695"/>
                <a:gd name="T34" fmla="*/ 360 w 939"/>
                <a:gd name="T35" fmla="*/ 695 h 695"/>
                <a:gd name="T36" fmla="*/ 358 w 939"/>
                <a:gd name="T37" fmla="*/ 695 h 695"/>
                <a:gd name="T38" fmla="*/ 348 w 939"/>
                <a:gd name="T39" fmla="*/ 695 h 695"/>
                <a:gd name="T40" fmla="*/ 346 w 939"/>
                <a:gd name="T41" fmla="*/ 695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39" h="695">
                  <a:moveTo>
                    <a:pt x="346" y="695"/>
                  </a:moveTo>
                  <a:cubicBezTo>
                    <a:pt x="344" y="695"/>
                    <a:pt x="342" y="695"/>
                    <a:pt x="340" y="695"/>
                  </a:cubicBezTo>
                  <a:cubicBezTo>
                    <a:pt x="340" y="695"/>
                    <a:pt x="340" y="695"/>
                    <a:pt x="340" y="695"/>
                  </a:cubicBezTo>
                  <a:cubicBezTo>
                    <a:pt x="338" y="695"/>
                    <a:pt x="336" y="695"/>
                    <a:pt x="333" y="695"/>
                  </a:cubicBezTo>
                  <a:cubicBezTo>
                    <a:pt x="332" y="695"/>
                    <a:pt x="332" y="695"/>
                    <a:pt x="332" y="695"/>
                  </a:cubicBezTo>
                  <a:cubicBezTo>
                    <a:pt x="146" y="686"/>
                    <a:pt x="0" y="534"/>
                    <a:pt x="0" y="348"/>
                  </a:cubicBezTo>
                  <a:cubicBezTo>
                    <a:pt x="0" y="161"/>
                    <a:pt x="146" y="9"/>
                    <a:pt x="332" y="1"/>
                  </a:cubicBezTo>
                  <a:cubicBezTo>
                    <a:pt x="333" y="1"/>
                    <a:pt x="333" y="1"/>
                    <a:pt x="333" y="1"/>
                  </a:cubicBezTo>
                  <a:cubicBezTo>
                    <a:pt x="335" y="1"/>
                    <a:pt x="337" y="0"/>
                    <a:pt x="339" y="0"/>
                  </a:cubicBezTo>
                  <a:cubicBezTo>
                    <a:pt x="340" y="0"/>
                    <a:pt x="340" y="0"/>
                    <a:pt x="340" y="0"/>
                  </a:cubicBezTo>
                  <a:cubicBezTo>
                    <a:pt x="342" y="0"/>
                    <a:pt x="344" y="0"/>
                    <a:pt x="346" y="0"/>
                  </a:cubicBezTo>
                  <a:cubicBezTo>
                    <a:pt x="349" y="0"/>
                    <a:pt x="349" y="0"/>
                    <a:pt x="349" y="0"/>
                  </a:cubicBezTo>
                  <a:cubicBezTo>
                    <a:pt x="352" y="0"/>
                    <a:pt x="355" y="0"/>
                    <a:pt x="358" y="0"/>
                  </a:cubicBezTo>
                  <a:cubicBezTo>
                    <a:pt x="360" y="1"/>
                    <a:pt x="360" y="1"/>
                    <a:pt x="360" y="1"/>
                  </a:cubicBezTo>
                  <a:cubicBezTo>
                    <a:pt x="510" y="4"/>
                    <a:pt x="656" y="68"/>
                    <a:pt x="794" y="190"/>
                  </a:cubicBezTo>
                  <a:cubicBezTo>
                    <a:pt x="862" y="251"/>
                    <a:pt x="912" y="312"/>
                    <a:pt x="939" y="348"/>
                  </a:cubicBezTo>
                  <a:cubicBezTo>
                    <a:pt x="912" y="384"/>
                    <a:pt x="862" y="445"/>
                    <a:pt x="794" y="505"/>
                  </a:cubicBezTo>
                  <a:cubicBezTo>
                    <a:pt x="656" y="628"/>
                    <a:pt x="510" y="692"/>
                    <a:pt x="360" y="695"/>
                  </a:cubicBezTo>
                  <a:cubicBezTo>
                    <a:pt x="358" y="695"/>
                    <a:pt x="358" y="695"/>
                    <a:pt x="358" y="695"/>
                  </a:cubicBezTo>
                  <a:cubicBezTo>
                    <a:pt x="355" y="695"/>
                    <a:pt x="352" y="695"/>
                    <a:pt x="348" y="695"/>
                  </a:cubicBezTo>
                  <a:cubicBezTo>
                    <a:pt x="347" y="695"/>
                    <a:pt x="347" y="695"/>
                    <a:pt x="346" y="695"/>
                  </a:cubicBezTo>
                  <a:close/>
                </a:path>
              </a:pathLst>
            </a:custGeom>
            <a:gradFill>
              <a:gsLst>
                <a:gs pos="0">
                  <a:srgbClr val="DADADA"/>
                </a:gs>
                <a:gs pos="100000">
                  <a:sysClr val="window" lastClr="FFFFFF"/>
                </a:gs>
              </a:gsLst>
              <a:lin ang="5400000" scaled="1"/>
            </a:gradFill>
            <a:ln w="28575" cap="flat">
              <a:gradFill>
                <a:gsLst>
                  <a:gs pos="0">
                    <a:sysClr val="window" lastClr="FFFFFF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228600" dir="5400000" algn="t" rotWithShape="0">
                <a:sysClr val="windowText" lastClr="000000">
                  <a:lumMod val="85000"/>
                  <a:lumOff val="15000"/>
                  <a:alpha val="28000"/>
                </a:sysClr>
              </a:outerShdw>
            </a:effectLst>
          </p:spPr>
          <p:txBody>
            <a:bodyPr/>
            <a:lstStyle/>
            <a:p>
              <a:pPr defTabSz="1218565" fontAlgn="auto">
                <a:defRPr/>
              </a:pPr>
              <a:endParaRPr lang="zh-CN" altLang="en-US" sz="2400" b="1" kern="0" noProof="1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endParaRPr>
            </a:p>
          </p:txBody>
        </p:sp>
      </p:grpSp>
      <p:sp>
        <p:nvSpPr>
          <p:cNvPr id="31" name="文本框 808"/>
          <p:cNvSpPr txBox="1">
            <a:spLocks noChangeArrowheads="1"/>
          </p:cNvSpPr>
          <p:nvPr/>
        </p:nvSpPr>
        <p:spPr bwMode="auto">
          <a:xfrm>
            <a:off x="381053" y="415357"/>
            <a:ext cx="1022221" cy="58475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14" tIns="45708" rIns="91414" bIns="45708">
            <a:spAutoFit/>
          </a:bodyPr>
          <a:lstStyle/>
          <a:p>
            <a:pPr algn="ctr" defTabSz="1219200"/>
            <a:r>
              <a:rPr lang="en-US" altLang="zh-CN" sz="3200" b="1" dirty="0" smtClean="0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rPr>
              <a:t>06</a:t>
            </a:r>
            <a:endParaRPr lang="zh-CN" altLang="en-US" sz="3200" b="1" dirty="0">
              <a:solidFill>
                <a:srgbClr val="C00000"/>
              </a:solidFill>
              <a:latin typeface="思源黑体 CN Regular" pitchFamily="34" charset="-122"/>
              <a:ea typeface="思源黑体 CN Regular" pitchFamily="34" charset="-122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4" cstate="print"/>
          <a:srcRect t="3629" b="2689"/>
          <a:stretch>
            <a:fillRect/>
          </a:stretch>
        </p:blipFill>
        <p:spPr bwMode="auto">
          <a:xfrm>
            <a:off x="2308992" y="1571612"/>
            <a:ext cx="3505205" cy="476109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椭圆 30"/>
          <p:cNvSpPr/>
          <p:nvPr/>
        </p:nvSpPr>
        <p:spPr>
          <a:xfrm>
            <a:off x="3943927" y="1092746"/>
            <a:ext cx="4403120" cy="4403672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  <a:lumOff val="5000"/>
                </a:schemeClr>
              </a:gs>
              <a:gs pos="0">
                <a:schemeClr val="bg1">
                  <a:lumMod val="75000"/>
                </a:schemeClr>
              </a:gs>
              <a:gs pos="70000">
                <a:srgbClr val="FAFAFA"/>
              </a:gs>
            </a:gsLst>
            <a:lin ang="8100000" scaled="1"/>
            <a:tileRect/>
          </a:gradFill>
          <a:ln w="25400">
            <a:solidFill>
              <a:schemeClr val="bg1"/>
            </a:solidFill>
          </a:ln>
          <a:effectLst>
            <a:outerShdw blurRad="254000" dist="1270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00"/>
          </a:p>
        </p:txBody>
      </p:sp>
      <p:sp>
        <p:nvSpPr>
          <p:cNvPr id="2" name="弧形 1"/>
          <p:cNvSpPr/>
          <p:nvPr/>
        </p:nvSpPr>
        <p:spPr>
          <a:xfrm>
            <a:off x="3572520" y="731273"/>
            <a:ext cx="5125952" cy="5126619"/>
          </a:xfrm>
          <a:prstGeom prst="arc">
            <a:avLst>
              <a:gd name="adj1" fmla="val 16200000"/>
              <a:gd name="adj2" fmla="val 2420510"/>
            </a:avLst>
          </a:prstGeom>
          <a:ln w="25400">
            <a:solidFill>
              <a:srgbClr val="C0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sp>
        <p:nvSpPr>
          <p:cNvPr id="12" name="弧形 11"/>
          <p:cNvSpPr/>
          <p:nvPr/>
        </p:nvSpPr>
        <p:spPr>
          <a:xfrm flipH="1" flipV="1">
            <a:off x="3572520" y="731273"/>
            <a:ext cx="5125952" cy="5126619"/>
          </a:xfrm>
          <a:prstGeom prst="arc">
            <a:avLst>
              <a:gd name="adj1" fmla="val 18128240"/>
              <a:gd name="adj2" fmla="val 2142810"/>
            </a:avLst>
          </a:prstGeom>
          <a:ln w="25400">
            <a:solidFill>
              <a:srgbClr val="C0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4664158" y="2643182"/>
            <a:ext cx="2931246" cy="1354213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pPr algn="ctr"/>
            <a:r>
              <a:rPr lang="zh-CN" altLang="en-US" sz="8000" b="1" dirty="0" smtClean="0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rPr>
              <a:t>第</a:t>
            </a:r>
            <a:r>
              <a:rPr lang="en-US" altLang="zh-CN" sz="8000" b="1" dirty="0" smtClean="0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rPr>
              <a:t>7</a:t>
            </a:r>
            <a:r>
              <a:rPr lang="zh-CN" altLang="en-US" sz="8000" b="1" dirty="0" smtClean="0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rPr>
              <a:t>天</a:t>
            </a:r>
            <a:endParaRPr lang="en-US" altLang="zh-CN" sz="8000" b="1" dirty="0" smtClean="0">
              <a:solidFill>
                <a:srgbClr val="C00000"/>
              </a:solidFill>
              <a:latin typeface="思源黑体 CN Regular" pitchFamily="34" charset="-122"/>
              <a:ea typeface="思源黑体 CN Regular" pitchFamily="34" charset="-122"/>
            </a:endParaRPr>
          </a:p>
        </p:txBody>
      </p:sp>
      <p:pic>
        <p:nvPicPr>
          <p:cNvPr id="1026" name="Picture 2" descr="G:\素材素材\鼠png\1 (5)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-548528" y="1357298"/>
            <a:ext cx="4953032" cy="3714719"/>
          </a:xfrm>
          <a:prstGeom prst="rect">
            <a:avLst/>
          </a:prstGeom>
          <a:noFill/>
        </p:spPr>
      </p:pic>
      <p:pic>
        <p:nvPicPr>
          <p:cNvPr id="1027" name="Picture 3" descr="G:\素材素材\鼠png\1 (4)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23966" y="1178706"/>
            <a:ext cx="5715040" cy="4286216"/>
          </a:xfrm>
          <a:prstGeom prst="rect">
            <a:avLst/>
          </a:prstGeom>
          <a:noFill/>
        </p:spPr>
      </p:pic>
      <p:pic>
        <p:nvPicPr>
          <p:cNvPr id="10" name="图片 19"/>
          <p:cNvPicPr>
            <a:picLocks noChangeAspect="1"/>
          </p:cNvPicPr>
          <p:nvPr/>
        </p:nvPicPr>
        <p:blipFill>
          <a:blip r:embed="rId3" cstate="print"/>
          <a:srcRect t="42577" b="33920"/>
          <a:stretch>
            <a:fillRect/>
          </a:stretch>
        </p:blipFill>
        <p:spPr bwMode="auto">
          <a:xfrm>
            <a:off x="-1587" y="5857892"/>
            <a:ext cx="12192000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2" grpId="0" animBg="1"/>
      <p:bldP spid="1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21"/>
          <p:cNvGrpSpPr/>
          <p:nvPr/>
        </p:nvGrpSpPr>
        <p:grpSpPr>
          <a:xfrm>
            <a:off x="863488" y="321008"/>
            <a:ext cx="10375254" cy="1007767"/>
            <a:chOff x="4555084" y="1092328"/>
            <a:chExt cx="7537939" cy="1150809"/>
          </a:xfrm>
        </p:grpSpPr>
        <p:pic>
          <p:nvPicPr>
            <p:cNvPr id="175" name="图片 174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>
              <a:off x="4926460" y="2041830"/>
              <a:ext cx="3646270" cy="201307"/>
            </a:xfrm>
            <a:prstGeom prst="rect">
              <a:avLst/>
            </a:prstGeom>
          </p:spPr>
        </p:pic>
        <p:grpSp>
          <p:nvGrpSpPr>
            <p:cNvPr id="3" name="组合 123"/>
            <p:cNvGrpSpPr/>
            <p:nvPr/>
          </p:nvGrpSpPr>
          <p:grpSpPr>
            <a:xfrm>
              <a:off x="4555084" y="1092328"/>
              <a:ext cx="7537939" cy="974451"/>
              <a:chOff x="4555084" y="1092328"/>
              <a:chExt cx="7537939" cy="974451"/>
            </a:xfrm>
          </p:grpSpPr>
          <p:pic>
            <p:nvPicPr>
              <p:cNvPr id="179" name="图片 178"/>
              <p:cNvPicPr>
                <a:picLocks noChangeAspect="1"/>
              </p:cNvPicPr>
              <p:nvPr/>
            </p:nvPicPr>
            <p:blipFill rotWithShape="1">
              <a:blip r:embed="rId1" cstate="print">
                <a:extLst>
                  <a:ext uri="{BEBA8EAE-BF5A-486C-A8C5-ECC9F3942E4B}">
                    <a14:imgProps xmlns:a14="http://schemas.microsoft.com/office/drawing/2010/main">
                      <a14:imgLayer r:embed="rId2">
                        <a14:imgEffect>
                          <a14:saturation sat="66000"/>
                        </a14:imgEffect>
                      </a14:imgLayer>
                    </a14:imgProps>
                  </a:ext>
                </a:extLst>
              </a:blip>
              <a:srcRect t="76775"/>
              <a:stretch>
                <a:fillRect/>
              </a:stretch>
            </p:blipFill>
            <p:spPr>
              <a:xfrm rot="16200000">
                <a:off x="8600149" y="1414521"/>
                <a:ext cx="958122" cy="346394"/>
              </a:xfrm>
              <a:prstGeom prst="rect">
                <a:avLst/>
              </a:prstGeom>
            </p:spPr>
          </p:pic>
          <p:sp>
            <p:nvSpPr>
              <p:cNvPr id="180" name="圆角矩形 179"/>
              <p:cNvSpPr/>
              <p:nvPr/>
            </p:nvSpPr>
            <p:spPr>
              <a:xfrm>
                <a:off x="4555084" y="1092328"/>
                <a:ext cx="7537939" cy="924163"/>
              </a:xfrm>
              <a:prstGeom prst="roundRect">
                <a:avLst>
                  <a:gd name="adj" fmla="val 9218"/>
                </a:avLst>
              </a:prstGeom>
              <a:solidFill>
                <a:srgbClr val="C00000"/>
              </a:solidFill>
              <a:ln>
                <a:noFill/>
              </a:ln>
              <a:effectLst>
                <a:outerShdw blurRad="76200" dist="38100" dir="2700000" algn="tl" rotWithShape="0">
                  <a:prstClr val="black">
                    <a:alpha val="1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bg1"/>
                  </a:solidFill>
                  <a:ea typeface="思源黑体 CN Regular" pitchFamily="34" charset="-122"/>
                </a:endParaRPr>
              </a:p>
            </p:txBody>
          </p:sp>
        </p:grpSp>
      </p:grpSp>
      <p:sp>
        <p:nvSpPr>
          <p:cNvPr id="182" name="矩形 181"/>
          <p:cNvSpPr/>
          <p:nvPr/>
        </p:nvSpPr>
        <p:spPr>
          <a:xfrm>
            <a:off x="1594612" y="538443"/>
            <a:ext cx="94298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不抱怨世界怎样，关键在于自己本身</a:t>
            </a:r>
            <a:endParaRPr lang="zh-CN" altLang="en-US" sz="2400" dirty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grpSp>
        <p:nvGrpSpPr>
          <p:cNvPr id="4" name="组合 797"/>
          <p:cNvGrpSpPr/>
          <p:nvPr/>
        </p:nvGrpSpPr>
        <p:grpSpPr bwMode="auto">
          <a:xfrm>
            <a:off x="308728" y="214290"/>
            <a:ext cx="1308860" cy="1008080"/>
            <a:chOff x="7502850" y="1762125"/>
            <a:chExt cx="4027488" cy="3060700"/>
          </a:xfrm>
        </p:grpSpPr>
        <p:sp>
          <p:nvSpPr>
            <p:cNvPr id="185" name="Freeform 10"/>
            <p:cNvSpPr/>
            <p:nvPr/>
          </p:nvSpPr>
          <p:spPr bwMode="auto">
            <a:xfrm>
              <a:off x="7502850" y="1762125"/>
              <a:ext cx="4027488" cy="3060700"/>
            </a:xfrm>
            <a:custGeom>
              <a:avLst/>
              <a:gdLst>
                <a:gd name="T0" fmla="*/ 421 w 1072"/>
                <a:gd name="T1" fmla="*/ 1 h 815"/>
                <a:gd name="T2" fmla="*/ 407 w 1072"/>
                <a:gd name="T3" fmla="*/ 0 h 815"/>
                <a:gd name="T4" fmla="*/ 398 w 1072"/>
                <a:gd name="T5" fmla="*/ 1 h 815"/>
                <a:gd name="T6" fmla="*/ 389 w 1072"/>
                <a:gd name="T7" fmla="*/ 1 h 815"/>
                <a:gd name="T8" fmla="*/ 0 w 1072"/>
                <a:gd name="T9" fmla="*/ 408 h 815"/>
                <a:gd name="T10" fmla="*/ 389 w 1072"/>
                <a:gd name="T11" fmla="*/ 815 h 815"/>
                <a:gd name="T12" fmla="*/ 398 w 1072"/>
                <a:gd name="T13" fmla="*/ 815 h 815"/>
                <a:gd name="T14" fmla="*/ 407 w 1072"/>
                <a:gd name="T15" fmla="*/ 815 h 815"/>
                <a:gd name="T16" fmla="*/ 421 w 1072"/>
                <a:gd name="T17" fmla="*/ 815 h 815"/>
                <a:gd name="T18" fmla="*/ 1072 w 1072"/>
                <a:gd name="T19" fmla="*/ 408 h 815"/>
                <a:gd name="T20" fmla="*/ 421 w 1072"/>
                <a:gd name="T21" fmla="*/ 1 h 8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72" h="815">
                  <a:moveTo>
                    <a:pt x="421" y="1"/>
                  </a:moveTo>
                  <a:cubicBezTo>
                    <a:pt x="416" y="0"/>
                    <a:pt x="412" y="0"/>
                    <a:pt x="407" y="0"/>
                  </a:cubicBezTo>
                  <a:cubicBezTo>
                    <a:pt x="404" y="0"/>
                    <a:pt x="401" y="0"/>
                    <a:pt x="398" y="1"/>
                  </a:cubicBezTo>
                  <a:cubicBezTo>
                    <a:pt x="395" y="1"/>
                    <a:pt x="392" y="1"/>
                    <a:pt x="389" y="1"/>
                  </a:cubicBezTo>
                  <a:cubicBezTo>
                    <a:pt x="173" y="11"/>
                    <a:pt x="0" y="189"/>
                    <a:pt x="0" y="408"/>
                  </a:cubicBezTo>
                  <a:cubicBezTo>
                    <a:pt x="0" y="627"/>
                    <a:pt x="173" y="805"/>
                    <a:pt x="389" y="815"/>
                  </a:cubicBezTo>
                  <a:cubicBezTo>
                    <a:pt x="392" y="815"/>
                    <a:pt x="395" y="815"/>
                    <a:pt x="398" y="815"/>
                  </a:cubicBezTo>
                  <a:cubicBezTo>
                    <a:pt x="401" y="815"/>
                    <a:pt x="404" y="815"/>
                    <a:pt x="407" y="815"/>
                  </a:cubicBezTo>
                  <a:cubicBezTo>
                    <a:pt x="412" y="815"/>
                    <a:pt x="416" y="815"/>
                    <a:pt x="421" y="815"/>
                  </a:cubicBezTo>
                  <a:cubicBezTo>
                    <a:pt x="821" y="806"/>
                    <a:pt x="1072" y="408"/>
                    <a:pt x="1072" y="408"/>
                  </a:cubicBezTo>
                  <a:cubicBezTo>
                    <a:pt x="1072" y="408"/>
                    <a:pt x="821" y="9"/>
                    <a:pt x="421" y="1"/>
                  </a:cubicBezTo>
                  <a:close/>
                </a:path>
              </a:pathLst>
            </a:custGeom>
            <a:gradFill>
              <a:gsLst>
                <a:gs pos="0">
                  <a:srgbClr val="DADADA"/>
                </a:gs>
                <a:gs pos="100000">
                  <a:sysClr val="window" lastClr="FFFFFF"/>
                </a:gs>
              </a:gsLst>
              <a:lin ang="5400000" scaled="1"/>
            </a:gradFill>
            <a:ln w="28575" cap="flat">
              <a:gradFill>
                <a:gsLst>
                  <a:gs pos="0">
                    <a:sysClr val="window" lastClr="FFFFFF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228600" dir="5400000" algn="t" rotWithShape="0">
                <a:sysClr val="windowText" lastClr="000000">
                  <a:lumMod val="85000"/>
                  <a:lumOff val="15000"/>
                  <a:alpha val="28000"/>
                </a:sysClr>
              </a:outerShdw>
            </a:effectLst>
          </p:spPr>
          <p:txBody>
            <a:bodyPr/>
            <a:lstStyle/>
            <a:p>
              <a:pPr defTabSz="1218565" fontAlgn="auto">
                <a:defRPr/>
              </a:pPr>
              <a:endParaRPr lang="zh-CN" altLang="en-US" sz="2400" b="1" kern="0" noProof="1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endParaRPr>
            </a:p>
          </p:txBody>
        </p:sp>
        <p:sp>
          <p:nvSpPr>
            <p:cNvPr id="188" name="Freeform 17"/>
            <p:cNvSpPr/>
            <p:nvPr/>
          </p:nvSpPr>
          <p:spPr bwMode="auto">
            <a:xfrm>
              <a:off x="7752881" y="1987550"/>
              <a:ext cx="3527425" cy="2609850"/>
            </a:xfrm>
            <a:custGeom>
              <a:avLst/>
              <a:gdLst>
                <a:gd name="T0" fmla="*/ 346 w 939"/>
                <a:gd name="T1" fmla="*/ 695 h 695"/>
                <a:gd name="T2" fmla="*/ 340 w 939"/>
                <a:gd name="T3" fmla="*/ 695 h 695"/>
                <a:gd name="T4" fmla="*/ 340 w 939"/>
                <a:gd name="T5" fmla="*/ 695 h 695"/>
                <a:gd name="T6" fmla="*/ 333 w 939"/>
                <a:gd name="T7" fmla="*/ 695 h 695"/>
                <a:gd name="T8" fmla="*/ 332 w 939"/>
                <a:gd name="T9" fmla="*/ 695 h 695"/>
                <a:gd name="T10" fmla="*/ 0 w 939"/>
                <a:gd name="T11" fmla="*/ 348 h 695"/>
                <a:gd name="T12" fmla="*/ 332 w 939"/>
                <a:gd name="T13" fmla="*/ 1 h 695"/>
                <a:gd name="T14" fmla="*/ 333 w 939"/>
                <a:gd name="T15" fmla="*/ 1 h 695"/>
                <a:gd name="T16" fmla="*/ 339 w 939"/>
                <a:gd name="T17" fmla="*/ 0 h 695"/>
                <a:gd name="T18" fmla="*/ 340 w 939"/>
                <a:gd name="T19" fmla="*/ 0 h 695"/>
                <a:gd name="T20" fmla="*/ 346 w 939"/>
                <a:gd name="T21" fmla="*/ 0 h 695"/>
                <a:gd name="T22" fmla="*/ 349 w 939"/>
                <a:gd name="T23" fmla="*/ 0 h 695"/>
                <a:gd name="T24" fmla="*/ 358 w 939"/>
                <a:gd name="T25" fmla="*/ 0 h 695"/>
                <a:gd name="T26" fmla="*/ 360 w 939"/>
                <a:gd name="T27" fmla="*/ 1 h 695"/>
                <a:gd name="T28" fmla="*/ 794 w 939"/>
                <a:gd name="T29" fmla="*/ 190 h 695"/>
                <a:gd name="T30" fmla="*/ 939 w 939"/>
                <a:gd name="T31" fmla="*/ 348 h 695"/>
                <a:gd name="T32" fmla="*/ 794 w 939"/>
                <a:gd name="T33" fmla="*/ 505 h 695"/>
                <a:gd name="T34" fmla="*/ 360 w 939"/>
                <a:gd name="T35" fmla="*/ 695 h 695"/>
                <a:gd name="T36" fmla="*/ 358 w 939"/>
                <a:gd name="T37" fmla="*/ 695 h 695"/>
                <a:gd name="T38" fmla="*/ 348 w 939"/>
                <a:gd name="T39" fmla="*/ 695 h 695"/>
                <a:gd name="T40" fmla="*/ 346 w 939"/>
                <a:gd name="T41" fmla="*/ 695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39" h="695">
                  <a:moveTo>
                    <a:pt x="346" y="695"/>
                  </a:moveTo>
                  <a:cubicBezTo>
                    <a:pt x="344" y="695"/>
                    <a:pt x="342" y="695"/>
                    <a:pt x="340" y="695"/>
                  </a:cubicBezTo>
                  <a:cubicBezTo>
                    <a:pt x="340" y="695"/>
                    <a:pt x="340" y="695"/>
                    <a:pt x="340" y="695"/>
                  </a:cubicBezTo>
                  <a:cubicBezTo>
                    <a:pt x="338" y="695"/>
                    <a:pt x="336" y="695"/>
                    <a:pt x="333" y="695"/>
                  </a:cubicBezTo>
                  <a:cubicBezTo>
                    <a:pt x="332" y="695"/>
                    <a:pt x="332" y="695"/>
                    <a:pt x="332" y="695"/>
                  </a:cubicBezTo>
                  <a:cubicBezTo>
                    <a:pt x="146" y="686"/>
                    <a:pt x="0" y="534"/>
                    <a:pt x="0" y="348"/>
                  </a:cubicBezTo>
                  <a:cubicBezTo>
                    <a:pt x="0" y="161"/>
                    <a:pt x="146" y="9"/>
                    <a:pt x="332" y="1"/>
                  </a:cubicBezTo>
                  <a:cubicBezTo>
                    <a:pt x="333" y="1"/>
                    <a:pt x="333" y="1"/>
                    <a:pt x="333" y="1"/>
                  </a:cubicBezTo>
                  <a:cubicBezTo>
                    <a:pt x="335" y="1"/>
                    <a:pt x="337" y="0"/>
                    <a:pt x="339" y="0"/>
                  </a:cubicBezTo>
                  <a:cubicBezTo>
                    <a:pt x="340" y="0"/>
                    <a:pt x="340" y="0"/>
                    <a:pt x="340" y="0"/>
                  </a:cubicBezTo>
                  <a:cubicBezTo>
                    <a:pt x="342" y="0"/>
                    <a:pt x="344" y="0"/>
                    <a:pt x="346" y="0"/>
                  </a:cubicBezTo>
                  <a:cubicBezTo>
                    <a:pt x="349" y="0"/>
                    <a:pt x="349" y="0"/>
                    <a:pt x="349" y="0"/>
                  </a:cubicBezTo>
                  <a:cubicBezTo>
                    <a:pt x="352" y="0"/>
                    <a:pt x="355" y="0"/>
                    <a:pt x="358" y="0"/>
                  </a:cubicBezTo>
                  <a:cubicBezTo>
                    <a:pt x="360" y="1"/>
                    <a:pt x="360" y="1"/>
                    <a:pt x="360" y="1"/>
                  </a:cubicBezTo>
                  <a:cubicBezTo>
                    <a:pt x="510" y="4"/>
                    <a:pt x="656" y="68"/>
                    <a:pt x="794" y="190"/>
                  </a:cubicBezTo>
                  <a:cubicBezTo>
                    <a:pt x="862" y="251"/>
                    <a:pt x="912" y="312"/>
                    <a:pt x="939" y="348"/>
                  </a:cubicBezTo>
                  <a:cubicBezTo>
                    <a:pt x="912" y="384"/>
                    <a:pt x="862" y="445"/>
                    <a:pt x="794" y="505"/>
                  </a:cubicBezTo>
                  <a:cubicBezTo>
                    <a:pt x="656" y="628"/>
                    <a:pt x="510" y="692"/>
                    <a:pt x="360" y="695"/>
                  </a:cubicBezTo>
                  <a:cubicBezTo>
                    <a:pt x="358" y="695"/>
                    <a:pt x="358" y="695"/>
                    <a:pt x="358" y="695"/>
                  </a:cubicBezTo>
                  <a:cubicBezTo>
                    <a:pt x="355" y="695"/>
                    <a:pt x="352" y="695"/>
                    <a:pt x="348" y="695"/>
                  </a:cubicBezTo>
                  <a:cubicBezTo>
                    <a:pt x="347" y="695"/>
                    <a:pt x="347" y="695"/>
                    <a:pt x="346" y="695"/>
                  </a:cubicBezTo>
                  <a:close/>
                </a:path>
              </a:pathLst>
            </a:custGeom>
            <a:gradFill>
              <a:gsLst>
                <a:gs pos="0">
                  <a:srgbClr val="DADADA"/>
                </a:gs>
                <a:gs pos="100000">
                  <a:sysClr val="window" lastClr="FFFFFF"/>
                </a:gs>
              </a:gsLst>
              <a:lin ang="5400000" scaled="1"/>
            </a:gradFill>
            <a:ln w="28575" cap="flat">
              <a:gradFill>
                <a:gsLst>
                  <a:gs pos="0">
                    <a:sysClr val="window" lastClr="FFFFFF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228600" dir="5400000" algn="t" rotWithShape="0">
                <a:sysClr val="windowText" lastClr="000000">
                  <a:lumMod val="85000"/>
                  <a:lumOff val="15000"/>
                  <a:alpha val="28000"/>
                </a:sysClr>
              </a:outerShdw>
            </a:effectLst>
          </p:spPr>
          <p:txBody>
            <a:bodyPr/>
            <a:lstStyle/>
            <a:p>
              <a:pPr defTabSz="1218565" fontAlgn="auto">
                <a:defRPr/>
              </a:pPr>
              <a:endParaRPr lang="zh-CN" altLang="en-US" sz="2400" b="1" kern="0" noProof="1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endParaRPr>
            </a:p>
          </p:txBody>
        </p:sp>
      </p:grpSp>
      <p:sp>
        <p:nvSpPr>
          <p:cNvPr id="189" name="文本框 808"/>
          <p:cNvSpPr txBox="1">
            <a:spLocks noChangeArrowheads="1"/>
          </p:cNvSpPr>
          <p:nvPr/>
        </p:nvSpPr>
        <p:spPr bwMode="auto">
          <a:xfrm>
            <a:off x="381053" y="415357"/>
            <a:ext cx="1022221" cy="58475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14" tIns="45708" rIns="91414" bIns="45708">
            <a:spAutoFit/>
          </a:bodyPr>
          <a:lstStyle/>
          <a:p>
            <a:pPr algn="ctr" defTabSz="1219200"/>
            <a:r>
              <a:rPr lang="en-US" altLang="zh-CN" sz="3200" b="1" dirty="0" smtClean="0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rPr>
              <a:t>07</a:t>
            </a:r>
            <a:endParaRPr lang="zh-CN" altLang="en-US" sz="3200" b="1" dirty="0">
              <a:solidFill>
                <a:srgbClr val="C00000"/>
              </a:solidFill>
              <a:latin typeface="思源黑体 CN Regular" pitchFamily="34" charset="-122"/>
              <a:ea typeface="思源黑体 CN Regular" pitchFamily="34" charset="-122"/>
            </a:endParaRPr>
          </a:p>
        </p:txBody>
      </p:sp>
      <p:sp>
        <p:nvSpPr>
          <p:cNvPr id="190" name="圆角矩形 189"/>
          <p:cNvSpPr/>
          <p:nvPr/>
        </p:nvSpPr>
        <p:spPr>
          <a:xfrm>
            <a:off x="1611577" y="1857364"/>
            <a:ext cx="5218792" cy="4558415"/>
          </a:xfrm>
          <a:prstGeom prst="roundRect">
            <a:avLst>
              <a:gd name="adj" fmla="val 4670"/>
            </a:avLst>
          </a:prstGeom>
          <a:solidFill>
            <a:srgbClr val="C00000"/>
          </a:solidFill>
          <a:ln w="22225">
            <a:gradFill flip="none" rotWithShape="1">
              <a:gsLst>
                <a:gs pos="0">
                  <a:schemeClr val="bg1">
                    <a:lumMod val="65000"/>
                  </a:schemeClr>
                </a:gs>
                <a:gs pos="100000">
                  <a:schemeClr val="tx1">
                    <a:lumMod val="85000"/>
                    <a:lumOff val="15000"/>
                  </a:schemeClr>
                </a:gs>
              </a:gsLst>
              <a:lin ang="2700000" scaled="1"/>
              <a:tileRect/>
            </a:gradFill>
          </a:ln>
          <a:effectLst>
            <a:outerShdw blurRad="1397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2" name="圆角矩形 191"/>
          <p:cNvSpPr/>
          <p:nvPr/>
        </p:nvSpPr>
        <p:spPr>
          <a:xfrm>
            <a:off x="2023240" y="2571744"/>
            <a:ext cx="4429156" cy="3499263"/>
          </a:xfrm>
          <a:prstGeom prst="roundRect">
            <a:avLst>
              <a:gd name="adj" fmla="val 3438"/>
            </a:avLst>
          </a:prstGeom>
          <a:blipFill dpi="0" rotWithShape="1">
            <a:blip r:embed="rId3" cstate="print"/>
            <a:srcRect/>
            <a:tile tx="-19050" ty="0" sx="100000" sy="100000" flip="none" algn="ctr"/>
          </a:blipFill>
          <a:ln w="25400">
            <a:noFill/>
          </a:ln>
          <a:effectLst>
            <a:outerShdw blurRad="177800" dist="889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4" name="TextBox 193"/>
          <p:cNvSpPr txBox="1"/>
          <p:nvPr/>
        </p:nvSpPr>
        <p:spPr>
          <a:xfrm>
            <a:off x="1666050" y="1928802"/>
            <a:ext cx="5000660" cy="615541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pPr algn="ctr"/>
            <a:r>
              <a:rPr lang="zh-CN" altLang="en-US" sz="3200" b="1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小故事</a:t>
            </a:r>
            <a:endParaRPr lang="zh-CN" altLang="en-US" sz="3200" b="1" dirty="0" smtClean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195" name="TextBox 194"/>
          <p:cNvSpPr txBox="1"/>
          <p:nvPr/>
        </p:nvSpPr>
        <p:spPr>
          <a:xfrm>
            <a:off x="2451868" y="3000372"/>
            <a:ext cx="3571900" cy="2844485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 smtClean="0">
                <a:latin typeface="思源黑体 CN Bold" pitchFamily="34" charset="-122"/>
                <a:ea typeface="思源黑体 CN Bold" pitchFamily="34" charset="-122"/>
              </a:rPr>
              <a:t> 男子为了打发儿子，将背面是人像的世界地图撕成很多块，交给儿子去拼，没想到儿子很快就完成了，嘴里还振振有词：只要‘人’好了，‘世界’就好了</a:t>
            </a:r>
            <a:endParaRPr lang="zh-CN" altLang="en-US" sz="2000" dirty="0">
              <a:latin typeface="思源黑体 CN Bold" pitchFamily="34" charset="-122"/>
              <a:ea typeface="思源黑体 CN Bold" pitchFamily="34" charset="-122"/>
            </a:endParaRP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25" b="8482"/>
          <a:stretch>
            <a:fillRect/>
          </a:stretch>
        </p:blipFill>
        <p:spPr bwMode="auto">
          <a:xfrm>
            <a:off x="7166777" y="1928802"/>
            <a:ext cx="3378700" cy="196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2" descr="F:\360云盘\02-个人资料\！PPT图片及版面资源\06-PPT精选插图\02-商务\188141-12052214260792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35"/>
          <a:stretch>
            <a:fillRect/>
          </a:stretch>
        </p:blipFill>
        <p:spPr bwMode="auto">
          <a:xfrm>
            <a:off x="7166773" y="4174619"/>
            <a:ext cx="3378703" cy="1969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 advTm="8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0" grpId="0" animBg="1"/>
      <p:bldP spid="19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084" name="图片 64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6095206" y="1457348"/>
            <a:ext cx="4540102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" name="文本框 14"/>
          <p:cNvSpPr txBox="1">
            <a:spLocks noChangeArrowheads="1"/>
          </p:cNvSpPr>
          <p:nvPr/>
        </p:nvSpPr>
        <p:spPr bwMode="auto">
          <a:xfrm>
            <a:off x="6553861" y="2485964"/>
            <a:ext cx="3412073" cy="55559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38" tIns="45719" rIns="91438" bIns="45719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700" b="1" dirty="0" smtClean="0">
                <a:latin typeface="思源黑体 CN Regular" pitchFamily="34" charset="-122"/>
                <a:ea typeface="思源黑体 CN Regular" pitchFamily="34" charset="-122"/>
              </a:rPr>
              <a:t>做更好的自己</a:t>
            </a:r>
            <a:endParaRPr lang="zh-CN" altLang="en-US" sz="2700" b="1" dirty="0">
              <a:latin typeface="思源黑体 CN Regular" pitchFamily="34" charset="-122"/>
              <a:ea typeface="思源黑体 CN Regular" pitchFamily="3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738147" y="3278229"/>
            <a:ext cx="3214711" cy="1921155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 smtClean="0">
                <a:latin typeface="思源黑体 CN Bold" pitchFamily="34" charset="-122"/>
                <a:ea typeface="思源黑体 CN Bold" pitchFamily="34" charset="-122"/>
              </a:rPr>
              <a:t>理解，宽容，以人心打动人心。当你接受并宽恕不幸时，你创造了治愈和继续前进的可能性</a:t>
            </a:r>
            <a:endParaRPr lang="zh-CN" altLang="en-US" sz="2000" dirty="0">
              <a:latin typeface="思源黑体 CN Bold" pitchFamily="34" charset="-122"/>
              <a:ea typeface="思源黑体 CN Bold" pitchFamily="34" charset="-122"/>
            </a:endParaRPr>
          </a:p>
        </p:txBody>
      </p:sp>
      <p:grpSp>
        <p:nvGrpSpPr>
          <p:cNvPr id="2" name="组合 121"/>
          <p:cNvGrpSpPr/>
          <p:nvPr/>
        </p:nvGrpSpPr>
        <p:grpSpPr>
          <a:xfrm>
            <a:off x="863488" y="321008"/>
            <a:ext cx="10375254" cy="1007767"/>
            <a:chOff x="4555084" y="1092328"/>
            <a:chExt cx="7537939" cy="1150809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>
              <a:off x="4926460" y="2041830"/>
              <a:ext cx="3646270" cy="201307"/>
            </a:xfrm>
            <a:prstGeom prst="rect">
              <a:avLst/>
            </a:prstGeom>
          </p:spPr>
        </p:pic>
        <p:grpSp>
          <p:nvGrpSpPr>
            <p:cNvPr id="3" name="组合 123"/>
            <p:cNvGrpSpPr/>
            <p:nvPr/>
          </p:nvGrpSpPr>
          <p:grpSpPr>
            <a:xfrm>
              <a:off x="4555084" y="1092328"/>
              <a:ext cx="7537939" cy="974451"/>
              <a:chOff x="4555084" y="1092328"/>
              <a:chExt cx="7537939" cy="974451"/>
            </a:xfrm>
          </p:grpSpPr>
          <p:pic>
            <p:nvPicPr>
              <p:cNvPr id="25" name="图片 24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66000"/>
                        </a14:imgEffect>
                      </a14:imgLayer>
                    </a14:imgProps>
                  </a:ext>
                </a:extLst>
              </a:blip>
              <a:srcRect t="76775"/>
              <a:stretch>
                <a:fillRect/>
              </a:stretch>
            </p:blipFill>
            <p:spPr>
              <a:xfrm rot="16200000">
                <a:off x="8600149" y="1414521"/>
                <a:ext cx="958122" cy="346394"/>
              </a:xfrm>
              <a:prstGeom prst="rect">
                <a:avLst/>
              </a:prstGeom>
            </p:spPr>
          </p:pic>
          <p:sp>
            <p:nvSpPr>
              <p:cNvPr id="26" name="圆角矩形 25"/>
              <p:cNvSpPr/>
              <p:nvPr/>
            </p:nvSpPr>
            <p:spPr>
              <a:xfrm>
                <a:off x="4555084" y="1092328"/>
                <a:ext cx="7537939" cy="924163"/>
              </a:xfrm>
              <a:prstGeom prst="roundRect">
                <a:avLst>
                  <a:gd name="adj" fmla="val 9218"/>
                </a:avLst>
              </a:prstGeom>
              <a:solidFill>
                <a:srgbClr val="C00000"/>
              </a:solidFill>
              <a:ln>
                <a:noFill/>
              </a:ln>
              <a:effectLst>
                <a:outerShdw blurRad="76200" dist="38100" dir="2700000" algn="tl" rotWithShape="0">
                  <a:prstClr val="black">
                    <a:alpha val="1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bg1"/>
                  </a:solidFill>
                  <a:ea typeface="思源黑体 CN Regular" pitchFamily="34" charset="-122"/>
                </a:endParaRPr>
              </a:p>
            </p:txBody>
          </p:sp>
        </p:grpSp>
      </p:grpSp>
      <p:sp>
        <p:nvSpPr>
          <p:cNvPr id="27" name="矩形 26"/>
          <p:cNvSpPr/>
          <p:nvPr/>
        </p:nvSpPr>
        <p:spPr>
          <a:xfrm>
            <a:off x="1594612" y="538443"/>
            <a:ext cx="94298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不抱怨世界怎样，关键在于自己本身</a:t>
            </a:r>
            <a:endParaRPr lang="zh-CN" altLang="en-US" sz="2400" dirty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grpSp>
        <p:nvGrpSpPr>
          <p:cNvPr id="4" name="组合 797"/>
          <p:cNvGrpSpPr/>
          <p:nvPr/>
        </p:nvGrpSpPr>
        <p:grpSpPr bwMode="auto">
          <a:xfrm>
            <a:off x="308728" y="214290"/>
            <a:ext cx="1308860" cy="1008080"/>
            <a:chOff x="7502850" y="1762125"/>
            <a:chExt cx="4027488" cy="3060700"/>
          </a:xfrm>
        </p:grpSpPr>
        <p:sp>
          <p:nvSpPr>
            <p:cNvPr id="29" name="Freeform 10"/>
            <p:cNvSpPr/>
            <p:nvPr/>
          </p:nvSpPr>
          <p:spPr bwMode="auto">
            <a:xfrm>
              <a:off x="7502850" y="1762125"/>
              <a:ext cx="4027488" cy="3060700"/>
            </a:xfrm>
            <a:custGeom>
              <a:avLst/>
              <a:gdLst>
                <a:gd name="T0" fmla="*/ 421 w 1072"/>
                <a:gd name="T1" fmla="*/ 1 h 815"/>
                <a:gd name="T2" fmla="*/ 407 w 1072"/>
                <a:gd name="T3" fmla="*/ 0 h 815"/>
                <a:gd name="T4" fmla="*/ 398 w 1072"/>
                <a:gd name="T5" fmla="*/ 1 h 815"/>
                <a:gd name="T6" fmla="*/ 389 w 1072"/>
                <a:gd name="T7" fmla="*/ 1 h 815"/>
                <a:gd name="T8" fmla="*/ 0 w 1072"/>
                <a:gd name="T9" fmla="*/ 408 h 815"/>
                <a:gd name="T10" fmla="*/ 389 w 1072"/>
                <a:gd name="T11" fmla="*/ 815 h 815"/>
                <a:gd name="T12" fmla="*/ 398 w 1072"/>
                <a:gd name="T13" fmla="*/ 815 h 815"/>
                <a:gd name="T14" fmla="*/ 407 w 1072"/>
                <a:gd name="T15" fmla="*/ 815 h 815"/>
                <a:gd name="T16" fmla="*/ 421 w 1072"/>
                <a:gd name="T17" fmla="*/ 815 h 815"/>
                <a:gd name="T18" fmla="*/ 1072 w 1072"/>
                <a:gd name="T19" fmla="*/ 408 h 815"/>
                <a:gd name="T20" fmla="*/ 421 w 1072"/>
                <a:gd name="T21" fmla="*/ 1 h 8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72" h="815">
                  <a:moveTo>
                    <a:pt x="421" y="1"/>
                  </a:moveTo>
                  <a:cubicBezTo>
                    <a:pt x="416" y="0"/>
                    <a:pt x="412" y="0"/>
                    <a:pt x="407" y="0"/>
                  </a:cubicBezTo>
                  <a:cubicBezTo>
                    <a:pt x="404" y="0"/>
                    <a:pt x="401" y="0"/>
                    <a:pt x="398" y="1"/>
                  </a:cubicBezTo>
                  <a:cubicBezTo>
                    <a:pt x="395" y="1"/>
                    <a:pt x="392" y="1"/>
                    <a:pt x="389" y="1"/>
                  </a:cubicBezTo>
                  <a:cubicBezTo>
                    <a:pt x="173" y="11"/>
                    <a:pt x="0" y="189"/>
                    <a:pt x="0" y="408"/>
                  </a:cubicBezTo>
                  <a:cubicBezTo>
                    <a:pt x="0" y="627"/>
                    <a:pt x="173" y="805"/>
                    <a:pt x="389" y="815"/>
                  </a:cubicBezTo>
                  <a:cubicBezTo>
                    <a:pt x="392" y="815"/>
                    <a:pt x="395" y="815"/>
                    <a:pt x="398" y="815"/>
                  </a:cubicBezTo>
                  <a:cubicBezTo>
                    <a:pt x="401" y="815"/>
                    <a:pt x="404" y="815"/>
                    <a:pt x="407" y="815"/>
                  </a:cubicBezTo>
                  <a:cubicBezTo>
                    <a:pt x="412" y="815"/>
                    <a:pt x="416" y="815"/>
                    <a:pt x="421" y="815"/>
                  </a:cubicBezTo>
                  <a:cubicBezTo>
                    <a:pt x="821" y="806"/>
                    <a:pt x="1072" y="408"/>
                    <a:pt x="1072" y="408"/>
                  </a:cubicBezTo>
                  <a:cubicBezTo>
                    <a:pt x="1072" y="408"/>
                    <a:pt x="821" y="9"/>
                    <a:pt x="421" y="1"/>
                  </a:cubicBezTo>
                  <a:close/>
                </a:path>
              </a:pathLst>
            </a:custGeom>
            <a:gradFill>
              <a:gsLst>
                <a:gs pos="0">
                  <a:srgbClr val="DADADA"/>
                </a:gs>
                <a:gs pos="100000">
                  <a:sysClr val="window" lastClr="FFFFFF"/>
                </a:gs>
              </a:gsLst>
              <a:lin ang="5400000" scaled="1"/>
            </a:gradFill>
            <a:ln w="28575" cap="flat">
              <a:gradFill>
                <a:gsLst>
                  <a:gs pos="0">
                    <a:sysClr val="window" lastClr="FFFFFF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228600" dir="5400000" algn="t" rotWithShape="0">
                <a:sysClr val="windowText" lastClr="000000">
                  <a:lumMod val="85000"/>
                  <a:lumOff val="15000"/>
                  <a:alpha val="28000"/>
                </a:sysClr>
              </a:outerShdw>
            </a:effectLst>
          </p:spPr>
          <p:txBody>
            <a:bodyPr/>
            <a:lstStyle/>
            <a:p>
              <a:pPr defTabSz="1218565" fontAlgn="auto">
                <a:defRPr/>
              </a:pPr>
              <a:endParaRPr lang="zh-CN" altLang="en-US" sz="2400" b="1" kern="0" noProof="1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endParaRPr>
            </a:p>
          </p:txBody>
        </p:sp>
        <p:sp>
          <p:nvSpPr>
            <p:cNvPr id="30" name="Freeform 17"/>
            <p:cNvSpPr/>
            <p:nvPr/>
          </p:nvSpPr>
          <p:spPr bwMode="auto">
            <a:xfrm>
              <a:off x="7752881" y="1987550"/>
              <a:ext cx="3527425" cy="2609850"/>
            </a:xfrm>
            <a:custGeom>
              <a:avLst/>
              <a:gdLst>
                <a:gd name="T0" fmla="*/ 346 w 939"/>
                <a:gd name="T1" fmla="*/ 695 h 695"/>
                <a:gd name="T2" fmla="*/ 340 w 939"/>
                <a:gd name="T3" fmla="*/ 695 h 695"/>
                <a:gd name="T4" fmla="*/ 340 w 939"/>
                <a:gd name="T5" fmla="*/ 695 h 695"/>
                <a:gd name="T6" fmla="*/ 333 w 939"/>
                <a:gd name="T7" fmla="*/ 695 h 695"/>
                <a:gd name="T8" fmla="*/ 332 w 939"/>
                <a:gd name="T9" fmla="*/ 695 h 695"/>
                <a:gd name="T10" fmla="*/ 0 w 939"/>
                <a:gd name="T11" fmla="*/ 348 h 695"/>
                <a:gd name="T12" fmla="*/ 332 w 939"/>
                <a:gd name="T13" fmla="*/ 1 h 695"/>
                <a:gd name="T14" fmla="*/ 333 w 939"/>
                <a:gd name="T15" fmla="*/ 1 h 695"/>
                <a:gd name="T16" fmla="*/ 339 w 939"/>
                <a:gd name="T17" fmla="*/ 0 h 695"/>
                <a:gd name="T18" fmla="*/ 340 w 939"/>
                <a:gd name="T19" fmla="*/ 0 h 695"/>
                <a:gd name="T20" fmla="*/ 346 w 939"/>
                <a:gd name="T21" fmla="*/ 0 h 695"/>
                <a:gd name="T22" fmla="*/ 349 w 939"/>
                <a:gd name="T23" fmla="*/ 0 h 695"/>
                <a:gd name="T24" fmla="*/ 358 w 939"/>
                <a:gd name="T25" fmla="*/ 0 h 695"/>
                <a:gd name="T26" fmla="*/ 360 w 939"/>
                <a:gd name="T27" fmla="*/ 1 h 695"/>
                <a:gd name="T28" fmla="*/ 794 w 939"/>
                <a:gd name="T29" fmla="*/ 190 h 695"/>
                <a:gd name="T30" fmla="*/ 939 w 939"/>
                <a:gd name="T31" fmla="*/ 348 h 695"/>
                <a:gd name="T32" fmla="*/ 794 w 939"/>
                <a:gd name="T33" fmla="*/ 505 h 695"/>
                <a:gd name="T34" fmla="*/ 360 w 939"/>
                <a:gd name="T35" fmla="*/ 695 h 695"/>
                <a:gd name="T36" fmla="*/ 358 w 939"/>
                <a:gd name="T37" fmla="*/ 695 h 695"/>
                <a:gd name="T38" fmla="*/ 348 w 939"/>
                <a:gd name="T39" fmla="*/ 695 h 695"/>
                <a:gd name="T40" fmla="*/ 346 w 939"/>
                <a:gd name="T41" fmla="*/ 695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39" h="695">
                  <a:moveTo>
                    <a:pt x="346" y="695"/>
                  </a:moveTo>
                  <a:cubicBezTo>
                    <a:pt x="344" y="695"/>
                    <a:pt x="342" y="695"/>
                    <a:pt x="340" y="695"/>
                  </a:cubicBezTo>
                  <a:cubicBezTo>
                    <a:pt x="340" y="695"/>
                    <a:pt x="340" y="695"/>
                    <a:pt x="340" y="695"/>
                  </a:cubicBezTo>
                  <a:cubicBezTo>
                    <a:pt x="338" y="695"/>
                    <a:pt x="336" y="695"/>
                    <a:pt x="333" y="695"/>
                  </a:cubicBezTo>
                  <a:cubicBezTo>
                    <a:pt x="332" y="695"/>
                    <a:pt x="332" y="695"/>
                    <a:pt x="332" y="695"/>
                  </a:cubicBezTo>
                  <a:cubicBezTo>
                    <a:pt x="146" y="686"/>
                    <a:pt x="0" y="534"/>
                    <a:pt x="0" y="348"/>
                  </a:cubicBezTo>
                  <a:cubicBezTo>
                    <a:pt x="0" y="161"/>
                    <a:pt x="146" y="9"/>
                    <a:pt x="332" y="1"/>
                  </a:cubicBezTo>
                  <a:cubicBezTo>
                    <a:pt x="333" y="1"/>
                    <a:pt x="333" y="1"/>
                    <a:pt x="333" y="1"/>
                  </a:cubicBezTo>
                  <a:cubicBezTo>
                    <a:pt x="335" y="1"/>
                    <a:pt x="337" y="0"/>
                    <a:pt x="339" y="0"/>
                  </a:cubicBezTo>
                  <a:cubicBezTo>
                    <a:pt x="340" y="0"/>
                    <a:pt x="340" y="0"/>
                    <a:pt x="340" y="0"/>
                  </a:cubicBezTo>
                  <a:cubicBezTo>
                    <a:pt x="342" y="0"/>
                    <a:pt x="344" y="0"/>
                    <a:pt x="346" y="0"/>
                  </a:cubicBezTo>
                  <a:cubicBezTo>
                    <a:pt x="349" y="0"/>
                    <a:pt x="349" y="0"/>
                    <a:pt x="349" y="0"/>
                  </a:cubicBezTo>
                  <a:cubicBezTo>
                    <a:pt x="352" y="0"/>
                    <a:pt x="355" y="0"/>
                    <a:pt x="358" y="0"/>
                  </a:cubicBezTo>
                  <a:cubicBezTo>
                    <a:pt x="360" y="1"/>
                    <a:pt x="360" y="1"/>
                    <a:pt x="360" y="1"/>
                  </a:cubicBezTo>
                  <a:cubicBezTo>
                    <a:pt x="510" y="4"/>
                    <a:pt x="656" y="68"/>
                    <a:pt x="794" y="190"/>
                  </a:cubicBezTo>
                  <a:cubicBezTo>
                    <a:pt x="862" y="251"/>
                    <a:pt x="912" y="312"/>
                    <a:pt x="939" y="348"/>
                  </a:cubicBezTo>
                  <a:cubicBezTo>
                    <a:pt x="912" y="384"/>
                    <a:pt x="862" y="445"/>
                    <a:pt x="794" y="505"/>
                  </a:cubicBezTo>
                  <a:cubicBezTo>
                    <a:pt x="656" y="628"/>
                    <a:pt x="510" y="692"/>
                    <a:pt x="360" y="695"/>
                  </a:cubicBezTo>
                  <a:cubicBezTo>
                    <a:pt x="358" y="695"/>
                    <a:pt x="358" y="695"/>
                    <a:pt x="358" y="695"/>
                  </a:cubicBezTo>
                  <a:cubicBezTo>
                    <a:pt x="355" y="695"/>
                    <a:pt x="352" y="695"/>
                    <a:pt x="348" y="695"/>
                  </a:cubicBezTo>
                  <a:cubicBezTo>
                    <a:pt x="347" y="695"/>
                    <a:pt x="347" y="695"/>
                    <a:pt x="346" y="695"/>
                  </a:cubicBezTo>
                  <a:close/>
                </a:path>
              </a:pathLst>
            </a:custGeom>
            <a:gradFill>
              <a:gsLst>
                <a:gs pos="0">
                  <a:srgbClr val="DADADA"/>
                </a:gs>
                <a:gs pos="100000">
                  <a:sysClr val="window" lastClr="FFFFFF"/>
                </a:gs>
              </a:gsLst>
              <a:lin ang="5400000" scaled="1"/>
            </a:gradFill>
            <a:ln w="28575" cap="flat">
              <a:gradFill>
                <a:gsLst>
                  <a:gs pos="0">
                    <a:sysClr val="window" lastClr="FFFFFF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228600" dir="5400000" algn="t" rotWithShape="0">
                <a:sysClr val="windowText" lastClr="000000">
                  <a:lumMod val="85000"/>
                  <a:lumOff val="15000"/>
                  <a:alpha val="28000"/>
                </a:sysClr>
              </a:outerShdw>
            </a:effectLst>
          </p:spPr>
          <p:txBody>
            <a:bodyPr/>
            <a:lstStyle/>
            <a:p>
              <a:pPr defTabSz="1218565" fontAlgn="auto">
                <a:defRPr/>
              </a:pPr>
              <a:endParaRPr lang="zh-CN" altLang="en-US" sz="2400" b="1" kern="0" noProof="1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endParaRPr>
            </a:p>
          </p:txBody>
        </p:sp>
      </p:grpSp>
      <p:sp>
        <p:nvSpPr>
          <p:cNvPr id="31" name="文本框 808"/>
          <p:cNvSpPr txBox="1">
            <a:spLocks noChangeArrowheads="1"/>
          </p:cNvSpPr>
          <p:nvPr/>
        </p:nvSpPr>
        <p:spPr bwMode="auto">
          <a:xfrm>
            <a:off x="381053" y="415357"/>
            <a:ext cx="1022221" cy="58475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14" tIns="45708" rIns="91414" bIns="45708">
            <a:spAutoFit/>
          </a:bodyPr>
          <a:lstStyle/>
          <a:p>
            <a:pPr algn="ctr" defTabSz="1219200"/>
            <a:r>
              <a:rPr lang="en-US" altLang="zh-CN" sz="3200" b="1" dirty="0" smtClean="0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rPr>
              <a:t>07</a:t>
            </a:r>
            <a:endParaRPr lang="zh-CN" altLang="en-US" sz="3200" b="1" dirty="0">
              <a:solidFill>
                <a:srgbClr val="C00000"/>
              </a:solidFill>
              <a:latin typeface="思源黑体 CN Regular" pitchFamily="34" charset="-122"/>
              <a:ea typeface="思源黑体 CN Regular" pitchFamily="34" charset="-122"/>
            </a:endParaRPr>
          </a:p>
        </p:txBody>
      </p:sp>
      <p:sp>
        <p:nvSpPr>
          <p:cNvPr id="15" name="Rectangle 29" descr="cA4aKEIPQrerBnp1yGHv_IMG_9534-3-2-op"/>
          <p:cNvSpPr>
            <a:spLocks noChangeArrowheads="1"/>
          </p:cNvSpPr>
          <p:nvPr/>
        </p:nvSpPr>
        <p:spPr bwMode="auto">
          <a:xfrm>
            <a:off x="2451868" y="1643049"/>
            <a:ext cx="3105160" cy="2283749"/>
          </a:xfrm>
          <a:prstGeom prst="rect">
            <a:avLst/>
          </a:prstGeom>
          <a:blipFill dpi="0" rotWithShape="1">
            <a:blip r:embed="rId4" cstate="print"/>
            <a:srcRect/>
            <a:stretch>
              <a:fillRect r="-37330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" name="Rectangle 31" descr="psb"/>
          <p:cNvSpPr>
            <a:spLocks noChangeArrowheads="1"/>
          </p:cNvSpPr>
          <p:nvPr/>
        </p:nvSpPr>
        <p:spPr bwMode="auto">
          <a:xfrm>
            <a:off x="2489981" y="4143380"/>
            <a:ext cx="3105160" cy="2286016"/>
          </a:xfrm>
          <a:prstGeom prst="rect">
            <a:avLst/>
          </a:prstGeom>
          <a:blipFill dpi="0" rotWithShape="1">
            <a:blip r:embed="rId5" cstate="print"/>
            <a:srcRect/>
            <a:stretch>
              <a:fillRect r="-36680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15" grpId="0" animBg="1"/>
      <p:bldP spid="1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椭圆 30"/>
          <p:cNvSpPr/>
          <p:nvPr/>
        </p:nvSpPr>
        <p:spPr>
          <a:xfrm>
            <a:off x="3943927" y="1092746"/>
            <a:ext cx="4403120" cy="4403672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  <a:lumOff val="5000"/>
                </a:schemeClr>
              </a:gs>
              <a:gs pos="0">
                <a:schemeClr val="bg1">
                  <a:lumMod val="75000"/>
                </a:schemeClr>
              </a:gs>
              <a:gs pos="70000">
                <a:srgbClr val="FAFAFA"/>
              </a:gs>
            </a:gsLst>
            <a:lin ang="8100000" scaled="1"/>
            <a:tileRect/>
          </a:gradFill>
          <a:ln w="25400">
            <a:solidFill>
              <a:schemeClr val="bg1"/>
            </a:solidFill>
          </a:ln>
          <a:effectLst>
            <a:outerShdw blurRad="254000" dist="1270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00"/>
          </a:p>
        </p:txBody>
      </p:sp>
      <p:sp>
        <p:nvSpPr>
          <p:cNvPr id="2" name="弧形 1"/>
          <p:cNvSpPr/>
          <p:nvPr/>
        </p:nvSpPr>
        <p:spPr>
          <a:xfrm>
            <a:off x="3572520" y="731273"/>
            <a:ext cx="5125952" cy="5126619"/>
          </a:xfrm>
          <a:prstGeom prst="arc">
            <a:avLst>
              <a:gd name="adj1" fmla="val 16200000"/>
              <a:gd name="adj2" fmla="val 2420510"/>
            </a:avLst>
          </a:prstGeom>
          <a:ln w="25400">
            <a:solidFill>
              <a:srgbClr val="C0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sp>
        <p:nvSpPr>
          <p:cNvPr id="12" name="弧形 11"/>
          <p:cNvSpPr/>
          <p:nvPr/>
        </p:nvSpPr>
        <p:spPr>
          <a:xfrm flipH="1" flipV="1">
            <a:off x="3572520" y="731273"/>
            <a:ext cx="5125952" cy="5126619"/>
          </a:xfrm>
          <a:prstGeom prst="arc">
            <a:avLst>
              <a:gd name="adj1" fmla="val 18128240"/>
              <a:gd name="adj2" fmla="val 2142810"/>
            </a:avLst>
          </a:prstGeom>
          <a:ln w="25400">
            <a:solidFill>
              <a:srgbClr val="C0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4664158" y="2643182"/>
            <a:ext cx="2931246" cy="1354213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pPr algn="ctr"/>
            <a:r>
              <a:rPr lang="zh-CN" altLang="en-US" sz="8000" b="1" dirty="0" smtClean="0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rPr>
              <a:t>第</a:t>
            </a:r>
            <a:r>
              <a:rPr lang="en-US" altLang="zh-CN" sz="8000" b="1" dirty="0" smtClean="0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rPr>
              <a:t>8</a:t>
            </a:r>
            <a:r>
              <a:rPr lang="zh-CN" altLang="en-US" sz="8000" b="1" dirty="0" smtClean="0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rPr>
              <a:t>天</a:t>
            </a:r>
            <a:endParaRPr lang="en-US" altLang="zh-CN" sz="8000" b="1" dirty="0" smtClean="0">
              <a:solidFill>
                <a:srgbClr val="C00000"/>
              </a:solidFill>
              <a:latin typeface="思源黑体 CN Regular" pitchFamily="34" charset="-122"/>
              <a:ea typeface="思源黑体 CN Regular" pitchFamily="34" charset="-122"/>
            </a:endParaRPr>
          </a:p>
        </p:txBody>
      </p:sp>
      <p:pic>
        <p:nvPicPr>
          <p:cNvPr id="1026" name="Picture 2" descr="G:\素材素材\鼠png\1 (5)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-548528" y="1357298"/>
            <a:ext cx="4953032" cy="3714719"/>
          </a:xfrm>
          <a:prstGeom prst="rect">
            <a:avLst/>
          </a:prstGeom>
          <a:noFill/>
        </p:spPr>
      </p:pic>
      <p:pic>
        <p:nvPicPr>
          <p:cNvPr id="1027" name="Picture 3" descr="G:\素材素材\鼠png\1 (4)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23966" y="1178706"/>
            <a:ext cx="5715040" cy="4286216"/>
          </a:xfrm>
          <a:prstGeom prst="rect">
            <a:avLst/>
          </a:prstGeom>
          <a:noFill/>
        </p:spPr>
      </p:pic>
      <p:pic>
        <p:nvPicPr>
          <p:cNvPr id="10" name="图片 19"/>
          <p:cNvPicPr>
            <a:picLocks noChangeAspect="1"/>
          </p:cNvPicPr>
          <p:nvPr/>
        </p:nvPicPr>
        <p:blipFill>
          <a:blip r:embed="rId3" cstate="print"/>
          <a:srcRect t="42577" b="33920"/>
          <a:stretch>
            <a:fillRect/>
          </a:stretch>
        </p:blipFill>
        <p:spPr bwMode="auto">
          <a:xfrm>
            <a:off x="-1587" y="5857892"/>
            <a:ext cx="12192000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2" grpId="0" animBg="1"/>
      <p:bldP spid="1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21"/>
          <p:cNvGrpSpPr/>
          <p:nvPr/>
        </p:nvGrpSpPr>
        <p:grpSpPr>
          <a:xfrm>
            <a:off x="863488" y="321008"/>
            <a:ext cx="10375254" cy="1007767"/>
            <a:chOff x="4555084" y="1092328"/>
            <a:chExt cx="7537939" cy="1150809"/>
          </a:xfrm>
        </p:grpSpPr>
        <p:pic>
          <p:nvPicPr>
            <p:cNvPr id="175" name="图片 174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>
              <a:off x="4926460" y="2041830"/>
              <a:ext cx="3646270" cy="201307"/>
            </a:xfrm>
            <a:prstGeom prst="rect">
              <a:avLst/>
            </a:prstGeom>
          </p:spPr>
        </p:pic>
        <p:grpSp>
          <p:nvGrpSpPr>
            <p:cNvPr id="3" name="组合 123"/>
            <p:cNvGrpSpPr/>
            <p:nvPr/>
          </p:nvGrpSpPr>
          <p:grpSpPr>
            <a:xfrm>
              <a:off x="4555084" y="1092328"/>
              <a:ext cx="7537939" cy="974451"/>
              <a:chOff x="4555084" y="1092328"/>
              <a:chExt cx="7537939" cy="974451"/>
            </a:xfrm>
          </p:grpSpPr>
          <p:pic>
            <p:nvPicPr>
              <p:cNvPr id="179" name="图片 178"/>
              <p:cNvPicPr>
                <a:picLocks noChangeAspect="1"/>
              </p:cNvPicPr>
              <p:nvPr/>
            </p:nvPicPr>
            <p:blipFill rotWithShape="1">
              <a:blip r:embed="rId1" cstate="print">
                <a:extLst>
                  <a:ext uri="{BEBA8EAE-BF5A-486C-A8C5-ECC9F3942E4B}">
                    <a14:imgProps xmlns:a14="http://schemas.microsoft.com/office/drawing/2010/main">
                      <a14:imgLayer r:embed="rId2">
                        <a14:imgEffect>
                          <a14:saturation sat="66000"/>
                        </a14:imgEffect>
                      </a14:imgLayer>
                    </a14:imgProps>
                  </a:ext>
                </a:extLst>
              </a:blip>
              <a:srcRect t="76775"/>
              <a:stretch>
                <a:fillRect/>
              </a:stretch>
            </p:blipFill>
            <p:spPr>
              <a:xfrm rot="16200000">
                <a:off x="8600149" y="1414521"/>
                <a:ext cx="958122" cy="346394"/>
              </a:xfrm>
              <a:prstGeom prst="rect">
                <a:avLst/>
              </a:prstGeom>
            </p:spPr>
          </p:pic>
          <p:sp>
            <p:nvSpPr>
              <p:cNvPr id="180" name="圆角矩形 179"/>
              <p:cNvSpPr/>
              <p:nvPr/>
            </p:nvSpPr>
            <p:spPr>
              <a:xfrm>
                <a:off x="4555084" y="1092328"/>
                <a:ext cx="7537939" cy="924163"/>
              </a:xfrm>
              <a:prstGeom prst="roundRect">
                <a:avLst>
                  <a:gd name="adj" fmla="val 9218"/>
                </a:avLst>
              </a:prstGeom>
              <a:solidFill>
                <a:srgbClr val="C00000"/>
              </a:solidFill>
              <a:ln>
                <a:noFill/>
              </a:ln>
              <a:effectLst>
                <a:outerShdw blurRad="76200" dist="38100" dir="2700000" algn="tl" rotWithShape="0">
                  <a:prstClr val="black">
                    <a:alpha val="1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bg1"/>
                  </a:solidFill>
                  <a:ea typeface="思源黑体 CN Regular" pitchFamily="34" charset="-122"/>
                </a:endParaRPr>
              </a:p>
            </p:txBody>
          </p:sp>
        </p:grpSp>
      </p:grpSp>
      <p:sp>
        <p:nvSpPr>
          <p:cNvPr id="182" name="矩形 181"/>
          <p:cNvSpPr/>
          <p:nvPr/>
        </p:nvSpPr>
        <p:spPr>
          <a:xfrm>
            <a:off x="1594612" y="538443"/>
            <a:ext cx="94298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愤怒是会传染的，即便遇上不顺心的事，也要保持微笑</a:t>
            </a:r>
            <a:endParaRPr lang="zh-CN" altLang="en-US" sz="2400" dirty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grpSp>
        <p:nvGrpSpPr>
          <p:cNvPr id="4" name="组合 797"/>
          <p:cNvGrpSpPr/>
          <p:nvPr/>
        </p:nvGrpSpPr>
        <p:grpSpPr bwMode="auto">
          <a:xfrm>
            <a:off x="308728" y="214290"/>
            <a:ext cx="1308860" cy="1008080"/>
            <a:chOff x="7502850" y="1762125"/>
            <a:chExt cx="4027488" cy="3060700"/>
          </a:xfrm>
        </p:grpSpPr>
        <p:sp>
          <p:nvSpPr>
            <p:cNvPr id="185" name="Freeform 10"/>
            <p:cNvSpPr/>
            <p:nvPr/>
          </p:nvSpPr>
          <p:spPr bwMode="auto">
            <a:xfrm>
              <a:off x="7502850" y="1762125"/>
              <a:ext cx="4027488" cy="3060700"/>
            </a:xfrm>
            <a:custGeom>
              <a:avLst/>
              <a:gdLst>
                <a:gd name="T0" fmla="*/ 421 w 1072"/>
                <a:gd name="T1" fmla="*/ 1 h 815"/>
                <a:gd name="T2" fmla="*/ 407 w 1072"/>
                <a:gd name="T3" fmla="*/ 0 h 815"/>
                <a:gd name="T4" fmla="*/ 398 w 1072"/>
                <a:gd name="T5" fmla="*/ 1 h 815"/>
                <a:gd name="T6" fmla="*/ 389 w 1072"/>
                <a:gd name="T7" fmla="*/ 1 h 815"/>
                <a:gd name="T8" fmla="*/ 0 w 1072"/>
                <a:gd name="T9" fmla="*/ 408 h 815"/>
                <a:gd name="T10" fmla="*/ 389 w 1072"/>
                <a:gd name="T11" fmla="*/ 815 h 815"/>
                <a:gd name="T12" fmla="*/ 398 w 1072"/>
                <a:gd name="T13" fmla="*/ 815 h 815"/>
                <a:gd name="T14" fmla="*/ 407 w 1072"/>
                <a:gd name="T15" fmla="*/ 815 h 815"/>
                <a:gd name="T16" fmla="*/ 421 w 1072"/>
                <a:gd name="T17" fmla="*/ 815 h 815"/>
                <a:gd name="T18" fmla="*/ 1072 w 1072"/>
                <a:gd name="T19" fmla="*/ 408 h 815"/>
                <a:gd name="T20" fmla="*/ 421 w 1072"/>
                <a:gd name="T21" fmla="*/ 1 h 8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72" h="815">
                  <a:moveTo>
                    <a:pt x="421" y="1"/>
                  </a:moveTo>
                  <a:cubicBezTo>
                    <a:pt x="416" y="0"/>
                    <a:pt x="412" y="0"/>
                    <a:pt x="407" y="0"/>
                  </a:cubicBezTo>
                  <a:cubicBezTo>
                    <a:pt x="404" y="0"/>
                    <a:pt x="401" y="0"/>
                    <a:pt x="398" y="1"/>
                  </a:cubicBezTo>
                  <a:cubicBezTo>
                    <a:pt x="395" y="1"/>
                    <a:pt x="392" y="1"/>
                    <a:pt x="389" y="1"/>
                  </a:cubicBezTo>
                  <a:cubicBezTo>
                    <a:pt x="173" y="11"/>
                    <a:pt x="0" y="189"/>
                    <a:pt x="0" y="408"/>
                  </a:cubicBezTo>
                  <a:cubicBezTo>
                    <a:pt x="0" y="627"/>
                    <a:pt x="173" y="805"/>
                    <a:pt x="389" y="815"/>
                  </a:cubicBezTo>
                  <a:cubicBezTo>
                    <a:pt x="392" y="815"/>
                    <a:pt x="395" y="815"/>
                    <a:pt x="398" y="815"/>
                  </a:cubicBezTo>
                  <a:cubicBezTo>
                    <a:pt x="401" y="815"/>
                    <a:pt x="404" y="815"/>
                    <a:pt x="407" y="815"/>
                  </a:cubicBezTo>
                  <a:cubicBezTo>
                    <a:pt x="412" y="815"/>
                    <a:pt x="416" y="815"/>
                    <a:pt x="421" y="815"/>
                  </a:cubicBezTo>
                  <a:cubicBezTo>
                    <a:pt x="821" y="806"/>
                    <a:pt x="1072" y="408"/>
                    <a:pt x="1072" y="408"/>
                  </a:cubicBezTo>
                  <a:cubicBezTo>
                    <a:pt x="1072" y="408"/>
                    <a:pt x="821" y="9"/>
                    <a:pt x="421" y="1"/>
                  </a:cubicBezTo>
                  <a:close/>
                </a:path>
              </a:pathLst>
            </a:custGeom>
            <a:gradFill>
              <a:gsLst>
                <a:gs pos="0">
                  <a:srgbClr val="DADADA"/>
                </a:gs>
                <a:gs pos="100000">
                  <a:sysClr val="window" lastClr="FFFFFF"/>
                </a:gs>
              </a:gsLst>
              <a:lin ang="5400000" scaled="1"/>
            </a:gradFill>
            <a:ln w="28575" cap="flat">
              <a:gradFill>
                <a:gsLst>
                  <a:gs pos="0">
                    <a:sysClr val="window" lastClr="FFFFFF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228600" dir="5400000" algn="t" rotWithShape="0">
                <a:sysClr val="windowText" lastClr="000000">
                  <a:lumMod val="85000"/>
                  <a:lumOff val="15000"/>
                  <a:alpha val="28000"/>
                </a:sysClr>
              </a:outerShdw>
            </a:effectLst>
          </p:spPr>
          <p:txBody>
            <a:bodyPr/>
            <a:lstStyle/>
            <a:p>
              <a:pPr defTabSz="1218565" fontAlgn="auto">
                <a:defRPr/>
              </a:pPr>
              <a:endParaRPr lang="zh-CN" altLang="en-US" sz="2400" b="1" kern="0" noProof="1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endParaRPr>
            </a:p>
          </p:txBody>
        </p:sp>
        <p:sp>
          <p:nvSpPr>
            <p:cNvPr id="188" name="Freeform 17"/>
            <p:cNvSpPr/>
            <p:nvPr/>
          </p:nvSpPr>
          <p:spPr bwMode="auto">
            <a:xfrm>
              <a:off x="7752881" y="1987550"/>
              <a:ext cx="3527425" cy="2609850"/>
            </a:xfrm>
            <a:custGeom>
              <a:avLst/>
              <a:gdLst>
                <a:gd name="T0" fmla="*/ 346 w 939"/>
                <a:gd name="T1" fmla="*/ 695 h 695"/>
                <a:gd name="T2" fmla="*/ 340 w 939"/>
                <a:gd name="T3" fmla="*/ 695 h 695"/>
                <a:gd name="T4" fmla="*/ 340 w 939"/>
                <a:gd name="T5" fmla="*/ 695 h 695"/>
                <a:gd name="T6" fmla="*/ 333 w 939"/>
                <a:gd name="T7" fmla="*/ 695 h 695"/>
                <a:gd name="T8" fmla="*/ 332 w 939"/>
                <a:gd name="T9" fmla="*/ 695 h 695"/>
                <a:gd name="T10" fmla="*/ 0 w 939"/>
                <a:gd name="T11" fmla="*/ 348 h 695"/>
                <a:gd name="T12" fmla="*/ 332 w 939"/>
                <a:gd name="T13" fmla="*/ 1 h 695"/>
                <a:gd name="T14" fmla="*/ 333 w 939"/>
                <a:gd name="T15" fmla="*/ 1 h 695"/>
                <a:gd name="T16" fmla="*/ 339 w 939"/>
                <a:gd name="T17" fmla="*/ 0 h 695"/>
                <a:gd name="T18" fmla="*/ 340 w 939"/>
                <a:gd name="T19" fmla="*/ 0 h 695"/>
                <a:gd name="T20" fmla="*/ 346 w 939"/>
                <a:gd name="T21" fmla="*/ 0 h 695"/>
                <a:gd name="T22" fmla="*/ 349 w 939"/>
                <a:gd name="T23" fmla="*/ 0 h 695"/>
                <a:gd name="T24" fmla="*/ 358 w 939"/>
                <a:gd name="T25" fmla="*/ 0 h 695"/>
                <a:gd name="T26" fmla="*/ 360 w 939"/>
                <a:gd name="T27" fmla="*/ 1 h 695"/>
                <a:gd name="T28" fmla="*/ 794 w 939"/>
                <a:gd name="T29" fmla="*/ 190 h 695"/>
                <a:gd name="T30" fmla="*/ 939 w 939"/>
                <a:gd name="T31" fmla="*/ 348 h 695"/>
                <a:gd name="T32" fmla="*/ 794 w 939"/>
                <a:gd name="T33" fmla="*/ 505 h 695"/>
                <a:gd name="T34" fmla="*/ 360 w 939"/>
                <a:gd name="T35" fmla="*/ 695 h 695"/>
                <a:gd name="T36" fmla="*/ 358 w 939"/>
                <a:gd name="T37" fmla="*/ 695 h 695"/>
                <a:gd name="T38" fmla="*/ 348 w 939"/>
                <a:gd name="T39" fmla="*/ 695 h 695"/>
                <a:gd name="T40" fmla="*/ 346 w 939"/>
                <a:gd name="T41" fmla="*/ 695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39" h="695">
                  <a:moveTo>
                    <a:pt x="346" y="695"/>
                  </a:moveTo>
                  <a:cubicBezTo>
                    <a:pt x="344" y="695"/>
                    <a:pt x="342" y="695"/>
                    <a:pt x="340" y="695"/>
                  </a:cubicBezTo>
                  <a:cubicBezTo>
                    <a:pt x="340" y="695"/>
                    <a:pt x="340" y="695"/>
                    <a:pt x="340" y="695"/>
                  </a:cubicBezTo>
                  <a:cubicBezTo>
                    <a:pt x="338" y="695"/>
                    <a:pt x="336" y="695"/>
                    <a:pt x="333" y="695"/>
                  </a:cubicBezTo>
                  <a:cubicBezTo>
                    <a:pt x="332" y="695"/>
                    <a:pt x="332" y="695"/>
                    <a:pt x="332" y="695"/>
                  </a:cubicBezTo>
                  <a:cubicBezTo>
                    <a:pt x="146" y="686"/>
                    <a:pt x="0" y="534"/>
                    <a:pt x="0" y="348"/>
                  </a:cubicBezTo>
                  <a:cubicBezTo>
                    <a:pt x="0" y="161"/>
                    <a:pt x="146" y="9"/>
                    <a:pt x="332" y="1"/>
                  </a:cubicBezTo>
                  <a:cubicBezTo>
                    <a:pt x="333" y="1"/>
                    <a:pt x="333" y="1"/>
                    <a:pt x="333" y="1"/>
                  </a:cubicBezTo>
                  <a:cubicBezTo>
                    <a:pt x="335" y="1"/>
                    <a:pt x="337" y="0"/>
                    <a:pt x="339" y="0"/>
                  </a:cubicBezTo>
                  <a:cubicBezTo>
                    <a:pt x="340" y="0"/>
                    <a:pt x="340" y="0"/>
                    <a:pt x="340" y="0"/>
                  </a:cubicBezTo>
                  <a:cubicBezTo>
                    <a:pt x="342" y="0"/>
                    <a:pt x="344" y="0"/>
                    <a:pt x="346" y="0"/>
                  </a:cubicBezTo>
                  <a:cubicBezTo>
                    <a:pt x="349" y="0"/>
                    <a:pt x="349" y="0"/>
                    <a:pt x="349" y="0"/>
                  </a:cubicBezTo>
                  <a:cubicBezTo>
                    <a:pt x="352" y="0"/>
                    <a:pt x="355" y="0"/>
                    <a:pt x="358" y="0"/>
                  </a:cubicBezTo>
                  <a:cubicBezTo>
                    <a:pt x="360" y="1"/>
                    <a:pt x="360" y="1"/>
                    <a:pt x="360" y="1"/>
                  </a:cubicBezTo>
                  <a:cubicBezTo>
                    <a:pt x="510" y="4"/>
                    <a:pt x="656" y="68"/>
                    <a:pt x="794" y="190"/>
                  </a:cubicBezTo>
                  <a:cubicBezTo>
                    <a:pt x="862" y="251"/>
                    <a:pt x="912" y="312"/>
                    <a:pt x="939" y="348"/>
                  </a:cubicBezTo>
                  <a:cubicBezTo>
                    <a:pt x="912" y="384"/>
                    <a:pt x="862" y="445"/>
                    <a:pt x="794" y="505"/>
                  </a:cubicBezTo>
                  <a:cubicBezTo>
                    <a:pt x="656" y="628"/>
                    <a:pt x="510" y="692"/>
                    <a:pt x="360" y="695"/>
                  </a:cubicBezTo>
                  <a:cubicBezTo>
                    <a:pt x="358" y="695"/>
                    <a:pt x="358" y="695"/>
                    <a:pt x="358" y="695"/>
                  </a:cubicBezTo>
                  <a:cubicBezTo>
                    <a:pt x="355" y="695"/>
                    <a:pt x="352" y="695"/>
                    <a:pt x="348" y="695"/>
                  </a:cubicBezTo>
                  <a:cubicBezTo>
                    <a:pt x="347" y="695"/>
                    <a:pt x="347" y="695"/>
                    <a:pt x="346" y="695"/>
                  </a:cubicBezTo>
                  <a:close/>
                </a:path>
              </a:pathLst>
            </a:custGeom>
            <a:gradFill>
              <a:gsLst>
                <a:gs pos="0">
                  <a:srgbClr val="DADADA"/>
                </a:gs>
                <a:gs pos="100000">
                  <a:sysClr val="window" lastClr="FFFFFF"/>
                </a:gs>
              </a:gsLst>
              <a:lin ang="5400000" scaled="1"/>
            </a:gradFill>
            <a:ln w="28575" cap="flat">
              <a:gradFill>
                <a:gsLst>
                  <a:gs pos="0">
                    <a:sysClr val="window" lastClr="FFFFFF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228600" dir="5400000" algn="t" rotWithShape="0">
                <a:sysClr val="windowText" lastClr="000000">
                  <a:lumMod val="85000"/>
                  <a:lumOff val="15000"/>
                  <a:alpha val="28000"/>
                </a:sysClr>
              </a:outerShdw>
            </a:effectLst>
          </p:spPr>
          <p:txBody>
            <a:bodyPr/>
            <a:lstStyle/>
            <a:p>
              <a:pPr defTabSz="1218565" fontAlgn="auto">
                <a:defRPr/>
              </a:pPr>
              <a:endParaRPr lang="zh-CN" altLang="en-US" sz="2400" b="1" kern="0" noProof="1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endParaRPr>
            </a:p>
          </p:txBody>
        </p:sp>
      </p:grpSp>
      <p:sp>
        <p:nvSpPr>
          <p:cNvPr id="189" name="文本框 808"/>
          <p:cNvSpPr txBox="1">
            <a:spLocks noChangeArrowheads="1"/>
          </p:cNvSpPr>
          <p:nvPr/>
        </p:nvSpPr>
        <p:spPr bwMode="auto">
          <a:xfrm>
            <a:off x="381053" y="415357"/>
            <a:ext cx="1022221" cy="58475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14" tIns="45708" rIns="91414" bIns="45708">
            <a:spAutoFit/>
          </a:bodyPr>
          <a:lstStyle/>
          <a:p>
            <a:pPr algn="ctr" defTabSz="1219200"/>
            <a:r>
              <a:rPr lang="en-US" altLang="zh-CN" sz="3200" b="1" dirty="0" smtClean="0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rPr>
              <a:t>08</a:t>
            </a:r>
            <a:endParaRPr lang="zh-CN" altLang="en-US" sz="3200" b="1" dirty="0">
              <a:solidFill>
                <a:srgbClr val="C00000"/>
              </a:solidFill>
              <a:latin typeface="思源黑体 CN Regular" pitchFamily="34" charset="-122"/>
              <a:ea typeface="思源黑体 CN Regular" pitchFamily="34" charset="-122"/>
            </a:endParaRPr>
          </a:p>
        </p:txBody>
      </p:sp>
      <p:sp>
        <p:nvSpPr>
          <p:cNvPr id="190" name="圆角矩形 189"/>
          <p:cNvSpPr/>
          <p:nvPr/>
        </p:nvSpPr>
        <p:spPr>
          <a:xfrm>
            <a:off x="1611577" y="1857364"/>
            <a:ext cx="5218792" cy="4558415"/>
          </a:xfrm>
          <a:prstGeom prst="roundRect">
            <a:avLst>
              <a:gd name="adj" fmla="val 4670"/>
            </a:avLst>
          </a:prstGeom>
          <a:solidFill>
            <a:srgbClr val="C00000"/>
          </a:solidFill>
          <a:ln w="22225">
            <a:gradFill flip="none" rotWithShape="1">
              <a:gsLst>
                <a:gs pos="0">
                  <a:schemeClr val="bg1">
                    <a:lumMod val="65000"/>
                  </a:schemeClr>
                </a:gs>
                <a:gs pos="100000">
                  <a:schemeClr val="tx1">
                    <a:lumMod val="85000"/>
                    <a:lumOff val="15000"/>
                  </a:schemeClr>
                </a:gs>
              </a:gsLst>
              <a:lin ang="2700000" scaled="1"/>
              <a:tileRect/>
            </a:gradFill>
          </a:ln>
          <a:effectLst>
            <a:outerShdw blurRad="1397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2" name="圆角矩形 191"/>
          <p:cNvSpPr/>
          <p:nvPr/>
        </p:nvSpPr>
        <p:spPr>
          <a:xfrm>
            <a:off x="2023240" y="2571744"/>
            <a:ext cx="4429156" cy="3499263"/>
          </a:xfrm>
          <a:prstGeom prst="roundRect">
            <a:avLst>
              <a:gd name="adj" fmla="val 3438"/>
            </a:avLst>
          </a:prstGeom>
          <a:blipFill dpi="0" rotWithShape="1">
            <a:blip r:embed="rId3" cstate="print"/>
            <a:srcRect/>
            <a:tile tx="-19050" ty="0" sx="100000" sy="100000" flip="none" algn="ctr"/>
          </a:blipFill>
          <a:ln w="25400">
            <a:noFill/>
          </a:ln>
          <a:effectLst>
            <a:outerShdw blurRad="177800" dist="889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4" name="TextBox 193"/>
          <p:cNvSpPr txBox="1"/>
          <p:nvPr/>
        </p:nvSpPr>
        <p:spPr>
          <a:xfrm>
            <a:off x="1666050" y="1928802"/>
            <a:ext cx="5000660" cy="615541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pPr algn="ctr"/>
            <a:r>
              <a:rPr lang="zh-CN" altLang="en-US" sz="3200" b="1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小故事</a:t>
            </a:r>
            <a:endParaRPr lang="zh-CN" altLang="en-US" sz="3200" b="1" dirty="0" smtClean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195" name="TextBox 194"/>
          <p:cNvSpPr txBox="1"/>
          <p:nvPr/>
        </p:nvSpPr>
        <p:spPr>
          <a:xfrm>
            <a:off x="2451868" y="3000372"/>
            <a:ext cx="3571900" cy="2834803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 smtClean="0">
                <a:latin typeface="思源黑体 CN Bold" pitchFamily="34" charset="-122"/>
                <a:ea typeface="思源黑体 CN Bold" pitchFamily="34" charset="-122"/>
              </a:rPr>
              <a:t>别人冲你生气，是因为他有气，而不完全是你的错。如果回以微         笑去消除敌意，   世界也会变得美好</a:t>
            </a:r>
            <a:r>
              <a:rPr lang="en-US" altLang="zh-CN" sz="2400" dirty="0" smtClean="0">
                <a:latin typeface="思源黑体 CN Bold" pitchFamily="34" charset="-122"/>
                <a:ea typeface="思源黑体 CN Bold" pitchFamily="34" charset="-122"/>
              </a:rPr>
              <a:t>……</a:t>
            </a:r>
            <a:endParaRPr lang="zh-CN" altLang="en-US" sz="2400" dirty="0">
              <a:latin typeface="思源黑体 CN Bold" pitchFamily="34" charset="-122"/>
              <a:ea typeface="思源黑体 CN Bold" pitchFamily="34" charset="-122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8213" y="1857364"/>
            <a:ext cx="3398501" cy="4429156"/>
          </a:xfrm>
          <a:prstGeom prst="rect">
            <a:avLst/>
          </a:prstGeom>
        </p:spPr>
      </p:pic>
    </p:spTree>
  </p:cSld>
  <p:clrMapOvr>
    <a:masterClrMapping/>
  </p:clrMapOvr>
  <p:transition spd="slow" advTm="8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0" grpId="0" animBg="1"/>
      <p:bldP spid="19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084" name="图片 64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6095206" y="1457348"/>
            <a:ext cx="4540102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" name="文本框 14"/>
          <p:cNvSpPr txBox="1">
            <a:spLocks noChangeArrowheads="1"/>
          </p:cNvSpPr>
          <p:nvPr/>
        </p:nvSpPr>
        <p:spPr bwMode="auto">
          <a:xfrm>
            <a:off x="6553861" y="2485964"/>
            <a:ext cx="3412073" cy="55559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38" tIns="45719" rIns="91438" bIns="45719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700" b="1" dirty="0" smtClean="0">
                <a:latin typeface="思源黑体 CN Regular" pitchFamily="34" charset="-122"/>
                <a:ea typeface="思源黑体 CN Regular" pitchFamily="34" charset="-122"/>
              </a:rPr>
              <a:t>做更好的自己</a:t>
            </a:r>
            <a:endParaRPr lang="zh-CN" altLang="en-US" sz="2700" b="1" dirty="0">
              <a:latin typeface="思源黑体 CN Regular" pitchFamily="34" charset="-122"/>
              <a:ea typeface="思源黑体 CN Regular" pitchFamily="3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738147" y="3278229"/>
            <a:ext cx="3214711" cy="2280805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 smtClean="0">
                <a:latin typeface="思源黑体 CN Bold" pitchFamily="34" charset="-122"/>
                <a:ea typeface="思源黑体 CN Bold" pitchFamily="34" charset="-122"/>
              </a:rPr>
              <a:t>必须尊重每个人的不同选择，不要把自己的观点，强加到别人头上</a:t>
            </a:r>
            <a:endParaRPr lang="zh-CN" altLang="en-US" sz="2400" dirty="0">
              <a:latin typeface="思源黑体 CN Bold" pitchFamily="34" charset="-122"/>
              <a:ea typeface="思源黑体 CN Bold" pitchFamily="34" charset="-122"/>
            </a:endParaRPr>
          </a:p>
        </p:txBody>
      </p:sp>
      <p:grpSp>
        <p:nvGrpSpPr>
          <p:cNvPr id="2" name="组合 121"/>
          <p:cNvGrpSpPr/>
          <p:nvPr/>
        </p:nvGrpSpPr>
        <p:grpSpPr>
          <a:xfrm>
            <a:off x="863488" y="321008"/>
            <a:ext cx="10375254" cy="1007767"/>
            <a:chOff x="4555084" y="1092328"/>
            <a:chExt cx="7537939" cy="1150809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>
              <a:off x="4926460" y="2041830"/>
              <a:ext cx="3646270" cy="201307"/>
            </a:xfrm>
            <a:prstGeom prst="rect">
              <a:avLst/>
            </a:prstGeom>
          </p:spPr>
        </p:pic>
        <p:grpSp>
          <p:nvGrpSpPr>
            <p:cNvPr id="3" name="组合 123"/>
            <p:cNvGrpSpPr/>
            <p:nvPr/>
          </p:nvGrpSpPr>
          <p:grpSpPr>
            <a:xfrm>
              <a:off x="4555084" y="1092328"/>
              <a:ext cx="7537939" cy="974451"/>
              <a:chOff x="4555084" y="1092328"/>
              <a:chExt cx="7537939" cy="974451"/>
            </a:xfrm>
          </p:grpSpPr>
          <p:pic>
            <p:nvPicPr>
              <p:cNvPr id="25" name="图片 24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66000"/>
                        </a14:imgEffect>
                      </a14:imgLayer>
                    </a14:imgProps>
                  </a:ext>
                </a:extLst>
              </a:blip>
              <a:srcRect t="76775"/>
              <a:stretch>
                <a:fillRect/>
              </a:stretch>
            </p:blipFill>
            <p:spPr>
              <a:xfrm rot="16200000">
                <a:off x="8600149" y="1414521"/>
                <a:ext cx="958122" cy="346394"/>
              </a:xfrm>
              <a:prstGeom prst="rect">
                <a:avLst/>
              </a:prstGeom>
            </p:spPr>
          </p:pic>
          <p:sp>
            <p:nvSpPr>
              <p:cNvPr id="26" name="圆角矩形 25"/>
              <p:cNvSpPr/>
              <p:nvPr/>
            </p:nvSpPr>
            <p:spPr>
              <a:xfrm>
                <a:off x="4555084" y="1092328"/>
                <a:ext cx="7537939" cy="924163"/>
              </a:xfrm>
              <a:prstGeom prst="roundRect">
                <a:avLst>
                  <a:gd name="adj" fmla="val 9218"/>
                </a:avLst>
              </a:prstGeom>
              <a:solidFill>
                <a:srgbClr val="C00000"/>
              </a:solidFill>
              <a:ln>
                <a:noFill/>
              </a:ln>
              <a:effectLst>
                <a:outerShdw blurRad="76200" dist="38100" dir="2700000" algn="tl" rotWithShape="0">
                  <a:prstClr val="black">
                    <a:alpha val="1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bg1"/>
                  </a:solidFill>
                  <a:ea typeface="思源黑体 CN Regular" pitchFamily="34" charset="-122"/>
                </a:endParaRPr>
              </a:p>
            </p:txBody>
          </p:sp>
        </p:grpSp>
      </p:grpSp>
      <p:sp>
        <p:nvSpPr>
          <p:cNvPr id="27" name="矩形 26"/>
          <p:cNvSpPr/>
          <p:nvPr/>
        </p:nvSpPr>
        <p:spPr>
          <a:xfrm>
            <a:off x="1594612" y="538443"/>
            <a:ext cx="94298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愤怒是会传染的，即便遇上不顺心的事，也要保持微笑</a:t>
            </a:r>
            <a:endParaRPr lang="zh-CN" altLang="en-US" sz="2400" dirty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grpSp>
        <p:nvGrpSpPr>
          <p:cNvPr id="4" name="组合 797"/>
          <p:cNvGrpSpPr/>
          <p:nvPr/>
        </p:nvGrpSpPr>
        <p:grpSpPr bwMode="auto">
          <a:xfrm>
            <a:off x="308728" y="214290"/>
            <a:ext cx="1308860" cy="1008080"/>
            <a:chOff x="7502850" y="1762125"/>
            <a:chExt cx="4027488" cy="3060700"/>
          </a:xfrm>
        </p:grpSpPr>
        <p:sp>
          <p:nvSpPr>
            <p:cNvPr id="29" name="Freeform 10"/>
            <p:cNvSpPr/>
            <p:nvPr/>
          </p:nvSpPr>
          <p:spPr bwMode="auto">
            <a:xfrm>
              <a:off x="7502850" y="1762125"/>
              <a:ext cx="4027488" cy="3060700"/>
            </a:xfrm>
            <a:custGeom>
              <a:avLst/>
              <a:gdLst>
                <a:gd name="T0" fmla="*/ 421 w 1072"/>
                <a:gd name="T1" fmla="*/ 1 h 815"/>
                <a:gd name="T2" fmla="*/ 407 w 1072"/>
                <a:gd name="T3" fmla="*/ 0 h 815"/>
                <a:gd name="T4" fmla="*/ 398 w 1072"/>
                <a:gd name="T5" fmla="*/ 1 h 815"/>
                <a:gd name="T6" fmla="*/ 389 w 1072"/>
                <a:gd name="T7" fmla="*/ 1 h 815"/>
                <a:gd name="T8" fmla="*/ 0 w 1072"/>
                <a:gd name="T9" fmla="*/ 408 h 815"/>
                <a:gd name="T10" fmla="*/ 389 w 1072"/>
                <a:gd name="T11" fmla="*/ 815 h 815"/>
                <a:gd name="T12" fmla="*/ 398 w 1072"/>
                <a:gd name="T13" fmla="*/ 815 h 815"/>
                <a:gd name="T14" fmla="*/ 407 w 1072"/>
                <a:gd name="T15" fmla="*/ 815 h 815"/>
                <a:gd name="T16" fmla="*/ 421 w 1072"/>
                <a:gd name="T17" fmla="*/ 815 h 815"/>
                <a:gd name="T18" fmla="*/ 1072 w 1072"/>
                <a:gd name="T19" fmla="*/ 408 h 815"/>
                <a:gd name="T20" fmla="*/ 421 w 1072"/>
                <a:gd name="T21" fmla="*/ 1 h 8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72" h="815">
                  <a:moveTo>
                    <a:pt x="421" y="1"/>
                  </a:moveTo>
                  <a:cubicBezTo>
                    <a:pt x="416" y="0"/>
                    <a:pt x="412" y="0"/>
                    <a:pt x="407" y="0"/>
                  </a:cubicBezTo>
                  <a:cubicBezTo>
                    <a:pt x="404" y="0"/>
                    <a:pt x="401" y="0"/>
                    <a:pt x="398" y="1"/>
                  </a:cubicBezTo>
                  <a:cubicBezTo>
                    <a:pt x="395" y="1"/>
                    <a:pt x="392" y="1"/>
                    <a:pt x="389" y="1"/>
                  </a:cubicBezTo>
                  <a:cubicBezTo>
                    <a:pt x="173" y="11"/>
                    <a:pt x="0" y="189"/>
                    <a:pt x="0" y="408"/>
                  </a:cubicBezTo>
                  <a:cubicBezTo>
                    <a:pt x="0" y="627"/>
                    <a:pt x="173" y="805"/>
                    <a:pt x="389" y="815"/>
                  </a:cubicBezTo>
                  <a:cubicBezTo>
                    <a:pt x="392" y="815"/>
                    <a:pt x="395" y="815"/>
                    <a:pt x="398" y="815"/>
                  </a:cubicBezTo>
                  <a:cubicBezTo>
                    <a:pt x="401" y="815"/>
                    <a:pt x="404" y="815"/>
                    <a:pt x="407" y="815"/>
                  </a:cubicBezTo>
                  <a:cubicBezTo>
                    <a:pt x="412" y="815"/>
                    <a:pt x="416" y="815"/>
                    <a:pt x="421" y="815"/>
                  </a:cubicBezTo>
                  <a:cubicBezTo>
                    <a:pt x="821" y="806"/>
                    <a:pt x="1072" y="408"/>
                    <a:pt x="1072" y="408"/>
                  </a:cubicBezTo>
                  <a:cubicBezTo>
                    <a:pt x="1072" y="408"/>
                    <a:pt x="821" y="9"/>
                    <a:pt x="421" y="1"/>
                  </a:cubicBezTo>
                  <a:close/>
                </a:path>
              </a:pathLst>
            </a:custGeom>
            <a:gradFill>
              <a:gsLst>
                <a:gs pos="0">
                  <a:srgbClr val="DADADA"/>
                </a:gs>
                <a:gs pos="100000">
                  <a:sysClr val="window" lastClr="FFFFFF"/>
                </a:gs>
              </a:gsLst>
              <a:lin ang="5400000" scaled="1"/>
            </a:gradFill>
            <a:ln w="28575" cap="flat">
              <a:gradFill>
                <a:gsLst>
                  <a:gs pos="0">
                    <a:sysClr val="window" lastClr="FFFFFF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228600" dir="5400000" algn="t" rotWithShape="0">
                <a:sysClr val="windowText" lastClr="000000">
                  <a:lumMod val="85000"/>
                  <a:lumOff val="15000"/>
                  <a:alpha val="28000"/>
                </a:sysClr>
              </a:outerShdw>
            </a:effectLst>
          </p:spPr>
          <p:txBody>
            <a:bodyPr/>
            <a:lstStyle/>
            <a:p>
              <a:pPr defTabSz="1218565" fontAlgn="auto">
                <a:defRPr/>
              </a:pPr>
              <a:endParaRPr lang="zh-CN" altLang="en-US" sz="2400" b="1" kern="0" noProof="1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endParaRPr>
            </a:p>
          </p:txBody>
        </p:sp>
        <p:sp>
          <p:nvSpPr>
            <p:cNvPr id="30" name="Freeform 17"/>
            <p:cNvSpPr/>
            <p:nvPr/>
          </p:nvSpPr>
          <p:spPr bwMode="auto">
            <a:xfrm>
              <a:off x="7752881" y="1987550"/>
              <a:ext cx="3527425" cy="2609850"/>
            </a:xfrm>
            <a:custGeom>
              <a:avLst/>
              <a:gdLst>
                <a:gd name="T0" fmla="*/ 346 w 939"/>
                <a:gd name="T1" fmla="*/ 695 h 695"/>
                <a:gd name="T2" fmla="*/ 340 w 939"/>
                <a:gd name="T3" fmla="*/ 695 h 695"/>
                <a:gd name="T4" fmla="*/ 340 w 939"/>
                <a:gd name="T5" fmla="*/ 695 h 695"/>
                <a:gd name="T6" fmla="*/ 333 w 939"/>
                <a:gd name="T7" fmla="*/ 695 h 695"/>
                <a:gd name="T8" fmla="*/ 332 w 939"/>
                <a:gd name="T9" fmla="*/ 695 h 695"/>
                <a:gd name="T10" fmla="*/ 0 w 939"/>
                <a:gd name="T11" fmla="*/ 348 h 695"/>
                <a:gd name="T12" fmla="*/ 332 w 939"/>
                <a:gd name="T13" fmla="*/ 1 h 695"/>
                <a:gd name="T14" fmla="*/ 333 w 939"/>
                <a:gd name="T15" fmla="*/ 1 h 695"/>
                <a:gd name="T16" fmla="*/ 339 w 939"/>
                <a:gd name="T17" fmla="*/ 0 h 695"/>
                <a:gd name="T18" fmla="*/ 340 w 939"/>
                <a:gd name="T19" fmla="*/ 0 h 695"/>
                <a:gd name="T20" fmla="*/ 346 w 939"/>
                <a:gd name="T21" fmla="*/ 0 h 695"/>
                <a:gd name="T22" fmla="*/ 349 w 939"/>
                <a:gd name="T23" fmla="*/ 0 h 695"/>
                <a:gd name="T24" fmla="*/ 358 w 939"/>
                <a:gd name="T25" fmla="*/ 0 h 695"/>
                <a:gd name="T26" fmla="*/ 360 w 939"/>
                <a:gd name="T27" fmla="*/ 1 h 695"/>
                <a:gd name="T28" fmla="*/ 794 w 939"/>
                <a:gd name="T29" fmla="*/ 190 h 695"/>
                <a:gd name="T30" fmla="*/ 939 w 939"/>
                <a:gd name="T31" fmla="*/ 348 h 695"/>
                <a:gd name="T32" fmla="*/ 794 w 939"/>
                <a:gd name="T33" fmla="*/ 505 h 695"/>
                <a:gd name="T34" fmla="*/ 360 w 939"/>
                <a:gd name="T35" fmla="*/ 695 h 695"/>
                <a:gd name="T36" fmla="*/ 358 w 939"/>
                <a:gd name="T37" fmla="*/ 695 h 695"/>
                <a:gd name="T38" fmla="*/ 348 w 939"/>
                <a:gd name="T39" fmla="*/ 695 h 695"/>
                <a:gd name="T40" fmla="*/ 346 w 939"/>
                <a:gd name="T41" fmla="*/ 695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39" h="695">
                  <a:moveTo>
                    <a:pt x="346" y="695"/>
                  </a:moveTo>
                  <a:cubicBezTo>
                    <a:pt x="344" y="695"/>
                    <a:pt x="342" y="695"/>
                    <a:pt x="340" y="695"/>
                  </a:cubicBezTo>
                  <a:cubicBezTo>
                    <a:pt x="340" y="695"/>
                    <a:pt x="340" y="695"/>
                    <a:pt x="340" y="695"/>
                  </a:cubicBezTo>
                  <a:cubicBezTo>
                    <a:pt x="338" y="695"/>
                    <a:pt x="336" y="695"/>
                    <a:pt x="333" y="695"/>
                  </a:cubicBezTo>
                  <a:cubicBezTo>
                    <a:pt x="332" y="695"/>
                    <a:pt x="332" y="695"/>
                    <a:pt x="332" y="695"/>
                  </a:cubicBezTo>
                  <a:cubicBezTo>
                    <a:pt x="146" y="686"/>
                    <a:pt x="0" y="534"/>
                    <a:pt x="0" y="348"/>
                  </a:cubicBezTo>
                  <a:cubicBezTo>
                    <a:pt x="0" y="161"/>
                    <a:pt x="146" y="9"/>
                    <a:pt x="332" y="1"/>
                  </a:cubicBezTo>
                  <a:cubicBezTo>
                    <a:pt x="333" y="1"/>
                    <a:pt x="333" y="1"/>
                    <a:pt x="333" y="1"/>
                  </a:cubicBezTo>
                  <a:cubicBezTo>
                    <a:pt x="335" y="1"/>
                    <a:pt x="337" y="0"/>
                    <a:pt x="339" y="0"/>
                  </a:cubicBezTo>
                  <a:cubicBezTo>
                    <a:pt x="340" y="0"/>
                    <a:pt x="340" y="0"/>
                    <a:pt x="340" y="0"/>
                  </a:cubicBezTo>
                  <a:cubicBezTo>
                    <a:pt x="342" y="0"/>
                    <a:pt x="344" y="0"/>
                    <a:pt x="346" y="0"/>
                  </a:cubicBezTo>
                  <a:cubicBezTo>
                    <a:pt x="349" y="0"/>
                    <a:pt x="349" y="0"/>
                    <a:pt x="349" y="0"/>
                  </a:cubicBezTo>
                  <a:cubicBezTo>
                    <a:pt x="352" y="0"/>
                    <a:pt x="355" y="0"/>
                    <a:pt x="358" y="0"/>
                  </a:cubicBezTo>
                  <a:cubicBezTo>
                    <a:pt x="360" y="1"/>
                    <a:pt x="360" y="1"/>
                    <a:pt x="360" y="1"/>
                  </a:cubicBezTo>
                  <a:cubicBezTo>
                    <a:pt x="510" y="4"/>
                    <a:pt x="656" y="68"/>
                    <a:pt x="794" y="190"/>
                  </a:cubicBezTo>
                  <a:cubicBezTo>
                    <a:pt x="862" y="251"/>
                    <a:pt x="912" y="312"/>
                    <a:pt x="939" y="348"/>
                  </a:cubicBezTo>
                  <a:cubicBezTo>
                    <a:pt x="912" y="384"/>
                    <a:pt x="862" y="445"/>
                    <a:pt x="794" y="505"/>
                  </a:cubicBezTo>
                  <a:cubicBezTo>
                    <a:pt x="656" y="628"/>
                    <a:pt x="510" y="692"/>
                    <a:pt x="360" y="695"/>
                  </a:cubicBezTo>
                  <a:cubicBezTo>
                    <a:pt x="358" y="695"/>
                    <a:pt x="358" y="695"/>
                    <a:pt x="358" y="695"/>
                  </a:cubicBezTo>
                  <a:cubicBezTo>
                    <a:pt x="355" y="695"/>
                    <a:pt x="352" y="695"/>
                    <a:pt x="348" y="695"/>
                  </a:cubicBezTo>
                  <a:cubicBezTo>
                    <a:pt x="347" y="695"/>
                    <a:pt x="347" y="695"/>
                    <a:pt x="346" y="695"/>
                  </a:cubicBezTo>
                  <a:close/>
                </a:path>
              </a:pathLst>
            </a:custGeom>
            <a:gradFill>
              <a:gsLst>
                <a:gs pos="0">
                  <a:srgbClr val="DADADA"/>
                </a:gs>
                <a:gs pos="100000">
                  <a:sysClr val="window" lastClr="FFFFFF"/>
                </a:gs>
              </a:gsLst>
              <a:lin ang="5400000" scaled="1"/>
            </a:gradFill>
            <a:ln w="28575" cap="flat">
              <a:gradFill>
                <a:gsLst>
                  <a:gs pos="0">
                    <a:sysClr val="window" lastClr="FFFFFF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228600" dir="5400000" algn="t" rotWithShape="0">
                <a:sysClr val="windowText" lastClr="000000">
                  <a:lumMod val="85000"/>
                  <a:lumOff val="15000"/>
                  <a:alpha val="28000"/>
                </a:sysClr>
              </a:outerShdw>
            </a:effectLst>
          </p:spPr>
          <p:txBody>
            <a:bodyPr/>
            <a:lstStyle/>
            <a:p>
              <a:pPr defTabSz="1218565" fontAlgn="auto">
                <a:defRPr/>
              </a:pPr>
              <a:endParaRPr lang="zh-CN" altLang="en-US" sz="2400" b="1" kern="0" noProof="1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endParaRPr>
            </a:p>
          </p:txBody>
        </p:sp>
      </p:grpSp>
      <p:sp>
        <p:nvSpPr>
          <p:cNvPr id="31" name="文本框 808"/>
          <p:cNvSpPr txBox="1">
            <a:spLocks noChangeArrowheads="1"/>
          </p:cNvSpPr>
          <p:nvPr/>
        </p:nvSpPr>
        <p:spPr bwMode="auto">
          <a:xfrm>
            <a:off x="381053" y="415357"/>
            <a:ext cx="1022221" cy="58475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14" tIns="45708" rIns="91414" bIns="45708">
            <a:spAutoFit/>
          </a:bodyPr>
          <a:lstStyle/>
          <a:p>
            <a:pPr algn="ctr" defTabSz="1219200"/>
            <a:r>
              <a:rPr lang="en-US" altLang="zh-CN" sz="3200" b="1" dirty="0" smtClean="0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rPr>
              <a:t>08</a:t>
            </a:r>
            <a:endParaRPr lang="zh-CN" altLang="en-US" sz="3200" b="1" dirty="0">
              <a:solidFill>
                <a:srgbClr val="C00000"/>
              </a:solidFill>
              <a:latin typeface="思源黑体 CN Regular" pitchFamily="34" charset="-122"/>
              <a:ea typeface="思源黑体 CN Regular" pitchFamily="34" charset="-122"/>
            </a:endParaRPr>
          </a:p>
        </p:txBody>
      </p:sp>
      <p:pic>
        <p:nvPicPr>
          <p:cNvPr id="15" name="Picture 1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66050" y="1857364"/>
            <a:ext cx="4243914" cy="4357718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椭圆 30"/>
          <p:cNvSpPr/>
          <p:nvPr/>
        </p:nvSpPr>
        <p:spPr>
          <a:xfrm>
            <a:off x="3943927" y="1092746"/>
            <a:ext cx="4403120" cy="4403672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  <a:lumOff val="5000"/>
                </a:schemeClr>
              </a:gs>
              <a:gs pos="0">
                <a:schemeClr val="bg1">
                  <a:lumMod val="75000"/>
                </a:schemeClr>
              </a:gs>
              <a:gs pos="70000">
                <a:srgbClr val="FAFAFA"/>
              </a:gs>
            </a:gsLst>
            <a:lin ang="8100000" scaled="1"/>
            <a:tileRect/>
          </a:gradFill>
          <a:ln w="25400">
            <a:solidFill>
              <a:schemeClr val="bg1"/>
            </a:solidFill>
          </a:ln>
          <a:effectLst>
            <a:outerShdw blurRad="254000" dist="1270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00"/>
          </a:p>
        </p:txBody>
      </p:sp>
      <p:sp>
        <p:nvSpPr>
          <p:cNvPr id="2" name="弧形 1"/>
          <p:cNvSpPr/>
          <p:nvPr/>
        </p:nvSpPr>
        <p:spPr>
          <a:xfrm>
            <a:off x="3572520" y="731273"/>
            <a:ext cx="5125952" cy="5126619"/>
          </a:xfrm>
          <a:prstGeom prst="arc">
            <a:avLst>
              <a:gd name="adj1" fmla="val 16200000"/>
              <a:gd name="adj2" fmla="val 2420510"/>
            </a:avLst>
          </a:prstGeom>
          <a:ln w="25400">
            <a:solidFill>
              <a:srgbClr val="C0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sp>
        <p:nvSpPr>
          <p:cNvPr id="12" name="弧形 11"/>
          <p:cNvSpPr/>
          <p:nvPr/>
        </p:nvSpPr>
        <p:spPr>
          <a:xfrm flipH="1" flipV="1">
            <a:off x="3572520" y="731273"/>
            <a:ext cx="5125952" cy="5126619"/>
          </a:xfrm>
          <a:prstGeom prst="arc">
            <a:avLst>
              <a:gd name="adj1" fmla="val 18128240"/>
              <a:gd name="adj2" fmla="val 2142810"/>
            </a:avLst>
          </a:prstGeom>
          <a:ln w="25400">
            <a:solidFill>
              <a:srgbClr val="C0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4664158" y="2643182"/>
            <a:ext cx="2931246" cy="1354213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pPr algn="ctr"/>
            <a:r>
              <a:rPr lang="zh-CN" altLang="en-US" sz="8000" b="1" dirty="0" smtClean="0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rPr>
              <a:t>第</a:t>
            </a:r>
            <a:r>
              <a:rPr lang="en-US" altLang="zh-CN" sz="8000" b="1" dirty="0" smtClean="0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rPr>
              <a:t>9</a:t>
            </a:r>
            <a:r>
              <a:rPr lang="zh-CN" altLang="en-US" sz="8000" b="1" dirty="0" smtClean="0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rPr>
              <a:t>天</a:t>
            </a:r>
            <a:endParaRPr lang="en-US" altLang="zh-CN" sz="8000" b="1" dirty="0" smtClean="0">
              <a:solidFill>
                <a:srgbClr val="C00000"/>
              </a:solidFill>
              <a:latin typeface="思源黑体 CN Regular" pitchFamily="34" charset="-122"/>
              <a:ea typeface="思源黑体 CN Regular" pitchFamily="34" charset="-122"/>
            </a:endParaRPr>
          </a:p>
        </p:txBody>
      </p:sp>
      <p:pic>
        <p:nvPicPr>
          <p:cNvPr id="1026" name="Picture 2" descr="G:\素材素材\鼠png\1 (5)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-548528" y="1357298"/>
            <a:ext cx="4953032" cy="3714719"/>
          </a:xfrm>
          <a:prstGeom prst="rect">
            <a:avLst/>
          </a:prstGeom>
          <a:noFill/>
        </p:spPr>
      </p:pic>
      <p:pic>
        <p:nvPicPr>
          <p:cNvPr id="1027" name="Picture 3" descr="G:\素材素材\鼠png\1 (4)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23966" y="1178706"/>
            <a:ext cx="5715040" cy="4286216"/>
          </a:xfrm>
          <a:prstGeom prst="rect">
            <a:avLst/>
          </a:prstGeom>
          <a:noFill/>
        </p:spPr>
      </p:pic>
      <p:pic>
        <p:nvPicPr>
          <p:cNvPr id="10" name="图片 19"/>
          <p:cNvPicPr>
            <a:picLocks noChangeAspect="1"/>
          </p:cNvPicPr>
          <p:nvPr/>
        </p:nvPicPr>
        <p:blipFill>
          <a:blip r:embed="rId3" cstate="print"/>
          <a:srcRect t="42577" b="33920"/>
          <a:stretch>
            <a:fillRect/>
          </a:stretch>
        </p:blipFill>
        <p:spPr bwMode="auto">
          <a:xfrm>
            <a:off x="-1587" y="5857892"/>
            <a:ext cx="12192000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2" grpId="0" animBg="1"/>
      <p:bldP spid="1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21"/>
          <p:cNvGrpSpPr/>
          <p:nvPr/>
        </p:nvGrpSpPr>
        <p:grpSpPr>
          <a:xfrm>
            <a:off x="863488" y="321008"/>
            <a:ext cx="10375254" cy="1007767"/>
            <a:chOff x="4555084" y="1092328"/>
            <a:chExt cx="7537939" cy="1150809"/>
          </a:xfrm>
        </p:grpSpPr>
        <p:pic>
          <p:nvPicPr>
            <p:cNvPr id="175" name="图片 174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>
              <a:off x="4926460" y="2041830"/>
              <a:ext cx="3646270" cy="201307"/>
            </a:xfrm>
            <a:prstGeom prst="rect">
              <a:avLst/>
            </a:prstGeom>
          </p:spPr>
        </p:pic>
        <p:grpSp>
          <p:nvGrpSpPr>
            <p:cNvPr id="3" name="组合 123"/>
            <p:cNvGrpSpPr/>
            <p:nvPr/>
          </p:nvGrpSpPr>
          <p:grpSpPr>
            <a:xfrm>
              <a:off x="4555084" y="1092328"/>
              <a:ext cx="7537939" cy="974451"/>
              <a:chOff x="4555084" y="1092328"/>
              <a:chExt cx="7537939" cy="974451"/>
            </a:xfrm>
          </p:grpSpPr>
          <p:pic>
            <p:nvPicPr>
              <p:cNvPr id="179" name="图片 178"/>
              <p:cNvPicPr>
                <a:picLocks noChangeAspect="1"/>
              </p:cNvPicPr>
              <p:nvPr/>
            </p:nvPicPr>
            <p:blipFill rotWithShape="1">
              <a:blip r:embed="rId1" cstate="print">
                <a:extLst>
                  <a:ext uri="{BEBA8EAE-BF5A-486C-A8C5-ECC9F3942E4B}">
                    <a14:imgProps xmlns:a14="http://schemas.microsoft.com/office/drawing/2010/main">
                      <a14:imgLayer r:embed="rId2">
                        <a14:imgEffect>
                          <a14:saturation sat="66000"/>
                        </a14:imgEffect>
                      </a14:imgLayer>
                    </a14:imgProps>
                  </a:ext>
                </a:extLst>
              </a:blip>
              <a:srcRect t="76775"/>
              <a:stretch>
                <a:fillRect/>
              </a:stretch>
            </p:blipFill>
            <p:spPr>
              <a:xfrm rot="16200000">
                <a:off x="8600149" y="1414521"/>
                <a:ext cx="958122" cy="346394"/>
              </a:xfrm>
              <a:prstGeom prst="rect">
                <a:avLst/>
              </a:prstGeom>
            </p:spPr>
          </p:pic>
          <p:sp>
            <p:nvSpPr>
              <p:cNvPr id="180" name="圆角矩形 179"/>
              <p:cNvSpPr/>
              <p:nvPr/>
            </p:nvSpPr>
            <p:spPr>
              <a:xfrm>
                <a:off x="4555084" y="1092328"/>
                <a:ext cx="7537939" cy="924163"/>
              </a:xfrm>
              <a:prstGeom prst="roundRect">
                <a:avLst>
                  <a:gd name="adj" fmla="val 9218"/>
                </a:avLst>
              </a:prstGeom>
              <a:solidFill>
                <a:srgbClr val="C00000"/>
              </a:solidFill>
              <a:ln>
                <a:noFill/>
              </a:ln>
              <a:effectLst>
                <a:outerShdw blurRad="76200" dist="38100" dir="2700000" algn="tl" rotWithShape="0">
                  <a:prstClr val="black">
                    <a:alpha val="1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bg1"/>
                  </a:solidFill>
                  <a:ea typeface="思源黑体 CN Regular" pitchFamily="34" charset="-122"/>
                </a:endParaRPr>
              </a:p>
            </p:txBody>
          </p:sp>
        </p:grpSp>
      </p:grpSp>
      <p:sp>
        <p:nvSpPr>
          <p:cNvPr id="182" name="矩形 181"/>
          <p:cNvSpPr/>
          <p:nvPr/>
        </p:nvSpPr>
        <p:spPr>
          <a:xfrm>
            <a:off x="1594612" y="538443"/>
            <a:ext cx="94298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温暖地待人，你才会得到意想不到的惊喜结果</a:t>
            </a:r>
            <a:endParaRPr lang="zh-CN" altLang="en-US" sz="2400" dirty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grpSp>
        <p:nvGrpSpPr>
          <p:cNvPr id="4" name="组合 797"/>
          <p:cNvGrpSpPr/>
          <p:nvPr/>
        </p:nvGrpSpPr>
        <p:grpSpPr bwMode="auto">
          <a:xfrm>
            <a:off x="308728" y="214290"/>
            <a:ext cx="1308860" cy="1008080"/>
            <a:chOff x="7502850" y="1762125"/>
            <a:chExt cx="4027488" cy="3060700"/>
          </a:xfrm>
        </p:grpSpPr>
        <p:sp>
          <p:nvSpPr>
            <p:cNvPr id="185" name="Freeform 10"/>
            <p:cNvSpPr/>
            <p:nvPr/>
          </p:nvSpPr>
          <p:spPr bwMode="auto">
            <a:xfrm>
              <a:off x="7502850" y="1762125"/>
              <a:ext cx="4027488" cy="3060700"/>
            </a:xfrm>
            <a:custGeom>
              <a:avLst/>
              <a:gdLst>
                <a:gd name="T0" fmla="*/ 421 w 1072"/>
                <a:gd name="T1" fmla="*/ 1 h 815"/>
                <a:gd name="T2" fmla="*/ 407 w 1072"/>
                <a:gd name="T3" fmla="*/ 0 h 815"/>
                <a:gd name="T4" fmla="*/ 398 w 1072"/>
                <a:gd name="T5" fmla="*/ 1 h 815"/>
                <a:gd name="T6" fmla="*/ 389 w 1072"/>
                <a:gd name="T7" fmla="*/ 1 h 815"/>
                <a:gd name="T8" fmla="*/ 0 w 1072"/>
                <a:gd name="T9" fmla="*/ 408 h 815"/>
                <a:gd name="T10" fmla="*/ 389 w 1072"/>
                <a:gd name="T11" fmla="*/ 815 h 815"/>
                <a:gd name="T12" fmla="*/ 398 w 1072"/>
                <a:gd name="T13" fmla="*/ 815 h 815"/>
                <a:gd name="T14" fmla="*/ 407 w 1072"/>
                <a:gd name="T15" fmla="*/ 815 h 815"/>
                <a:gd name="T16" fmla="*/ 421 w 1072"/>
                <a:gd name="T17" fmla="*/ 815 h 815"/>
                <a:gd name="T18" fmla="*/ 1072 w 1072"/>
                <a:gd name="T19" fmla="*/ 408 h 815"/>
                <a:gd name="T20" fmla="*/ 421 w 1072"/>
                <a:gd name="T21" fmla="*/ 1 h 8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72" h="815">
                  <a:moveTo>
                    <a:pt x="421" y="1"/>
                  </a:moveTo>
                  <a:cubicBezTo>
                    <a:pt x="416" y="0"/>
                    <a:pt x="412" y="0"/>
                    <a:pt x="407" y="0"/>
                  </a:cubicBezTo>
                  <a:cubicBezTo>
                    <a:pt x="404" y="0"/>
                    <a:pt x="401" y="0"/>
                    <a:pt x="398" y="1"/>
                  </a:cubicBezTo>
                  <a:cubicBezTo>
                    <a:pt x="395" y="1"/>
                    <a:pt x="392" y="1"/>
                    <a:pt x="389" y="1"/>
                  </a:cubicBezTo>
                  <a:cubicBezTo>
                    <a:pt x="173" y="11"/>
                    <a:pt x="0" y="189"/>
                    <a:pt x="0" y="408"/>
                  </a:cubicBezTo>
                  <a:cubicBezTo>
                    <a:pt x="0" y="627"/>
                    <a:pt x="173" y="805"/>
                    <a:pt x="389" y="815"/>
                  </a:cubicBezTo>
                  <a:cubicBezTo>
                    <a:pt x="392" y="815"/>
                    <a:pt x="395" y="815"/>
                    <a:pt x="398" y="815"/>
                  </a:cubicBezTo>
                  <a:cubicBezTo>
                    <a:pt x="401" y="815"/>
                    <a:pt x="404" y="815"/>
                    <a:pt x="407" y="815"/>
                  </a:cubicBezTo>
                  <a:cubicBezTo>
                    <a:pt x="412" y="815"/>
                    <a:pt x="416" y="815"/>
                    <a:pt x="421" y="815"/>
                  </a:cubicBezTo>
                  <a:cubicBezTo>
                    <a:pt x="821" y="806"/>
                    <a:pt x="1072" y="408"/>
                    <a:pt x="1072" y="408"/>
                  </a:cubicBezTo>
                  <a:cubicBezTo>
                    <a:pt x="1072" y="408"/>
                    <a:pt x="821" y="9"/>
                    <a:pt x="421" y="1"/>
                  </a:cubicBezTo>
                  <a:close/>
                </a:path>
              </a:pathLst>
            </a:custGeom>
            <a:gradFill>
              <a:gsLst>
                <a:gs pos="0">
                  <a:srgbClr val="DADADA"/>
                </a:gs>
                <a:gs pos="100000">
                  <a:sysClr val="window" lastClr="FFFFFF"/>
                </a:gs>
              </a:gsLst>
              <a:lin ang="5400000" scaled="1"/>
            </a:gradFill>
            <a:ln w="28575" cap="flat">
              <a:gradFill>
                <a:gsLst>
                  <a:gs pos="0">
                    <a:sysClr val="window" lastClr="FFFFFF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228600" dir="5400000" algn="t" rotWithShape="0">
                <a:sysClr val="windowText" lastClr="000000">
                  <a:lumMod val="85000"/>
                  <a:lumOff val="15000"/>
                  <a:alpha val="28000"/>
                </a:sysClr>
              </a:outerShdw>
            </a:effectLst>
          </p:spPr>
          <p:txBody>
            <a:bodyPr/>
            <a:lstStyle/>
            <a:p>
              <a:pPr defTabSz="1218565" fontAlgn="auto">
                <a:defRPr/>
              </a:pPr>
              <a:endParaRPr lang="zh-CN" altLang="en-US" sz="2400" b="1" kern="0" noProof="1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endParaRPr>
            </a:p>
          </p:txBody>
        </p:sp>
        <p:sp>
          <p:nvSpPr>
            <p:cNvPr id="188" name="Freeform 17"/>
            <p:cNvSpPr/>
            <p:nvPr/>
          </p:nvSpPr>
          <p:spPr bwMode="auto">
            <a:xfrm>
              <a:off x="7752881" y="1987550"/>
              <a:ext cx="3527425" cy="2609850"/>
            </a:xfrm>
            <a:custGeom>
              <a:avLst/>
              <a:gdLst>
                <a:gd name="T0" fmla="*/ 346 w 939"/>
                <a:gd name="T1" fmla="*/ 695 h 695"/>
                <a:gd name="T2" fmla="*/ 340 w 939"/>
                <a:gd name="T3" fmla="*/ 695 h 695"/>
                <a:gd name="T4" fmla="*/ 340 w 939"/>
                <a:gd name="T5" fmla="*/ 695 h 695"/>
                <a:gd name="T6" fmla="*/ 333 w 939"/>
                <a:gd name="T7" fmla="*/ 695 h 695"/>
                <a:gd name="T8" fmla="*/ 332 w 939"/>
                <a:gd name="T9" fmla="*/ 695 h 695"/>
                <a:gd name="T10" fmla="*/ 0 w 939"/>
                <a:gd name="T11" fmla="*/ 348 h 695"/>
                <a:gd name="T12" fmla="*/ 332 w 939"/>
                <a:gd name="T13" fmla="*/ 1 h 695"/>
                <a:gd name="T14" fmla="*/ 333 w 939"/>
                <a:gd name="T15" fmla="*/ 1 h 695"/>
                <a:gd name="T16" fmla="*/ 339 w 939"/>
                <a:gd name="T17" fmla="*/ 0 h 695"/>
                <a:gd name="T18" fmla="*/ 340 w 939"/>
                <a:gd name="T19" fmla="*/ 0 h 695"/>
                <a:gd name="T20" fmla="*/ 346 w 939"/>
                <a:gd name="T21" fmla="*/ 0 h 695"/>
                <a:gd name="T22" fmla="*/ 349 w 939"/>
                <a:gd name="T23" fmla="*/ 0 h 695"/>
                <a:gd name="T24" fmla="*/ 358 w 939"/>
                <a:gd name="T25" fmla="*/ 0 h 695"/>
                <a:gd name="T26" fmla="*/ 360 w 939"/>
                <a:gd name="T27" fmla="*/ 1 h 695"/>
                <a:gd name="T28" fmla="*/ 794 w 939"/>
                <a:gd name="T29" fmla="*/ 190 h 695"/>
                <a:gd name="T30" fmla="*/ 939 w 939"/>
                <a:gd name="T31" fmla="*/ 348 h 695"/>
                <a:gd name="T32" fmla="*/ 794 w 939"/>
                <a:gd name="T33" fmla="*/ 505 h 695"/>
                <a:gd name="T34" fmla="*/ 360 w 939"/>
                <a:gd name="T35" fmla="*/ 695 h 695"/>
                <a:gd name="T36" fmla="*/ 358 w 939"/>
                <a:gd name="T37" fmla="*/ 695 h 695"/>
                <a:gd name="T38" fmla="*/ 348 w 939"/>
                <a:gd name="T39" fmla="*/ 695 h 695"/>
                <a:gd name="T40" fmla="*/ 346 w 939"/>
                <a:gd name="T41" fmla="*/ 695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39" h="695">
                  <a:moveTo>
                    <a:pt x="346" y="695"/>
                  </a:moveTo>
                  <a:cubicBezTo>
                    <a:pt x="344" y="695"/>
                    <a:pt x="342" y="695"/>
                    <a:pt x="340" y="695"/>
                  </a:cubicBezTo>
                  <a:cubicBezTo>
                    <a:pt x="340" y="695"/>
                    <a:pt x="340" y="695"/>
                    <a:pt x="340" y="695"/>
                  </a:cubicBezTo>
                  <a:cubicBezTo>
                    <a:pt x="338" y="695"/>
                    <a:pt x="336" y="695"/>
                    <a:pt x="333" y="695"/>
                  </a:cubicBezTo>
                  <a:cubicBezTo>
                    <a:pt x="332" y="695"/>
                    <a:pt x="332" y="695"/>
                    <a:pt x="332" y="695"/>
                  </a:cubicBezTo>
                  <a:cubicBezTo>
                    <a:pt x="146" y="686"/>
                    <a:pt x="0" y="534"/>
                    <a:pt x="0" y="348"/>
                  </a:cubicBezTo>
                  <a:cubicBezTo>
                    <a:pt x="0" y="161"/>
                    <a:pt x="146" y="9"/>
                    <a:pt x="332" y="1"/>
                  </a:cubicBezTo>
                  <a:cubicBezTo>
                    <a:pt x="333" y="1"/>
                    <a:pt x="333" y="1"/>
                    <a:pt x="333" y="1"/>
                  </a:cubicBezTo>
                  <a:cubicBezTo>
                    <a:pt x="335" y="1"/>
                    <a:pt x="337" y="0"/>
                    <a:pt x="339" y="0"/>
                  </a:cubicBezTo>
                  <a:cubicBezTo>
                    <a:pt x="340" y="0"/>
                    <a:pt x="340" y="0"/>
                    <a:pt x="340" y="0"/>
                  </a:cubicBezTo>
                  <a:cubicBezTo>
                    <a:pt x="342" y="0"/>
                    <a:pt x="344" y="0"/>
                    <a:pt x="346" y="0"/>
                  </a:cubicBezTo>
                  <a:cubicBezTo>
                    <a:pt x="349" y="0"/>
                    <a:pt x="349" y="0"/>
                    <a:pt x="349" y="0"/>
                  </a:cubicBezTo>
                  <a:cubicBezTo>
                    <a:pt x="352" y="0"/>
                    <a:pt x="355" y="0"/>
                    <a:pt x="358" y="0"/>
                  </a:cubicBezTo>
                  <a:cubicBezTo>
                    <a:pt x="360" y="1"/>
                    <a:pt x="360" y="1"/>
                    <a:pt x="360" y="1"/>
                  </a:cubicBezTo>
                  <a:cubicBezTo>
                    <a:pt x="510" y="4"/>
                    <a:pt x="656" y="68"/>
                    <a:pt x="794" y="190"/>
                  </a:cubicBezTo>
                  <a:cubicBezTo>
                    <a:pt x="862" y="251"/>
                    <a:pt x="912" y="312"/>
                    <a:pt x="939" y="348"/>
                  </a:cubicBezTo>
                  <a:cubicBezTo>
                    <a:pt x="912" y="384"/>
                    <a:pt x="862" y="445"/>
                    <a:pt x="794" y="505"/>
                  </a:cubicBezTo>
                  <a:cubicBezTo>
                    <a:pt x="656" y="628"/>
                    <a:pt x="510" y="692"/>
                    <a:pt x="360" y="695"/>
                  </a:cubicBezTo>
                  <a:cubicBezTo>
                    <a:pt x="358" y="695"/>
                    <a:pt x="358" y="695"/>
                    <a:pt x="358" y="695"/>
                  </a:cubicBezTo>
                  <a:cubicBezTo>
                    <a:pt x="355" y="695"/>
                    <a:pt x="352" y="695"/>
                    <a:pt x="348" y="695"/>
                  </a:cubicBezTo>
                  <a:cubicBezTo>
                    <a:pt x="347" y="695"/>
                    <a:pt x="347" y="695"/>
                    <a:pt x="346" y="695"/>
                  </a:cubicBezTo>
                  <a:close/>
                </a:path>
              </a:pathLst>
            </a:custGeom>
            <a:gradFill>
              <a:gsLst>
                <a:gs pos="0">
                  <a:srgbClr val="DADADA"/>
                </a:gs>
                <a:gs pos="100000">
                  <a:sysClr val="window" lastClr="FFFFFF"/>
                </a:gs>
              </a:gsLst>
              <a:lin ang="5400000" scaled="1"/>
            </a:gradFill>
            <a:ln w="28575" cap="flat">
              <a:gradFill>
                <a:gsLst>
                  <a:gs pos="0">
                    <a:sysClr val="window" lastClr="FFFFFF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228600" dir="5400000" algn="t" rotWithShape="0">
                <a:sysClr val="windowText" lastClr="000000">
                  <a:lumMod val="85000"/>
                  <a:lumOff val="15000"/>
                  <a:alpha val="28000"/>
                </a:sysClr>
              </a:outerShdw>
            </a:effectLst>
          </p:spPr>
          <p:txBody>
            <a:bodyPr/>
            <a:lstStyle/>
            <a:p>
              <a:pPr defTabSz="1218565" fontAlgn="auto">
                <a:defRPr/>
              </a:pPr>
              <a:endParaRPr lang="zh-CN" altLang="en-US" sz="2400" b="1" kern="0" noProof="1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endParaRPr>
            </a:p>
          </p:txBody>
        </p:sp>
      </p:grpSp>
      <p:sp>
        <p:nvSpPr>
          <p:cNvPr id="189" name="文本框 808"/>
          <p:cNvSpPr txBox="1">
            <a:spLocks noChangeArrowheads="1"/>
          </p:cNvSpPr>
          <p:nvPr/>
        </p:nvSpPr>
        <p:spPr bwMode="auto">
          <a:xfrm>
            <a:off x="381053" y="415357"/>
            <a:ext cx="1022221" cy="58475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14" tIns="45708" rIns="91414" bIns="45708">
            <a:spAutoFit/>
          </a:bodyPr>
          <a:lstStyle/>
          <a:p>
            <a:pPr algn="ctr" defTabSz="1219200"/>
            <a:r>
              <a:rPr lang="en-US" altLang="zh-CN" sz="3200" b="1" dirty="0" smtClean="0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rPr>
              <a:t>09</a:t>
            </a:r>
            <a:endParaRPr lang="zh-CN" altLang="en-US" sz="3200" b="1" dirty="0">
              <a:solidFill>
                <a:srgbClr val="C00000"/>
              </a:solidFill>
              <a:latin typeface="思源黑体 CN Regular" pitchFamily="34" charset="-122"/>
              <a:ea typeface="思源黑体 CN Regular" pitchFamily="34" charset="-122"/>
            </a:endParaRPr>
          </a:p>
        </p:txBody>
      </p:sp>
      <p:sp>
        <p:nvSpPr>
          <p:cNvPr id="190" name="圆角矩形 189"/>
          <p:cNvSpPr/>
          <p:nvPr/>
        </p:nvSpPr>
        <p:spPr>
          <a:xfrm>
            <a:off x="1611577" y="1857364"/>
            <a:ext cx="5218792" cy="4558415"/>
          </a:xfrm>
          <a:prstGeom prst="roundRect">
            <a:avLst>
              <a:gd name="adj" fmla="val 4670"/>
            </a:avLst>
          </a:prstGeom>
          <a:solidFill>
            <a:srgbClr val="C00000"/>
          </a:solidFill>
          <a:ln w="22225">
            <a:gradFill flip="none" rotWithShape="1">
              <a:gsLst>
                <a:gs pos="0">
                  <a:schemeClr val="bg1">
                    <a:lumMod val="65000"/>
                  </a:schemeClr>
                </a:gs>
                <a:gs pos="100000">
                  <a:schemeClr val="tx1">
                    <a:lumMod val="85000"/>
                    <a:lumOff val="15000"/>
                  </a:schemeClr>
                </a:gs>
              </a:gsLst>
              <a:lin ang="2700000" scaled="1"/>
              <a:tileRect/>
            </a:gradFill>
          </a:ln>
          <a:effectLst>
            <a:outerShdw blurRad="1397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2" name="圆角矩形 191"/>
          <p:cNvSpPr/>
          <p:nvPr/>
        </p:nvSpPr>
        <p:spPr>
          <a:xfrm>
            <a:off x="2023240" y="2571744"/>
            <a:ext cx="4429156" cy="3499263"/>
          </a:xfrm>
          <a:prstGeom prst="roundRect">
            <a:avLst>
              <a:gd name="adj" fmla="val 3438"/>
            </a:avLst>
          </a:prstGeom>
          <a:blipFill dpi="0" rotWithShape="1">
            <a:blip r:embed="rId3" cstate="print"/>
            <a:srcRect/>
            <a:tile tx="-19050" ty="0" sx="100000" sy="100000" flip="none" algn="ctr"/>
          </a:blipFill>
          <a:ln w="25400">
            <a:noFill/>
          </a:ln>
          <a:effectLst>
            <a:outerShdw blurRad="177800" dist="889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4" name="TextBox 193"/>
          <p:cNvSpPr txBox="1"/>
          <p:nvPr/>
        </p:nvSpPr>
        <p:spPr>
          <a:xfrm>
            <a:off x="1666050" y="1928802"/>
            <a:ext cx="5000660" cy="615541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pPr algn="ctr"/>
            <a:r>
              <a:rPr lang="zh-CN" altLang="en-US" sz="3200" b="1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小故事</a:t>
            </a:r>
            <a:endParaRPr lang="zh-CN" altLang="en-US" sz="3200" b="1" dirty="0" smtClean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195" name="TextBox 194"/>
          <p:cNvSpPr txBox="1"/>
          <p:nvPr/>
        </p:nvSpPr>
        <p:spPr>
          <a:xfrm>
            <a:off x="2451868" y="3000372"/>
            <a:ext cx="3571900" cy="2382820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 smtClean="0">
                <a:latin typeface="思源黑体 CN Bold" pitchFamily="34" charset="-122"/>
                <a:ea typeface="思源黑体 CN Bold" pitchFamily="34" charset="-122"/>
              </a:rPr>
              <a:t>男孩养了只小乌龟，寒冷的冬天，他怎么拍、怎么敲都无法使乌龟探出头；后来他将它放在暖炉上面，乌龟便因温暖而伸出头、四肢和尾巴了</a:t>
            </a:r>
            <a:endParaRPr lang="zh-CN" altLang="en-US" sz="2000" dirty="0">
              <a:latin typeface="思源黑体 CN Bold" pitchFamily="34" charset="-122"/>
              <a:ea typeface="思源黑体 CN Bold" pitchFamily="34" charset="-122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9651" y="2071677"/>
            <a:ext cx="3035755" cy="2042963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9651" y="4214818"/>
            <a:ext cx="3099807" cy="2071702"/>
          </a:xfrm>
          <a:prstGeom prst="rect">
            <a:avLst/>
          </a:prstGeom>
        </p:spPr>
      </p:pic>
    </p:spTree>
  </p:cSld>
  <p:clrMapOvr>
    <a:masterClrMapping/>
  </p:clrMapOvr>
  <p:transition spd="slow" advTm="8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0" grpId="0" animBg="1"/>
      <p:bldP spid="192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084" name="图片 64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6095206" y="1457348"/>
            <a:ext cx="4540102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" name="文本框 14"/>
          <p:cNvSpPr txBox="1">
            <a:spLocks noChangeArrowheads="1"/>
          </p:cNvSpPr>
          <p:nvPr/>
        </p:nvSpPr>
        <p:spPr bwMode="auto">
          <a:xfrm>
            <a:off x="6553861" y="2485964"/>
            <a:ext cx="3412073" cy="55559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38" tIns="45719" rIns="91438" bIns="45719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700" b="1" dirty="0" smtClean="0">
                <a:latin typeface="思源黑体 CN Regular" pitchFamily="34" charset="-122"/>
                <a:ea typeface="思源黑体 CN Regular" pitchFamily="34" charset="-122"/>
              </a:rPr>
              <a:t>做更好的自己</a:t>
            </a:r>
            <a:endParaRPr lang="zh-CN" altLang="en-US" sz="2700" b="1" dirty="0">
              <a:latin typeface="思源黑体 CN Regular" pitchFamily="34" charset="-122"/>
              <a:ea typeface="思源黑体 CN Regular" pitchFamily="3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738147" y="3278229"/>
            <a:ext cx="3214711" cy="2280805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 smtClean="0">
                <a:latin typeface="思源黑体 CN Bold" pitchFamily="34" charset="-122"/>
                <a:ea typeface="思源黑体 CN Bold" pitchFamily="34" charset="-122"/>
              </a:rPr>
              <a:t>如果你要得到爱，你就得先去付出爱；你给的越多，得到就越多</a:t>
            </a:r>
            <a:endParaRPr lang="zh-CN" altLang="en-US" sz="2400" dirty="0">
              <a:latin typeface="思源黑体 CN Bold" pitchFamily="34" charset="-122"/>
              <a:ea typeface="思源黑体 CN Bold" pitchFamily="34" charset="-122"/>
            </a:endParaRPr>
          </a:p>
        </p:txBody>
      </p:sp>
      <p:grpSp>
        <p:nvGrpSpPr>
          <p:cNvPr id="2" name="组合 121"/>
          <p:cNvGrpSpPr/>
          <p:nvPr/>
        </p:nvGrpSpPr>
        <p:grpSpPr>
          <a:xfrm>
            <a:off x="863488" y="321008"/>
            <a:ext cx="10375254" cy="1007767"/>
            <a:chOff x="4555084" y="1092328"/>
            <a:chExt cx="7537939" cy="1150809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>
              <a:off x="4926460" y="2041830"/>
              <a:ext cx="3646270" cy="201307"/>
            </a:xfrm>
            <a:prstGeom prst="rect">
              <a:avLst/>
            </a:prstGeom>
          </p:spPr>
        </p:pic>
        <p:grpSp>
          <p:nvGrpSpPr>
            <p:cNvPr id="3" name="组合 123"/>
            <p:cNvGrpSpPr/>
            <p:nvPr/>
          </p:nvGrpSpPr>
          <p:grpSpPr>
            <a:xfrm>
              <a:off x="4555084" y="1092328"/>
              <a:ext cx="7537939" cy="974451"/>
              <a:chOff x="4555084" y="1092328"/>
              <a:chExt cx="7537939" cy="974451"/>
            </a:xfrm>
          </p:grpSpPr>
          <p:pic>
            <p:nvPicPr>
              <p:cNvPr id="25" name="图片 24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66000"/>
                        </a14:imgEffect>
                      </a14:imgLayer>
                    </a14:imgProps>
                  </a:ext>
                </a:extLst>
              </a:blip>
              <a:srcRect t="76775"/>
              <a:stretch>
                <a:fillRect/>
              </a:stretch>
            </p:blipFill>
            <p:spPr>
              <a:xfrm rot="16200000">
                <a:off x="8600149" y="1414521"/>
                <a:ext cx="958122" cy="346394"/>
              </a:xfrm>
              <a:prstGeom prst="rect">
                <a:avLst/>
              </a:prstGeom>
            </p:spPr>
          </p:pic>
          <p:sp>
            <p:nvSpPr>
              <p:cNvPr id="26" name="圆角矩形 25"/>
              <p:cNvSpPr/>
              <p:nvPr/>
            </p:nvSpPr>
            <p:spPr>
              <a:xfrm>
                <a:off x="4555084" y="1092328"/>
                <a:ext cx="7537939" cy="924163"/>
              </a:xfrm>
              <a:prstGeom prst="roundRect">
                <a:avLst>
                  <a:gd name="adj" fmla="val 9218"/>
                </a:avLst>
              </a:prstGeom>
              <a:solidFill>
                <a:srgbClr val="C00000"/>
              </a:solidFill>
              <a:ln>
                <a:noFill/>
              </a:ln>
              <a:effectLst>
                <a:outerShdw blurRad="76200" dist="38100" dir="2700000" algn="tl" rotWithShape="0">
                  <a:prstClr val="black">
                    <a:alpha val="1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bg1"/>
                  </a:solidFill>
                  <a:ea typeface="思源黑体 CN Regular" pitchFamily="34" charset="-122"/>
                </a:endParaRPr>
              </a:p>
            </p:txBody>
          </p:sp>
        </p:grpSp>
      </p:grpSp>
      <p:sp>
        <p:nvSpPr>
          <p:cNvPr id="27" name="矩形 26"/>
          <p:cNvSpPr/>
          <p:nvPr/>
        </p:nvSpPr>
        <p:spPr>
          <a:xfrm>
            <a:off x="1594612" y="538443"/>
            <a:ext cx="94298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温暖地待人，你才会得到意想不到的惊喜结果</a:t>
            </a:r>
            <a:endParaRPr lang="zh-CN" altLang="en-US" sz="2400" dirty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grpSp>
        <p:nvGrpSpPr>
          <p:cNvPr id="4" name="组合 797"/>
          <p:cNvGrpSpPr/>
          <p:nvPr/>
        </p:nvGrpSpPr>
        <p:grpSpPr bwMode="auto">
          <a:xfrm>
            <a:off x="308728" y="214290"/>
            <a:ext cx="1308860" cy="1008080"/>
            <a:chOff x="7502850" y="1762125"/>
            <a:chExt cx="4027488" cy="3060700"/>
          </a:xfrm>
        </p:grpSpPr>
        <p:sp>
          <p:nvSpPr>
            <p:cNvPr id="29" name="Freeform 10"/>
            <p:cNvSpPr/>
            <p:nvPr/>
          </p:nvSpPr>
          <p:spPr bwMode="auto">
            <a:xfrm>
              <a:off x="7502850" y="1762125"/>
              <a:ext cx="4027488" cy="3060700"/>
            </a:xfrm>
            <a:custGeom>
              <a:avLst/>
              <a:gdLst>
                <a:gd name="T0" fmla="*/ 421 w 1072"/>
                <a:gd name="T1" fmla="*/ 1 h 815"/>
                <a:gd name="T2" fmla="*/ 407 w 1072"/>
                <a:gd name="T3" fmla="*/ 0 h 815"/>
                <a:gd name="T4" fmla="*/ 398 w 1072"/>
                <a:gd name="T5" fmla="*/ 1 h 815"/>
                <a:gd name="T6" fmla="*/ 389 w 1072"/>
                <a:gd name="T7" fmla="*/ 1 h 815"/>
                <a:gd name="T8" fmla="*/ 0 w 1072"/>
                <a:gd name="T9" fmla="*/ 408 h 815"/>
                <a:gd name="T10" fmla="*/ 389 w 1072"/>
                <a:gd name="T11" fmla="*/ 815 h 815"/>
                <a:gd name="T12" fmla="*/ 398 w 1072"/>
                <a:gd name="T13" fmla="*/ 815 h 815"/>
                <a:gd name="T14" fmla="*/ 407 w 1072"/>
                <a:gd name="T15" fmla="*/ 815 h 815"/>
                <a:gd name="T16" fmla="*/ 421 w 1072"/>
                <a:gd name="T17" fmla="*/ 815 h 815"/>
                <a:gd name="T18" fmla="*/ 1072 w 1072"/>
                <a:gd name="T19" fmla="*/ 408 h 815"/>
                <a:gd name="T20" fmla="*/ 421 w 1072"/>
                <a:gd name="T21" fmla="*/ 1 h 8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72" h="815">
                  <a:moveTo>
                    <a:pt x="421" y="1"/>
                  </a:moveTo>
                  <a:cubicBezTo>
                    <a:pt x="416" y="0"/>
                    <a:pt x="412" y="0"/>
                    <a:pt x="407" y="0"/>
                  </a:cubicBezTo>
                  <a:cubicBezTo>
                    <a:pt x="404" y="0"/>
                    <a:pt x="401" y="0"/>
                    <a:pt x="398" y="1"/>
                  </a:cubicBezTo>
                  <a:cubicBezTo>
                    <a:pt x="395" y="1"/>
                    <a:pt x="392" y="1"/>
                    <a:pt x="389" y="1"/>
                  </a:cubicBezTo>
                  <a:cubicBezTo>
                    <a:pt x="173" y="11"/>
                    <a:pt x="0" y="189"/>
                    <a:pt x="0" y="408"/>
                  </a:cubicBezTo>
                  <a:cubicBezTo>
                    <a:pt x="0" y="627"/>
                    <a:pt x="173" y="805"/>
                    <a:pt x="389" y="815"/>
                  </a:cubicBezTo>
                  <a:cubicBezTo>
                    <a:pt x="392" y="815"/>
                    <a:pt x="395" y="815"/>
                    <a:pt x="398" y="815"/>
                  </a:cubicBezTo>
                  <a:cubicBezTo>
                    <a:pt x="401" y="815"/>
                    <a:pt x="404" y="815"/>
                    <a:pt x="407" y="815"/>
                  </a:cubicBezTo>
                  <a:cubicBezTo>
                    <a:pt x="412" y="815"/>
                    <a:pt x="416" y="815"/>
                    <a:pt x="421" y="815"/>
                  </a:cubicBezTo>
                  <a:cubicBezTo>
                    <a:pt x="821" y="806"/>
                    <a:pt x="1072" y="408"/>
                    <a:pt x="1072" y="408"/>
                  </a:cubicBezTo>
                  <a:cubicBezTo>
                    <a:pt x="1072" y="408"/>
                    <a:pt x="821" y="9"/>
                    <a:pt x="421" y="1"/>
                  </a:cubicBezTo>
                  <a:close/>
                </a:path>
              </a:pathLst>
            </a:custGeom>
            <a:gradFill>
              <a:gsLst>
                <a:gs pos="0">
                  <a:srgbClr val="DADADA"/>
                </a:gs>
                <a:gs pos="100000">
                  <a:sysClr val="window" lastClr="FFFFFF"/>
                </a:gs>
              </a:gsLst>
              <a:lin ang="5400000" scaled="1"/>
            </a:gradFill>
            <a:ln w="28575" cap="flat">
              <a:gradFill>
                <a:gsLst>
                  <a:gs pos="0">
                    <a:sysClr val="window" lastClr="FFFFFF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228600" dir="5400000" algn="t" rotWithShape="0">
                <a:sysClr val="windowText" lastClr="000000">
                  <a:lumMod val="85000"/>
                  <a:lumOff val="15000"/>
                  <a:alpha val="28000"/>
                </a:sysClr>
              </a:outerShdw>
            </a:effectLst>
          </p:spPr>
          <p:txBody>
            <a:bodyPr/>
            <a:lstStyle/>
            <a:p>
              <a:pPr defTabSz="1218565" fontAlgn="auto">
                <a:defRPr/>
              </a:pPr>
              <a:endParaRPr lang="zh-CN" altLang="en-US" sz="2400" b="1" kern="0" noProof="1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endParaRPr>
            </a:p>
          </p:txBody>
        </p:sp>
        <p:sp>
          <p:nvSpPr>
            <p:cNvPr id="30" name="Freeform 17"/>
            <p:cNvSpPr/>
            <p:nvPr/>
          </p:nvSpPr>
          <p:spPr bwMode="auto">
            <a:xfrm>
              <a:off x="7752881" y="1987550"/>
              <a:ext cx="3527425" cy="2609850"/>
            </a:xfrm>
            <a:custGeom>
              <a:avLst/>
              <a:gdLst>
                <a:gd name="T0" fmla="*/ 346 w 939"/>
                <a:gd name="T1" fmla="*/ 695 h 695"/>
                <a:gd name="T2" fmla="*/ 340 w 939"/>
                <a:gd name="T3" fmla="*/ 695 h 695"/>
                <a:gd name="T4" fmla="*/ 340 w 939"/>
                <a:gd name="T5" fmla="*/ 695 h 695"/>
                <a:gd name="T6" fmla="*/ 333 w 939"/>
                <a:gd name="T7" fmla="*/ 695 h 695"/>
                <a:gd name="T8" fmla="*/ 332 w 939"/>
                <a:gd name="T9" fmla="*/ 695 h 695"/>
                <a:gd name="T10" fmla="*/ 0 w 939"/>
                <a:gd name="T11" fmla="*/ 348 h 695"/>
                <a:gd name="T12" fmla="*/ 332 w 939"/>
                <a:gd name="T13" fmla="*/ 1 h 695"/>
                <a:gd name="T14" fmla="*/ 333 w 939"/>
                <a:gd name="T15" fmla="*/ 1 h 695"/>
                <a:gd name="T16" fmla="*/ 339 w 939"/>
                <a:gd name="T17" fmla="*/ 0 h 695"/>
                <a:gd name="T18" fmla="*/ 340 w 939"/>
                <a:gd name="T19" fmla="*/ 0 h 695"/>
                <a:gd name="T20" fmla="*/ 346 w 939"/>
                <a:gd name="T21" fmla="*/ 0 h 695"/>
                <a:gd name="T22" fmla="*/ 349 w 939"/>
                <a:gd name="T23" fmla="*/ 0 h 695"/>
                <a:gd name="T24" fmla="*/ 358 w 939"/>
                <a:gd name="T25" fmla="*/ 0 h 695"/>
                <a:gd name="T26" fmla="*/ 360 w 939"/>
                <a:gd name="T27" fmla="*/ 1 h 695"/>
                <a:gd name="T28" fmla="*/ 794 w 939"/>
                <a:gd name="T29" fmla="*/ 190 h 695"/>
                <a:gd name="T30" fmla="*/ 939 w 939"/>
                <a:gd name="T31" fmla="*/ 348 h 695"/>
                <a:gd name="T32" fmla="*/ 794 w 939"/>
                <a:gd name="T33" fmla="*/ 505 h 695"/>
                <a:gd name="T34" fmla="*/ 360 w 939"/>
                <a:gd name="T35" fmla="*/ 695 h 695"/>
                <a:gd name="T36" fmla="*/ 358 w 939"/>
                <a:gd name="T37" fmla="*/ 695 h 695"/>
                <a:gd name="T38" fmla="*/ 348 w 939"/>
                <a:gd name="T39" fmla="*/ 695 h 695"/>
                <a:gd name="T40" fmla="*/ 346 w 939"/>
                <a:gd name="T41" fmla="*/ 695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39" h="695">
                  <a:moveTo>
                    <a:pt x="346" y="695"/>
                  </a:moveTo>
                  <a:cubicBezTo>
                    <a:pt x="344" y="695"/>
                    <a:pt x="342" y="695"/>
                    <a:pt x="340" y="695"/>
                  </a:cubicBezTo>
                  <a:cubicBezTo>
                    <a:pt x="340" y="695"/>
                    <a:pt x="340" y="695"/>
                    <a:pt x="340" y="695"/>
                  </a:cubicBezTo>
                  <a:cubicBezTo>
                    <a:pt x="338" y="695"/>
                    <a:pt x="336" y="695"/>
                    <a:pt x="333" y="695"/>
                  </a:cubicBezTo>
                  <a:cubicBezTo>
                    <a:pt x="332" y="695"/>
                    <a:pt x="332" y="695"/>
                    <a:pt x="332" y="695"/>
                  </a:cubicBezTo>
                  <a:cubicBezTo>
                    <a:pt x="146" y="686"/>
                    <a:pt x="0" y="534"/>
                    <a:pt x="0" y="348"/>
                  </a:cubicBezTo>
                  <a:cubicBezTo>
                    <a:pt x="0" y="161"/>
                    <a:pt x="146" y="9"/>
                    <a:pt x="332" y="1"/>
                  </a:cubicBezTo>
                  <a:cubicBezTo>
                    <a:pt x="333" y="1"/>
                    <a:pt x="333" y="1"/>
                    <a:pt x="333" y="1"/>
                  </a:cubicBezTo>
                  <a:cubicBezTo>
                    <a:pt x="335" y="1"/>
                    <a:pt x="337" y="0"/>
                    <a:pt x="339" y="0"/>
                  </a:cubicBezTo>
                  <a:cubicBezTo>
                    <a:pt x="340" y="0"/>
                    <a:pt x="340" y="0"/>
                    <a:pt x="340" y="0"/>
                  </a:cubicBezTo>
                  <a:cubicBezTo>
                    <a:pt x="342" y="0"/>
                    <a:pt x="344" y="0"/>
                    <a:pt x="346" y="0"/>
                  </a:cubicBezTo>
                  <a:cubicBezTo>
                    <a:pt x="349" y="0"/>
                    <a:pt x="349" y="0"/>
                    <a:pt x="349" y="0"/>
                  </a:cubicBezTo>
                  <a:cubicBezTo>
                    <a:pt x="352" y="0"/>
                    <a:pt x="355" y="0"/>
                    <a:pt x="358" y="0"/>
                  </a:cubicBezTo>
                  <a:cubicBezTo>
                    <a:pt x="360" y="1"/>
                    <a:pt x="360" y="1"/>
                    <a:pt x="360" y="1"/>
                  </a:cubicBezTo>
                  <a:cubicBezTo>
                    <a:pt x="510" y="4"/>
                    <a:pt x="656" y="68"/>
                    <a:pt x="794" y="190"/>
                  </a:cubicBezTo>
                  <a:cubicBezTo>
                    <a:pt x="862" y="251"/>
                    <a:pt x="912" y="312"/>
                    <a:pt x="939" y="348"/>
                  </a:cubicBezTo>
                  <a:cubicBezTo>
                    <a:pt x="912" y="384"/>
                    <a:pt x="862" y="445"/>
                    <a:pt x="794" y="505"/>
                  </a:cubicBezTo>
                  <a:cubicBezTo>
                    <a:pt x="656" y="628"/>
                    <a:pt x="510" y="692"/>
                    <a:pt x="360" y="695"/>
                  </a:cubicBezTo>
                  <a:cubicBezTo>
                    <a:pt x="358" y="695"/>
                    <a:pt x="358" y="695"/>
                    <a:pt x="358" y="695"/>
                  </a:cubicBezTo>
                  <a:cubicBezTo>
                    <a:pt x="355" y="695"/>
                    <a:pt x="352" y="695"/>
                    <a:pt x="348" y="695"/>
                  </a:cubicBezTo>
                  <a:cubicBezTo>
                    <a:pt x="347" y="695"/>
                    <a:pt x="347" y="695"/>
                    <a:pt x="346" y="695"/>
                  </a:cubicBezTo>
                  <a:close/>
                </a:path>
              </a:pathLst>
            </a:custGeom>
            <a:gradFill>
              <a:gsLst>
                <a:gs pos="0">
                  <a:srgbClr val="DADADA"/>
                </a:gs>
                <a:gs pos="100000">
                  <a:sysClr val="window" lastClr="FFFFFF"/>
                </a:gs>
              </a:gsLst>
              <a:lin ang="5400000" scaled="1"/>
            </a:gradFill>
            <a:ln w="28575" cap="flat">
              <a:gradFill>
                <a:gsLst>
                  <a:gs pos="0">
                    <a:sysClr val="window" lastClr="FFFFFF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228600" dir="5400000" algn="t" rotWithShape="0">
                <a:sysClr val="windowText" lastClr="000000">
                  <a:lumMod val="85000"/>
                  <a:lumOff val="15000"/>
                  <a:alpha val="28000"/>
                </a:sysClr>
              </a:outerShdw>
            </a:effectLst>
          </p:spPr>
          <p:txBody>
            <a:bodyPr/>
            <a:lstStyle/>
            <a:p>
              <a:pPr defTabSz="1218565" fontAlgn="auto">
                <a:defRPr/>
              </a:pPr>
              <a:endParaRPr lang="zh-CN" altLang="en-US" sz="2400" b="1" kern="0" noProof="1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endParaRPr>
            </a:p>
          </p:txBody>
        </p:sp>
      </p:grpSp>
      <p:sp>
        <p:nvSpPr>
          <p:cNvPr id="31" name="文本框 808"/>
          <p:cNvSpPr txBox="1">
            <a:spLocks noChangeArrowheads="1"/>
          </p:cNvSpPr>
          <p:nvPr/>
        </p:nvSpPr>
        <p:spPr bwMode="auto">
          <a:xfrm>
            <a:off x="381053" y="415357"/>
            <a:ext cx="1022221" cy="58475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14" tIns="45708" rIns="91414" bIns="45708">
            <a:spAutoFit/>
          </a:bodyPr>
          <a:lstStyle/>
          <a:p>
            <a:pPr algn="ctr" defTabSz="1219200"/>
            <a:r>
              <a:rPr lang="en-US" altLang="zh-CN" sz="3200" b="1" dirty="0" smtClean="0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rPr>
              <a:t>09</a:t>
            </a:r>
            <a:endParaRPr lang="zh-CN" altLang="en-US" sz="3200" b="1" dirty="0">
              <a:solidFill>
                <a:srgbClr val="C00000"/>
              </a:solidFill>
              <a:latin typeface="思源黑体 CN Regular" pitchFamily="34" charset="-122"/>
              <a:ea typeface="思源黑体 CN Regular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2380430" y="1714488"/>
            <a:ext cx="3322159" cy="457203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椭圆 30"/>
          <p:cNvSpPr/>
          <p:nvPr/>
        </p:nvSpPr>
        <p:spPr>
          <a:xfrm>
            <a:off x="3943927" y="1092746"/>
            <a:ext cx="4403120" cy="4403672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  <a:lumOff val="5000"/>
                </a:schemeClr>
              </a:gs>
              <a:gs pos="0">
                <a:schemeClr val="bg1">
                  <a:lumMod val="75000"/>
                </a:schemeClr>
              </a:gs>
              <a:gs pos="70000">
                <a:srgbClr val="FAFAFA"/>
              </a:gs>
            </a:gsLst>
            <a:lin ang="8100000" scaled="1"/>
            <a:tileRect/>
          </a:gradFill>
          <a:ln w="25400">
            <a:solidFill>
              <a:schemeClr val="bg1"/>
            </a:solidFill>
          </a:ln>
          <a:effectLst>
            <a:outerShdw blurRad="254000" dist="1270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00"/>
          </a:p>
        </p:txBody>
      </p:sp>
      <p:sp>
        <p:nvSpPr>
          <p:cNvPr id="2" name="弧形 1"/>
          <p:cNvSpPr/>
          <p:nvPr/>
        </p:nvSpPr>
        <p:spPr>
          <a:xfrm>
            <a:off x="3572520" y="731273"/>
            <a:ext cx="5125952" cy="5126619"/>
          </a:xfrm>
          <a:prstGeom prst="arc">
            <a:avLst>
              <a:gd name="adj1" fmla="val 16200000"/>
              <a:gd name="adj2" fmla="val 2420510"/>
            </a:avLst>
          </a:prstGeom>
          <a:ln w="25400">
            <a:solidFill>
              <a:srgbClr val="C0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sp>
        <p:nvSpPr>
          <p:cNvPr id="12" name="弧形 11"/>
          <p:cNvSpPr/>
          <p:nvPr/>
        </p:nvSpPr>
        <p:spPr>
          <a:xfrm flipH="1" flipV="1">
            <a:off x="3572520" y="731273"/>
            <a:ext cx="5125952" cy="5126619"/>
          </a:xfrm>
          <a:prstGeom prst="arc">
            <a:avLst>
              <a:gd name="adj1" fmla="val 18128240"/>
              <a:gd name="adj2" fmla="val 2142810"/>
            </a:avLst>
          </a:prstGeom>
          <a:ln w="25400">
            <a:solidFill>
              <a:srgbClr val="C0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4094942" y="2643182"/>
            <a:ext cx="4133648" cy="1354213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algn="ctr"/>
            <a:r>
              <a:rPr lang="zh-CN" altLang="en-US" sz="8000" b="1" dirty="0" smtClean="0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rPr>
              <a:t>第</a:t>
            </a:r>
            <a:r>
              <a:rPr lang="en-US" altLang="zh-CN" sz="8000" b="1" dirty="0" smtClean="0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rPr>
              <a:t>10</a:t>
            </a:r>
            <a:r>
              <a:rPr lang="zh-CN" altLang="en-US" sz="8000" b="1" dirty="0" smtClean="0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rPr>
              <a:t>天</a:t>
            </a:r>
            <a:endParaRPr lang="en-US" altLang="zh-CN" sz="8000" b="1" dirty="0" smtClean="0">
              <a:solidFill>
                <a:srgbClr val="C00000"/>
              </a:solidFill>
              <a:latin typeface="思源黑体 CN Regular" pitchFamily="34" charset="-122"/>
              <a:ea typeface="思源黑体 CN Regular" pitchFamily="34" charset="-122"/>
            </a:endParaRPr>
          </a:p>
        </p:txBody>
      </p:sp>
      <p:pic>
        <p:nvPicPr>
          <p:cNvPr id="1026" name="Picture 2" descr="G:\素材素材\鼠png\1 (5)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-548528" y="1357298"/>
            <a:ext cx="4953032" cy="3714719"/>
          </a:xfrm>
          <a:prstGeom prst="rect">
            <a:avLst/>
          </a:prstGeom>
          <a:noFill/>
        </p:spPr>
      </p:pic>
      <p:pic>
        <p:nvPicPr>
          <p:cNvPr id="1027" name="Picture 3" descr="G:\素材素材\鼠png\1 (4)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23966" y="1178706"/>
            <a:ext cx="5715040" cy="4286216"/>
          </a:xfrm>
          <a:prstGeom prst="rect">
            <a:avLst/>
          </a:prstGeom>
          <a:noFill/>
        </p:spPr>
      </p:pic>
      <p:pic>
        <p:nvPicPr>
          <p:cNvPr id="10" name="图片 19"/>
          <p:cNvPicPr>
            <a:picLocks noChangeAspect="1"/>
          </p:cNvPicPr>
          <p:nvPr/>
        </p:nvPicPr>
        <p:blipFill>
          <a:blip r:embed="rId3" cstate="print"/>
          <a:srcRect t="42577" b="33920"/>
          <a:stretch>
            <a:fillRect/>
          </a:stretch>
        </p:blipFill>
        <p:spPr bwMode="auto">
          <a:xfrm>
            <a:off x="-1587" y="5857892"/>
            <a:ext cx="12192000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2" grpId="0" animBg="1"/>
      <p:bldP spid="1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21"/>
          <p:cNvGrpSpPr/>
          <p:nvPr/>
        </p:nvGrpSpPr>
        <p:grpSpPr>
          <a:xfrm>
            <a:off x="863488" y="321008"/>
            <a:ext cx="10375254" cy="1007767"/>
            <a:chOff x="4555084" y="1092328"/>
            <a:chExt cx="7537939" cy="1150809"/>
          </a:xfrm>
        </p:grpSpPr>
        <p:pic>
          <p:nvPicPr>
            <p:cNvPr id="175" name="图片 174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>
              <a:off x="4926460" y="2041830"/>
              <a:ext cx="3646270" cy="201307"/>
            </a:xfrm>
            <a:prstGeom prst="rect">
              <a:avLst/>
            </a:prstGeom>
          </p:spPr>
        </p:pic>
        <p:grpSp>
          <p:nvGrpSpPr>
            <p:cNvPr id="3" name="组合 123"/>
            <p:cNvGrpSpPr/>
            <p:nvPr/>
          </p:nvGrpSpPr>
          <p:grpSpPr>
            <a:xfrm>
              <a:off x="4555084" y="1092328"/>
              <a:ext cx="7537939" cy="974451"/>
              <a:chOff x="4555084" y="1092328"/>
              <a:chExt cx="7537939" cy="974451"/>
            </a:xfrm>
          </p:grpSpPr>
          <p:pic>
            <p:nvPicPr>
              <p:cNvPr id="179" name="图片 178"/>
              <p:cNvPicPr>
                <a:picLocks noChangeAspect="1"/>
              </p:cNvPicPr>
              <p:nvPr/>
            </p:nvPicPr>
            <p:blipFill rotWithShape="1">
              <a:blip r:embed="rId1" cstate="print">
                <a:extLst>
                  <a:ext uri="{BEBA8EAE-BF5A-486C-A8C5-ECC9F3942E4B}">
                    <a14:imgProps xmlns:a14="http://schemas.microsoft.com/office/drawing/2010/main">
                      <a14:imgLayer r:embed="rId2">
                        <a14:imgEffect>
                          <a14:saturation sat="66000"/>
                        </a14:imgEffect>
                      </a14:imgLayer>
                    </a14:imgProps>
                  </a:ext>
                </a:extLst>
              </a:blip>
              <a:srcRect t="76775"/>
              <a:stretch>
                <a:fillRect/>
              </a:stretch>
            </p:blipFill>
            <p:spPr>
              <a:xfrm rot="16200000">
                <a:off x="8600149" y="1414521"/>
                <a:ext cx="958122" cy="346394"/>
              </a:xfrm>
              <a:prstGeom prst="rect">
                <a:avLst/>
              </a:prstGeom>
            </p:spPr>
          </p:pic>
          <p:sp>
            <p:nvSpPr>
              <p:cNvPr id="180" name="圆角矩形 179"/>
              <p:cNvSpPr/>
              <p:nvPr/>
            </p:nvSpPr>
            <p:spPr>
              <a:xfrm>
                <a:off x="4555084" y="1092328"/>
                <a:ext cx="7537939" cy="924163"/>
              </a:xfrm>
              <a:prstGeom prst="roundRect">
                <a:avLst>
                  <a:gd name="adj" fmla="val 9218"/>
                </a:avLst>
              </a:prstGeom>
              <a:solidFill>
                <a:srgbClr val="C00000"/>
              </a:solidFill>
              <a:ln>
                <a:noFill/>
              </a:ln>
              <a:effectLst>
                <a:outerShdw blurRad="76200" dist="38100" dir="2700000" algn="tl" rotWithShape="0">
                  <a:prstClr val="black">
                    <a:alpha val="1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bg1"/>
                  </a:solidFill>
                  <a:ea typeface="思源黑体 CN Regular" pitchFamily="34" charset="-122"/>
                </a:endParaRPr>
              </a:p>
            </p:txBody>
          </p:sp>
        </p:grpSp>
      </p:grpSp>
      <p:sp>
        <p:nvSpPr>
          <p:cNvPr id="182" name="矩形 181"/>
          <p:cNvSpPr/>
          <p:nvPr/>
        </p:nvSpPr>
        <p:spPr>
          <a:xfrm>
            <a:off x="1594612" y="538443"/>
            <a:ext cx="94298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社会是有规则的，我们应该调整自己，去适应这个不断变化的世界</a:t>
            </a:r>
            <a:endParaRPr lang="zh-CN" altLang="en-US" sz="2400" dirty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grpSp>
        <p:nvGrpSpPr>
          <p:cNvPr id="4" name="组合 797"/>
          <p:cNvGrpSpPr/>
          <p:nvPr/>
        </p:nvGrpSpPr>
        <p:grpSpPr bwMode="auto">
          <a:xfrm>
            <a:off x="308728" y="214290"/>
            <a:ext cx="1308860" cy="1008080"/>
            <a:chOff x="7502850" y="1762125"/>
            <a:chExt cx="4027488" cy="3060700"/>
          </a:xfrm>
        </p:grpSpPr>
        <p:sp>
          <p:nvSpPr>
            <p:cNvPr id="185" name="Freeform 10"/>
            <p:cNvSpPr/>
            <p:nvPr/>
          </p:nvSpPr>
          <p:spPr bwMode="auto">
            <a:xfrm>
              <a:off x="7502850" y="1762125"/>
              <a:ext cx="4027488" cy="3060700"/>
            </a:xfrm>
            <a:custGeom>
              <a:avLst/>
              <a:gdLst>
                <a:gd name="T0" fmla="*/ 421 w 1072"/>
                <a:gd name="T1" fmla="*/ 1 h 815"/>
                <a:gd name="T2" fmla="*/ 407 w 1072"/>
                <a:gd name="T3" fmla="*/ 0 h 815"/>
                <a:gd name="T4" fmla="*/ 398 w 1072"/>
                <a:gd name="T5" fmla="*/ 1 h 815"/>
                <a:gd name="T6" fmla="*/ 389 w 1072"/>
                <a:gd name="T7" fmla="*/ 1 h 815"/>
                <a:gd name="T8" fmla="*/ 0 w 1072"/>
                <a:gd name="T9" fmla="*/ 408 h 815"/>
                <a:gd name="T10" fmla="*/ 389 w 1072"/>
                <a:gd name="T11" fmla="*/ 815 h 815"/>
                <a:gd name="T12" fmla="*/ 398 w 1072"/>
                <a:gd name="T13" fmla="*/ 815 h 815"/>
                <a:gd name="T14" fmla="*/ 407 w 1072"/>
                <a:gd name="T15" fmla="*/ 815 h 815"/>
                <a:gd name="T16" fmla="*/ 421 w 1072"/>
                <a:gd name="T17" fmla="*/ 815 h 815"/>
                <a:gd name="T18" fmla="*/ 1072 w 1072"/>
                <a:gd name="T19" fmla="*/ 408 h 815"/>
                <a:gd name="T20" fmla="*/ 421 w 1072"/>
                <a:gd name="T21" fmla="*/ 1 h 8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72" h="815">
                  <a:moveTo>
                    <a:pt x="421" y="1"/>
                  </a:moveTo>
                  <a:cubicBezTo>
                    <a:pt x="416" y="0"/>
                    <a:pt x="412" y="0"/>
                    <a:pt x="407" y="0"/>
                  </a:cubicBezTo>
                  <a:cubicBezTo>
                    <a:pt x="404" y="0"/>
                    <a:pt x="401" y="0"/>
                    <a:pt x="398" y="1"/>
                  </a:cubicBezTo>
                  <a:cubicBezTo>
                    <a:pt x="395" y="1"/>
                    <a:pt x="392" y="1"/>
                    <a:pt x="389" y="1"/>
                  </a:cubicBezTo>
                  <a:cubicBezTo>
                    <a:pt x="173" y="11"/>
                    <a:pt x="0" y="189"/>
                    <a:pt x="0" y="408"/>
                  </a:cubicBezTo>
                  <a:cubicBezTo>
                    <a:pt x="0" y="627"/>
                    <a:pt x="173" y="805"/>
                    <a:pt x="389" y="815"/>
                  </a:cubicBezTo>
                  <a:cubicBezTo>
                    <a:pt x="392" y="815"/>
                    <a:pt x="395" y="815"/>
                    <a:pt x="398" y="815"/>
                  </a:cubicBezTo>
                  <a:cubicBezTo>
                    <a:pt x="401" y="815"/>
                    <a:pt x="404" y="815"/>
                    <a:pt x="407" y="815"/>
                  </a:cubicBezTo>
                  <a:cubicBezTo>
                    <a:pt x="412" y="815"/>
                    <a:pt x="416" y="815"/>
                    <a:pt x="421" y="815"/>
                  </a:cubicBezTo>
                  <a:cubicBezTo>
                    <a:pt x="821" y="806"/>
                    <a:pt x="1072" y="408"/>
                    <a:pt x="1072" y="408"/>
                  </a:cubicBezTo>
                  <a:cubicBezTo>
                    <a:pt x="1072" y="408"/>
                    <a:pt x="821" y="9"/>
                    <a:pt x="421" y="1"/>
                  </a:cubicBezTo>
                  <a:close/>
                </a:path>
              </a:pathLst>
            </a:custGeom>
            <a:gradFill>
              <a:gsLst>
                <a:gs pos="0">
                  <a:srgbClr val="DADADA"/>
                </a:gs>
                <a:gs pos="100000">
                  <a:sysClr val="window" lastClr="FFFFFF"/>
                </a:gs>
              </a:gsLst>
              <a:lin ang="5400000" scaled="1"/>
            </a:gradFill>
            <a:ln w="28575" cap="flat">
              <a:gradFill>
                <a:gsLst>
                  <a:gs pos="0">
                    <a:sysClr val="window" lastClr="FFFFFF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228600" dir="5400000" algn="t" rotWithShape="0">
                <a:sysClr val="windowText" lastClr="000000">
                  <a:lumMod val="85000"/>
                  <a:lumOff val="15000"/>
                  <a:alpha val="28000"/>
                </a:sysClr>
              </a:outerShdw>
            </a:effectLst>
          </p:spPr>
          <p:txBody>
            <a:bodyPr/>
            <a:lstStyle/>
            <a:p>
              <a:pPr defTabSz="1218565" fontAlgn="auto">
                <a:defRPr/>
              </a:pPr>
              <a:endParaRPr lang="zh-CN" altLang="en-US" sz="2400" b="1" kern="0" noProof="1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endParaRPr>
            </a:p>
          </p:txBody>
        </p:sp>
        <p:sp>
          <p:nvSpPr>
            <p:cNvPr id="188" name="Freeform 17"/>
            <p:cNvSpPr/>
            <p:nvPr/>
          </p:nvSpPr>
          <p:spPr bwMode="auto">
            <a:xfrm>
              <a:off x="7752881" y="1987550"/>
              <a:ext cx="3527425" cy="2609850"/>
            </a:xfrm>
            <a:custGeom>
              <a:avLst/>
              <a:gdLst>
                <a:gd name="T0" fmla="*/ 346 w 939"/>
                <a:gd name="T1" fmla="*/ 695 h 695"/>
                <a:gd name="T2" fmla="*/ 340 w 939"/>
                <a:gd name="T3" fmla="*/ 695 h 695"/>
                <a:gd name="T4" fmla="*/ 340 w 939"/>
                <a:gd name="T5" fmla="*/ 695 h 695"/>
                <a:gd name="T6" fmla="*/ 333 w 939"/>
                <a:gd name="T7" fmla="*/ 695 h 695"/>
                <a:gd name="T8" fmla="*/ 332 w 939"/>
                <a:gd name="T9" fmla="*/ 695 h 695"/>
                <a:gd name="T10" fmla="*/ 0 w 939"/>
                <a:gd name="T11" fmla="*/ 348 h 695"/>
                <a:gd name="T12" fmla="*/ 332 w 939"/>
                <a:gd name="T13" fmla="*/ 1 h 695"/>
                <a:gd name="T14" fmla="*/ 333 w 939"/>
                <a:gd name="T15" fmla="*/ 1 h 695"/>
                <a:gd name="T16" fmla="*/ 339 w 939"/>
                <a:gd name="T17" fmla="*/ 0 h 695"/>
                <a:gd name="T18" fmla="*/ 340 w 939"/>
                <a:gd name="T19" fmla="*/ 0 h 695"/>
                <a:gd name="T20" fmla="*/ 346 w 939"/>
                <a:gd name="T21" fmla="*/ 0 h 695"/>
                <a:gd name="T22" fmla="*/ 349 w 939"/>
                <a:gd name="T23" fmla="*/ 0 h 695"/>
                <a:gd name="T24" fmla="*/ 358 w 939"/>
                <a:gd name="T25" fmla="*/ 0 h 695"/>
                <a:gd name="T26" fmla="*/ 360 w 939"/>
                <a:gd name="T27" fmla="*/ 1 h 695"/>
                <a:gd name="T28" fmla="*/ 794 w 939"/>
                <a:gd name="T29" fmla="*/ 190 h 695"/>
                <a:gd name="T30" fmla="*/ 939 w 939"/>
                <a:gd name="T31" fmla="*/ 348 h 695"/>
                <a:gd name="T32" fmla="*/ 794 w 939"/>
                <a:gd name="T33" fmla="*/ 505 h 695"/>
                <a:gd name="T34" fmla="*/ 360 w 939"/>
                <a:gd name="T35" fmla="*/ 695 h 695"/>
                <a:gd name="T36" fmla="*/ 358 w 939"/>
                <a:gd name="T37" fmla="*/ 695 h 695"/>
                <a:gd name="T38" fmla="*/ 348 w 939"/>
                <a:gd name="T39" fmla="*/ 695 h 695"/>
                <a:gd name="T40" fmla="*/ 346 w 939"/>
                <a:gd name="T41" fmla="*/ 695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39" h="695">
                  <a:moveTo>
                    <a:pt x="346" y="695"/>
                  </a:moveTo>
                  <a:cubicBezTo>
                    <a:pt x="344" y="695"/>
                    <a:pt x="342" y="695"/>
                    <a:pt x="340" y="695"/>
                  </a:cubicBezTo>
                  <a:cubicBezTo>
                    <a:pt x="340" y="695"/>
                    <a:pt x="340" y="695"/>
                    <a:pt x="340" y="695"/>
                  </a:cubicBezTo>
                  <a:cubicBezTo>
                    <a:pt x="338" y="695"/>
                    <a:pt x="336" y="695"/>
                    <a:pt x="333" y="695"/>
                  </a:cubicBezTo>
                  <a:cubicBezTo>
                    <a:pt x="332" y="695"/>
                    <a:pt x="332" y="695"/>
                    <a:pt x="332" y="695"/>
                  </a:cubicBezTo>
                  <a:cubicBezTo>
                    <a:pt x="146" y="686"/>
                    <a:pt x="0" y="534"/>
                    <a:pt x="0" y="348"/>
                  </a:cubicBezTo>
                  <a:cubicBezTo>
                    <a:pt x="0" y="161"/>
                    <a:pt x="146" y="9"/>
                    <a:pt x="332" y="1"/>
                  </a:cubicBezTo>
                  <a:cubicBezTo>
                    <a:pt x="333" y="1"/>
                    <a:pt x="333" y="1"/>
                    <a:pt x="333" y="1"/>
                  </a:cubicBezTo>
                  <a:cubicBezTo>
                    <a:pt x="335" y="1"/>
                    <a:pt x="337" y="0"/>
                    <a:pt x="339" y="0"/>
                  </a:cubicBezTo>
                  <a:cubicBezTo>
                    <a:pt x="340" y="0"/>
                    <a:pt x="340" y="0"/>
                    <a:pt x="340" y="0"/>
                  </a:cubicBezTo>
                  <a:cubicBezTo>
                    <a:pt x="342" y="0"/>
                    <a:pt x="344" y="0"/>
                    <a:pt x="346" y="0"/>
                  </a:cubicBezTo>
                  <a:cubicBezTo>
                    <a:pt x="349" y="0"/>
                    <a:pt x="349" y="0"/>
                    <a:pt x="349" y="0"/>
                  </a:cubicBezTo>
                  <a:cubicBezTo>
                    <a:pt x="352" y="0"/>
                    <a:pt x="355" y="0"/>
                    <a:pt x="358" y="0"/>
                  </a:cubicBezTo>
                  <a:cubicBezTo>
                    <a:pt x="360" y="1"/>
                    <a:pt x="360" y="1"/>
                    <a:pt x="360" y="1"/>
                  </a:cubicBezTo>
                  <a:cubicBezTo>
                    <a:pt x="510" y="4"/>
                    <a:pt x="656" y="68"/>
                    <a:pt x="794" y="190"/>
                  </a:cubicBezTo>
                  <a:cubicBezTo>
                    <a:pt x="862" y="251"/>
                    <a:pt x="912" y="312"/>
                    <a:pt x="939" y="348"/>
                  </a:cubicBezTo>
                  <a:cubicBezTo>
                    <a:pt x="912" y="384"/>
                    <a:pt x="862" y="445"/>
                    <a:pt x="794" y="505"/>
                  </a:cubicBezTo>
                  <a:cubicBezTo>
                    <a:pt x="656" y="628"/>
                    <a:pt x="510" y="692"/>
                    <a:pt x="360" y="695"/>
                  </a:cubicBezTo>
                  <a:cubicBezTo>
                    <a:pt x="358" y="695"/>
                    <a:pt x="358" y="695"/>
                    <a:pt x="358" y="695"/>
                  </a:cubicBezTo>
                  <a:cubicBezTo>
                    <a:pt x="355" y="695"/>
                    <a:pt x="352" y="695"/>
                    <a:pt x="348" y="695"/>
                  </a:cubicBezTo>
                  <a:cubicBezTo>
                    <a:pt x="347" y="695"/>
                    <a:pt x="347" y="695"/>
                    <a:pt x="346" y="695"/>
                  </a:cubicBezTo>
                  <a:close/>
                </a:path>
              </a:pathLst>
            </a:custGeom>
            <a:gradFill>
              <a:gsLst>
                <a:gs pos="0">
                  <a:srgbClr val="DADADA"/>
                </a:gs>
                <a:gs pos="100000">
                  <a:sysClr val="window" lastClr="FFFFFF"/>
                </a:gs>
              </a:gsLst>
              <a:lin ang="5400000" scaled="1"/>
            </a:gradFill>
            <a:ln w="28575" cap="flat">
              <a:gradFill>
                <a:gsLst>
                  <a:gs pos="0">
                    <a:sysClr val="window" lastClr="FFFFFF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228600" dir="5400000" algn="t" rotWithShape="0">
                <a:sysClr val="windowText" lastClr="000000">
                  <a:lumMod val="85000"/>
                  <a:lumOff val="15000"/>
                  <a:alpha val="28000"/>
                </a:sysClr>
              </a:outerShdw>
            </a:effectLst>
          </p:spPr>
          <p:txBody>
            <a:bodyPr/>
            <a:lstStyle/>
            <a:p>
              <a:pPr defTabSz="1218565" fontAlgn="auto">
                <a:defRPr/>
              </a:pPr>
              <a:endParaRPr lang="zh-CN" altLang="en-US" sz="2400" b="1" kern="0" noProof="1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endParaRPr>
            </a:p>
          </p:txBody>
        </p:sp>
      </p:grpSp>
      <p:sp>
        <p:nvSpPr>
          <p:cNvPr id="189" name="文本框 808"/>
          <p:cNvSpPr txBox="1">
            <a:spLocks noChangeArrowheads="1"/>
          </p:cNvSpPr>
          <p:nvPr/>
        </p:nvSpPr>
        <p:spPr bwMode="auto">
          <a:xfrm>
            <a:off x="381053" y="415357"/>
            <a:ext cx="1022221" cy="58475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14" tIns="45708" rIns="91414" bIns="45708">
            <a:spAutoFit/>
          </a:bodyPr>
          <a:lstStyle/>
          <a:p>
            <a:pPr algn="ctr" defTabSz="1219200"/>
            <a:r>
              <a:rPr lang="en-US" altLang="zh-CN" sz="3200" b="1" dirty="0" smtClean="0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rPr>
              <a:t>10</a:t>
            </a:r>
            <a:endParaRPr lang="zh-CN" altLang="en-US" sz="3200" b="1" dirty="0">
              <a:solidFill>
                <a:srgbClr val="C00000"/>
              </a:solidFill>
              <a:latin typeface="思源黑体 CN Regular" pitchFamily="34" charset="-122"/>
              <a:ea typeface="思源黑体 CN Regular" pitchFamily="34" charset="-122"/>
            </a:endParaRPr>
          </a:p>
        </p:txBody>
      </p:sp>
      <p:sp>
        <p:nvSpPr>
          <p:cNvPr id="190" name="圆角矩形 189"/>
          <p:cNvSpPr/>
          <p:nvPr/>
        </p:nvSpPr>
        <p:spPr>
          <a:xfrm>
            <a:off x="1611577" y="1857364"/>
            <a:ext cx="5218792" cy="4558415"/>
          </a:xfrm>
          <a:prstGeom prst="roundRect">
            <a:avLst>
              <a:gd name="adj" fmla="val 4670"/>
            </a:avLst>
          </a:prstGeom>
          <a:solidFill>
            <a:srgbClr val="C00000"/>
          </a:solidFill>
          <a:ln w="22225">
            <a:gradFill flip="none" rotWithShape="1">
              <a:gsLst>
                <a:gs pos="0">
                  <a:schemeClr val="bg1">
                    <a:lumMod val="65000"/>
                  </a:schemeClr>
                </a:gs>
                <a:gs pos="100000">
                  <a:schemeClr val="tx1">
                    <a:lumMod val="85000"/>
                    <a:lumOff val="15000"/>
                  </a:schemeClr>
                </a:gs>
              </a:gsLst>
              <a:lin ang="2700000" scaled="1"/>
              <a:tileRect/>
            </a:gradFill>
          </a:ln>
          <a:effectLst>
            <a:outerShdw blurRad="1397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2" name="圆角矩形 191"/>
          <p:cNvSpPr/>
          <p:nvPr/>
        </p:nvSpPr>
        <p:spPr>
          <a:xfrm>
            <a:off x="2023240" y="2571744"/>
            <a:ext cx="4429156" cy="3499263"/>
          </a:xfrm>
          <a:prstGeom prst="roundRect">
            <a:avLst>
              <a:gd name="adj" fmla="val 3438"/>
            </a:avLst>
          </a:prstGeom>
          <a:blipFill dpi="0" rotWithShape="1">
            <a:blip r:embed="rId3" cstate="print"/>
            <a:srcRect/>
            <a:tile tx="-19050" ty="0" sx="100000" sy="100000" flip="none" algn="ctr"/>
          </a:blipFill>
          <a:ln w="25400">
            <a:noFill/>
          </a:ln>
          <a:effectLst>
            <a:outerShdw blurRad="177800" dist="889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4" name="TextBox 193"/>
          <p:cNvSpPr txBox="1"/>
          <p:nvPr/>
        </p:nvSpPr>
        <p:spPr>
          <a:xfrm>
            <a:off x="1666050" y="1928802"/>
            <a:ext cx="5000660" cy="615541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pPr algn="ctr"/>
            <a:r>
              <a:rPr lang="zh-CN" altLang="en-US" sz="3200" b="1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小故事</a:t>
            </a:r>
            <a:endParaRPr lang="zh-CN" altLang="en-US" sz="3200" b="1" dirty="0" smtClean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195" name="TextBox 194"/>
          <p:cNvSpPr txBox="1"/>
          <p:nvPr/>
        </p:nvSpPr>
        <p:spPr>
          <a:xfrm>
            <a:off x="2451868" y="3000372"/>
            <a:ext cx="3571900" cy="2834803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 smtClean="0">
                <a:latin typeface="思源黑体 CN Bold" pitchFamily="34" charset="-122"/>
                <a:ea typeface="思源黑体 CN Bold" pitchFamily="34" charset="-122"/>
              </a:rPr>
              <a:t>社会处处像一个个容器，人应该像水一样，盛进什么容器就是什么形状。人要随时改变形态以适应社会</a:t>
            </a:r>
            <a:endParaRPr lang="zh-CN" altLang="en-US" sz="2400" dirty="0">
              <a:latin typeface="思源黑体 CN Bold" pitchFamily="34" charset="-122"/>
              <a:ea typeface="思源黑体 CN Bold" pitchFamily="34" charset="-122"/>
            </a:endParaRPr>
          </a:p>
        </p:txBody>
      </p:sp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7309651" y="1892550"/>
            <a:ext cx="2991824" cy="4465407"/>
          </a:xfrm>
          <a:prstGeom prst="rect">
            <a:avLst/>
          </a:prstGeom>
          <a:noFill/>
          <a:ln w="28575">
            <a:solidFill>
              <a:sysClr val="window" lastClr="FFFFFF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 advTm="8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0" grpId="0" animBg="1"/>
      <p:bldP spid="192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084" name="图片 64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6095206" y="1457348"/>
            <a:ext cx="4540102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" name="文本框 14"/>
          <p:cNvSpPr txBox="1">
            <a:spLocks noChangeArrowheads="1"/>
          </p:cNvSpPr>
          <p:nvPr/>
        </p:nvSpPr>
        <p:spPr bwMode="auto">
          <a:xfrm>
            <a:off x="6553861" y="2485964"/>
            <a:ext cx="3412073" cy="55559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38" tIns="45719" rIns="91438" bIns="45719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700" b="1" dirty="0" smtClean="0">
                <a:latin typeface="思源黑体 CN Regular" pitchFamily="34" charset="-122"/>
                <a:ea typeface="思源黑体 CN Regular" pitchFamily="34" charset="-122"/>
              </a:rPr>
              <a:t>做更好的自己</a:t>
            </a:r>
            <a:endParaRPr lang="zh-CN" altLang="en-US" sz="2700" b="1" dirty="0">
              <a:latin typeface="思源黑体 CN Regular" pitchFamily="34" charset="-122"/>
              <a:ea typeface="思源黑体 CN Regular" pitchFamily="3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738147" y="3278229"/>
            <a:ext cx="3214711" cy="2280805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 smtClean="0">
                <a:latin typeface="思源黑体 CN Bold" pitchFamily="34" charset="-122"/>
                <a:ea typeface="思源黑体 CN Bold" pitchFamily="34" charset="-122"/>
              </a:rPr>
              <a:t>也许你的出身不如别人好，但通过努力，还有百分之七十的机会改变命运</a:t>
            </a:r>
            <a:endParaRPr lang="zh-CN" altLang="en-US" sz="2400" dirty="0">
              <a:latin typeface="思源黑体 CN Bold" pitchFamily="34" charset="-122"/>
              <a:ea typeface="思源黑体 CN Bold" pitchFamily="34" charset="-122"/>
            </a:endParaRPr>
          </a:p>
        </p:txBody>
      </p:sp>
      <p:grpSp>
        <p:nvGrpSpPr>
          <p:cNvPr id="2" name="组合 121"/>
          <p:cNvGrpSpPr/>
          <p:nvPr/>
        </p:nvGrpSpPr>
        <p:grpSpPr>
          <a:xfrm>
            <a:off x="863488" y="321008"/>
            <a:ext cx="10375254" cy="1007767"/>
            <a:chOff x="4555084" y="1092328"/>
            <a:chExt cx="7537939" cy="1150809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>
              <a:off x="4926460" y="2041830"/>
              <a:ext cx="3646270" cy="201307"/>
            </a:xfrm>
            <a:prstGeom prst="rect">
              <a:avLst/>
            </a:prstGeom>
          </p:spPr>
        </p:pic>
        <p:grpSp>
          <p:nvGrpSpPr>
            <p:cNvPr id="3" name="组合 123"/>
            <p:cNvGrpSpPr/>
            <p:nvPr/>
          </p:nvGrpSpPr>
          <p:grpSpPr>
            <a:xfrm>
              <a:off x="4555084" y="1092328"/>
              <a:ext cx="7537939" cy="974451"/>
              <a:chOff x="4555084" y="1092328"/>
              <a:chExt cx="7537939" cy="974451"/>
            </a:xfrm>
          </p:grpSpPr>
          <p:pic>
            <p:nvPicPr>
              <p:cNvPr id="25" name="图片 24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66000"/>
                        </a14:imgEffect>
                      </a14:imgLayer>
                    </a14:imgProps>
                  </a:ext>
                </a:extLst>
              </a:blip>
              <a:srcRect t="76775"/>
              <a:stretch>
                <a:fillRect/>
              </a:stretch>
            </p:blipFill>
            <p:spPr>
              <a:xfrm rot="16200000">
                <a:off x="8600149" y="1414521"/>
                <a:ext cx="958122" cy="346394"/>
              </a:xfrm>
              <a:prstGeom prst="rect">
                <a:avLst/>
              </a:prstGeom>
            </p:spPr>
          </p:pic>
          <p:sp>
            <p:nvSpPr>
              <p:cNvPr id="26" name="圆角矩形 25"/>
              <p:cNvSpPr/>
              <p:nvPr/>
            </p:nvSpPr>
            <p:spPr>
              <a:xfrm>
                <a:off x="4555084" y="1092328"/>
                <a:ext cx="7537939" cy="924163"/>
              </a:xfrm>
              <a:prstGeom prst="roundRect">
                <a:avLst>
                  <a:gd name="adj" fmla="val 9218"/>
                </a:avLst>
              </a:prstGeom>
              <a:solidFill>
                <a:srgbClr val="C00000"/>
              </a:solidFill>
              <a:ln>
                <a:noFill/>
              </a:ln>
              <a:effectLst>
                <a:outerShdw blurRad="76200" dist="38100" dir="2700000" algn="tl" rotWithShape="0">
                  <a:prstClr val="black">
                    <a:alpha val="1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bg1"/>
                  </a:solidFill>
                  <a:ea typeface="思源黑体 CN Regular" pitchFamily="34" charset="-122"/>
                </a:endParaRPr>
              </a:p>
            </p:txBody>
          </p:sp>
        </p:grpSp>
      </p:grpSp>
      <p:sp>
        <p:nvSpPr>
          <p:cNvPr id="27" name="矩形 26"/>
          <p:cNvSpPr/>
          <p:nvPr/>
        </p:nvSpPr>
        <p:spPr>
          <a:xfrm>
            <a:off x="1594612" y="538443"/>
            <a:ext cx="94298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社会是有规则的，我们应该调整自己，去适应这个不断变化的世界</a:t>
            </a:r>
            <a:endParaRPr lang="zh-CN" altLang="en-US" sz="2400" dirty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grpSp>
        <p:nvGrpSpPr>
          <p:cNvPr id="4" name="组合 797"/>
          <p:cNvGrpSpPr/>
          <p:nvPr/>
        </p:nvGrpSpPr>
        <p:grpSpPr bwMode="auto">
          <a:xfrm>
            <a:off x="308728" y="214290"/>
            <a:ext cx="1308860" cy="1008080"/>
            <a:chOff x="7502850" y="1762125"/>
            <a:chExt cx="4027488" cy="3060700"/>
          </a:xfrm>
        </p:grpSpPr>
        <p:sp>
          <p:nvSpPr>
            <p:cNvPr id="29" name="Freeform 10"/>
            <p:cNvSpPr/>
            <p:nvPr/>
          </p:nvSpPr>
          <p:spPr bwMode="auto">
            <a:xfrm>
              <a:off x="7502850" y="1762125"/>
              <a:ext cx="4027488" cy="3060700"/>
            </a:xfrm>
            <a:custGeom>
              <a:avLst/>
              <a:gdLst>
                <a:gd name="T0" fmla="*/ 421 w 1072"/>
                <a:gd name="T1" fmla="*/ 1 h 815"/>
                <a:gd name="T2" fmla="*/ 407 w 1072"/>
                <a:gd name="T3" fmla="*/ 0 h 815"/>
                <a:gd name="T4" fmla="*/ 398 w 1072"/>
                <a:gd name="T5" fmla="*/ 1 h 815"/>
                <a:gd name="T6" fmla="*/ 389 w 1072"/>
                <a:gd name="T7" fmla="*/ 1 h 815"/>
                <a:gd name="T8" fmla="*/ 0 w 1072"/>
                <a:gd name="T9" fmla="*/ 408 h 815"/>
                <a:gd name="T10" fmla="*/ 389 w 1072"/>
                <a:gd name="T11" fmla="*/ 815 h 815"/>
                <a:gd name="T12" fmla="*/ 398 w 1072"/>
                <a:gd name="T13" fmla="*/ 815 h 815"/>
                <a:gd name="T14" fmla="*/ 407 w 1072"/>
                <a:gd name="T15" fmla="*/ 815 h 815"/>
                <a:gd name="T16" fmla="*/ 421 w 1072"/>
                <a:gd name="T17" fmla="*/ 815 h 815"/>
                <a:gd name="T18" fmla="*/ 1072 w 1072"/>
                <a:gd name="T19" fmla="*/ 408 h 815"/>
                <a:gd name="T20" fmla="*/ 421 w 1072"/>
                <a:gd name="T21" fmla="*/ 1 h 8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72" h="815">
                  <a:moveTo>
                    <a:pt x="421" y="1"/>
                  </a:moveTo>
                  <a:cubicBezTo>
                    <a:pt x="416" y="0"/>
                    <a:pt x="412" y="0"/>
                    <a:pt x="407" y="0"/>
                  </a:cubicBezTo>
                  <a:cubicBezTo>
                    <a:pt x="404" y="0"/>
                    <a:pt x="401" y="0"/>
                    <a:pt x="398" y="1"/>
                  </a:cubicBezTo>
                  <a:cubicBezTo>
                    <a:pt x="395" y="1"/>
                    <a:pt x="392" y="1"/>
                    <a:pt x="389" y="1"/>
                  </a:cubicBezTo>
                  <a:cubicBezTo>
                    <a:pt x="173" y="11"/>
                    <a:pt x="0" y="189"/>
                    <a:pt x="0" y="408"/>
                  </a:cubicBezTo>
                  <a:cubicBezTo>
                    <a:pt x="0" y="627"/>
                    <a:pt x="173" y="805"/>
                    <a:pt x="389" y="815"/>
                  </a:cubicBezTo>
                  <a:cubicBezTo>
                    <a:pt x="392" y="815"/>
                    <a:pt x="395" y="815"/>
                    <a:pt x="398" y="815"/>
                  </a:cubicBezTo>
                  <a:cubicBezTo>
                    <a:pt x="401" y="815"/>
                    <a:pt x="404" y="815"/>
                    <a:pt x="407" y="815"/>
                  </a:cubicBezTo>
                  <a:cubicBezTo>
                    <a:pt x="412" y="815"/>
                    <a:pt x="416" y="815"/>
                    <a:pt x="421" y="815"/>
                  </a:cubicBezTo>
                  <a:cubicBezTo>
                    <a:pt x="821" y="806"/>
                    <a:pt x="1072" y="408"/>
                    <a:pt x="1072" y="408"/>
                  </a:cubicBezTo>
                  <a:cubicBezTo>
                    <a:pt x="1072" y="408"/>
                    <a:pt x="821" y="9"/>
                    <a:pt x="421" y="1"/>
                  </a:cubicBezTo>
                  <a:close/>
                </a:path>
              </a:pathLst>
            </a:custGeom>
            <a:gradFill>
              <a:gsLst>
                <a:gs pos="0">
                  <a:srgbClr val="DADADA"/>
                </a:gs>
                <a:gs pos="100000">
                  <a:sysClr val="window" lastClr="FFFFFF"/>
                </a:gs>
              </a:gsLst>
              <a:lin ang="5400000" scaled="1"/>
            </a:gradFill>
            <a:ln w="28575" cap="flat">
              <a:gradFill>
                <a:gsLst>
                  <a:gs pos="0">
                    <a:sysClr val="window" lastClr="FFFFFF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228600" dir="5400000" algn="t" rotWithShape="0">
                <a:sysClr val="windowText" lastClr="000000">
                  <a:lumMod val="85000"/>
                  <a:lumOff val="15000"/>
                  <a:alpha val="28000"/>
                </a:sysClr>
              </a:outerShdw>
            </a:effectLst>
          </p:spPr>
          <p:txBody>
            <a:bodyPr/>
            <a:lstStyle/>
            <a:p>
              <a:pPr defTabSz="1218565" fontAlgn="auto">
                <a:defRPr/>
              </a:pPr>
              <a:endParaRPr lang="zh-CN" altLang="en-US" sz="2400" b="1" kern="0" noProof="1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endParaRPr>
            </a:p>
          </p:txBody>
        </p:sp>
        <p:sp>
          <p:nvSpPr>
            <p:cNvPr id="30" name="Freeform 17"/>
            <p:cNvSpPr/>
            <p:nvPr/>
          </p:nvSpPr>
          <p:spPr bwMode="auto">
            <a:xfrm>
              <a:off x="7752881" y="1987550"/>
              <a:ext cx="3527425" cy="2609850"/>
            </a:xfrm>
            <a:custGeom>
              <a:avLst/>
              <a:gdLst>
                <a:gd name="T0" fmla="*/ 346 w 939"/>
                <a:gd name="T1" fmla="*/ 695 h 695"/>
                <a:gd name="T2" fmla="*/ 340 w 939"/>
                <a:gd name="T3" fmla="*/ 695 h 695"/>
                <a:gd name="T4" fmla="*/ 340 w 939"/>
                <a:gd name="T5" fmla="*/ 695 h 695"/>
                <a:gd name="T6" fmla="*/ 333 w 939"/>
                <a:gd name="T7" fmla="*/ 695 h 695"/>
                <a:gd name="T8" fmla="*/ 332 w 939"/>
                <a:gd name="T9" fmla="*/ 695 h 695"/>
                <a:gd name="T10" fmla="*/ 0 w 939"/>
                <a:gd name="T11" fmla="*/ 348 h 695"/>
                <a:gd name="T12" fmla="*/ 332 w 939"/>
                <a:gd name="T13" fmla="*/ 1 h 695"/>
                <a:gd name="T14" fmla="*/ 333 w 939"/>
                <a:gd name="T15" fmla="*/ 1 h 695"/>
                <a:gd name="T16" fmla="*/ 339 w 939"/>
                <a:gd name="T17" fmla="*/ 0 h 695"/>
                <a:gd name="T18" fmla="*/ 340 w 939"/>
                <a:gd name="T19" fmla="*/ 0 h 695"/>
                <a:gd name="T20" fmla="*/ 346 w 939"/>
                <a:gd name="T21" fmla="*/ 0 h 695"/>
                <a:gd name="T22" fmla="*/ 349 w 939"/>
                <a:gd name="T23" fmla="*/ 0 h 695"/>
                <a:gd name="T24" fmla="*/ 358 w 939"/>
                <a:gd name="T25" fmla="*/ 0 h 695"/>
                <a:gd name="T26" fmla="*/ 360 w 939"/>
                <a:gd name="T27" fmla="*/ 1 h 695"/>
                <a:gd name="T28" fmla="*/ 794 w 939"/>
                <a:gd name="T29" fmla="*/ 190 h 695"/>
                <a:gd name="T30" fmla="*/ 939 w 939"/>
                <a:gd name="T31" fmla="*/ 348 h 695"/>
                <a:gd name="T32" fmla="*/ 794 w 939"/>
                <a:gd name="T33" fmla="*/ 505 h 695"/>
                <a:gd name="T34" fmla="*/ 360 w 939"/>
                <a:gd name="T35" fmla="*/ 695 h 695"/>
                <a:gd name="T36" fmla="*/ 358 w 939"/>
                <a:gd name="T37" fmla="*/ 695 h 695"/>
                <a:gd name="T38" fmla="*/ 348 w 939"/>
                <a:gd name="T39" fmla="*/ 695 h 695"/>
                <a:gd name="T40" fmla="*/ 346 w 939"/>
                <a:gd name="T41" fmla="*/ 695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39" h="695">
                  <a:moveTo>
                    <a:pt x="346" y="695"/>
                  </a:moveTo>
                  <a:cubicBezTo>
                    <a:pt x="344" y="695"/>
                    <a:pt x="342" y="695"/>
                    <a:pt x="340" y="695"/>
                  </a:cubicBezTo>
                  <a:cubicBezTo>
                    <a:pt x="340" y="695"/>
                    <a:pt x="340" y="695"/>
                    <a:pt x="340" y="695"/>
                  </a:cubicBezTo>
                  <a:cubicBezTo>
                    <a:pt x="338" y="695"/>
                    <a:pt x="336" y="695"/>
                    <a:pt x="333" y="695"/>
                  </a:cubicBezTo>
                  <a:cubicBezTo>
                    <a:pt x="332" y="695"/>
                    <a:pt x="332" y="695"/>
                    <a:pt x="332" y="695"/>
                  </a:cubicBezTo>
                  <a:cubicBezTo>
                    <a:pt x="146" y="686"/>
                    <a:pt x="0" y="534"/>
                    <a:pt x="0" y="348"/>
                  </a:cubicBezTo>
                  <a:cubicBezTo>
                    <a:pt x="0" y="161"/>
                    <a:pt x="146" y="9"/>
                    <a:pt x="332" y="1"/>
                  </a:cubicBezTo>
                  <a:cubicBezTo>
                    <a:pt x="333" y="1"/>
                    <a:pt x="333" y="1"/>
                    <a:pt x="333" y="1"/>
                  </a:cubicBezTo>
                  <a:cubicBezTo>
                    <a:pt x="335" y="1"/>
                    <a:pt x="337" y="0"/>
                    <a:pt x="339" y="0"/>
                  </a:cubicBezTo>
                  <a:cubicBezTo>
                    <a:pt x="340" y="0"/>
                    <a:pt x="340" y="0"/>
                    <a:pt x="340" y="0"/>
                  </a:cubicBezTo>
                  <a:cubicBezTo>
                    <a:pt x="342" y="0"/>
                    <a:pt x="344" y="0"/>
                    <a:pt x="346" y="0"/>
                  </a:cubicBezTo>
                  <a:cubicBezTo>
                    <a:pt x="349" y="0"/>
                    <a:pt x="349" y="0"/>
                    <a:pt x="349" y="0"/>
                  </a:cubicBezTo>
                  <a:cubicBezTo>
                    <a:pt x="352" y="0"/>
                    <a:pt x="355" y="0"/>
                    <a:pt x="358" y="0"/>
                  </a:cubicBezTo>
                  <a:cubicBezTo>
                    <a:pt x="360" y="1"/>
                    <a:pt x="360" y="1"/>
                    <a:pt x="360" y="1"/>
                  </a:cubicBezTo>
                  <a:cubicBezTo>
                    <a:pt x="510" y="4"/>
                    <a:pt x="656" y="68"/>
                    <a:pt x="794" y="190"/>
                  </a:cubicBezTo>
                  <a:cubicBezTo>
                    <a:pt x="862" y="251"/>
                    <a:pt x="912" y="312"/>
                    <a:pt x="939" y="348"/>
                  </a:cubicBezTo>
                  <a:cubicBezTo>
                    <a:pt x="912" y="384"/>
                    <a:pt x="862" y="445"/>
                    <a:pt x="794" y="505"/>
                  </a:cubicBezTo>
                  <a:cubicBezTo>
                    <a:pt x="656" y="628"/>
                    <a:pt x="510" y="692"/>
                    <a:pt x="360" y="695"/>
                  </a:cubicBezTo>
                  <a:cubicBezTo>
                    <a:pt x="358" y="695"/>
                    <a:pt x="358" y="695"/>
                    <a:pt x="358" y="695"/>
                  </a:cubicBezTo>
                  <a:cubicBezTo>
                    <a:pt x="355" y="695"/>
                    <a:pt x="352" y="695"/>
                    <a:pt x="348" y="695"/>
                  </a:cubicBezTo>
                  <a:cubicBezTo>
                    <a:pt x="347" y="695"/>
                    <a:pt x="347" y="695"/>
                    <a:pt x="346" y="695"/>
                  </a:cubicBezTo>
                  <a:close/>
                </a:path>
              </a:pathLst>
            </a:custGeom>
            <a:gradFill>
              <a:gsLst>
                <a:gs pos="0">
                  <a:srgbClr val="DADADA"/>
                </a:gs>
                <a:gs pos="100000">
                  <a:sysClr val="window" lastClr="FFFFFF"/>
                </a:gs>
              </a:gsLst>
              <a:lin ang="5400000" scaled="1"/>
            </a:gradFill>
            <a:ln w="28575" cap="flat">
              <a:gradFill>
                <a:gsLst>
                  <a:gs pos="0">
                    <a:sysClr val="window" lastClr="FFFFFF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228600" dir="5400000" algn="t" rotWithShape="0">
                <a:sysClr val="windowText" lastClr="000000">
                  <a:lumMod val="85000"/>
                  <a:lumOff val="15000"/>
                  <a:alpha val="28000"/>
                </a:sysClr>
              </a:outerShdw>
            </a:effectLst>
          </p:spPr>
          <p:txBody>
            <a:bodyPr/>
            <a:lstStyle/>
            <a:p>
              <a:pPr defTabSz="1218565" fontAlgn="auto">
                <a:defRPr/>
              </a:pPr>
              <a:endParaRPr lang="zh-CN" altLang="en-US" sz="2400" b="1" kern="0" noProof="1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endParaRPr>
            </a:p>
          </p:txBody>
        </p:sp>
      </p:grpSp>
      <p:sp>
        <p:nvSpPr>
          <p:cNvPr id="31" name="文本框 808"/>
          <p:cNvSpPr txBox="1">
            <a:spLocks noChangeArrowheads="1"/>
          </p:cNvSpPr>
          <p:nvPr/>
        </p:nvSpPr>
        <p:spPr bwMode="auto">
          <a:xfrm>
            <a:off x="381053" y="415357"/>
            <a:ext cx="1022221" cy="58475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14" tIns="45708" rIns="91414" bIns="45708">
            <a:spAutoFit/>
          </a:bodyPr>
          <a:lstStyle/>
          <a:p>
            <a:pPr algn="ctr" defTabSz="1219200"/>
            <a:r>
              <a:rPr lang="en-US" altLang="zh-CN" sz="3200" b="1" dirty="0" smtClean="0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rPr>
              <a:t>10</a:t>
            </a:r>
            <a:endParaRPr lang="zh-CN" altLang="en-US" sz="3200" b="1" dirty="0">
              <a:solidFill>
                <a:srgbClr val="C00000"/>
              </a:solidFill>
              <a:latin typeface="思源黑体 CN Regular" pitchFamily="34" charset="-122"/>
              <a:ea typeface="思源黑体 CN Regular" pitchFamily="34" charset="-122"/>
            </a:endParaRPr>
          </a:p>
        </p:txBody>
      </p:sp>
      <p:sp>
        <p:nvSpPr>
          <p:cNvPr id="15" name="Rectangle 18"/>
          <p:cNvSpPr/>
          <p:nvPr/>
        </p:nvSpPr>
        <p:spPr bwMode="auto">
          <a:xfrm>
            <a:off x="1951802" y="1714488"/>
            <a:ext cx="3658377" cy="4714908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45720" tIns="22860" rIns="45720" bIns="22860" numCol="1" rtlCol="0" anchor="t" anchorCtr="0" compatLnSpc="1"/>
          <a:lstStyle/>
          <a:p>
            <a:pPr defTabSz="457200"/>
            <a:endParaRPr lang="id-ID">
              <a:solidFill>
                <a:schemeClr val="bg1">
                  <a:lumMod val="95000"/>
                </a:schemeClr>
              </a:solidFill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椭圆 30"/>
          <p:cNvSpPr/>
          <p:nvPr/>
        </p:nvSpPr>
        <p:spPr>
          <a:xfrm>
            <a:off x="3943927" y="1092746"/>
            <a:ext cx="4403120" cy="4403672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  <a:lumOff val="5000"/>
                </a:schemeClr>
              </a:gs>
              <a:gs pos="0">
                <a:schemeClr val="bg1">
                  <a:lumMod val="75000"/>
                </a:schemeClr>
              </a:gs>
              <a:gs pos="70000">
                <a:srgbClr val="FAFAFA"/>
              </a:gs>
            </a:gsLst>
            <a:lin ang="8100000" scaled="1"/>
            <a:tileRect/>
          </a:gradFill>
          <a:ln w="25400">
            <a:solidFill>
              <a:schemeClr val="bg1"/>
            </a:solidFill>
          </a:ln>
          <a:effectLst>
            <a:outerShdw blurRad="254000" dist="1270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00"/>
          </a:p>
        </p:txBody>
      </p:sp>
      <p:sp>
        <p:nvSpPr>
          <p:cNvPr id="2" name="弧形 1"/>
          <p:cNvSpPr/>
          <p:nvPr/>
        </p:nvSpPr>
        <p:spPr>
          <a:xfrm>
            <a:off x="3572520" y="731273"/>
            <a:ext cx="5125952" cy="5126619"/>
          </a:xfrm>
          <a:prstGeom prst="arc">
            <a:avLst>
              <a:gd name="adj1" fmla="val 16200000"/>
              <a:gd name="adj2" fmla="val 2420510"/>
            </a:avLst>
          </a:prstGeom>
          <a:ln w="25400">
            <a:solidFill>
              <a:srgbClr val="C0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sp>
        <p:nvSpPr>
          <p:cNvPr id="12" name="弧形 11"/>
          <p:cNvSpPr/>
          <p:nvPr/>
        </p:nvSpPr>
        <p:spPr>
          <a:xfrm flipH="1" flipV="1">
            <a:off x="3572520" y="731273"/>
            <a:ext cx="5125952" cy="5126619"/>
          </a:xfrm>
          <a:prstGeom prst="arc">
            <a:avLst>
              <a:gd name="adj1" fmla="val 18128240"/>
              <a:gd name="adj2" fmla="val 2142810"/>
            </a:avLst>
          </a:prstGeom>
          <a:ln w="25400">
            <a:solidFill>
              <a:srgbClr val="C0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4094942" y="2643182"/>
            <a:ext cx="4133648" cy="1354213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algn="ctr"/>
            <a:r>
              <a:rPr lang="zh-CN" altLang="en-US" sz="8000" b="1" dirty="0" smtClean="0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rPr>
              <a:t>第</a:t>
            </a:r>
            <a:r>
              <a:rPr lang="en-US" altLang="zh-CN" sz="8000" b="1" dirty="0" smtClean="0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rPr>
              <a:t>11</a:t>
            </a:r>
            <a:r>
              <a:rPr lang="zh-CN" altLang="en-US" sz="8000" b="1" dirty="0" smtClean="0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rPr>
              <a:t>天</a:t>
            </a:r>
            <a:endParaRPr lang="en-US" altLang="zh-CN" sz="8000" b="1" dirty="0" smtClean="0">
              <a:solidFill>
                <a:srgbClr val="C00000"/>
              </a:solidFill>
              <a:latin typeface="思源黑体 CN Regular" pitchFamily="34" charset="-122"/>
              <a:ea typeface="思源黑体 CN Regular" pitchFamily="34" charset="-122"/>
            </a:endParaRPr>
          </a:p>
        </p:txBody>
      </p:sp>
      <p:pic>
        <p:nvPicPr>
          <p:cNvPr id="1026" name="Picture 2" descr="G:\素材素材\鼠png\1 (5)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-548528" y="1357298"/>
            <a:ext cx="4953032" cy="3714719"/>
          </a:xfrm>
          <a:prstGeom prst="rect">
            <a:avLst/>
          </a:prstGeom>
          <a:noFill/>
        </p:spPr>
      </p:pic>
      <p:pic>
        <p:nvPicPr>
          <p:cNvPr id="1027" name="Picture 3" descr="G:\素材素材\鼠png\1 (4)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23966" y="1178706"/>
            <a:ext cx="5715040" cy="4286216"/>
          </a:xfrm>
          <a:prstGeom prst="rect">
            <a:avLst/>
          </a:prstGeom>
          <a:noFill/>
        </p:spPr>
      </p:pic>
      <p:pic>
        <p:nvPicPr>
          <p:cNvPr id="10" name="图片 19"/>
          <p:cNvPicPr>
            <a:picLocks noChangeAspect="1"/>
          </p:cNvPicPr>
          <p:nvPr/>
        </p:nvPicPr>
        <p:blipFill>
          <a:blip r:embed="rId3" cstate="print"/>
          <a:srcRect t="42577" b="33920"/>
          <a:stretch>
            <a:fillRect/>
          </a:stretch>
        </p:blipFill>
        <p:spPr bwMode="auto">
          <a:xfrm>
            <a:off x="-1587" y="5857892"/>
            <a:ext cx="12192000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2" grpId="0" animBg="1"/>
      <p:bldP spid="17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21"/>
          <p:cNvGrpSpPr/>
          <p:nvPr/>
        </p:nvGrpSpPr>
        <p:grpSpPr>
          <a:xfrm>
            <a:off x="863488" y="321008"/>
            <a:ext cx="10375254" cy="1007767"/>
            <a:chOff x="4555084" y="1092328"/>
            <a:chExt cx="7537939" cy="1150809"/>
          </a:xfrm>
        </p:grpSpPr>
        <p:pic>
          <p:nvPicPr>
            <p:cNvPr id="175" name="图片 174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>
              <a:off x="4926460" y="2041830"/>
              <a:ext cx="3646270" cy="201307"/>
            </a:xfrm>
            <a:prstGeom prst="rect">
              <a:avLst/>
            </a:prstGeom>
          </p:spPr>
        </p:pic>
        <p:grpSp>
          <p:nvGrpSpPr>
            <p:cNvPr id="3" name="组合 123"/>
            <p:cNvGrpSpPr/>
            <p:nvPr/>
          </p:nvGrpSpPr>
          <p:grpSpPr>
            <a:xfrm>
              <a:off x="4555084" y="1092328"/>
              <a:ext cx="7537939" cy="974451"/>
              <a:chOff x="4555084" y="1092328"/>
              <a:chExt cx="7537939" cy="974451"/>
            </a:xfrm>
          </p:grpSpPr>
          <p:pic>
            <p:nvPicPr>
              <p:cNvPr id="179" name="图片 178"/>
              <p:cNvPicPr>
                <a:picLocks noChangeAspect="1"/>
              </p:cNvPicPr>
              <p:nvPr/>
            </p:nvPicPr>
            <p:blipFill rotWithShape="1">
              <a:blip r:embed="rId1" cstate="print">
                <a:extLst>
                  <a:ext uri="{BEBA8EAE-BF5A-486C-A8C5-ECC9F3942E4B}">
                    <a14:imgProps xmlns:a14="http://schemas.microsoft.com/office/drawing/2010/main">
                      <a14:imgLayer r:embed="rId2">
                        <a14:imgEffect>
                          <a14:saturation sat="66000"/>
                        </a14:imgEffect>
                      </a14:imgLayer>
                    </a14:imgProps>
                  </a:ext>
                </a:extLst>
              </a:blip>
              <a:srcRect t="76775"/>
              <a:stretch>
                <a:fillRect/>
              </a:stretch>
            </p:blipFill>
            <p:spPr>
              <a:xfrm rot="16200000">
                <a:off x="8600149" y="1414521"/>
                <a:ext cx="958122" cy="346394"/>
              </a:xfrm>
              <a:prstGeom prst="rect">
                <a:avLst/>
              </a:prstGeom>
            </p:spPr>
          </p:pic>
          <p:sp>
            <p:nvSpPr>
              <p:cNvPr id="180" name="圆角矩形 179"/>
              <p:cNvSpPr/>
              <p:nvPr/>
            </p:nvSpPr>
            <p:spPr>
              <a:xfrm>
                <a:off x="4555084" y="1092328"/>
                <a:ext cx="7537939" cy="924163"/>
              </a:xfrm>
              <a:prstGeom prst="roundRect">
                <a:avLst>
                  <a:gd name="adj" fmla="val 9218"/>
                </a:avLst>
              </a:prstGeom>
              <a:solidFill>
                <a:srgbClr val="C00000"/>
              </a:solidFill>
              <a:ln>
                <a:noFill/>
              </a:ln>
              <a:effectLst>
                <a:outerShdw blurRad="76200" dist="38100" dir="2700000" algn="tl" rotWithShape="0">
                  <a:prstClr val="black">
                    <a:alpha val="1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bg1"/>
                  </a:solidFill>
                  <a:ea typeface="思源黑体 CN Regular" pitchFamily="34" charset="-122"/>
                </a:endParaRPr>
              </a:p>
            </p:txBody>
          </p:sp>
        </p:grpSp>
      </p:grpSp>
      <p:sp>
        <p:nvSpPr>
          <p:cNvPr id="182" name="矩形 181"/>
          <p:cNvSpPr/>
          <p:nvPr/>
        </p:nvSpPr>
        <p:spPr>
          <a:xfrm>
            <a:off x="1594612" y="538443"/>
            <a:ext cx="94298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想要从人生“枯井”脱困：将“泥沙”抖落掉，然后站到上面去</a:t>
            </a:r>
            <a:endParaRPr lang="zh-CN" altLang="en-US" sz="2400" dirty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grpSp>
        <p:nvGrpSpPr>
          <p:cNvPr id="4" name="组合 797"/>
          <p:cNvGrpSpPr/>
          <p:nvPr/>
        </p:nvGrpSpPr>
        <p:grpSpPr bwMode="auto">
          <a:xfrm>
            <a:off x="308728" y="214290"/>
            <a:ext cx="1308860" cy="1008080"/>
            <a:chOff x="7502850" y="1762125"/>
            <a:chExt cx="4027488" cy="3060700"/>
          </a:xfrm>
        </p:grpSpPr>
        <p:sp>
          <p:nvSpPr>
            <p:cNvPr id="185" name="Freeform 10"/>
            <p:cNvSpPr/>
            <p:nvPr/>
          </p:nvSpPr>
          <p:spPr bwMode="auto">
            <a:xfrm>
              <a:off x="7502850" y="1762125"/>
              <a:ext cx="4027488" cy="3060700"/>
            </a:xfrm>
            <a:custGeom>
              <a:avLst/>
              <a:gdLst>
                <a:gd name="T0" fmla="*/ 421 w 1072"/>
                <a:gd name="T1" fmla="*/ 1 h 815"/>
                <a:gd name="T2" fmla="*/ 407 w 1072"/>
                <a:gd name="T3" fmla="*/ 0 h 815"/>
                <a:gd name="T4" fmla="*/ 398 w 1072"/>
                <a:gd name="T5" fmla="*/ 1 h 815"/>
                <a:gd name="T6" fmla="*/ 389 w 1072"/>
                <a:gd name="T7" fmla="*/ 1 h 815"/>
                <a:gd name="T8" fmla="*/ 0 w 1072"/>
                <a:gd name="T9" fmla="*/ 408 h 815"/>
                <a:gd name="T10" fmla="*/ 389 w 1072"/>
                <a:gd name="T11" fmla="*/ 815 h 815"/>
                <a:gd name="T12" fmla="*/ 398 w 1072"/>
                <a:gd name="T13" fmla="*/ 815 h 815"/>
                <a:gd name="T14" fmla="*/ 407 w 1072"/>
                <a:gd name="T15" fmla="*/ 815 h 815"/>
                <a:gd name="T16" fmla="*/ 421 w 1072"/>
                <a:gd name="T17" fmla="*/ 815 h 815"/>
                <a:gd name="T18" fmla="*/ 1072 w 1072"/>
                <a:gd name="T19" fmla="*/ 408 h 815"/>
                <a:gd name="T20" fmla="*/ 421 w 1072"/>
                <a:gd name="T21" fmla="*/ 1 h 8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72" h="815">
                  <a:moveTo>
                    <a:pt x="421" y="1"/>
                  </a:moveTo>
                  <a:cubicBezTo>
                    <a:pt x="416" y="0"/>
                    <a:pt x="412" y="0"/>
                    <a:pt x="407" y="0"/>
                  </a:cubicBezTo>
                  <a:cubicBezTo>
                    <a:pt x="404" y="0"/>
                    <a:pt x="401" y="0"/>
                    <a:pt x="398" y="1"/>
                  </a:cubicBezTo>
                  <a:cubicBezTo>
                    <a:pt x="395" y="1"/>
                    <a:pt x="392" y="1"/>
                    <a:pt x="389" y="1"/>
                  </a:cubicBezTo>
                  <a:cubicBezTo>
                    <a:pt x="173" y="11"/>
                    <a:pt x="0" y="189"/>
                    <a:pt x="0" y="408"/>
                  </a:cubicBezTo>
                  <a:cubicBezTo>
                    <a:pt x="0" y="627"/>
                    <a:pt x="173" y="805"/>
                    <a:pt x="389" y="815"/>
                  </a:cubicBezTo>
                  <a:cubicBezTo>
                    <a:pt x="392" y="815"/>
                    <a:pt x="395" y="815"/>
                    <a:pt x="398" y="815"/>
                  </a:cubicBezTo>
                  <a:cubicBezTo>
                    <a:pt x="401" y="815"/>
                    <a:pt x="404" y="815"/>
                    <a:pt x="407" y="815"/>
                  </a:cubicBezTo>
                  <a:cubicBezTo>
                    <a:pt x="412" y="815"/>
                    <a:pt x="416" y="815"/>
                    <a:pt x="421" y="815"/>
                  </a:cubicBezTo>
                  <a:cubicBezTo>
                    <a:pt x="821" y="806"/>
                    <a:pt x="1072" y="408"/>
                    <a:pt x="1072" y="408"/>
                  </a:cubicBezTo>
                  <a:cubicBezTo>
                    <a:pt x="1072" y="408"/>
                    <a:pt x="821" y="9"/>
                    <a:pt x="421" y="1"/>
                  </a:cubicBezTo>
                  <a:close/>
                </a:path>
              </a:pathLst>
            </a:custGeom>
            <a:gradFill>
              <a:gsLst>
                <a:gs pos="0">
                  <a:srgbClr val="DADADA"/>
                </a:gs>
                <a:gs pos="100000">
                  <a:sysClr val="window" lastClr="FFFFFF"/>
                </a:gs>
              </a:gsLst>
              <a:lin ang="5400000" scaled="1"/>
            </a:gradFill>
            <a:ln w="28575" cap="flat">
              <a:gradFill>
                <a:gsLst>
                  <a:gs pos="0">
                    <a:sysClr val="window" lastClr="FFFFFF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228600" dir="5400000" algn="t" rotWithShape="0">
                <a:sysClr val="windowText" lastClr="000000">
                  <a:lumMod val="85000"/>
                  <a:lumOff val="15000"/>
                  <a:alpha val="28000"/>
                </a:sysClr>
              </a:outerShdw>
            </a:effectLst>
          </p:spPr>
          <p:txBody>
            <a:bodyPr/>
            <a:lstStyle/>
            <a:p>
              <a:pPr defTabSz="1218565" fontAlgn="auto">
                <a:defRPr/>
              </a:pPr>
              <a:endParaRPr lang="zh-CN" altLang="en-US" sz="2400" b="1" kern="0" noProof="1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endParaRPr>
            </a:p>
          </p:txBody>
        </p:sp>
        <p:sp>
          <p:nvSpPr>
            <p:cNvPr id="188" name="Freeform 17"/>
            <p:cNvSpPr/>
            <p:nvPr/>
          </p:nvSpPr>
          <p:spPr bwMode="auto">
            <a:xfrm>
              <a:off x="7752881" y="1987550"/>
              <a:ext cx="3527425" cy="2609850"/>
            </a:xfrm>
            <a:custGeom>
              <a:avLst/>
              <a:gdLst>
                <a:gd name="T0" fmla="*/ 346 w 939"/>
                <a:gd name="T1" fmla="*/ 695 h 695"/>
                <a:gd name="T2" fmla="*/ 340 w 939"/>
                <a:gd name="T3" fmla="*/ 695 h 695"/>
                <a:gd name="T4" fmla="*/ 340 w 939"/>
                <a:gd name="T5" fmla="*/ 695 h 695"/>
                <a:gd name="T6" fmla="*/ 333 w 939"/>
                <a:gd name="T7" fmla="*/ 695 h 695"/>
                <a:gd name="T8" fmla="*/ 332 w 939"/>
                <a:gd name="T9" fmla="*/ 695 h 695"/>
                <a:gd name="T10" fmla="*/ 0 w 939"/>
                <a:gd name="T11" fmla="*/ 348 h 695"/>
                <a:gd name="T12" fmla="*/ 332 w 939"/>
                <a:gd name="T13" fmla="*/ 1 h 695"/>
                <a:gd name="T14" fmla="*/ 333 w 939"/>
                <a:gd name="T15" fmla="*/ 1 h 695"/>
                <a:gd name="T16" fmla="*/ 339 w 939"/>
                <a:gd name="T17" fmla="*/ 0 h 695"/>
                <a:gd name="T18" fmla="*/ 340 w 939"/>
                <a:gd name="T19" fmla="*/ 0 h 695"/>
                <a:gd name="T20" fmla="*/ 346 w 939"/>
                <a:gd name="T21" fmla="*/ 0 h 695"/>
                <a:gd name="T22" fmla="*/ 349 w 939"/>
                <a:gd name="T23" fmla="*/ 0 h 695"/>
                <a:gd name="T24" fmla="*/ 358 w 939"/>
                <a:gd name="T25" fmla="*/ 0 h 695"/>
                <a:gd name="T26" fmla="*/ 360 w 939"/>
                <a:gd name="T27" fmla="*/ 1 h 695"/>
                <a:gd name="T28" fmla="*/ 794 w 939"/>
                <a:gd name="T29" fmla="*/ 190 h 695"/>
                <a:gd name="T30" fmla="*/ 939 w 939"/>
                <a:gd name="T31" fmla="*/ 348 h 695"/>
                <a:gd name="T32" fmla="*/ 794 w 939"/>
                <a:gd name="T33" fmla="*/ 505 h 695"/>
                <a:gd name="T34" fmla="*/ 360 w 939"/>
                <a:gd name="T35" fmla="*/ 695 h 695"/>
                <a:gd name="T36" fmla="*/ 358 w 939"/>
                <a:gd name="T37" fmla="*/ 695 h 695"/>
                <a:gd name="T38" fmla="*/ 348 w 939"/>
                <a:gd name="T39" fmla="*/ 695 h 695"/>
                <a:gd name="T40" fmla="*/ 346 w 939"/>
                <a:gd name="T41" fmla="*/ 695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39" h="695">
                  <a:moveTo>
                    <a:pt x="346" y="695"/>
                  </a:moveTo>
                  <a:cubicBezTo>
                    <a:pt x="344" y="695"/>
                    <a:pt x="342" y="695"/>
                    <a:pt x="340" y="695"/>
                  </a:cubicBezTo>
                  <a:cubicBezTo>
                    <a:pt x="340" y="695"/>
                    <a:pt x="340" y="695"/>
                    <a:pt x="340" y="695"/>
                  </a:cubicBezTo>
                  <a:cubicBezTo>
                    <a:pt x="338" y="695"/>
                    <a:pt x="336" y="695"/>
                    <a:pt x="333" y="695"/>
                  </a:cubicBezTo>
                  <a:cubicBezTo>
                    <a:pt x="332" y="695"/>
                    <a:pt x="332" y="695"/>
                    <a:pt x="332" y="695"/>
                  </a:cubicBezTo>
                  <a:cubicBezTo>
                    <a:pt x="146" y="686"/>
                    <a:pt x="0" y="534"/>
                    <a:pt x="0" y="348"/>
                  </a:cubicBezTo>
                  <a:cubicBezTo>
                    <a:pt x="0" y="161"/>
                    <a:pt x="146" y="9"/>
                    <a:pt x="332" y="1"/>
                  </a:cubicBezTo>
                  <a:cubicBezTo>
                    <a:pt x="333" y="1"/>
                    <a:pt x="333" y="1"/>
                    <a:pt x="333" y="1"/>
                  </a:cubicBezTo>
                  <a:cubicBezTo>
                    <a:pt x="335" y="1"/>
                    <a:pt x="337" y="0"/>
                    <a:pt x="339" y="0"/>
                  </a:cubicBezTo>
                  <a:cubicBezTo>
                    <a:pt x="340" y="0"/>
                    <a:pt x="340" y="0"/>
                    <a:pt x="340" y="0"/>
                  </a:cubicBezTo>
                  <a:cubicBezTo>
                    <a:pt x="342" y="0"/>
                    <a:pt x="344" y="0"/>
                    <a:pt x="346" y="0"/>
                  </a:cubicBezTo>
                  <a:cubicBezTo>
                    <a:pt x="349" y="0"/>
                    <a:pt x="349" y="0"/>
                    <a:pt x="349" y="0"/>
                  </a:cubicBezTo>
                  <a:cubicBezTo>
                    <a:pt x="352" y="0"/>
                    <a:pt x="355" y="0"/>
                    <a:pt x="358" y="0"/>
                  </a:cubicBezTo>
                  <a:cubicBezTo>
                    <a:pt x="360" y="1"/>
                    <a:pt x="360" y="1"/>
                    <a:pt x="360" y="1"/>
                  </a:cubicBezTo>
                  <a:cubicBezTo>
                    <a:pt x="510" y="4"/>
                    <a:pt x="656" y="68"/>
                    <a:pt x="794" y="190"/>
                  </a:cubicBezTo>
                  <a:cubicBezTo>
                    <a:pt x="862" y="251"/>
                    <a:pt x="912" y="312"/>
                    <a:pt x="939" y="348"/>
                  </a:cubicBezTo>
                  <a:cubicBezTo>
                    <a:pt x="912" y="384"/>
                    <a:pt x="862" y="445"/>
                    <a:pt x="794" y="505"/>
                  </a:cubicBezTo>
                  <a:cubicBezTo>
                    <a:pt x="656" y="628"/>
                    <a:pt x="510" y="692"/>
                    <a:pt x="360" y="695"/>
                  </a:cubicBezTo>
                  <a:cubicBezTo>
                    <a:pt x="358" y="695"/>
                    <a:pt x="358" y="695"/>
                    <a:pt x="358" y="695"/>
                  </a:cubicBezTo>
                  <a:cubicBezTo>
                    <a:pt x="355" y="695"/>
                    <a:pt x="352" y="695"/>
                    <a:pt x="348" y="695"/>
                  </a:cubicBezTo>
                  <a:cubicBezTo>
                    <a:pt x="347" y="695"/>
                    <a:pt x="347" y="695"/>
                    <a:pt x="346" y="695"/>
                  </a:cubicBezTo>
                  <a:close/>
                </a:path>
              </a:pathLst>
            </a:custGeom>
            <a:gradFill>
              <a:gsLst>
                <a:gs pos="0">
                  <a:srgbClr val="DADADA"/>
                </a:gs>
                <a:gs pos="100000">
                  <a:sysClr val="window" lastClr="FFFFFF"/>
                </a:gs>
              </a:gsLst>
              <a:lin ang="5400000" scaled="1"/>
            </a:gradFill>
            <a:ln w="28575" cap="flat">
              <a:gradFill>
                <a:gsLst>
                  <a:gs pos="0">
                    <a:sysClr val="window" lastClr="FFFFFF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228600" dir="5400000" algn="t" rotWithShape="0">
                <a:sysClr val="windowText" lastClr="000000">
                  <a:lumMod val="85000"/>
                  <a:lumOff val="15000"/>
                  <a:alpha val="28000"/>
                </a:sysClr>
              </a:outerShdw>
            </a:effectLst>
          </p:spPr>
          <p:txBody>
            <a:bodyPr/>
            <a:lstStyle/>
            <a:p>
              <a:pPr defTabSz="1218565" fontAlgn="auto">
                <a:defRPr/>
              </a:pPr>
              <a:endParaRPr lang="zh-CN" altLang="en-US" sz="2400" b="1" kern="0" noProof="1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endParaRPr>
            </a:p>
          </p:txBody>
        </p:sp>
      </p:grpSp>
      <p:sp>
        <p:nvSpPr>
          <p:cNvPr id="189" name="文本框 808"/>
          <p:cNvSpPr txBox="1">
            <a:spLocks noChangeArrowheads="1"/>
          </p:cNvSpPr>
          <p:nvPr/>
        </p:nvSpPr>
        <p:spPr bwMode="auto">
          <a:xfrm>
            <a:off x="381053" y="415357"/>
            <a:ext cx="1022221" cy="58475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14" tIns="45708" rIns="91414" bIns="45708">
            <a:spAutoFit/>
          </a:bodyPr>
          <a:lstStyle/>
          <a:p>
            <a:pPr algn="ctr" defTabSz="1219200"/>
            <a:r>
              <a:rPr lang="en-US" altLang="zh-CN" sz="3200" b="1" dirty="0" smtClean="0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rPr>
              <a:t>11</a:t>
            </a:r>
            <a:endParaRPr lang="zh-CN" altLang="en-US" sz="3200" b="1" dirty="0">
              <a:solidFill>
                <a:srgbClr val="C00000"/>
              </a:solidFill>
              <a:latin typeface="思源黑体 CN Regular" pitchFamily="34" charset="-122"/>
              <a:ea typeface="思源黑体 CN Regular" pitchFamily="34" charset="-122"/>
            </a:endParaRPr>
          </a:p>
        </p:txBody>
      </p:sp>
      <p:sp>
        <p:nvSpPr>
          <p:cNvPr id="190" name="圆角矩形 189"/>
          <p:cNvSpPr/>
          <p:nvPr/>
        </p:nvSpPr>
        <p:spPr>
          <a:xfrm>
            <a:off x="1611577" y="1857364"/>
            <a:ext cx="5218792" cy="4558415"/>
          </a:xfrm>
          <a:prstGeom prst="roundRect">
            <a:avLst>
              <a:gd name="adj" fmla="val 4670"/>
            </a:avLst>
          </a:prstGeom>
          <a:solidFill>
            <a:srgbClr val="C00000"/>
          </a:solidFill>
          <a:ln w="22225">
            <a:gradFill flip="none" rotWithShape="1">
              <a:gsLst>
                <a:gs pos="0">
                  <a:schemeClr val="bg1">
                    <a:lumMod val="65000"/>
                  </a:schemeClr>
                </a:gs>
                <a:gs pos="100000">
                  <a:schemeClr val="tx1">
                    <a:lumMod val="85000"/>
                    <a:lumOff val="15000"/>
                  </a:schemeClr>
                </a:gs>
              </a:gsLst>
              <a:lin ang="2700000" scaled="1"/>
              <a:tileRect/>
            </a:gradFill>
          </a:ln>
          <a:effectLst>
            <a:outerShdw blurRad="1397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2" name="圆角矩形 191"/>
          <p:cNvSpPr/>
          <p:nvPr/>
        </p:nvSpPr>
        <p:spPr>
          <a:xfrm>
            <a:off x="2023240" y="2571744"/>
            <a:ext cx="4429156" cy="3499263"/>
          </a:xfrm>
          <a:prstGeom prst="roundRect">
            <a:avLst>
              <a:gd name="adj" fmla="val 3438"/>
            </a:avLst>
          </a:prstGeom>
          <a:blipFill dpi="0" rotWithShape="1">
            <a:blip r:embed="rId3" cstate="print"/>
            <a:srcRect/>
            <a:tile tx="-19050" ty="0" sx="100000" sy="100000" flip="none" algn="ctr"/>
          </a:blipFill>
          <a:ln w="25400">
            <a:noFill/>
          </a:ln>
          <a:effectLst>
            <a:outerShdw blurRad="177800" dist="889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4" name="TextBox 193"/>
          <p:cNvSpPr txBox="1"/>
          <p:nvPr/>
        </p:nvSpPr>
        <p:spPr>
          <a:xfrm>
            <a:off x="1666050" y="1928802"/>
            <a:ext cx="5000660" cy="615541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pPr algn="ctr"/>
            <a:r>
              <a:rPr lang="zh-CN" altLang="en-US" sz="3200" b="1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小故事</a:t>
            </a:r>
            <a:r>
              <a:rPr lang="en-US" altLang="zh-CN" sz="3200" b="1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-</a:t>
            </a:r>
            <a:r>
              <a:rPr lang="zh-CN" altLang="en-US" sz="3200" b="1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聪明的驴</a:t>
            </a:r>
            <a:endParaRPr lang="zh-CN" altLang="en-US" sz="3200" b="1" dirty="0" smtClean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195" name="TextBox 194"/>
          <p:cNvSpPr txBox="1"/>
          <p:nvPr/>
        </p:nvSpPr>
        <p:spPr>
          <a:xfrm>
            <a:off x="2451868" y="3000372"/>
            <a:ext cx="3571900" cy="2834803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 smtClean="0">
                <a:latin typeface="思源黑体 CN Bold" pitchFamily="34" charset="-122"/>
                <a:ea typeface="思源黑体 CN Bold" pitchFamily="34" charset="-122"/>
              </a:rPr>
              <a:t>一头驴掉进枯井中，大家打算用泥土把它埋了，没想到驴将泥土抖落在一旁，然后站到上面，很快便升了上来</a:t>
            </a:r>
            <a:endParaRPr lang="zh-CN" altLang="en-US" sz="2400" dirty="0">
              <a:latin typeface="思源黑体 CN Bold" pitchFamily="34" charset="-122"/>
              <a:ea typeface="思源黑体 CN Bold" pitchFamily="34" charset="-122"/>
            </a:endParaRPr>
          </a:p>
        </p:txBody>
      </p:sp>
      <p:pic>
        <p:nvPicPr>
          <p:cNvPr id="16" name="Picture 2" descr="d:\users\administrator\appdata\roaming\360se6\User Data\temp\4879567_161022132326_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b="2963"/>
          <a:stretch>
            <a:fillRect/>
          </a:stretch>
        </p:blipFill>
        <p:spPr bwMode="auto">
          <a:xfrm>
            <a:off x="7166776" y="1928802"/>
            <a:ext cx="3511530" cy="4357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 advTm="8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0" grpId="0" animBg="1"/>
      <p:bldP spid="192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084" name="图片 64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6095206" y="1457348"/>
            <a:ext cx="4540102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" name="文本框 14"/>
          <p:cNvSpPr txBox="1">
            <a:spLocks noChangeArrowheads="1"/>
          </p:cNvSpPr>
          <p:nvPr/>
        </p:nvSpPr>
        <p:spPr bwMode="auto">
          <a:xfrm>
            <a:off x="6553861" y="2485964"/>
            <a:ext cx="3412073" cy="55559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38" tIns="45719" rIns="91438" bIns="45719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700" b="1" dirty="0" smtClean="0">
                <a:latin typeface="思源黑体 CN Regular" pitchFamily="34" charset="-122"/>
                <a:ea typeface="思源黑体 CN Regular" pitchFamily="34" charset="-122"/>
              </a:rPr>
              <a:t>做更好的自己</a:t>
            </a:r>
            <a:endParaRPr lang="zh-CN" altLang="en-US" sz="2700" b="1" dirty="0">
              <a:latin typeface="思源黑体 CN Regular" pitchFamily="34" charset="-122"/>
              <a:ea typeface="思源黑体 CN Regular" pitchFamily="3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738147" y="3278229"/>
            <a:ext cx="3214711" cy="2280805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 smtClean="0">
                <a:latin typeface="思源黑体 CN Bold" pitchFamily="34" charset="-122"/>
                <a:ea typeface="思源黑体 CN Bold" pitchFamily="34" charset="-122"/>
              </a:rPr>
              <a:t>不要害怕困难出现，正因为这些困难，你才会有机会实现更大的愿景</a:t>
            </a:r>
            <a:endParaRPr lang="zh-CN" altLang="en-US" sz="2400" dirty="0">
              <a:latin typeface="思源黑体 CN Bold" pitchFamily="34" charset="-122"/>
              <a:ea typeface="思源黑体 CN Bold" pitchFamily="34" charset="-122"/>
            </a:endParaRPr>
          </a:p>
        </p:txBody>
      </p:sp>
      <p:grpSp>
        <p:nvGrpSpPr>
          <p:cNvPr id="2" name="组合 121"/>
          <p:cNvGrpSpPr/>
          <p:nvPr/>
        </p:nvGrpSpPr>
        <p:grpSpPr>
          <a:xfrm>
            <a:off x="863488" y="321008"/>
            <a:ext cx="10375254" cy="1007767"/>
            <a:chOff x="4555084" y="1092328"/>
            <a:chExt cx="7537939" cy="1150809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>
              <a:off x="4926460" y="2041830"/>
              <a:ext cx="3646270" cy="201307"/>
            </a:xfrm>
            <a:prstGeom prst="rect">
              <a:avLst/>
            </a:prstGeom>
          </p:spPr>
        </p:pic>
        <p:grpSp>
          <p:nvGrpSpPr>
            <p:cNvPr id="3" name="组合 123"/>
            <p:cNvGrpSpPr/>
            <p:nvPr/>
          </p:nvGrpSpPr>
          <p:grpSpPr>
            <a:xfrm>
              <a:off x="4555084" y="1092328"/>
              <a:ext cx="7537939" cy="974451"/>
              <a:chOff x="4555084" y="1092328"/>
              <a:chExt cx="7537939" cy="974451"/>
            </a:xfrm>
          </p:grpSpPr>
          <p:pic>
            <p:nvPicPr>
              <p:cNvPr id="25" name="图片 24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66000"/>
                        </a14:imgEffect>
                      </a14:imgLayer>
                    </a14:imgProps>
                  </a:ext>
                </a:extLst>
              </a:blip>
              <a:srcRect t="76775"/>
              <a:stretch>
                <a:fillRect/>
              </a:stretch>
            </p:blipFill>
            <p:spPr>
              <a:xfrm rot="16200000">
                <a:off x="8600149" y="1414521"/>
                <a:ext cx="958122" cy="346394"/>
              </a:xfrm>
              <a:prstGeom prst="rect">
                <a:avLst/>
              </a:prstGeom>
            </p:spPr>
          </p:pic>
          <p:sp>
            <p:nvSpPr>
              <p:cNvPr id="26" name="圆角矩形 25"/>
              <p:cNvSpPr/>
              <p:nvPr/>
            </p:nvSpPr>
            <p:spPr>
              <a:xfrm>
                <a:off x="4555084" y="1092328"/>
                <a:ext cx="7537939" cy="924163"/>
              </a:xfrm>
              <a:prstGeom prst="roundRect">
                <a:avLst>
                  <a:gd name="adj" fmla="val 9218"/>
                </a:avLst>
              </a:prstGeom>
              <a:solidFill>
                <a:srgbClr val="C00000"/>
              </a:solidFill>
              <a:ln>
                <a:noFill/>
              </a:ln>
              <a:effectLst>
                <a:outerShdw blurRad="76200" dist="38100" dir="2700000" algn="tl" rotWithShape="0">
                  <a:prstClr val="black">
                    <a:alpha val="1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bg1"/>
                  </a:solidFill>
                  <a:ea typeface="思源黑体 CN Regular" pitchFamily="34" charset="-122"/>
                </a:endParaRPr>
              </a:p>
            </p:txBody>
          </p:sp>
        </p:grpSp>
      </p:grpSp>
      <p:sp>
        <p:nvSpPr>
          <p:cNvPr id="27" name="矩形 26"/>
          <p:cNvSpPr/>
          <p:nvPr/>
        </p:nvSpPr>
        <p:spPr>
          <a:xfrm>
            <a:off x="1594612" y="538443"/>
            <a:ext cx="94298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社会是有规则的，我们应该调整自己，去适应这个不断变化的世界</a:t>
            </a:r>
            <a:endParaRPr lang="zh-CN" altLang="en-US" sz="2400" dirty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grpSp>
        <p:nvGrpSpPr>
          <p:cNvPr id="4" name="组合 797"/>
          <p:cNvGrpSpPr/>
          <p:nvPr/>
        </p:nvGrpSpPr>
        <p:grpSpPr bwMode="auto">
          <a:xfrm>
            <a:off x="308728" y="214290"/>
            <a:ext cx="1308860" cy="1008080"/>
            <a:chOff x="7502850" y="1762125"/>
            <a:chExt cx="4027488" cy="3060700"/>
          </a:xfrm>
        </p:grpSpPr>
        <p:sp>
          <p:nvSpPr>
            <p:cNvPr id="29" name="Freeform 10"/>
            <p:cNvSpPr/>
            <p:nvPr/>
          </p:nvSpPr>
          <p:spPr bwMode="auto">
            <a:xfrm>
              <a:off x="7502850" y="1762125"/>
              <a:ext cx="4027488" cy="3060700"/>
            </a:xfrm>
            <a:custGeom>
              <a:avLst/>
              <a:gdLst>
                <a:gd name="T0" fmla="*/ 421 w 1072"/>
                <a:gd name="T1" fmla="*/ 1 h 815"/>
                <a:gd name="T2" fmla="*/ 407 w 1072"/>
                <a:gd name="T3" fmla="*/ 0 h 815"/>
                <a:gd name="T4" fmla="*/ 398 w 1072"/>
                <a:gd name="T5" fmla="*/ 1 h 815"/>
                <a:gd name="T6" fmla="*/ 389 w 1072"/>
                <a:gd name="T7" fmla="*/ 1 h 815"/>
                <a:gd name="T8" fmla="*/ 0 w 1072"/>
                <a:gd name="T9" fmla="*/ 408 h 815"/>
                <a:gd name="T10" fmla="*/ 389 w 1072"/>
                <a:gd name="T11" fmla="*/ 815 h 815"/>
                <a:gd name="T12" fmla="*/ 398 w 1072"/>
                <a:gd name="T13" fmla="*/ 815 h 815"/>
                <a:gd name="T14" fmla="*/ 407 w 1072"/>
                <a:gd name="T15" fmla="*/ 815 h 815"/>
                <a:gd name="T16" fmla="*/ 421 w 1072"/>
                <a:gd name="T17" fmla="*/ 815 h 815"/>
                <a:gd name="T18" fmla="*/ 1072 w 1072"/>
                <a:gd name="T19" fmla="*/ 408 h 815"/>
                <a:gd name="T20" fmla="*/ 421 w 1072"/>
                <a:gd name="T21" fmla="*/ 1 h 8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72" h="815">
                  <a:moveTo>
                    <a:pt x="421" y="1"/>
                  </a:moveTo>
                  <a:cubicBezTo>
                    <a:pt x="416" y="0"/>
                    <a:pt x="412" y="0"/>
                    <a:pt x="407" y="0"/>
                  </a:cubicBezTo>
                  <a:cubicBezTo>
                    <a:pt x="404" y="0"/>
                    <a:pt x="401" y="0"/>
                    <a:pt x="398" y="1"/>
                  </a:cubicBezTo>
                  <a:cubicBezTo>
                    <a:pt x="395" y="1"/>
                    <a:pt x="392" y="1"/>
                    <a:pt x="389" y="1"/>
                  </a:cubicBezTo>
                  <a:cubicBezTo>
                    <a:pt x="173" y="11"/>
                    <a:pt x="0" y="189"/>
                    <a:pt x="0" y="408"/>
                  </a:cubicBezTo>
                  <a:cubicBezTo>
                    <a:pt x="0" y="627"/>
                    <a:pt x="173" y="805"/>
                    <a:pt x="389" y="815"/>
                  </a:cubicBezTo>
                  <a:cubicBezTo>
                    <a:pt x="392" y="815"/>
                    <a:pt x="395" y="815"/>
                    <a:pt x="398" y="815"/>
                  </a:cubicBezTo>
                  <a:cubicBezTo>
                    <a:pt x="401" y="815"/>
                    <a:pt x="404" y="815"/>
                    <a:pt x="407" y="815"/>
                  </a:cubicBezTo>
                  <a:cubicBezTo>
                    <a:pt x="412" y="815"/>
                    <a:pt x="416" y="815"/>
                    <a:pt x="421" y="815"/>
                  </a:cubicBezTo>
                  <a:cubicBezTo>
                    <a:pt x="821" y="806"/>
                    <a:pt x="1072" y="408"/>
                    <a:pt x="1072" y="408"/>
                  </a:cubicBezTo>
                  <a:cubicBezTo>
                    <a:pt x="1072" y="408"/>
                    <a:pt x="821" y="9"/>
                    <a:pt x="421" y="1"/>
                  </a:cubicBezTo>
                  <a:close/>
                </a:path>
              </a:pathLst>
            </a:custGeom>
            <a:gradFill>
              <a:gsLst>
                <a:gs pos="0">
                  <a:srgbClr val="DADADA"/>
                </a:gs>
                <a:gs pos="100000">
                  <a:sysClr val="window" lastClr="FFFFFF"/>
                </a:gs>
              </a:gsLst>
              <a:lin ang="5400000" scaled="1"/>
            </a:gradFill>
            <a:ln w="28575" cap="flat">
              <a:gradFill>
                <a:gsLst>
                  <a:gs pos="0">
                    <a:sysClr val="window" lastClr="FFFFFF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228600" dir="5400000" algn="t" rotWithShape="0">
                <a:sysClr val="windowText" lastClr="000000">
                  <a:lumMod val="85000"/>
                  <a:lumOff val="15000"/>
                  <a:alpha val="28000"/>
                </a:sysClr>
              </a:outerShdw>
            </a:effectLst>
          </p:spPr>
          <p:txBody>
            <a:bodyPr/>
            <a:lstStyle/>
            <a:p>
              <a:pPr defTabSz="1218565" fontAlgn="auto">
                <a:defRPr/>
              </a:pPr>
              <a:endParaRPr lang="zh-CN" altLang="en-US" sz="2400" b="1" kern="0" noProof="1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endParaRPr>
            </a:p>
          </p:txBody>
        </p:sp>
        <p:sp>
          <p:nvSpPr>
            <p:cNvPr id="30" name="Freeform 17"/>
            <p:cNvSpPr/>
            <p:nvPr/>
          </p:nvSpPr>
          <p:spPr bwMode="auto">
            <a:xfrm>
              <a:off x="7752881" y="1987550"/>
              <a:ext cx="3527425" cy="2609850"/>
            </a:xfrm>
            <a:custGeom>
              <a:avLst/>
              <a:gdLst>
                <a:gd name="T0" fmla="*/ 346 w 939"/>
                <a:gd name="T1" fmla="*/ 695 h 695"/>
                <a:gd name="T2" fmla="*/ 340 w 939"/>
                <a:gd name="T3" fmla="*/ 695 h 695"/>
                <a:gd name="T4" fmla="*/ 340 w 939"/>
                <a:gd name="T5" fmla="*/ 695 h 695"/>
                <a:gd name="T6" fmla="*/ 333 w 939"/>
                <a:gd name="T7" fmla="*/ 695 h 695"/>
                <a:gd name="T8" fmla="*/ 332 w 939"/>
                <a:gd name="T9" fmla="*/ 695 h 695"/>
                <a:gd name="T10" fmla="*/ 0 w 939"/>
                <a:gd name="T11" fmla="*/ 348 h 695"/>
                <a:gd name="T12" fmla="*/ 332 w 939"/>
                <a:gd name="T13" fmla="*/ 1 h 695"/>
                <a:gd name="T14" fmla="*/ 333 w 939"/>
                <a:gd name="T15" fmla="*/ 1 h 695"/>
                <a:gd name="T16" fmla="*/ 339 w 939"/>
                <a:gd name="T17" fmla="*/ 0 h 695"/>
                <a:gd name="T18" fmla="*/ 340 w 939"/>
                <a:gd name="T19" fmla="*/ 0 h 695"/>
                <a:gd name="T20" fmla="*/ 346 w 939"/>
                <a:gd name="T21" fmla="*/ 0 h 695"/>
                <a:gd name="T22" fmla="*/ 349 w 939"/>
                <a:gd name="T23" fmla="*/ 0 h 695"/>
                <a:gd name="T24" fmla="*/ 358 w 939"/>
                <a:gd name="T25" fmla="*/ 0 h 695"/>
                <a:gd name="T26" fmla="*/ 360 w 939"/>
                <a:gd name="T27" fmla="*/ 1 h 695"/>
                <a:gd name="T28" fmla="*/ 794 w 939"/>
                <a:gd name="T29" fmla="*/ 190 h 695"/>
                <a:gd name="T30" fmla="*/ 939 w 939"/>
                <a:gd name="T31" fmla="*/ 348 h 695"/>
                <a:gd name="T32" fmla="*/ 794 w 939"/>
                <a:gd name="T33" fmla="*/ 505 h 695"/>
                <a:gd name="T34" fmla="*/ 360 w 939"/>
                <a:gd name="T35" fmla="*/ 695 h 695"/>
                <a:gd name="T36" fmla="*/ 358 w 939"/>
                <a:gd name="T37" fmla="*/ 695 h 695"/>
                <a:gd name="T38" fmla="*/ 348 w 939"/>
                <a:gd name="T39" fmla="*/ 695 h 695"/>
                <a:gd name="T40" fmla="*/ 346 w 939"/>
                <a:gd name="T41" fmla="*/ 695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39" h="695">
                  <a:moveTo>
                    <a:pt x="346" y="695"/>
                  </a:moveTo>
                  <a:cubicBezTo>
                    <a:pt x="344" y="695"/>
                    <a:pt x="342" y="695"/>
                    <a:pt x="340" y="695"/>
                  </a:cubicBezTo>
                  <a:cubicBezTo>
                    <a:pt x="340" y="695"/>
                    <a:pt x="340" y="695"/>
                    <a:pt x="340" y="695"/>
                  </a:cubicBezTo>
                  <a:cubicBezTo>
                    <a:pt x="338" y="695"/>
                    <a:pt x="336" y="695"/>
                    <a:pt x="333" y="695"/>
                  </a:cubicBezTo>
                  <a:cubicBezTo>
                    <a:pt x="332" y="695"/>
                    <a:pt x="332" y="695"/>
                    <a:pt x="332" y="695"/>
                  </a:cubicBezTo>
                  <a:cubicBezTo>
                    <a:pt x="146" y="686"/>
                    <a:pt x="0" y="534"/>
                    <a:pt x="0" y="348"/>
                  </a:cubicBezTo>
                  <a:cubicBezTo>
                    <a:pt x="0" y="161"/>
                    <a:pt x="146" y="9"/>
                    <a:pt x="332" y="1"/>
                  </a:cubicBezTo>
                  <a:cubicBezTo>
                    <a:pt x="333" y="1"/>
                    <a:pt x="333" y="1"/>
                    <a:pt x="333" y="1"/>
                  </a:cubicBezTo>
                  <a:cubicBezTo>
                    <a:pt x="335" y="1"/>
                    <a:pt x="337" y="0"/>
                    <a:pt x="339" y="0"/>
                  </a:cubicBezTo>
                  <a:cubicBezTo>
                    <a:pt x="340" y="0"/>
                    <a:pt x="340" y="0"/>
                    <a:pt x="340" y="0"/>
                  </a:cubicBezTo>
                  <a:cubicBezTo>
                    <a:pt x="342" y="0"/>
                    <a:pt x="344" y="0"/>
                    <a:pt x="346" y="0"/>
                  </a:cubicBezTo>
                  <a:cubicBezTo>
                    <a:pt x="349" y="0"/>
                    <a:pt x="349" y="0"/>
                    <a:pt x="349" y="0"/>
                  </a:cubicBezTo>
                  <a:cubicBezTo>
                    <a:pt x="352" y="0"/>
                    <a:pt x="355" y="0"/>
                    <a:pt x="358" y="0"/>
                  </a:cubicBezTo>
                  <a:cubicBezTo>
                    <a:pt x="360" y="1"/>
                    <a:pt x="360" y="1"/>
                    <a:pt x="360" y="1"/>
                  </a:cubicBezTo>
                  <a:cubicBezTo>
                    <a:pt x="510" y="4"/>
                    <a:pt x="656" y="68"/>
                    <a:pt x="794" y="190"/>
                  </a:cubicBezTo>
                  <a:cubicBezTo>
                    <a:pt x="862" y="251"/>
                    <a:pt x="912" y="312"/>
                    <a:pt x="939" y="348"/>
                  </a:cubicBezTo>
                  <a:cubicBezTo>
                    <a:pt x="912" y="384"/>
                    <a:pt x="862" y="445"/>
                    <a:pt x="794" y="505"/>
                  </a:cubicBezTo>
                  <a:cubicBezTo>
                    <a:pt x="656" y="628"/>
                    <a:pt x="510" y="692"/>
                    <a:pt x="360" y="695"/>
                  </a:cubicBezTo>
                  <a:cubicBezTo>
                    <a:pt x="358" y="695"/>
                    <a:pt x="358" y="695"/>
                    <a:pt x="358" y="695"/>
                  </a:cubicBezTo>
                  <a:cubicBezTo>
                    <a:pt x="355" y="695"/>
                    <a:pt x="352" y="695"/>
                    <a:pt x="348" y="695"/>
                  </a:cubicBezTo>
                  <a:cubicBezTo>
                    <a:pt x="347" y="695"/>
                    <a:pt x="347" y="695"/>
                    <a:pt x="346" y="695"/>
                  </a:cubicBezTo>
                  <a:close/>
                </a:path>
              </a:pathLst>
            </a:custGeom>
            <a:gradFill>
              <a:gsLst>
                <a:gs pos="0">
                  <a:srgbClr val="DADADA"/>
                </a:gs>
                <a:gs pos="100000">
                  <a:sysClr val="window" lastClr="FFFFFF"/>
                </a:gs>
              </a:gsLst>
              <a:lin ang="5400000" scaled="1"/>
            </a:gradFill>
            <a:ln w="28575" cap="flat">
              <a:gradFill>
                <a:gsLst>
                  <a:gs pos="0">
                    <a:sysClr val="window" lastClr="FFFFFF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228600" dir="5400000" algn="t" rotWithShape="0">
                <a:sysClr val="windowText" lastClr="000000">
                  <a:lumMod val="85000"/>
                  <a:lumOff val="15000"/>
                  <a:alpha val="28000"/>
                </a:sysClr>
              </a:outerShdw>
            </a:effectLst>
          </p:spPr>
          <p:txBody>
            <a:bodyPr/>
            <a:lstStyle/>
            <a:p>
              <a:pPr defTabSz="1218565" fontAlgn="auto">
                <a:defRPr/>
              </a:pPr>
              <a:endParaRPr lang="zh-CN" altLang="en-US" sz="2400" b="1" kern="0" noProof="1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endParaRPr>
            </a:p>
          </p:txBody>
        </p:sp>
      </p:grpSp>
      <p:sp>
        <p:nvSpPr>
          <p:cNvPr id="31" name="文本框 808"/>
          <p:cNvSpPr txBox="1">
            <a:spLocks noChangeArrowheads="1"/>
          </p:cNvSpPr>
          <p:nvPr/>
        </p:nvSpPr>
        <p:spPr bwMode="auto">
          <a:xfrm>
            <a:off x="381053" y="415357"/>
            <a:ext cx="1022221" cy="58475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14" tIns="45708" rIns="91414" bIns="45708">
            <a:spAutoFit/>
          </a:bodyPr>
          <a:lstStyle/>
          <a:p>
            <a:pPr algn="ctr" defTabSz="1219200"/>
            <a:r>
              <a:rPr lang="en-US" altLang="zh-CN" sz="3200" b="1" dirty="0" smtClean="0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rPr>
              <a:t>11</a:t>
            </a:r>
            <a:endParaRPr lang="zh-CN" altLang="en-US" sz="3200" b="1" dirty="0">
              <a:solidFill>
                <a:srgbClr val="C00000"/>
              </a:solidFill>
              <a:latin typeface="思源黑体 CN Regular" pitchFamily="34" charset="-122"/>
              <a:ea typeface="思源黑体 CN Regular" pitchFamily="34" charset="-122"/>
            </a:endParaRPr>
          </a:p>
        </p:txBody>
      </p:sp>
      <p:pic>
        <p:nvPicPr>
          <p:cNvPr id="18" name="图片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37422" y="1785926"/>
            <a:ext cx="4576782" cy="4357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椭圆 30"/>
          <p:cNvSpPr/>
          <p:nvPr/>
        </p:nvSpPr>
        <p:spPr>
          <a:xfrm>
            <a:off x="3943927" y="1092746"/>
            <a:ext cx="4403120" cy="4403672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  <a:lumOff val="5000"/>
                </a:schemeClr>
              </a:gs>
              <a:gs pos="0">
                <a:schemeClr val="bg1">
                  <a:lumMod val="75000"/>
                </a:schemeClr>
              </a:gs>
              <a:gs pos="70000">
                <a:srgbClr val="FAFAFA"/>
              </a:gs>
            </a:gsLst>
            <a:lin ang="8100000" scaled="1"/>
            <a:tileRect/>
          </a:gradFill>
          <a:ln w="25400">
            <a:solidFill>
              <a:schemeClr val="bg1"/>
            </a:solidFill>
          </a:ln>
          <a:effectLst>
            <a:outerShdw blurRad="254000" dist="1270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00"/>
          </a:p>
        </p:txBody>
      </p:sp>
      <p:sp>
        <p:nvSpPr>
          <p:cNvPr id="2" name="弧形 1"/>
          <p:cNvSpPr/>
          <p:nvPr/>
        </p:nvSpPr>
        <p:spPr>
          <a:xfrm>
            <a:off x="3572520" y="731273"/>
            <a:ext cx="5125952" cy="5126619"/>
          </a:xfrm>
          <a:prstGeom prst="arc">
            <a:avLst>
              <a:gd name="adj1" fmla="val 16200000"/>
              <a:gd name="adj2" fmla="val 2420510"/>
            </a:avLst>
          </a:prstGeom>
          <a:ln w="25400">
            <a:solidFill>
              <a:srgbClr val="C0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sp>
        <p:nvSpPr>
          <p:cNvPr id="12" name="弧形 11"/>
          <p:cNvSpPr/>
          <p:nvPr/>
        </p:nvSpPr>
        <p:spPr>
          <a:xfrm flipH="1" flipV="1">
            <a:off x="3572520" y="731273"/>
            <a:ext cx="5125952" cy="5126619"/>
          </a:xfrm>
          <a:prstGeom prst="arc">
            <a:avLst>
              <a:gd name="adj1" fmla="val 18128240"/>
              <a:gd name="adj2" fmla="val 2142810"/>
            </a:avLst>
          </a:prstGeom>
          <a:ln w="25400">
            <a:solidFill>
              <a:srgbClr val="C0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4094942" y="2643182"/>
            <a:ext cx="4133648" cy="1354213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algn="ctr"/>
            <a:r>
              <a:rPr lang="zh-CN" altLang="en-US" sz="8000" b="1" dirty="0" smtClean="0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rPr>
              <a:t>第</a:t>
            </a:r>
            <a:r>
              <a:rPr lang="en-US" altLang="zh-CN" sz="8000" b="1" dirty="0" smtClean="0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rPr>
              <a:t>12</a:t>
            </a:r>
            <a:r>
              <a:rPr lang="zh-CN" altLang="en-US" sz="8000" b="1" dirty="0" smtClean="0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rPr>
              <a:t>天</a:t>
            </a:r>
            <a:endParaRPr lang="en-US" altLang="zh-CN" sz="8000" b="1" dirty="0" smtClean="0">
              <a:solidFill>
                <a:srgbClr val="C00000"/>
              </a:solidFill>
              <a:latin typeface="思源黑体 CN Regular" pitchFamily="34" charset="-122"/>
              <a:ea typeface="思源黑体 CN Regular" pitchFamily="34" charset="-122"/>
            </a:endParaRPr>
          </a:p>
        </p:txBody>
      </p:sp>
      <p:pic>
        <p:nvPicPr>
          <p:cNvPr id="1026" name="Picture 2" descr="G:\素材素材\鼠png\1 (5)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-548528" y="1357298"/>
            <a:ext cx="4953032" cy="3714719"/>
          </a:xfrm>
          <a:prstGeom prst="rect">
            <a:avLst/>
          </a:prstGeom>
          <a:noFill/>
        </p:spPr>
      </p:pic>
      <p:pic>
        <p:nvPicPr>
          <p:cNvPr id="1027" name="Picture 3" descr="G:\素材素材\鼠png\1 (4)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23966" y="1178706"/>
            <a:ext cx="5715040" cy="4286216"/>
          </a:xfrm>
          <a:prstGeom prst="rect">
            <a:avLst/>
          </a:prstGeom>
          <a:noFill/>
        </p:spPr>
      </p:pic>
      <p:pic>
        <p:nvPicPr>
          <p:cNvPr id="10" name="图片 19"/>
          <p:cNvPicPr>
            <a:picLocks noChangeAspect="1"/>
          </p:cNvPicPr>
          <p:nvPr/>
        </p:nvPicPr>
        <p:blipFill>
          <a:blip r:embed="rId3" cstate="print"/>
          <a:srcRect t="42577" b="33920"/>
          <a:stretch>
            <a:fillRect/>
          </a:stretch>
        </p:blipFill>
        <p:spPr bwMode="auto">
          <a:xfrm>
            <a:off x="-1587" y="5857892"/>
            <a:ext cx="12192000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2" grpId="0" animBg="1"/>
      <p:bldP spid="17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21"/>
          <p:cNvGrpSpPr/>
          <p:nvPr/>
        </p:nvGrpSpPr>
        <p:grpSpPr>
          <a:xfrm>
            <a:off x="863488" y="321008"/>
            <a:ext cx="10375254" cy="1007767"/>
            <a:chOff x="4555084" y="1092328"/>
            <a:chExt cx="7537939" cy="1150809"/>
          </a:xfrm>
        </p:grpSpPr>
        <p:pic>
          <p:nvPicPr>
            <p:cNvPr id="175" name="图片 174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>
              <a:off x="4926460" y="2041830"/>
              <a:ext cx="3646270" cy="201307"/>
            </a:xfrm>
            <a:prstGeom prst="rect">
              <a:avLst/>
            </a:prstGeom>
          </p:spPr>
        </p:pic>
        <p:grpSp>
          <p:nvGrpSpPr>
            <p:cNvPr id="3" name="组合 123"/>
            <p:cNvGrpSpPr/>
            <p:nvPr/>
          </p:nvGrpSpPr>
          <p:grpSpPr>
            <a:xfrm>
              <a:off x="4555084" y="1092328"/>
              <a:ext cx="7537939" cy="974451"/>
              <a:chOff x="4555084" y="1092328"/>
              <a:chExt cx="7537939" cy="974451"/>
            </a:xfrm>
          </p:grpSpPr>
          <p:pic>
            <p:nvPicPr>
              <p:cNvPr id="179" name="图片 178"/>
              <p:cNvPicPr>
                <a:picLocks noChangeAspect="1"/>
              </p:cNvPicPr>
              <p:nvPr/>
            </p:nvPicPr>
            <p:blipFill rotWithShape="1">
              <a:blip r:embed="rId1" cstate="print">
                <a:extLst>
                  <a:ext uri="{BEBA8EAE-BF5A-486C-A8C5-ECC9F3942E4B}">
                    <a14:imgProps xmlns:a14="http://schemas.microsoft.com/office/drawing/2010/main">
                      <a14:imgLayer r:embed="rId2">
                        <a14:imgEffect>
                          <a14:saturation sat="66000"/>
                        </a14:imgEffect>
                      </a14:imgLayer>
                    </a14:imgProps>
                  </a:ext>
                </a:extLst>
              </a:blip>
              <a:srcRect t="76775"/>
              <a:stretch>
                <a:fillRect/>
              </a:stretch>
            </p:blipFill>
            <p:spPr>
              <a:xfrm rot="16200000">
                <a:off x="8600149" y="1414521"/>
                <a:ext cx="958122" cy="346394"/>
              </a:xfrm>
              <a:prstGeom prst="rect">
                <a:avLst/>
              </a:prstGeom>
            </p:spPr>
          </p:pic>
          <p:sp>
            <p:nvSpPr>
              <p:cNvPr id="180" name="圆角矩形 179"/>
              <p:cNvSpPr/>
              <p:nvPr/>
            </p:nvSpPr>
            <p:spPr>
              <a:xfrm>
                <a:off x="4555084" y="1092328"/>
                <a:ext cx="7537939" cy="924163"/>
              </a:xfrm>
              <a:prstGeom prst="roundRect">
                <a:avLst>
                  <a:gd name="adj" fmla="val 9218"/>
                </a:avLst>
              </a:prstGeom>
              <a:solidFill>
                <a:srgbClr val="C00000"/>
              </a:solidFill>
              <a:ln>
                <a:noFill/>
              </a:ln>
              <a:effectLst>
                <a:outerShdw blurRad="76200" dist="38100" dir="2700000" algn="tl" rotWithShape="0">
                  <a:prstClr val="black">
                    <a:alpha val="1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bg1"/>
                  </a:solidFill>
                  <a:ea typeface="思源黑体 CN Regular" pitchFamily="34" charset="-122"/>
                </a:endParaRPr>
              </a:p>
            </p:txBody>
          </p:sp>
        </p:grpSp>
      </p:grpSp>
      <p:sp>
        <p:nvSpPr>
          <p:cNvPr id="182" name="矩形 181"/>
          <p:cNvSpPr/>
          <p:nvPr/>
        </p:nvSpPr>
        <p:spPr>
          <a:xfrm>
            <a:off x="1594612" y="538443"/>
            <a:ext cx="94298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上天是公平的，每个看似强大的人，背后都经历了诸多磨难</a:t>
            </a:r>
            <a:endParaRPr lang="zh-CN" altLang="en-US" sz="2400" dirty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grpSp>
        <p:nvGrpSpPr>
          <p:cNvPr id="4" name="组合 797"/>
          <p:cNvGrpSpPr/>
          <p:nvPr/>
        </p:nvGrpSpPr>
        <p:grpSpPr bwMode="auto">
          <a:xfrm>
            <a:off x="308728" y="214290"/>
            <a:ext cx="1308860" cy="1008080"/>
            <a:chOff x="7502850" y="1762125"/>
            <a:chExt cx="4027488" cy="3060700"/>
          </a:xfrm>
        </p:grpSpPr>
        <p:sp>
          <p:nvSpPr>
            <p:cNvPr id="185" name="Freeform 10"/>
            <p:cNvSpPr/>
            <p:nvPr/>
          </p:nvSpPr>
          <p:spPr bwMode="auto">
            <a:xfrm>
              <a:off x="7502850" y="1762125"/>
              <a:ext cx="4027488" cy="3060700"/>
            </a:xfrm>
            <a:custGeom>
              <a:avLst/>
              <a:gdLst>
                <a:gd name="T0" fmla="*/ 421 w 1072"/>
                <a:gd name="T1" fmla="*/ 1 h 815"/>
                <a:gd name="T2" fmla="*/ 407 w 1072"/>
                <a:gd name="T3" fmla="*/ 0 h 815"/>
                <a:gd name="T4" fmla="*/ 398 w 1072"/>
                <a:gd name="T5" fmla="*/ 1 h 815"/>
                <a:gd name="T6" fmla="*/ 389 w 1072"/>
                <a:gd name="T7" fmla="*/ 1 h 815"/>
                <a:gd name="T8" fmla="*/ 0 w 1072"/>
                <a:gd name="T9" fmla="*/ 408 h 815"/>
                <a:gd name="T10" fmla="*/ 389 w 1072"/>
                <a:gd name="T11" fmla="*/ 815 h 815"/>
                <a:gd name="T12" fmla="*/ 398 w 1072"/>
                <a:gd name="T13" fmla="*/ 815 h 815"/>
                <a:gd name="T14" fmla="*/ 407 w 1072"/>
                <a:gd name="T15" fmla="*/ 815 h 815"/>
                <a:gd name="T16" fmla="*/ 421 w 1072"/>
                <a:gd name="T17" fmla="*/ 815 h 815"/>
                <a:gd name="T18" fmla="*/ 1072 w 1072"/>
                <a:gd name="T19" fmla="*/ 408 h 815"/>
                <a:gd name="T20" fmla="*/ 421 w 1072"/>
                <a:gd name="T21" fmla="*/ 1 h 8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72" h="815">
                  <a:moveTo>
                    <a:pt x="421" y="1"/>
                  </a:moveTo>
                  <a:cubicBezTo>
                    <a:pt x="416" y="0"/>
                    <a:pt x="412" y="0"/>
                    <a:pt x="407" y="0"/>
                  </a:cubicBezTo>
                  <a:cubicBezTo>
                    <a:pt x="404" y="0"/>
                    <a:pt x="401" y="0"/>
                    <a:pt x="398" y="1"/>
                  </a:cubicBezTo>
                  <a:cubicBezTo>
                    <a:pt x="395" y="1"/>
                    <a:pt x="392" y="1"/>
                    <a:pt x="389" y="1"/>
                  </a:cubicBezTo>
                  <a:cubicBezTo>
                    <a:pt x="173" y="11"/>
                    <a:pt x="0" y="189"/>
                    <a:pt x="0" y="408"/>
                  </a:cubicBezTo>
                  <a:cubicBezTo>
                    <a:pt x="0" y="627"/>
                    <a:pt x="173" y="805"/>
                    <a:pt x="389" y="815"/>
                  </a:cubicBezTo>
                  <a:cubicBezTo>
                    <a:pt x="392" y="815"/>
                    <a:pt x="395" y="815"/>
                    <a:pt x="398" y="815"/>
                  </a:cubicBezTo>
                  <a:cubicBezTo>
                    <a:pt x="401" y="815"/>
                    <a:pt x="404" y="815"/>
                    <a:pt x="407" y="815"/>
                  </a:cubicBezTo>
                  <a:cubicBezTo>
                    <a:pt x="412" y="815"/>
                    <a:pt x="416" y="815"/>
                    <a:pt x="421" y="815"/>
                  </a:cubicBezTo>
                  <a:cubicBezTo>
                    <a:pt x="821" y="806"/>
                    <a:pt x="1072" y="408"/>
                    <a:pt x="1072" y="408"/>
                  </a:cubicBezTo>
                  <a:cubicBezTo>
                    <a:pt x="1072" y="408"/>
                    <a:pt x="821" y="9"/>
                    <a:pt x="421" y="1"/>
                  </a:cubicBezTo>
                  <a:close/>
                </a:path>
              </a:pathLst>
            </a:custGeom>
            <a:gradFill>
              <a:gsLst>
                <a:gs pos="0">
                  <a:srgbClr val="DADADA"/>
                </a:gs>
                <a:gs pos="100000">
                  <a:sysClr val="window" lastClr="FFFFFF"/>
                </a:gs>
              </a:gsLst>
              <a:lin ang="5400000" scaled="1"/>
            </a:gradFill>
            <a:ln w="28575" cap="flat">
              <a:gradFill>
                <a:gsLst>
                  <a:gs pos="0">
                    <a:sysClr val="window" lastClr="FFFFFF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228600" dir="5400000" algn="t" rotWithShape="0">
                <a:sysClr val="windowText" lastClr="000000">
                  <a:lumMod val="85000"/>
                  <a:lumOff val="15000"/>
                  <a:alpha val="28000"/>
                </a:sysClr>
              </a:outerShdw>
            </a:effectLst>
          </p:spPr>
          <p:txBody>
            <a:bodyPr/>
            <a:lstStyle/>
            <a:p>
              <a:pPr defTabSz="1218565" fontAlgn="auto">
                <a:defRPr/>
              </a:pPr>
              <a:endParaRPr lang="zh-CN" altLang="en-US" sz="2400" b="1" kern="0" noProof="1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endParaRPr>
            </a:p>
          </p:txBody>
        </p:sp>
        <p:sp>
          <p:nvSpPr>
            <p:cNvPr id="188" name="Freeform 17"/>
            <p:cNvSpPr/>
            <p:nvPr/>
          </p:nvSpPr>
          <p:spPr bwMode="auto">
            <a:xfrm>
              <a:off x="7752881" y="1987550"/>
              <a:ext cx="3527425" cy="2609850"/>
            </a:xfrm>
            <a:custGeom>
              <a:avLst/>
              <a:gdLst>
                <a:gd name="T0" fmla="*/ 346 w 939"/>
                <a:gd name="T1" fmla="*/ 695 h 695"/>
                <a:gd name="T2" fmla="*/ 340 w 939"/>
                <a:gd name="T3" fmla="*/ 695 h 695"/>
                <a:gd name="T4" fmla="*/ 340 w 939"/>
                <a:gd name="T5" fmla="*/ 695 h 695"/>
                <a:gd name="T6" fmla="*/ 333 w 939"/>
                <a:gd name="T7" fmla="*/ 695 h 695"/>
                <a:gd name="T8" fmla="*/ 332 w 939"/>
                <a:gd name="T9" fmla="*/ 695 h 695"/>
                <a:gd name="T10" fmla="*/ 0 w 939"/>
                <a:gd name="T11" fmla="*/ 348 h 695"/>
                <a:gd name="T12" fmla="*/ 332 w 939"/>
                <a:gd name="T13" fmla="*/ 1 h 695"/>
                <a:gd name="T14" fmla="*/ 333 w 939"/>
                <a:gd name="T15" fmla="*/ 1 h 695"/>
                <a:gd name="T16" fmla="*/ 339 w 939"/>
                <a:gd name="T17" fmla="*/ 0 h 695"/>
                <a:gd name="T18" fmla="*/ 340 w 939"/>
                <a:gd name="T19" fmla="*/ 0 h 695"/>
                <a:gd name="T20" fmla="*/ 346 w 939"/>
                <a:gd name="T21" fmla="*/ 0 h 695"/>
                <a:gd name="T22" fmla="*/ 349 w 939"/>
                <a:gd name="T23" fmla="*/ 0 h 695"/>
                <a:gd name="T24" fmla="*/ 358 w 939"/>
                <a:gd name="T25" fmla="*/ 0 h 695"/>
                <a:gd name="T26" fmla="*/ 360 w 939"/>
                <a:gd name="T27" fmla="*/ 1 h 695"/>
                <a:gd name="T28" fmla="*/ 794 w 939"/>
                <a:gd name="T29" fmla="*/ 190 h 695"/>
                <a:gd name="T30" fmla="*/ 939 w 939"/>
                <a:gd name="T31" fmla="*/ 348 h 695"/>
                <a:gd name="T32" fmla="*/ 794 w 939"/>
                <a:gd name="T33" fmla="*/ 505 h 695"/>
                <a:gd name="T34" fmla="*/ 360 w 939"/>
                <a:gd name="T35" fmla="*/ 695 h 695"/>
                <a:gd name="T36" fmla="*/ 358 w 939"/>
                <a:gd name="T37" fmla="*/ 695 h 695"/>
                <a:gd name="T38" fmla="*/ 348 w 939"/>
                <a:gd name="T39" fmla="*/ 695 h 695"/>
                <a:gd name="T40" fmla="*/ 346 w 939"/>
                <a:gd name="T41" fmla="*/ 695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39" h="695">
                  <a:moveTo>
                    <a:pt x="346" y="695"/>
                  </a:moveTo>
                  <a:cubicBezTo>
                    <a:pt x="344" y="695"/>
                    <a:pt x="342" y="695"/>
                    <a:pt x="340" y="695"/>
                  </a:cubicBezTo>
                  <a:cubicBezTo>
                    <a:pt x="340" y="695"/>
                    <a:pt x="340" y="695"/>
                    <a:pt x="340" y="695"/>
                  </a:cubicBezTo>
                  <a:cubicBezTo>
                    <a:pt x="338" y="695"/>
                    <a:pt x="336" y="695"/>
                    <a:pt x="333" y="695"/>
                  </a:cubicBezTo>
                  <a:cubicBezTo>
                    <a:pt x="332" y="695"/>
                    <a:pt x="332" y="695"/>
                    <a:pt x="332" y="695"/>
                  </a:cubicBezTo>
                  <a:cubicBezTo>
                    <a:pt x="146" y="686"/>
                    <a:pt x="0" y="534"/>
                    <a:pt x="0" y="348"/>
                  </a:cubicBezTo>
                  <a:cubicBezTo>
                    <a:pt x="0" y="161"/>
                    <a:pt x="146" y="9"/>
                    <a:pt x="332" y="1"/>
                  </a:cubicBezTo>
                  <a:cubicBezTo>
                    <a:pt x="333" y="1"/>
                    <a:pt x="333" y="1"/>
                    <a:pt x="333" y="1"/>
                  </a:cubicBezTo>
                  <a:cubicBezTo>
                    <a:pt x="335" y="1"/>
                    <a:pt x="337" y="0"/>
                    <a:pt x="339" y="0"/>
                  </a:cubicBezTo>
                  <a:cubicBezTo>
                    <a:pt x="340" y="0"/>
                    <a:pt x="340" y="0"/>
                    <a:pt x="340" y="0"/>
                  </a:cubicBezTo>
                  <a:cubicBezTo>
                    <a:pt x="342" y="0"/>
                    <a:pt x="344" y="0"/>
                    <a:pt x="346" y="0"/>
                  </a:cubicBezTo>
                  <a:cubicBezTo>
                    <a:pt x="349" y="0"/>
                    <a:pt x="349" y="0"/>
                    <a:pt x="349" y="0"/>
                  </a:cubicBezTo>
                  <a:cubicBezTo>
                    <a:pt x="352" y="0"/>
                    <a:pt x="355" y="0"/>
                    <a:pt x="358" y="0"/>
                  </a:cubicBezTo>
                  <a:cubicBezTo>
                    <a:pt x="360" y="1"/>
                    <a:pt x="360" y="1"/>
                    <a:pt x="360" y="1"/>
                  </a:cubicBezTo>
                  <a:cubicBezTo>
                    <a:pt x="510" y="4"/>
                    <a:pt x="656" y="68"/>
                    <a:pt x="794" y="190"/>
                  </a:cubicBezTo>
                  <a:cubicBezTo>
                    <a:pt x="862" y="251"/>
                    <a:pt x="912" y="312"/>
                    <a:pt x="939" y="348"/>
                  </a:cubicBezTo>
                  <a:cubicBezTo>
                    <a:pt x="912" y="384"/>
                    <a:pt x="862" y="445"/>
                    <a:pt x="794" y="505"/>
                  </a:cubicBezTo>
                  <a:cubicBezTo>
                    <a:pt x="656" y="628"/>
                    <a:pt x="510" y="692"/>
                    <a:pt x="360" y="695"/>
                  </a:cubicBezTo>
                  <a:cubicBezTo>
                    <a:pt x="358" y="695"/>
                    <a:pt x="358" y="695"/>
                    <a:pt x="358" y="695"/>
                  </a:cubicBezTo>
                  <a:cubicBezTo>
                    <a:pt x="355" y="695"/>
                    <a:pt x="352" y="695"/>
                    <a:pt x="348" y="695"/>
                  </a:cubicBezTo>
                  <a:cubicBezTo>
                    <a:pt x="347" y="695"/>
                    <a:pt x="347" y="695"/>
                    <a:pt x="346" y="695"/>
                  </a:cubicBezTo>
                  <a:close/>
                </a:path>
              </a:pathLst>
            </a:custGeom>
            <a:gradFill>
              <a:gsLst>
                <a:gs pos="0">
                  <a:srgbClr val="DADADA"/>
                </a:gs>
                <a:gs pos="100000">
                  <a:sysClr val="window" lastClr="FFFFFF"/>
                </a:gs>
              </a:gsLst>
              <a:lin ang="5400000" scaled="1"/>
            </a:gradFill>
            <a:ln w="28575" cap="flat">
              <a:gradFill>
                <a:gsLst>
                  <a:gs pos="0">
                    <a:sysClr val="window" lastClr="FFFFFF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228600" dir="5400000" algn="t" rotWithShape="0">
                <a:sysClr val="windowText" lastClr="000000">
                  <a:lumMod val="85000"/>
                  <a:lumOff val="15000"/>
                  <a:alpha val="28000"/>
                </a:sysClr>
              </a:outerShdw>
            </a:effectLst>
          </p:spPr>
          <p:txBody>
            <a:bodyPr/>
            <a:lstStyle/>
            <a:p>
              <a:pPr defTabSz="1218565" fontAlgn="auto">
                <a:defRPr/>
              </a:pPr>
              <a:endParaRPr lang="zh-CN" altLang="en-US" sz="2400" b="1" kern="0" noProof="1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endParaRPr>
            </a:p>
          </p:txBody>
        </p:sp>
      </p:grpSp>
      <p:sp>
        <p:nvSpPr>
          <p:cNvPr id="189" name="文本框 808"/>
          <p:cNvSpPr txBox="1">
            <a:spLocks noChangeArrowheads="1"/>
          </p:cNvSpPr>
          <p:nvPr/>
        </p:nvSpPr>
        <p:spPr bwMode="auto">
          <a:xfrm>
            <a:off x="381053" y="415357"/>
            <a:ext cx="1022221" cy="58475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14" tIns="45708" rIns="91414" bIns="45708">
            <a:spAutoFit/>
          </a:bodyPr>
          <a:lstStyle/>
          <a:p>
            <a:pPr algn="ctr" defTabSz="1219200"/>
            <a:r>
              <a:rPr lang="en-US" altLang="zh-CN" sz="3200" b="1" dirty="0" smtClean="0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rPr>
              <a:t>12</a:t>
            </a:r>
            <a:endParaRPr lang="zh-CN" altLang="en-US" sz="3200" b="1" dirty="0">
              <a:solidFill>
                <a:srgbClr val="C00000"/>
              </a:solidFill>
              <a:latin typeface="思源黑体 CN Regular" pitchFamily="34" charset="-122"/>
              <a:ea typeface="思源黑体 CN Regular" pitchFamily="34" charset="-122"/>
            </a:endParaRPr>
          </a:p>
        </p:txBody>
      </p:sp>
      <p:sp>
        <p:nvSpPr>
          <p:cNvPr id="190" name="圆角矩形 189"/>
          <p:cNvSpPr/>
          <p:nvPr/>
        </p:nvSpPr>
        <p:spPr>
          <a:xfrm>
            <a:off x="1611577" y="1857364"/>
            <a:ext cx="5218792" cy="4558415"/>
          </a:xfrm>
          <a:prstGeom prst="roundRect">
            <a:avLst>
              <a:gd name="adj" fmla="val 4670"/>
            </a:avLst>
          </a:prstGeom>
          <a:solidFill>
            <a:srgbClr val="C00000"/>
          </a:solidFill>
          <a:ln w="22225">
            <a:gradFill flip="none" rotWithShape="1">
              <a:gsLst>
                <a:gs pos="0">
                  <a:schemeClr val="bg1">
                    <a:lumMod val="65000"/>
                  </a:schemeClr>
                </a:gs>
                <a:gs pos="100000">
                  <a:schemeClr val="tx1">
                    <a:lumMod val="85000"/>
                    <a:lumOff val="15000"/>
                  </a:schemeClr>
                </a:gs>
              </a:gsLst>
              <a:lin ang="2700000" scaled="1"/>
              <a:tileRect/>
            </a:gradFill>
          </a:ln>
          <a:effectLst>
            <a:outerShdw blurRad="1397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2" name="圆角矩形 191"/>
          <p:cNvSpPr/>
          <p:nvPr/>
        </p:nvSpPr>
        <p:spPr>
          <a:xfrm>
            <a:off x="2023240" y="2571744"/>
            <a:ext cx="4429156" cy="3499263"/>
          </a:xfrm>
          <a:prstGeom prst="roundRect">
            <a:avLst>
              <a:gd name="adj" fmla="val 3438"/>
            </a:avLst>
          </a:prstGeom>
          <a:blipFill dpi="0" rotWithShape="1">
            <a:blip r:embed="rId3" cstate="print"/>
            <a:srcRect/>
            <a:tile tx="-19050" ty="0" sx="100000" sy="100000" flip="none" algn="ctr"/>
          </a:blipFill>
          <a:ln w="25400">
            <a:noFill/>
          </a:ln>
          <a:effectLst>
            <a:outerShdw blurRad="177800" dist="889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4" name="TextBox 193"/>
          <p:cNvSpPr txBox="1"/>
          <p:nvPr/>
        </p:nvSpPr>
        <p:spPr>
          <a:xfrm>
            <a:off x="1666050" y="1928802"/>
            <a:ext cx="5000660" cy="615541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pPr algn="ctr"/>
            <a:r>
              <a:rPr lang="zh-CN" altLang="en-US" sz="3200" b="1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小故事</a:t>
            </a:r>
            <a:endParaRPr lang="zh-CN" altLang="en-US" sz="3200" b="1" dirty="0" smtClean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195" name="TextBox 194"/>
          <p:cNvSpPr txBox="1"/>
          <p:nvPr/>
        </p:nvSpPr>
        <p:spPr>
          <a:xfrm>
            <a:off x="2451868" y="3000372"/>
            <a:ext cx="3571900" cy="1994060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 smtClean="0">
                <a:latin typeface="思源黑体 CN Bold" pitchFamily="34" charset="-122"/>
                <a:ea typeface="思源黑体 CN Bold" pitchFamily="34" charset="-122"/>
              </a:rPr>
              <a:t>体型巨大的大象都会遭受小蚊子的困扰，你还有什么好抱怨呢</a:t>
            </a:r>
            <a:r>
              <a:rPr lang="en-US" altLang="zh-CN" sz="2800" dirty="0" smtClean="0">
                <a:latin typeface="思源黑体 CN Bold" pitchFamily="34" charset="-122"/>
                <a:ea typeface="思源黑体 CN Bold" pitchFamily="34" charset="-122"/>
              </a:rPr>
              <a:t>?</a:t>
            </a:r>
            <a:endParaRPr lang="zh-CN" altLang="en-US" sz="2800" dirty="0">
              <a:latin typeface="思源黑体 CN Bold" pitchFamily="34" charset="-122"/>
              <a:ea typeface="思源黑体 CN Bold" pitchFamily="34" charset="-122"/>
            </a:endParaRPr>
          </a:p>
        </p:txBody>
      </p:sp>
      <p:pic>
        <p:nvPicPr>
          <p:cNvPr id="16" name="图片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38215" y="1857364"/>
            <a:ext cx="3786214" cy="4429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Tm="8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0" grpId="0" animBg="1"/>
      <p:bldP spid="192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084" name="图片 64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6095206" y="1457348"/>
            <a:ext cx="4540102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" name="文本框 14"/>
          <p:cNvSpPr txBox="1">
            <a:spLocks noChangeArrowheads="1"/>
          </p:cNvSpPr>
          <p:nvPr/>
        </p:nvSpPr>
        <p:spPr bwMode="auto">
          <a:xfrm>
            <a:off x="6553861" y="2485964"/>
            <a:ext cx="3412073" cy="55559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38" tIns="45719" rIns="91438" bIns="45719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700" b="1" dirty="0" smtClean="0">
                <a:latin typeface="思源黑体 CN Regular" pitchFamily="34" charset="-122"/>
                <a:ea typeface="思源黑体 CN Regular" pitchFamily="34" charset="-122"/>
              </a:rPr>
              <a:t>做更好的自己</a:t>
            </a:r>
            <a:endParaRPr lang="zh-CN" altLang="en-US" sz="2700" b="1" dirty="0">
              <a:latin typeface="思源黑体 CN Regular" pitchFamily="34" charset="-122"/>
              <a:ea typeface="思源黑体 CN Regular" pitchFamily="3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738147" y="3278229"/>
            <a:ext cx="3214711" cy="1921155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 smtClean="0">
                <a:latin typeface="思源黑体 CN Bold" pitchFamily="34" charset="-122"/>
                <a:ea typeface="思源黑体 CN Bold" pitchFamily="34" charset="-122"/>
              </a:rPr>
              <a:t>成长的过程恰似蝴蝶的破茧过程，当你从痛苦中走出来时，你会发现，你已经拥有了飞翔的力量</a:t>
            </a:r>
            <a:endParaRPr lang="zh-CN" altLang="en-US" sz="2000" dirty="0">
              <a:latin typeface="思源黑体 CN Bold" pitchFamily="34" charset="-122"/>
              <a:ea typeface="思源黑体 CN Bold" pitchFamily="34" charset="-122"/>
            </a:endParaRPr>
          </a:p>
        </p:txBody>
      </p:sp>
      <p:grpSp>
        <p:nvGrpSpPr>
          <p:cNvPr id="2" name="组合 121"/>
          <p:cNvGrpSpPr/>
          <p:nvPr/>
        </p:nvGrpSpPr>
        <p:grpSpPr>
          <a:xfrm>
            <a:off x="863488" y="321008"/>
            <a:ext cx="10375254" cy="1007767"/>
            <a:chOff x="4555084" y="1092328"/>
            <a:chExt cx="7537939" cy="1150809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>
              <a:off x="4926460" y="2041830"/>
              <a:ext cx="3646270" cy="201307"/>
            </a:xfrm>
            <a:prstGeom prst="rect">
              <a:avLst/>
            </a:prstGeom>
          </p:spPr>
        </p:pic>
        <p:grpSp>
          <p:nvGrpSpPr>
            <p:cNvPr id="3" name="组合 123"/>
            <p:cNvGrpSpPr/>
            <p:nvPr/>
          </p:nvGrpSpPr>
          <p:grpSpPr>
            <a:xfrm>
              <a:off x="4555084" y="1092328"/>
              <a:ext cx="7537939" cy="974451"/>
              <a:chOff x="4555084" y="1092328"/>
              <a:chExt cx="7537939" cy="974451"/>
            </a:xfrm>
          </p:grpSpPr>
          <p:pic>
            <p:nvPicPr>
              <p:cNvPr id="25" name="图片 24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66000"/>
                        </a14:imgEffect>
                      </a14:imgLayer>
                    </a14:imgProps>
                  </a:ext>
                </a:extLst>
              </a:blip>
              <a:srcRect t="76775"/>
              <a:stretch>
                <a:fillRect/>
              </a:stretch>
            </p:blipFill>
            <p:spPr>
              <a:xfrm rot="16200000">
                <a:off x="8600149" y="1414521"/>
                <a:ext cx="958122" cy="346394"/>
              </a:xfrm>
              <a:prstGeom prst="rect">
                <a:avLst/>
              </a:prstGeom>
            </p:spPr>
          </p:pic>
          <p:sp>
            <p:nvSpPr>
              <p:cNvPr id="26" name="圆角矩形 25"/>
              <p:cNvSpPr/>
              <p:nvPr/>
            </p:nvSpPr>
            <p:spPr>
              <a:xfrm>
                <a:off x="4555084" y="1092328"/>
                <a:ext cx="7537939" cy="924163"/>
              </a:xfrm>
              <a:prstGeom prst="roundRect">
                <a:avLst>
                  <a:gd name="adj" fmla="val 9218"/>
                </a:avLst>
              </a:prstGeom>
              <a:solidFill>
                <a:srgbClr val="C00000"/>
              </a:solidFill>
              <a:ln>
                <a:noFill/>
              </a:ln>
              <a:effectLst>
                <a:outerShdw blurRad="76200" dist="38100" dir="2700000" algn="tl" rotWithShape="0">
                  <a:prstClr val="black">
                    <a:alpha val="1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bg1"/>
                  </a:solidFill>
                  <a:ea typeface="思源黑体 CN Regular" pitchFamily="34" charset="-122"/>
                </a:endParaRPr>
              </a:p>
            </p:txBody>
          </p:sp>
        </p:grpSp>
      </p:grpSp>
      <p:sp>
        <p:nvSpPr>
          <p:cNvPr id="27" name="矩形 26"/>
          <p:cNvSpPr/>
          <p:nvPr/>
        </p:nvSpPr>
        <p:spPr>
          <a:xfrm>
            <a:off x="1594612" y="538443"/>
            <a:ext cx="94298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社会是有规则的，我们应该调整自己，去适应这个不断变化的世界</a:t>
            </a:r>
            <a:endParaRPr lang="zh-CN" altLang="en-US" sz="2400" dirty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grpSp>
        <p:nvGrpSpPr>
          <p:cNvPr id="4" name="组合 797"/>
          <p:cNvGrpSpPr/>
          <p:nvPr/>
        </p:nvGrpSpPr>
        <p:grpSpPr bwMode="auto">
          <a:xfrm>
            <a:off x="308728" y="214290"/>
            <a:ext cx="1308860" cy="1008080"/>
            <a:chOff x="7502850" y="1762125"/>
            <a:chExt cx="4027488" cy="3060700"/>
          </a:xfrm>
        </p:grpSpPr>
        <p:sp>
          <p:nvSpPr>
            <p:cNvPr id="29" name="Freeform 10"/>
            <p:cNvSpPr/>
            <p:nvPr/>
          </p:nvSpPr>
          <p:spPr bwMode="auto">
            <a:xfrm>
              <a:off x="7502850" y="1762125"/>
              <a:ext cx="4027488" cy="3060700"/>
            </a:xfrm>
            <a:custGeom>
              <a:avLst/>
              <a:gdLst>
                <a:gd name="T0" fmla="*/ 421 w 1072"/>
                <a:gd name="T1" fmla="*/ 1 h 815"/>
                <a:gd name="T2" fmla="*/ 407 w 1072"/>
                <a:gd name="T3" fmla="*/ 0 h 815"/>
                <a:gd name="T4" fmla="*/ 398 w 1072"/>
                <a:gd name="T5" fmla="*/ 1 h 815"/>
                <a:gd name="T6" fmla="*/ 389 w 1072"/>
                <a:gd name="T7" fmla="*/ 1 h 815"/>
                <a:gd name="T8" fmla="*/ 0 w 1072"/>
                <a:gd name="T9" fmla="*/ 408 h 815"/>
                <a:gd name="T10" fmla="*/ 389 w 1072"/>
                <a:gd name="T11" fmla="*/ 815 h 815"/>
                <a:gd name="T12" fmla="*/ 398 w 1072"/>
                <a:gd name="T13" fmla="*/ 815 h 815"/>
                <a:gd name="T14" fmla="*/ 407 w 1072"/>
                <a:gd name="T15" fmla="*/ 815 h 815"/>
                <a:gd name="T16" fmla="*/ 421 w 1072"/>
                <a:gd name="T17" fmla="*/ 815 h 815"/>
                <a:gd name="T18" fmla="*/ 1072 w 1072"/>
                <a:gd name="T19" fmla="*/ 408 h 815"/>
                <a:gd name="T20" fmla="*/ 421 w 1072"/>
                <a:gd name="T21" fmla="*/ 1 h 8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72" h="815">
                  <a:moveTo>
                    <a:pt x="421" y="1"/>
                  </a:moveTo>
                  <a:cubicBezTo>
                    <a:pt x="416" y="0"/>
                    <a:pt x="412" y="0"/>
                    <a:pt x="407" y="0"/>
                  </a:cubicBezTo>
                  <a:cubicBezTo>
                    <a:pt x="404" y="0"/>
                    <a:pt x="401" y="0"/>
                    <a:pt x="398" y="1"/>
                  </a:cubicBezTo>
                  <a:cubicBezTo>
                    <a:pt x="395" y="1"/>
                    <a:pt x="392" y="1"/>
                    <a:pt x="389" y="1"/>
                  </a:cubicBezTo>
                  <a:cubicBezTo>
                    <a:pt x="173" y="11"/>
                    <a:pt x="0" y="189"/>
                    <a:pt x="0" y="408"/>
                  </a:cubicBezTo>
                  <a:cubicBezTo>
                    <a:pt x="0" y="627"/>
                    <a:pt x="173" y="805"/>
                    <a:pt x="389" y="815"/>
                  </a:cubicBezTo>
                  <a:cubicBezTo>
                    <a:pt x="392" y="815"/>
                    <a:pt x="395" y="815"/>
                    <a:pt x="398" y="815"/>
                  </a:cubicBezTo>
                  <a:cubicBezTo>
                    <a:pt x="401" y="815"/>
                    <a:pt x="404" y="815"/>
                    <a:pt x="407" y="815"/>
                  </a:cubicBezTo>
                  <a:cubicBezTo>
                    <a:pt x="412" y="815"/>
                    <a:pt x="416" y="815"/>
                    <a:pt x="421" y="815"/>
                  </a:cubicBezTo>
                  <a:cubicBezTo>
                    <a:pt x="821" y="806"/>
                    <a:pt x="1072" y="408"/>
                    <a:pt x="1072" y="408"/>
                  </a:cubicBezTo>
                  <a:cubicBezTo>
                    <a:pt x="1072" y="408"/>
                    <a:pt x="821" y="9"/>
                    <a:pt x="421" y="1"/>
                  </a:cubicBezTo>
                  <a:close/>
                </a:path>
              </a:pathLst>
            </a:custGeom>
            <a:gradFill>
              <a:gsLst>
                <a:gs pos="0">
                  <a:srgbClr val="DADADA"/>
                </a:gs>
                <a:gs pos="100000">
                  <a:sysClr val="window" lastClr="FFFFFF"/>
                </a:gs>
              </a:gsLst>
              <a:lin ang="5400000" scaled="1"/>
            </a:gradFill>
            <a:ln w="28575" cap="flat">
              <a:gradFill>
                <a:gsLst>
                  <a:gs pos="0">
                    <a:sysClr val="window" lastClr="FFFFFF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228600" dir="5400000" algn="t" rotWithShape="0">
                <a:sysClr val="windowText" lastClr="000000">
                  <a:lumMod val="85000"/>
                  <a:lumOff val="15000"/>
                  <a:alpha val="28000"/>
                </a:sysClr>
              </a:outerShdw>
            </a:effectLst>
          </p:spPr>
          <p:txBody>
            <a:bodyPr/>
            <a:lstStyle/>
            <a:p>
              <a:pPr defTabSz="1218565" fontAlgn="auto">
                <a:defRPr/>
              </a:pPr>
              <a:endParaRPr lang="zh-CN" altLang="en-US" sz="2400" b="1" kern="0" noProof="1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endParaRPr>
            </a:p>
          </p:txBody>
        </p:sp>
        <p:sp>
          <p:nvSpPr>
            <p:cNvPr id="30" name="Freeform 17"/>
            <p:cNvSpPr/>
            <p:nvPr/>
          </p:nvSpPr>
          <p:spPr bwMode="auto">
            <a:xfrm>
              <a:off x="7752881" y="1987550"/>
              <a:ext cx="3527425" cy="2609850"/>
            </a:xfrm>
            <a:custGeom>
              <a:avLst/>
              <a:gdLst>
                <a:gd name="T0" fmla="*/ 346 w 939"/>
                <a:gd name="T1" fmla="*/ 695 h 695"/>
                <a:gd name="T2" fmla="*/ 340 w 939"/>
                <a:gd name="T3" fmla="*/ 695 h 695"/>
                <a:gd name="T4" fmla="*/ 340 w 939"/>
                <a:gd name="T5" fmla="*/ 695 h 695"/>
                <a:gd name="T6" fmla="*/ 333 w 939"/>
                <a:gd name="T7" fmla="*/ 695 h 695"/>
                <a:gd name="T8" fmla="*/ 332 w 939"/>
                <a:gd name="T9" fmla="*/ 695 h 695"/>
                <a:gd name="T10" fmla="*/ 0 w 939"/>
                <a:gd name="T11" fmla="*/ 348 h 695"/>
                <a:gd name="T12" fmla="*/ 332 w 939"/>
                <a:gd name="T13" fmla="*/ 1 h 695"/>
                <a:gd name="T14" fmla="*/ 333 w 939"/>
                <a:gd name="T15" fmla="*/ 1 h 695"/>
                <a:gd name="T16" fmla="*/ 339 w 939"/>
                <a:gd name="T17" fmla="*/ 0 h 695"/>
                <a:gd name="T18" fmla="*/ 340 w 939"/>
                <a:gd name="T19" fmla="*/ 0 h 695"/>
                <a:gd name="T20" fmla="*/ 346 w 939"/>
                <a:gd name="T21" fmla="*/ 0 h 695"/>
                <a:gd name="T22" fmla="*/ 349 w 939"/>
                <a:gd name="T23" fmla="*/ 0 h 695"/>
                <a:gd name="T24" fmla="*/ 358 w 939"/>
                <a:gd name="T25" fmla="*/ 0 h 695"/>
                <a:gd name="T26" fmla="*/ 360 w 939"/>
                <a:gd name="T27" fmla="*/ 1 h 695"/>
                <a:gd name="T28" fmla="*/ 794 w 939"/>
                <a:gd name="T29" fmla="*/ 190 h 695"/>
                <a:gd name="T30" fmla="*/ 939 w 939"/>
                <a:gd name="T31" fmla="*/ 348 h 695"/>
                <a:gd name="T32" fmla="*/ 794 w 939"/>
                <a:gd name="T33" fmla="*/ 505 h 695"/>
                <a:gd name="T34" fmla="*/ 360 w 939"/>
                <a:gd name="T35" fmla="*/ 695 h 695"/>
                <a:gd name="T36" fmla="*/ 358 w 939"/>
                <a:gd name="T37" fmla="*/ 695 h 695"/>
                <a:gd name="T38" fmla="*/ 348 w 939"/>
                <a:gd name="T39" fmla="*/ 695 h 695"/>
                <a:gd name="T40" fmla="*/ 346 w 939"/>
                <a:gd name="T41" fmla="*/ 695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39" h="695">
                  <a:moveTo>
                    <a:pt x="346" y="695"/>
                  </a:moveTo>
                  <a:cubicBezTo>
                    <a:pt x="344" y="695"/>
                    <a:pt x="342" y="695"/>
                    <a:pt x="340" y="695"/>
                  </a:cubicBezTo>
                  <a:cubicBezTo>
                    <a:pt x="340" y="695"/>
                    <a:pt x="340" y="695"/>
                    <a:pt x="340" y="695"/>
                  </a:cubicBezTo>
                  <a:cubicBezTo>
                    <a:pt x="338" y="695"/>
                    <a:pt x="336" y="695"/>
                    <a:pt x="333" y="695"/>
                  </a:cubicBezTo>
                  <a:cubicBezTo>
                    <a:pt x="332" y="695"/>
                    <a:pt x="332" y="695"/>
                    <a:pt x="332" y="695"/>
                  </a:cubicBezTo>
                  <a:cubicBezTo>
                    <a:pt x="146" y="686"/>
                    <a:pt x="0" y="534"/>
                    <a:pt x="0" y="348"/>
                  </a:cubicBezTo>
                  <a:cubicBezTo>
                    <a:pt x="0" y="161"/>
                    <a:pt x="146" y="9"/>
                    <a:pt x="332" y="1"/>
                  </a:cubicBezTo>
                  <a:cubicBezTo>
                    <a:pt x="333" y="1"/>
                    <a:pt x="333" y="1"/>
                    <a:pt x="333" y="1"/>
                  </a:cubicBezTo>
                  <a:cubicBezTo>
                    <a:pt x="335" y="1"/>
                    <a:pt x="337" y="0"/>
                    <a:pt x="339" y="0"/>
                  </a:cubicBezTo>
                  <a:cubicBezTo>
                    <a:pt x="340" y="0"/>
                    <a:pt x="340" y="0"/>
                    <a:pt x="340" y="0"/>
                  </a:cubicBezTo>
                  <a:cubicBezTo>
                    <a:pt x="342" y="0"/>
                    <a:pt x="344" y="0"/>
                    <a:pt x="346" y="0"/>
                  </a:cubicBezTo>
                  <a:cubicBezTo>
                    <a:pt x="349" y="0"/>
                    <a:pt x="349" y="0"/>
                    <a:pt x="349" y="0"/>
                  </a:cubicBezTo>
                  <a:cubicBezTo>
                    <a:pt x="352" y="0"/>
                    <a:pt x="355" y="0"/>
                    <a:pt x="358" y="0"/>
                  </a:cubicBezTo>
                  <a:cubicBezTo>
                    <a:pt x="360" y="1"/>
                    <a:pt x="360" y="1"/>
                    <a:pt x="360" y="1"/>
                  </a:cubicBezTo>
                  <a:cubicBezTo>
                    <a:pt x="510" y="4"/>
                    <a:pt x="656" y="68"/>
                    <a:pt x="794" y="190"/>
                  </a:cubicBezTo>
                  <a:cubicBezTo>
                    <a:pt x="862" y="251"/>
                    <a:pt x="912" y="312"/>
                    <a:pt x="939" y="348"/>
                  </a:cubicBezTo>
                  <a:cubicBezTo>
                    <a:pt x="912" y="384"/>
                    <a:pt x="862" y="445"/>
                    <a:pt x="794" y="505"/>
                  </a:cubicBezTo>
                  <a:cubicBezTo>
                    <a:pt x="656" y="628"/>
                    <a:pt x="510" y="692"/>
                    <a:pt x="360" y="695"/>
                  </a:cubicBezTo>
                  <a:cubicBezTo>
                    <a:pt x="358" y="695"/>
                    <a:pt x="358" y="695"/>
                    <a:pt x="358" y="695"/>
                  </a:cubicBezTo>
                  <a:cubicBezTo>
                    <a:pt x="355" y="695"/>
                    <a:pt x="352" y="695"/>
                    <a:pt x="348" y="695"/>
                  </a:cubicBezTo>
                  <a:cubicBezTo>
                    <a:pt x="347" y="695"/>
                    <a:pt x="347" y="695"/>
                    <a:pt x="346" y="695"/>
                  </a:cubicBezTo>
                  <a:close/>
                </a:path>
              </a:pathLst>
            </a:custGeom>
            <a:gradFill>
              <a:gsLst>
                <a:gs pos="0">
                  <a:srgbClr val="DADADA"/>
                </a:gs>
                <a:gs pos="100000">
                  <a:sysClr val="window" lastClr="FFFFFF"/>
                </a:gs>
              </a:gsLst>
              <a:lin ang="5400000" scaled="1"/>
            </a:gradFill>
            <a:ln w="28575" cap="flat">
              <a:gradFill>
                <a:gsLst>
                  <a:gs pos="0">
                    <a:sysClr val="window" lastClr="FFFFFF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228600" dir="5400000" algn="t" rotWithShape="0">
                <a:sysClr val="windowText" lastClr="000000">
                  <a:lumMod val="85000"/>
                  <a:lumOff val="15000"/>
                  <a:alpha val="28000"/>
                </a:sysClr>
              </a:outerShdw>
            </a:effectLst>
          </p:spPr>
          <p:txBody>
            <a:bodyPr/>
            <a:lstStyle/>
            <a:p>
              <a:pPr defTabSz="1218565" fontAlgn="auto">
                <a:defRPr/>
              </a:pPr>
              <a:endParaRPr lang="zh-CN" altLang="en-US" sz="2400" b="1" kern="0" noProof="1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endParaRPr>
            </a:p>
          </p:txBody>
        </p:sp>
      </p:grpSp>
      <p:sp>
        <p:nvSpPr>
          <p:cNvPr id="31" name="文本框 808"/>
          <p:cNvSpPr txBox="1">
            <a:spLocks noChangeArrowheads="1"/>
          </p:cNvSpPr>
          <p:nvPr/>
        </p:nvSpPr>
        <p:spPr bwMode="auto">
          <a:xfrm>
            <a:off x="381053" y="415357"/>
            <a:ext cx="1022221" cy="58475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14" tIns="45708" rIns="91414" bIns="45708">
            <a:spAutoFit/>
          </a:bodyPr>
          <a:lstStyle/>
          <a:p>
            <a:pPr algn="ctr" defTabSz="1219200"/>
            <a:r>
              <a:rPr lang="en-US" altLang="zh-CN" sz="3200" b="1" dirty="0" smtClean="0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rPr>
              <a:t>12</a:t>
            </a:r>
            <a:endParaRPr lang="zh-CN" altLang="en-US" sz="3200" b="1" dirty="0">
              <a:solidFill>
                <a:srgbClr val="C00000"/>
              </a:solidFill>
              <a:latin typeface="思源黑体 CN Regular" pitchFamily="34" charset="-122"/>
              <a:ea typeface="思源黑体 CN Regular" pitchFamily="34" charset="-122"/>
            </a:endParaRPr>
          </a:p>
        </p:txBody>
      </p:sp>
      <p:pic>
        <p:nvPicPr>
          <p:cNvPr id="15" name="图片 2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51736" y="1714488"/>
            <a:ext cx="4351356" cy="4500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椭圆 30"/>
          <p:cNvSpPr/>
          <p:nvPr/>
        </p:nvSpPr>
        <p:spPr>
          <a:xfrm>
            <a:off x="3943927" y="1092746"/>
            <a:ext cx="4403120" cy="4403672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  <a:lumOff val="5000"/>
                </a:schemeClr>
              </a:gs>
              <a:gs pos="0">
                <a:schemeClr val="bg1">
                  <a:lumMod val="75000"/>
                </a:schemeClr>
              </a:gs>
              <a:gs pos="70000">
                <a:srgbClr val="FAFAFA"/>
              </a:gs>
            </a:gsLst>
            <a:lin ang="8100000" scaled="1"/>
            <a:tileRect/>
          </a:gradFill>
          <a:ln w="25400">
            <a:solidFill>
              <a:schemeClr val="bg1"/>
            </a:solidFill>
          </a:ln>
          <a:effectLst>
            <a:outerShdw blurRad="254000" dist="1270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00"/>
          </a:p>
        </p:txBody>
      </p:sp>
      <p:sp>
        <p:nvSpPr>
          <p:cNvPr id="2" name="弧形 1"/>
          <p:cNvSpPr/>
          <p:nvPr/>
        </p:nvSpPr>
        <p:spPr>
          <a:xfrm>
            <a:off x="3572520" y="731273"/>
            <a:ext cx="5125952" cy="5126619"/>
          </a:xfrm>
          <a:prstGeom prst="arc">
            <a:avLst>
              <a:gd name="adj1" fmla="val 16200000"/>
              <a:gd name="adj2" fmla="val 2420510"/>
            </a:avLst>
          </a:prstGeom>
          <a:ln w="25400">
            <a:solidFill>
              <a:srgbClr val="C0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sp>
        <p:nvSpPr>
          <p:cNvPr id="12" name="弧形 11"/>
          <p:cNvSpPr/>
          <p:nvPr/>
        </p:nvSpPr>
        <p:spPr>
          <a:xfrm flipH="1" flipV="1">
            <a:off x="3572520" y="731273"/>
            <a:ext cx="5125952" cy="5126619"/>
          </a:xfrm>
          <a:prstGeom prst="arc">
            <a:avLst>
              <a:gd name="adj1" fmla="val 18128240"/>
              <a:gd name="adj2" fmla="val 2142810"/>
            </a:avLst>
          </a:prstGeom>
          <a:ln w="25400">
            <a:solidFill>
              <a:srgbClr val="C0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4094942" y="2643182"/>
            <a:ext cx="4133648" cy="1354213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algn="ctr"/>
            <a:r>
              <a:rPr lang="zh-CN" altLang="en-US" sz="8000" b="1" dirty="0" smtClean="0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rPr>
              <a:t>第</a:t>
            </a:r>
            <a:r>
              <a:rPr lang="en-US" altLang="zh-CN" sz="8000" b="1" dirty="0" smtClean="0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rPr>
              <a:t>13</a:t>
            </a:r>
            <a:r>
              <a:rPr lang="zh-CN" altLang="en-US" sz="8000" b="1" dirty="0" smtClean="0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rPr>
              <a:t>天</a:t>
            </a:r>
            <a:endParaRPr lang="en-US" altLang="zh-CN" sz="8000" b="1" dirty="0" smtClean="0">
              <a:solidFill>
                <a:srgbClr val="C00000"/>
              </a:solidFill>
              <a:latin typeface="思源黑体 CN Regular" pitchFamily="34" charset="-122"/>
              <a:ea typeface="思源黑体 CN Regular" pitchFamily="34" charset="-122"/>
            </a:endParaRPr>
          </a:p>
        </p:txBody>
      </p:sp>
      <p:pic>
        <p:nvPicPr>
          <p:cNvPr id="1026" name="Picture 2" descr="G:\素材素材\鼠png\1 (5)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-548528" y="1357298"/>
            <a:ext cx="4953032" cy="3714719"/>
          </a:xfrm>
          <a:prstGeom prst="rect">
            <a:avLst/>
          </a:prstGeom>
          <a:noFill/>
        </p:spPr>
      </p:pic>
      <p:pic>
        <p:nvPicPr>
          <p:cNvPr id="1027" name="Picture 3" descr="G:\素材素材\鼠png\1 (4)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23966" y="1178706"/>
            <a:ext cx="5715040" cy="4286216"/>
          </a:xfrm>
          <a:prstGeom prst="rect">
            <a:avLst/>
          </a:prstGeom>
          <a:noFill/>
        </p:spPr>
      </p:pic>
      <p:pic>
        <p:nvPicPr>
          <p:cNvPr id="10" name="图片 19"/>
          <p:cNvPicPr>
            <a:picLocks noChangeAspect="1"/>
          </p:cNvPicPr>
          <p:nvPr/>
        </p:nvPicPr>
        <p:blipFill>
          <a:blip r:embed="rId3" cstate="print"/>
          <a:srcRect t="42577" b="33920"/>
          <a:stretch>
            <a:fillRect/>
          </a:stretch>
        </p:blipFill>
        <p:spPr bwMode="auto">
          <a:xfrm>
            <a:off x="-1587" y="5857892"/>
            <a:ext cx="12192000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2" grpId="0" animBg="1"/>
      <p:bldP spid="17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21"/>
          <p:cNvGrpSpPr/>
          <p:nvPr/>
        </p:nvGrpSpPr>
        <p:grpSpPr>
          <a:xfrm>
            <a:off x="863488" y="321008"/>
            <a:ext cx="10375254" cy="1007767"/>
            <a:chOff x="4555084" y="1092328"/>
            <a:chExt cx="7537939" cy="1150809"/>
          </a:xfrm>
        </p:grpSpPr>
        <p:pic>
          <p:nvPicPr>
            <p:cNvPr id="175" name="图片 174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>
              <a:off x="4926460" y="2041830"/>
              <a:ext cx="3646270" cy="201307"/>
            </a:xfrm>
            <a:prstGeom prst="rect">
              <a:avLst/>
            </a:prstGeom>
          </p:spPr>
        </p:pic>
        <p:grpSp>
          <p:nvGrpSpPr>
            <p:cNvPr id="3" name="组合 123"/>
            <p:cNvGrpSpPr/>
            <p:nvPr/>
          </p:nvGrpSpPr>
          <p:grpSpPr>
            <a:xfrm>
              <a:off x="4555084" y="1092328"/>
              <a:ext cx="7537939" cy="974451"/>
              <a:chOff x="4555084" y="1092328"/>
              <a:chExt cx="7537939" cy="974451"/>
            </a:xfrm>
          </p:grpSpPr>
          <p:pic>
            <p:nvPicPr>
              <p:cNvPr id="179" name="图片 178"/>
              <p:cNvPicPr>
                <a:picLocks noChangeAspect="1"/>
              </p:cNvPicPr>
              <p:nvPr/>
            </p:nvPicPr>
            <p:blipFill rotWithShape="1">
              <a:blip r:embed="rId1" cstate="print">
                <a:extLst>
                  <a:ext uri="{BEBA8EAE-BF5A-486C-A8C5-ECC9F3942E4B}">
                    <a14:imgProps xmlns:a14="http://schemas.microsoft.com/office/drawing/2010/main">
                      <a14:imgLayer r:embed="rId2">
                        <a14:imgEffect>
                          <a14:saturation sat="66000"/>
                        </a14:imgEffect>
                      </a14:imgLayer>
                    </a14:imgProps>
                  </a:ext>
                </a:extLst>
              </a:blip>
              <a:srcRect t="76775"/>
              <a:stretch>
                <a:fillRect/>
              </a:stretch>
            </p:blipFill>
            <p:spPr>
              <a:xfrm rot="16200000">
                <a:off x="8600149" y="1414521"/>
                <a:ext cx="958122" cy="346394"/>
              </a:xfrm>
              <a:prstGeom prst="rect">
                <a:avLst/>
              </a:prstGeom>
            </p:spPr>
          </p:pic>
          <p:sp>
            <p:nvSpPr>
              <p:cNvPr id="180" name="圆角矩形 179"/>
              <p:cNvSpPr/>
              <p:nvPr/>
            </p:nvSpPr>
            <p:spPr>
              <a:xfrm>
                <a:off x="4555084" y="1092328"/>
                <a:ext cx="7537939" cy="924163"/>
              </a:xfrm>
              <a:prstGeom prst="roundRect">
                <a:avLst>
                  <a:gd name="adj" fmla="val 9218"/>
                </a:avLst>
              </a:prstGeom>
              <a:solidFill>
                <a:srgbClr val="C00000"/>
              </a:solidFill>
              <a:ln>
                <a:noFill/>
              </a:ln>
              <a:effectLst>
                <a:outerShdw blurRad="76200" dist="38100" dir="2700000" algn="tl" rotWithShape="0">
                  <a:prstClr val="black">
                    <a:alpha val="1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bg1"/>
                  </a:solidFill>
                  <a:ea typeface="思源黑体 CN Regular" pitchFamily="34" charset="-122"/>
                </a:endParaRPr>
              </a:p>
            </p:txBody>
          </p:sp>
        </p:grpSp>
      </p:grpSp>
      <p:sp>
        <p:nvSpPr>
          <p:cNvPr id="182" name="矩形 181"/>
          <p:cNvSpPr/>
          <p:nvPr/>
        </p:nvSpPr>
        <p:spPr>
          <a:xfrm>
            <a:off x="1594612" y="538443"/>
            <a:ext cx="942981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乐观者在每次危难中都看到了机会，而悲观的人在每个机会中都看到了危难</a:t>
            </a:r>
            <a:endParaRPr lang="zh-CN" altLang="en-US" sz="2000" dirty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grpSp>
        <p:nvGrpSpPr>
          <p:cNvPr id="4" name="组合 797"/>
          <p:cNvGrpSpPr/>
          <p:nvPr/>
        </p:nvGrpSpPr>
        <p:grpSpPr bwMode="auto">
          <a:xfrm>
            <a:off x="308728" y="214290"/>
            <a:ext cx="1308860" cy="1008080"/>
            <a:chOff x="7502850" y="1762125"/>
            <a:chExt cx="4027488" cy="3060700"/>
          </a:xfrm>
        </p:grpSpPr>
        <p:sp>
          <p:nvSpPr>
            <p:cNvPr id="185" name="Freeform 10"/>
            <p:cNvSpPr/>
            <p:nvPr/>
          </p:nvSpPr>
          <p:spPr bwMode="auto">
            <a:xfrm>
              <a:off x="7502850" y="1762125"/>
              <a:ext cx="4027488" cy="3060700"/>
            </a:xfrm>
            <a:custGeom>
              <a:avLst/>
              <a:gdLst>
                <a:gd name="T0" fmla="*/ 421 w 1072"/>
                <a:gd name="T1" fmla="*/ 1 h 815"/>
                <a:gd name="T2" fmla="*/ 407 w 1072"/>
                <a:gd name="T3" fmla="*/ 0 h 815"/>
                <a:gd name="T4" fmla="*/ 398 w 1072"/>
                <a:gd name="T5" fmla="*/ 1 h 815"/>
                <a:gd name="T6" fmla="*/ 389 w 1072"/>
                <a:gd name="T7" fmla="*/ 1 h 815"/>
                <a:gd name="T8" fmla="*/ 0 w 1072"/>
                <a:gd name="T9" fmla="*/ 408 h 815"/>
                <a:gd name="T10" fmla="*/ 389 w 1072"/>
                <a:gd name="T11" fmla="*/ 815 h 815"/>
                <a:gd name="T12" fmla="*/ 398 w 1072"/>
                <a:gd name="T13" fmla="*/ 815 h 815"/>
                <a:gd name="T14" fmla="*/ 407 w 1072"/>
                <a:gd name="T15" fmla="*/ 815 h 815"/>
                <a:gd name="T16" fmla="*/ 421 w 1072"/>
                <a:gd name="T17" fmla="*/ 815 h 815"/>
                <a:gd name="T18" fmla="*/ 1072 w 1072"/>
                <a:gd name="T19" fmla="*/ 408 h 815"/>
                <a:gd name="T20" fmla="*/ 421 w 1072"/>
                <a:gd name="T21" fmla="*/ 1 h 8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72" h="815">
                  <a:moveTo>
                    <a:pt x="421" y="1"/>
                  </a:moveTo>
                  <a:cubicBezTo>
                    <a:pt x="416" y="0"/>
                    <a:pt x="412" y="0"/>
                    <a:pt x="407" y="0"/>
                  </a:cubicBezTo>
                  <a:cubicBezTo>
                    <a:pt x="404" y="0"/>
                    <a:pt x="401" y="0"/>
                    <a:pt x="398" y="1"/>
                  </a:cubicBezTo>
                  <a:cubicBezTo>
                    <a:pt x="395" y="1"/>
                    <a:pt x="392" y="1"/>
                    <a:pt x="389" y="1"/>
                  </a:cubicBezTo>
                  <a:cubicBezTo>
                    <a:pt x="173" y="11"/>
                    <a:pt x="0" y="189"/>
                    <a:pt x="0" y="408"/>
                  </a:cubicBezTo>
                  <a:cubicBezTo>
                    <a:pt x="0" y="627"/>
                    <a:pt x="173" y="805"/>
                    <a:pt x="389" y="815"/>
                  </a:cubicBezTo>
                  <a:cubicBezTo>
                    <a:pt x="392" y="815"/>
                    <a:pt x="395" y="815"/>
                    <a:pt x="398" y="815"/>
                  </a:cubicBezTo>
                  <a:cubicBezTo>
                    <a:pt x="401" y="815"/>
                    <a:pt x="404" y="815"/>
                    <a:pt x="407" y="815"/>
                  </a:cubicBezTo>
                  <a:cubicBezTo>
                    <a:pt x="412" y="815"/>
                    <a:pt x="416" y="815"/>
                    <a:pt x="421" y="815"/>
                  </a:cubicBezTo>
                  <a:cubicBezTo>
                    <a:pt x="821" y="806"/>
                    <a:pt x="1072" y="408"/>
                    <a:pt x="1072" y="408"/>
                  </a:cubicBezTo>
                  <a:cubicBezTo>
                    <a:pt x="1072" y="408"/>
                    <a:pt x="821" y="9"/>
                    <a:pt x="421" y="1"/>
                  </a:cubicBezTo>
                  <a:close/>
                </a:path>
              </a:pathLst>
            </a:custGeom>
            <a:gradFill>
              <a:gsLst>
                <a:gs pos="0">
                  <a:srgbClr val="DADADA"/>
                </a:gs>
                <a:gs pos="100000">
                  <a:sysClr val="window" lastClr="FFFFFF"/>
                </a:gs>
              </a:gsLst>
              <a:lin ang="5400000" scaled="1"/>
            </a:gradFill>
            <a:ln w="28575" cap="flat">
              <a:gradFill>
                <a:gsLst>
                  <a:gs pos="0">
                    <a:sysClr val="window" lastClr="FFFFFF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228600" dir="5400000" algn="t" rotWithShape="0">
                <a:sysClr val="windowText" lastClr="000000">
                  <a:lumMod val="85000"/>
                  <a:lumOff val="15000"/>
                  <a:alpha val="28000"/>
                </a:sysClr>
              </a:outerShdw>
            </a:effectLst>
          </p:spPr>
          <p:txBody>
            <a:bodyPr/>
            <a:lstStyle/>
            <a:p>
              <a:pPr defTabSz="1218565" fontAlgn="auto">
                <a:defRPr/>
              </a:pPr>
              <a:endParaRPr lang="zh-CN" altLang="en-US" sz="2400" b="1" kern="0" noProof="1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endParaRPr>
            </a:p>
          </p:txBody>
        </p:sp>
        <p:sp>
          <p:nvSpPr>
            <p:cNvPr id="188" name="Freeform 17"/>
            <p:cNvSpPr/>
            <p:nvPr/>
          </p:nvSpPr>
          <p:spPr bwMode="auto">
            <a:xfrm>
              <a:off x="7752881" y="1987550"/>
              <a:ext cx="3527425" cy="2609850"/>
            </a:xfrm>
            <a:custGeom>
              <a:avLst/>
              <a:gdLst>
                <a:gd name="T0" fmla="*/ 346 w 939"/>
                <a:gd name="T1" fmla="*/ 695 h 695"/>
                <a:gd name="T2" fmla="*/ 340 w 939"/>
                <a:gd name="T3" fmla="*/ 695 h 695"/>
                <a:gd name="T4" fmla="*/ 340 w 939"/>
                <a:gd name="T5" fmla="*/ 695 h 695"/>
                <a:gd name="T6" fmla="*/ 333 w 939"/>
                <a:gd name="T7" fmla="*/ 695 h 695"/>
                <a:gd name="T8" fmla="*/ 332 w 939"/>
                <a:gd name="T9" fmla="*/ 695 h 695"/>
                <a:gd name="T10" fmla="*/ 0 w 939"/>
                <a:gd name="T11" fmla="*/ 348 h 695"/>
                <a:gd name="T12" fmla="*/ 332 w 939"/>
                <a:gd name="T13" fmla="*/ 1 h 695"/>
                <a:gd name="T14" fmla="*/ 333 w 939"/>
                <a:gd name="T15" fmla="*/ 1 h 695"/>
                <a:gd name="T16" fmla="*/ 339 w 939"/>
                <a:gd name="T17" fmla="*/ 0 h 695"/>
                <a:gd name="T18" fmla="*/ 340 w 939"/>
                <a:gd name="T19" fmla="*/ 0 h 695"/>
                <a:gd name="T20" fmla="*/ 346 w 939"/>
                <a:gd name="T21" fmla="*/ 0 h 695"/>
                <a:gd name="T22" fmla="*/ 349 w 939"/>
                <a:gd name="T23" fmla="*/ 0 h 695"/>
                <a:gd name="T24" fmla="*/ 358 w 939"/>
                <a:gd name="T25" fmla="*/ 0 h 695"/>
                <a:gd name="T26" fmla="*/ 360 w 939"/>
                <a:gd name="T27" fmla="*/ 1 h 695"/>
                <a:gd name="T28" fmla="*/ 794 w 939"/>
                <a:gd name="T29" fmla="*/ 190 h 695"/>
                <a:gd name="T30" fmla="*/ 939 w 939"/>
                <a:gd name="T31" fmla="*/ 348 h 695"/>
                <a:gd name="T32" fmla="*/ 794 w 939"/>
                <a:gd name="T33" fmla="*/ 505 h 695"/>
                <a:gd name="T34" fmla="*/ 360 w 939"/>
                <a:gd name="T35" fmla="*/ 695 h 695"/>
                <a:gd name="T36" fmla="*/ 358 w 939"/>
                <a:gd name="T37" fmla="*/ 695 h 695"/>
                <a:gd name="T38" fmla="*/ 348 w 939"/>
                <a:gd name="T39" fmla="*/ 695 h 695"/>
                <a:gd name="T40" fmla="*/ 346 w 939"/>
                <a:gd name="T41" fmla="*/ 695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39" h="695">
                  <a:moveTo>
                    <a:pt x="346" y="695"/>
                  </a:moveTo>
                  <a:cubicBezTo>
                    <a:pt x="344" y="695"/>
                    <a:pt x="342" y="695"/>
                    <a:pt x="340" y="695"/>
                  </a:cubicBezTo>
                  <a:cubicBezTo>
                    <a:pt x="340" y="695"/>
                    <a:pt x="340" y="695"/>
                    <a:pt x="340" y="695"/>
                  </a:cubicBezTo>
                  <a:cubicBezTo>
                    <a:pt x="338" y="695"/>
                    <a:pt x="336" y="695"/>
                    <a:pt x="333" y="695"/>
                  </a:cubicBezTo>
                  <a:cubicBezTo>
                    <a:pt x="332" y="695"/>
                    <a:pt x="332" y="695"/>
                    <a:pt x="332" y="695"/>
                  </a:cubicBezTo>
                  <a:cubicBezTo>
                    <a:pt x="146" y="686"/>
                    <a:pt x="0" y="534"/>
                    <a:pt x="0" y="348"/>
                  </a:cubicBezTo>
                  <a:cubicBezTo>
                    <a:pt x="0" y="161"/>
                    <a:pt x="146" y="9"/>
                    <a:pt x="332" y="1"/>
                  </a:cubicBezTo>
                  <a:cubicBezTo>
                    <a:pt x="333" y="1"/>
                    <a:pt x="333" y="1"/>
                    <a:pt x="333" y="1"/>
                  </a:cubicBezTo>
                  <a:cubicBezTo>
                    <a:pt x="335" y="1"/>
                    <a:pt x="337" y="0"/>
                    <a:pt x="339" y="0"/>
                  </a:cubicBezTo>
                  <a:cubicBezTo>
                    <a:pt x="340" y="0"/>
                    <a:pt x="340" y="0"/>
                    <a:pt x="340" y="0"/>
                  </a:cubicBezTo>
                  <a:cubicBezTo>
                    <a:pt x="342" y="0"/>
                    <a:pt x="344" y="0"/>
                    <a:pt x="346" y="0"/>
                  </a:cubicBezTo>
                  <a:cubicBezTo>
                    <a:pt x="349" y="0"/>
                    <a:pt x="349" y="0"/>
                    <a:pt x="349" y="0"/>
                  </a:cubicBezTo>
                  <a:cubicBezTo>
                    <a:pt x="352" y="0"/>
                    <a:pt x="355" y="0"/>
                    <a:pt x="358" y="0"/>
                  </a:cubicBezTo>
                  <a:cubicBezTo>
                    <a:pt x="360" y="1"/>
                    <a:pt x="360" y="1"/>
                    <a:pt x="360" y="1"/>
                  </a:cubicBezTo>
                  <a:cubicBezTo>
                    <a:pt x="510" y="4"/>
                    <a:pt x="656" y="68"/>
                    <a:pt x="794" y="190"/>
                  </a:cubicBezTo>
                  <a:cubicBezTo>
                    <a:pt x="862" y="251"/>
                    <a:pt x="912" y="312"/>
                    <a:pt x="939" y="348"/>
                  </a:cubicBezTo>
                  <a:cubicBezTo>
                    <a:pt x="912" y="384"/>
                    <a:pt x="862" y="445"/>
                    <a:pt x="794" y="505"/>
                  </a:cubicBezTo>
                  <a:cubicBezTo>
                    <a:pt x="656" y="628"/>
                    <a:pt x="510" y="692"/>
                    <a:pt x="360" y="695"/>
                  </a:cubicBezTo>
                  <a:cubicBezTo>
                    <a:pt x="358" y="695"/>
                    <a:pt x="358" y="695"/>
                    <a:pt x="358" y="695"/>
                  </a:cubicBezTo>
                  <a:cubicBezTo>
                    <a:pt x="355" y="695"/>
                    <a:pt x="352" y="695"/>
                    <a:pt x="348" y="695"/>
                  </a:cubicBezTo>
                  <a:cubicBezTo>
                    <a:pt x="347" y="695"/>
                    <a:pt x="347" y="695"/>
                    <a:pt x="346" y="695"/>
                  </a:cubicBezTo>
                  <a:close/>
                </a:path>
              </a:pathLst>
            </a:custGeom>
            <a:gradFill>
              <a:gsLst>
                <a:gs pos="0">
                  <a:srgbClr val="DADADA"/>
                </a:gs>
                <a:gs pos="100000">
                  <a:sysClr val="window" lastClr="FFFFFF"/>
                </a:gs>
              </a:gsLst>
              <a:lin ang="5400000" scaled="1"/>
            </a:gradFill>
            <a:ln w="28575" cap="flat">
              <a:gradFill>
                <a:gsLst>
                  <a:gs pos="0">
                    <a:sysClr val="window" lastClr="FFFFFF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228600" dir="5400000" algn="t" rotWithShape="0">
                <a:sysClr val="windowText" lastClr="000000">
                  <a:lumMod val="85000"/>
                  <a:lumOff val="15000"/>
                  <a:alpha val="28000"/>
                </a:sysClr>
              </a:outerShdw>
            </a:effectLst>
          </p:spPr>
          <p:txBody>
            <a:bodyPr/>
            <a:lstStyle/>
            <a:p>
              <a:pPr defTabSz="1218565" fontAlgn="auto">
                <a:defRPr/>
              </a:pPr>
              <a:endParaRPr lang="zh-CN" altLang="en-US" sz="2400" b="1" kern="0" noProof="1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endParaRPr>
            </a:p>
          </p:txBody>
        </p:sp>
      </p:grpSp>
      <p:sp>
        <p:nvSpPr>
          <p:cNvPr id="189" name="文本框 808"/>
          <p:cNvSpPr txBox="1">
            <a:spLocks noChangeArrowheads="1"/>
          </p:cNvSpPr>
          <p:nvPr/>
        </p:nvSpPr>
        <p:spPr bwMode="auto">
          <a:xfrm>
            <a:off x="381053" y="415357"/>
            <a:ext cx="1022221" cy="58475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14" tIns="45708" rIns="91414" bIns="45708">
            <a:spAutoFit/>
          </a:bodyPr>
          <a:lstStyle/>
          <a:p>
            <a:pPr algn="ctr" defTabSz="1219200"/>
            <a:r>
              <a:rPr lang="en-US" altLang="zh-CN" sz="3200" b="1" dirty="0" smtClean="0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rPr>
              <a:t>13</a:t>
            </a:r>
            <a:endParaRPr lang="zh-CN" altLang="en-US" sz="3200" b="1" dirty="0">
              <a:solidFill>
                <a:srgbClr val="C00000"/>
              </a:solidFill>
              <a:latin typeface="思源黑体 CN Regular" pitchFamily="34" charset="-122"/>
              <a:ea typeface="思源黑体 CN Regular" pitchFamily="34" charset="-122"/>
            </a:endParaRPr>
          </a:p>
        </p:txBody>
      </p:sp>
      <p:sp>
        <p:nvSpPr>
          <p:cNvPr id="190" name="圆角矩形 189"/>
          <p:cNvSpPr/>
          <p:nvPr/>
        </p:nvSpPr>
        <p:spPr>
          <a:xfrm>
            <a:off x="1611577" y="1857364"/>
            <a:ext cx="5218792" cy="4558415"/>
          </a:xfrm>
          <a:prstGeom prst="roundRect">
            <a:avLst>
              <a:gd name="adj" fmla="val 4670"/>
            </a:avLst>
          </a:prstGeom>
          <a:solidFill>
            <a:srgbClr val="C00000"/>
          </a:solidFill>
          <a:ln w="22225">
            <a:gradFill flip="none" rotWithShape="1">
              <a:gsLst>
                <a:gs pos="0">
                  <a:schemeClr val="bg1">
                    <a:lumMod val="65000"/>
                  </a:schemeClr>
                </a:gs>
                <a:gs pos="100000">
                  <a:schemeClr val="tx1">
                    <a:lumMod val="85000"/>
                    <a:lumOff val="15000"/>
                  </a:schemeClr>
                </a:gs>
              </a:gsLst>
              <a:lin ang="2700000" scaled="1"/>
              <a:tileRect/>
            </a:gradFill>
          </a:ln>
          <a:effectLst>
            <a:outerShdw blurRad="1397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2" name="圆角矩形 191"/>
          <p:cNvSpPr/>
          <p:nvPr/>
        </p:nvSpPr>
        <p:spPr>
          <a:xfrm>
            <a:off x="2023240" y="2571744"/>
            <a:ext cx="4429156" cy="3499263"/>
          </a:xfrm>
          <a:prstGeom prst="roundRect">
            <a:avLst>
              <a:gd name="adj" fmla="val 3438"/>
            </a:avLst>
          </a:prstGeom>
          <a:blipFill dpi="0" rotWithShape="1">
            <a:blip r:embed="rId3" cstate="print"/>
            <a:srcRect/>
            <a:tile tx="-19050" ty="0" sx="100000" sy="100000" flip="none" algn="ctr"/>
          </a:blipFill>
          <a:ln w="25400">
            <a:noFill/>
          </a:ln>
          <a:effectLst>
            <a:outerShdw blurRad="177800" dist="889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4" name="TextBox 193"/>
          <p:cNvSpPr txBox="1"/>
          <p:nvPr/>
        </p:nvSpPr>
        <p:spPr>
          <a:xfrm>
            <a:off x="1666050" y="1928802"/>
            <a:ext cx="5000660" cy="615541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pPr algn="ctr"/>
            <a:r>
              <a:rPr lang="zh-CN" altLang="en-US" sz="3200" b="1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小故事</a:t>
            </a:r>
            <a:endParaRPr lang="zh-CN" altLang="en-US" sz="3200" b="1" dirty="0" smtClean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195" name="TextBox 194"/>
          <p:cNvSpPr txBox="1"/>
          <p:nvPr/>
        </p:nvSpPr>
        <p:spPr>
          <a:xfrm>
            <a:off x="2451868" y="3000372"/>
            <a:ext cx="3571900" cy="2893088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 smtClean="0">
                <a:latin typeface="思源黑体 CN Bold" pitchFamily="34" charset="-122"/>
                <a:ea typeface="思源黑体 CN Bold" pitchFamily="34" charset="-122"/>
              </a:rPr>
              <a:t>乐观者与悲观者之前，其差别是很有趣的：</a:t>
            </a:r>
            <a:endParaRPr lang="en-US" altLang="zh-CN" sz="2400" dirty="0" smtClean="0">
              <a:latin typeface="思源黑体 CN Bold" pitchFamily="34" charset="-122"/>
              <a:ea typeface="思源黑体 CN Bold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 smtClean="0">
                <a:latin typeface="思源黑体 CN Bold" pitchFamily="34" charset="-122"/>
                <a:ea typeface="思源黑体 CN Bold" pitchFamily="34" charset="-122"/>
              </a:rPr>
              <a:t>乐观者看到的是油炸圈饼，悲观者看到的是一个窟窿</a:t>
            </a:r>
            <a:endParaRPr lang="zh-CN" altLang="en-US" sz="2400" dirty="0">
              <a:latin typeface="思源黑体 CN Bold" pitchFamily="34" charset="-122"/>
              <a:ea typeface="思源黑体 CN Bold" pitchFamily="34" charset="-122"/>
            </a:endParaRPr>
          </a:p>
        </p:txBody>
      </p:sp>
      <p:pic>
        <p:nvPicPr>
          <p:cNvPr id="16" name="图片 1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09652" y="1928802"/>
            <a:ext cx="3643337" cy="4357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Tm="8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0" grpId="0" animBg="1"/>
      <p:bldP spid="192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084" name="图片 64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6095206" y="1457348"/>
            <a:ext cx="4540102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" name="文本框 14"/>
          <p:cNvSpPr txBox="1">
            <a:spLocks noChangeArrowheads="1"/>
          </p:cNvSpPr>
          <p:nvPr/>
        </p:nvSpPr>
        <p:spPr bwMode="auto">
          <a:xfrm>
            <a:off x="6553861" y="2485964"/>
            <a:ext cx="3412073" cy="55559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38" tIns="45719" rIns="91438" bIns="45719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700" b="1" dirty="0" smtClean="0">
                <a:latin typeface="思源黑体 CN Regular" pitchFamily="34" charset="-122"/>
                <a:ea typeface="思源黑体 CN Regular" pitchFamily="34" charset="-122"/>
              </a:rPr>
              <a:t>做更好的自己</a:t>
            </a:r>
            <a:endParaRPr lang="zh-CN" altLang="en-US" sz="2700" b="1" dirty="0">
              <a:latin typeface="思源黑体 CN Regular" pitchFamily="34" charset="-122"/>
              <a:ea typeface="思源黑体 CN Regular" pitchFamily="3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738147" y="3278229"/>
            <a:ext cx="3214711" cy="2280805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 smtClean="0">
                <a:latin typeface="思源黑体 CN Bold" pitchFamily="34" charset="-122"/>
                <a:ea typeface="思源黑体 CN Bold" pitchFamily="34" charset="-122"/>
              </a:rPr>
              <a:t>关注你的优点，做你爱做的事情，并充满热情，新的机会总会令你惊讶</a:t>
            </a:r>
            <a:endParaRPr lang="zh-CN" altLang="en-US" sz="2400" dirty="0">
              <a:latin typeface="思源黑体 CN Bold" pitchFamily="34" charset="-122"/>
              <a:ea typeface="思源黑体 CN Bold" pitchFamily="34" charset="-122"/>
            </a:endParaRPr>
          </a:p>
        </p:txBody>
      </p:sp>
      <p:grpSp>
        <p:nvGrpSpPr>
          <p:cNvPr id="2" name="组合 121"/>
          <p:cNvGrpSpPr/>
          <p:nvPr/>
        </p:nvGrpSpPr>
        <p:grpSpPr>
          <a:xfrm>
            <a:off x="863488" y="321008"/>
            <a:ext cx="10375254" cy="1007767"/>
            <a:chOff x="4555084" y="1092328"/>
            <a:chExt cx="7537939" cy="1150809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>
              <a:off x="4926460" y="2041830"/>
              <a:ext cx="3646270" cy="201307"/>
            </a:xfrm>
            <a:prstGeom prst="rect">
              <a:avLst/>
            </a:prstGeom>
          </p:spPr>
        </p:pic>
        <p:grpSp>
          <p:nvGrpSpPr>
            <p:cNvPr id="3" name="组合 123"/>
            <p:cNvGrpSpPr/>
            <p:nvPr/>
          </p:nvGrpSpPr>
          <p:grpSpPr>
            <a:xfrm>
              <a:off x="4555084" y="1092328"/>
              <a:ext cx="7537939" cy="974451"/>
              <a:chOff x="4555084" y="1092328"/>
              <a:chExt cx="7537939" cy="974451"/>
            </a:xfrm>
          </p:grpSpPr>
          <p:pic>
            <p:nvPicPr>
              <p:cNvPr id="25" name="图片 24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66000"/>
                        </a14:imgEffect>
                      </a14:imgLayer>
                    </a14:imgProps>
                  </a:ext>
                </a:extLst>
              </a:blip>
              <a:srcRect t="76775"/>
              <a:stretch>
                <a:fillRect/>
              </a:stretch>
            </p:blipFill>
            <p:spPr>
              <a:xfrm rot="16200000">
                <a:off x="8600149" y="1414521"/>
                <a:ext cx="958122" cy="346394"/>
              </a:xfrm>
              <a:prstGeom prst="rect">
                <a:avLst/>
              </a:prstGeom>
            </p:spPr>
          </p:pic>
          <p:sp>
            <p:nvSpPr>
              <p:cNvPr id="26" name="圆角矩形 25"/>
              <p:cNvSpPr/>
              <p:nvPr/>
            </p:nvSpPr>
            <p:spPr>
              <a:xfrm>
                <a:off x="4555084" y="1092328"/>
                <a:ext cx="7537939" cy="924163"/>
              </a:xfrm>
              <a:prstGeom prst="roundRect">
                <a:avLst>
                  <a:gd name="adj" fmla="val 9218"/>
                </a:avLst>
              </a:prstGeom>
              <a:solidFill>
                <a:srgbClr val="C00000"/>
              </a:solidFill>
              <a:ln>
                <a:noFill/>
              </a:ln>
              <a:effectLst>
                <a:outerShdw blurRad="76200" dist="38100" dir="2700000" algn="tl" rotWithShape="0">
                  <a:prstClr val="black">
                    <a:alpha val="1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bg1"/>
                  </a:solidFill>
                  <a:ea typeface="思源黑体 CN Regular" pitchFamily="34" charset="-122"/>
                </a:endParaRPr>
              </a:p>
            </p:txBody>
          </p:sp>
        </p:grpSp>
      </p:grpSp>
      <p:sp>
        <p:nvSpPr>
          <p:cNvPr id="27" name="矩形 26"/>
          <p:cNvSpPr/>
          <p:nvPr/>
        </p:nvSpPr>
        <p:spPr>
          <a:xfrm>
            <a:off x="1594612" y="538443"/>
            <a:ext cx="942981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乐观者在每次危难中都看到了机会，而悲观的人在每个机会中都看到了危难</a:t>
            </a:r>
            <a:endParaRPr lang="zh-CN" altLang="en-US" sz="2000" dirty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grpSp>
        <p:nvGrpSpPr>
          <p:cNvPr id="4" name="组合 797"/>
          <p:cNvGrpSpPr/>
          <p:nvPr/>
        </p:nvGrpSpPr>
        <p:grpSpPr bwMode="auto">
          <a:xfrm>
            <a:off x="308728" y="214290"/>
            <a:ext cx="1308860" cy="1008080"/>
            <a:chOff x="7502850" y="1762125"/>
            <a:chExt cx="4027488" cy="3060700"/>
          </a:xfrm>
        </p:grpSpPr>
        <p:sp>
          <p:nvSpPr>
            <p:cNvPr id="29" name="Freeform 10"/>
            <p:cNvSpPr/>
            <p:nvPr/>
          </p:nvSpPr>
          <p:spPr bwMode="auto">
            <a:xfrm>
              <a:off x="7502850" y="1762125"/>
              <a:ext cx="4027488" cy="3060700"/>
            </a:xfrm>
            <a:custGeom>
              <a:avLst/>
              <a:gdLst>
                <a:gd name="T0" fmla="*/ 421 w 1072"/>
                <a:gd name="T1" fmla="*/ 1 h 815"/>
                <a:gd name="T2" fmla="*/ 407 w 1072"/>
                <a:gd name="T3" fmla="*/ 0 h 815"/>
                <a:gd name="T4" fmla="*/ 398 w 1072"/>
                <a:gd name="T5" fmla="*/ 1 h 815"/>
                <a:gd name="T6" fmla="*/ 389 w 1072"/>
                <a:gd name="T7" fmla="*/ 1 h 815"/>
                <a:gd name="T8" fmla="*/ 0 w 1072"/>
                <a:gd name="T9" fmla="*/ 408 h 815"/>
                <a:gd name="T10" fmla="*/ 389 w 1072"/>
                <a:gd name="T11" fmla="*/ 815 h 815"/>
                <a:gd name="T12" fmla="*/ 398 w 1072"/>
                <a:gd name="T13" fmla="*/ 815 h 815"/>
                <a:gd name="T14" fmla="*/ 407 w 1072"/>
                <a:gd name="T15" fmla="*/ 815 h 815"/>
                <a:gd name="T16" fmla="*/ 421 w 1072"/>
                <a:gd name="T17" fmla="*/ 815 h 815"/>
                <a:gd name="T18" fmla="*/ 1072 w 1072"/>
                <a:gd name="T19" fmla="*/ 408 h 815"/>
                <a:gd name="T20" fmla="*/ 421 w 1072"/>
                <a:gd name="T21" fmla="*/ 1 h 8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72" h="815">
                  <a:moveTo>
                    <a:pt x="421" y="1"/>
                  </a:moveTo>
                  <a:cubicBezTo>
                    <a:pt x="416" y="0"/>
                    <a:pt x="412" y="0"/>
                    <a:pt x="407" y="0"/>
                  </a:cubicBezTo>
                  <a:cubicBezTo>
                    <a:pt x="404" y="0"/>
                    <a:pt x="401" y="0"/>
                    <a:pt x="398" y="1"/>
                  </a:cubicBezTo>
                  <a:cubicBezTo>
                    <a:pt x="395" y="1"/>
                    <a:pt x="392" y="1"/>
                    <a:pt x="389" y="1"/>
                  </a:cubicBezTo>
                  <a:cubicBezTo>
                    <a:pt x="173" y="11"/>
                    <a:pt x="0" y="189"/>
                    <a:pt x="0" y="408"/>
                  </a:cubicBezTo>
                  <a:cubicBezTo>
                    <a:pt x="0" y="627"/>
                    <a:pt x="173" y="805"/>
                    <a:pt x="389" y="815"/>
                  </a:cubicBezTo>
                  <a:cubicBezTo>
                    <a:pt x="392" y="815"/>
                    <a:pt x="395" y="815"/>
                    <a:pt x="398" y="815"/>
                  </a:cubicBezTo>
                  <a:cubicBezTo>
                    <a:pt x="401" y="815"/>
                    <a:pt x="404" y="815"/>
                    <a:pt x="407" y="815"/>
                  </a:cubicBezTo>
                  <a:cubicBezTo>
                    <a:pt x="412" y="815"/>
                    <a:pt x="416" y="815"/>
                    <a:pt x="421" y="815"/>
                  </a:cubicBezTo>
                  <a:cubicBezTo>
                    <a:pt x="821" y="806"/>
                    <a:pt x="1072" y="408"/>
                    <a:pt x="1072" y="408"/>
                  </a:cubicBezTo>
                  <a:cubicBezTo>
                    <a:pt x="1072" y="408"/>
                    <a:pt x="821" y="9"/>
                    <a:pt x="421" y="1"/>
                  </a:cubicBezTo>
                  <a:close/>
                </a:path>
              </a:pathLst>
            </a:custGeom>
            <a:gradFill>
              <a:gsLst>
                <a:gs pos="0">
                  <a:srgbClr val="DADADA"/>
                </a:gs>
                <a:gs pos="100000">
                  <a:sysClr val="window" lastClr="FFFFFF"/>
                </a:gs>
              </a:gsLst>
              <a:lin ang="5400000" scaled="1"/>
            </a:gradFill>
            <a:ln w="28575" cap="flat">
              <a:gradFill>
                <a:gsLst>
                  <a:gs pos="0">
                    <a:sysClr val="window" lastClr="FFFFFF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228600" dir="5400000" algn="t" rotWithShape="0">
                <a:sysClr val="windowText" lastClr="000000">
                  <a:lumMod val="85000"/>
                  <a:lumOff val="15000"/>
                  <a:alpha val="28000"/>
                </a:sysClr>
              </a:outerShdw>
            </a:effectLst>
          </p:spPr>
          <p:txBody>
            <a:bodyPr/>
            <a:lstStyle/>
            <a:p>
              <a:pPr defTabSz="1218565" fontAlgn="auto">
                <a:defRPr/>
              </a:pPr>
              <a:endParaRPr lang="zh-CN" altLang="en-US" sz="2400" b="1" kern="0" noProof="1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endParaRPr>
            </a:p>
          </p:txBody>
        </p:sp>
        <p:sp>
          <p:nvSpPr>
            <p:cNvPr id="30" name="Freeform 17"/>
            <p:cNvSpPr/>
            <p:nvPr/>
          </p:nvSpPr>
          <p:spPr bwMode="auto">
            <a:xfrm>
              <a:off x="7752881" y="1987550"/>
              <a:ext cx="3527425" cy="2609850"/>
            </a:xfrm>
            <a:custGeom>
              <a:avLst/>
              <a:gdLst>
                <a:gd name="T0" fmla="*/ 346 w 939"/>
                <a:gd name="T1" fmla="*/ 695 h 695"/>
                <a:gd name="T2" fmla="*/ 340 w 939"/>
                <a:gd name="T3" fmla="*/ 695 h 695"/>
                <a:gd name="T4" fmla="*/ 340 w 939"/>
                <a:gd name="T5" fmla="*/ 695 h 695"/>
                <a:gd name="T6" fmla="*/ 333 w 939"/>
                <a:gd name="T7" fmla="*/ 695 h 695"/>
                <a:gd name="T8" fmla="*/ 332 w 939"/>
                <a:gd name="T9" fmla="*/ 695 h 695"/>
                <a:gd name="T10" fmla="*/ 0 w 939"/>
                <a:gd name="T11" fmla="*/ 348 h 695"/>
                <a:gd name="T12" fmla="*/ 332 w 939"/>
                <a:gd name="T13" fmla="*/ 1 h 695"/>
                <a:gd name="T14" fmla="*/ 333 w 939"/>
                <a:gd name="T15" fmla="*/ 1 h 695"/>
                <a:gd name="T16" fmla="*/ 339 w 939"/>
                <a:gd name="T17" fmla="*/ 0 h 695"/>
                <a:gd name="T18" fmla="*/ 340 w 939"/>
                <a:gd name="T19" fmla="*/ 0 h 695"/>
                <a:gd name="T20" fmla="*/ 346 w 939"/>
                <a:gd name="T21" fmla="*/ 0 h 695"/>
                <a:gd name="T22" fmla="*/ 349 w 939"/>
                <a:gd name="T23" fmla="*/ 0 h 695"/>
                <a:gd name="T24" fmla="*/ 358 w 939"/>
                <a:gd name="T25" fmla="*/ 0 h 695"/>
                <a:gd name="T26" fmla="*/ 360 w 939"/>
                <a:gd name="T27" fmla="*/ 1 h 695"/>
                <a:gd name="T28" fmla="*/ 794 w 939"/>
                <a:gd name="T29" fmla="*/ 190 h 695"/>
                <a:gd name="T30" fmla="*/ 939 w 939"/>
                <a:gd name="T31" fmla="*/ 348 h 695"/>
                <a:gd name="T32" fmla="*/ 794 w 939"/>
                <a:gd name="T33" fmla="*/ 505 h 695"/>
                <a:gd name="T34" fmla="*/ 360 w 939"/>
                <a:gd name="T35" fmla="*/ 695 h 695"/>
                <a:gd name="T36" fmla="*/ 358 w 939"/>
                <a:gd name="T37" fmla="*/ 695 h 695"/>
                <a:gd name="T38" fmla="*/ 348 w 939"/>
                <a:gd name="T39" fmla="*/ 695 h 695"/>
                <a:gd name="T40" fmla="*/ 346 w 939"/>
                <a:gd name="T41" fmla="*/ 695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39" h="695">
                  <a:moveTo>
                    <a:pt x="346" y="695"/>
                  </a:moveTo>
                  <a:cubicBezTo>
                    <a:pt x="344" y="695"/>
                    <a:pt x="342" y="695"/>
                    <a:pt x="340" y="695"/>
                  </a:cubicBezTo>
                  <a:cubicBezTo>
                    <a:pt x="340" y="695"/>
                    <a:pt x="340" y="695"/>
                    <a:pt x="340" y="695"/>
                  </a:cubicBezTo>
                  <a:cubicBezTo>
                    <a:pt x="338" y="695"/>
                    <a:pt x="336" y="695"/>
                    <a:pt x="333" y="695"/>
                  </a:cubicBezTo>
                  <a:cubicBezTo>
                    <a:pt x="332" y="695"/>
                    <a:pt x="332" y="695"/>
                    <a:pt x="332" y="695"/>
                  </a:cubicBezTo>
                  <a:cubicBezTo>
                    <a:pt x="146" y="686"/>
                    <a:pt x="0" y="534"/>
                    <a:pt x="0" y="348"/>
                  </a:cubicBezTo>
                  <a:cubicBezTo>
                    <a:pt x="0" y="161"/>
                    <a:pt x="146" y="9"/>
                    <a:pt x="332" y="1"/>
                  </a:cubicBezTo>
                  <a:cubicBezTo>
                    <a:pt x="333" y="1"/>
                    <a:pt x="333" y="1"/>
                    <a:pt x="333" y="1"/>
                  </a:cubicBezTo>
                  <a:cubicBezTo>
                    <a:pt x="335" y="1"/>
                    <a:pt x="337" y="0"/>
                    <a:pt x="339" y="0"/>
                  </a:cubicBezTo>
                  <a:cubicBezTo>
                    <a:pt x="340" y="0"/>
                    <a:pt x="340" y="0"/>
                    <a:pt x="340" y="0"/>
                  </a:cubicBezTo>
                  <a:cubicBezTo>
                    <a:pt x="342" y="0"/>
                    <a:pt x="344" y="0"/>
                    <a:pt x="346" y="0"/>
                  </a:cubicBezTo>
                  <a:cubicBezTo>
                    <a:pt x="349" y="0"/>
                    <a:pt x="349" y="0"/>
                    <a:pt x="349" y="0"/>
                  </a:cubicBezTo>
                  <a:cubicBezTo>
                    <a:pt x="352" y="0"/>
                    <a:pt x="355" y="0"/>
                    <a:pt x="358" y="0"/>
                  </a:cubicBezTo>
                  <a:cubicBezTo>
                    <a:pt x="360" y="1"/>
                    <a:pt x="360" y="1"/>
                    <a:pt x="360" y="1"/>
                  </a:cubicBezTo>
                  <a:cubicBezTo>
                    <a:pt x="510" y="4"/>
                    <a:pt x="656" y="68"/>
                    <a:pt x="794" y="190"/>
                  </a:cubicBezTo>
                  <a:cubicBezTo>
                    <a:pt x="862" y="251"/>
                    <a:pt x="912" y="312"/>
                    <a:pt x="939" y="348"/>
                  </a:cubicBezTo>
                  <a:cubicBezTo>
                    <a:pt x="912" y="384"/>
                    <a:pt x="862" y="445"/>
                    <a:pt x="794" y="505"/>
                  </a:cubicBezTo>
                  <a:cubicBezTo>
                    <a:pt x="656" y="628"/>
                    <a:pt x="510" y="692"/>
                    <a:pt x="360" y="695"/>
                  </a:cubicBezTo>
                  <a:cubicBezTo>
                    <a:pt x="358" y="695"/>
                    <a:pt x="358" y="695"/>
                    <a:pt x="358" y="695"/>
                  </a:cubicBezTo>
                  <a:cubicBezTo>
                    <a:pt x="355" y="695"/>
                    <a:pt x="352" y="695"/>
                    <a:pt x="348" y="695"/>
                  </a:cubicBezTo>
                  <a:cubicBezTo>
                    <a:pt x="347" y="695"/>
                    <a:pt x="347" y="695"/>
                    <a:pt x="346" y="695"/>
                  </a:cubicBezTo>
                  <a:close/>
                </a:path>
              </a:pathLst>
            </a:custGeom>
            <a:gradFill>
              <a:gsLst>
                <a:gs pos="0">
                  <a:srgbClr val="DADADA"/>
                </a:gs>
                <a:gs pos="100000">
                  <a:sysClr val="window" lastClr="FFFFFF"/>
                </a:gs>
              </a:gsLst>
              <a:lin ang="5400000" scaled="1"/>
            </a:gradFill>
            <a:ln w="28575" cap="flat">
              <a:gradFill>
                <a:gsLst>
                  <a:gs pos="0">
                    <a:sysClr val="window" lastClr="FFFFFF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228600" dir="5400000" algn="t" rotWithShape="0">
                <a:sysClr val="windowText" lastClr="000000">
                  <a:lumMod val="85000"/>
                  <a:lumOff val="15000"/>
                  <a:alpha val="28000"/>
                </a:sysClr>
              </a:outerShdw>
            </a:effectLst>
          </p:spPr>
          <p:txBody>
            <a:bodyPr/>
            <a:lstStyle/>
            <a:p>
              <a:pPr defTabSz="1218565" fontAlgn="auto">
                <a:defRPr/>
              </a:pPr>
              <a:endParaRPr lang="zh-CN" altLang="en-US" sz="2400" b="1" kern="0" noProof="1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endParaRPr>
            </a:p>
          </p:txBody>
        </p:sp>
      </p:grpSp>
      <p:sp>
        <p:nvSpPr>
          <p:cNvPr id="31" name="文本框 808"/>
          <p:cNvSpPr txBox="1">
            <a:spLocks noChangeArrowheads="1"/>
          </p:cNvSpPr>
          <p:nvPr/>
        </p:nvSpPr>
        <p:spPr bwMode="auto">
          <a:xfrm>
            <a:off x="381053" y="415357"/>
            <a:ext cx="1022221" cy="58475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14" tIns="45708" rIns="91414" bIns="45708">
            <a:spAutoFit/>
          </a:bodyPr>
          <a:lstStyle/>
          <a:p>
            <a:pPr algn="ctr" defTabSz="1219200"/>
            <a:r>
              <a:rPr lang="en-US" altLang="zh-CN" sz="3200" b="1" dirty="0" smtClean="0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rPr>
              <a:t>13</a:t>
            </a:r>
            <a:endParaRPr lang="zh-CN" altLang="en-US" sz="3200" b="1" dirty="0">
              <a:solidFill>
                <a:srgbClr val="C00000"/>
              </a:solidFill>
              <a:latin typeface="思源黑体 CN Regular" pitchFamily="34" charset="-122"/>
              <a:ea typeface="思源黑体 CN Regular" pitchFamily="34" charset="-122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00" r="15401"/>
          <a:stretch>
            <a:fillRect/>
          </a:stretch>
        </p:blipFill>
        <p:spPr>
          <a:xfrm>
            <a:off x="1641648" y="1643050"/>
            <a:ext cx="4236560" cy="4500594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椭圆 30"/>
          <p:cNvSpPr/>
          <p:nvPr/>
        </p:nvSpPr>
        <p:spPr>
          <a:xfrm>
            <a:off x="3943927" y="1092746"/>
            <a:ext cx="4403120" cy="4403672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  <a:lumOff val="5000"/>
                </a:schemeClr>
              </a:gs>
              <a:gs pos="0">
                <a:schemeClr val="bg1">
                  <a:lumMod val="75000"/>
                </a:schemeClr>
              </a:gs>
              <a:gs pos="70000">
                <a:srgbClr val="FAFAFA"/>
              </a:gs>
            </a:gsLst>
            <a:lin ang="8100000" scaled="1"/>
            <a:tileRect/>
          </a:gradFill>
          <a:ln w="25400">
            <a:solidFill>
              <a:schemeClr val="bg1"/>
            </a:solidFill>
          </a:ln>
          <a:effectLst>
            <a:outerShdw blurRad="254000" dist="1270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00"/>
          </a:p>
        </p:txBody>
      </p:sp>
      <p:sp>
        <p:nvSpPr>
          <p:cNvPr id="2" name="弧形 1"/>
          <p:cNvSpPr/>
          <p:nvPr/>
        </p:nvSpPr>
        <p:spPr>
          <a:xfrm>
            <a:off x="3572520" y="731273"/>
            <a:ext cx="5125952" cy="5126619"/>
          </a:xfrm>
          <a:prstGeom prst="arc">
            <a:avLst>
              <a:gd name="adj1" fmla="val 16200000"/>
              <a:gd name="adj2" fmla="val 2420510"/>
            </a:avLst>
          </a:prstGeom>
          <a:ln w="25400">
            <a:solidFill>
              <a:srgbClr val="C0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sp>
        <p:nvSpPr>
          <p:cNvPr id="12" name="弧形 11"/>
          <p:cNvSpPr/>
          <p:nvPr/>
        </p:nvSpPr>
        <p:spPr>
          <a:xfrm flipH="1" flipV="1">
            <a:off x="3572520" y="731273"/>
            <a:ext cx="5125952" cy="5126619"/>
          </a:xfrm>
          <a:prstGeom prst="arc">
            <a:avLst>
              <a:gd name="adj1" fmla="val 18128240"/>
              <a:gd name="adj2" fmla="val 2142810"/>
            </a:avLst>
          </a:prstGeom>
          <a:ln w="25400">
            <a:solidFill>
              <a:srgbClr val="C0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4094942" y="2643182"/>
            <a:ext cx="4133648" cy="1354213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algn="ctr"/>
            <a:r>
              <a:rPr lang="zh-CN" altLang="en-US" sz="8000" b="1" dirty="0" smtClean="0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rPr>
              <a:t>第</a:t>
            </a:r>
            <a:r>
              <a:rPr lang="en-US" altLang="zh-CN" sz="8000" b="1" dirty="0" smtClean="0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rPr>
              <a:t>14</a:t>
            </a:r>
            <a:r>
              <a:rPr lang="zh-CN" altLang="en-US" sz="8000" b="1" dirty="0" smtClean="0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rPr>
              <a:t>天</a:t>
            </a:r>
            <a:endParaRPr lang="en-US" altLang="zh-CN" sz="8000" b="1" dirty="0" smtClean="0">
              <a:solidFill>
                <a:srgbClr val="C00000"/>
              </a:solidFill>
              <a:latin typeface="思源黑体 CN Regular" pitchFamily="34" charset="-122"/>
              <a:ea typeface="思源黑体 CN Regular" pitchFamily="34" charset="-122"/>
            </a:endParaRPr>
          </a:p>
        </p:txBody>
      </p:sp>
      <p:pic>
        <p:nvPicPr>
          <p:cNvPr id="1026" name="Picture 2" descr="G:\素材素材\鼠png\1 (5)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-548528" y="1357298"/>
            <a:ext cx="4953032" cy="3714719"/>
          </a:xfrm>
          <a:prstGeom prst="rect">
            <a:avLst/>
          </a:prstGeom>
          <a:noFill/>
        </p:spPr>
      </p:pic>
      <p:pic>
        <p:nvPicPr>
          <p:cNvPr id="1027" name="Picture 3" descr="G:\素材素材\鼠png\1 (4)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23966" y="1178706"/>
            <a:ext cx="5715040" cy="4286216"/>
          </a:xfrm>
          <a:prstGeom prst="rect">
            <a:avLst/>
          </a:prstGeom>
          <a:noFill/>
        </p:spPr>
      </p:pic>
      <p:pic>
        <p:nvPicPr>
          <p:cNvPr id="10" name="图片 19"/>
          <p:cNvPicPr>
            <a:picLocks noChangeAspect="1"/>
          </p:cNvPicPr>
          <p:nvPr/>
        </p:nvPicPr>
        <p:blipFill>
          <a:blip r:embed="rId3" cstate="print"/>
          <a:srcRect t="42577" b="33920"/>
          <a:stretch>
            <a:fillRect/>
          </a:stretch>
        </p:blipFill>
        <p:spPr bwMode="auto">
          <a:xfrm>
            <a:off x="-1587" y="5857892"/>
            <a:ext cx="12192000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2" grpId="0" animBg="1"/>
      <p:bldP spid="17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21"/>
          <p:cNvGrpSpPr/>
          <p:nvPr/>
        </p:nvGrpSpPr>
        <p:grpSpPr>
          <a:xfrm>
            <a:off x="863488" y="321008"/>
            <a:ext cx="10375254" cy="1007767"/>
            <a:chOff x="4555084" y="1092328"/>
            <a:chExt cx="7537939" cy="1150809"/>
          </a:xfrm>
        </p:grpSpPr>
        <p:pic>
          <p:nvPicPr>
            <p:cNvPr id="175" name="图片 174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>
              <a:off x="4926460" y="2041830"/>
              <a:ext cx="3646270" cy="201307"/>
            </a:xfrm>
            <a:prstGeom prst="rect">
              <a:avLst/>
            </a:prstGeom>
          </p:spPr>
        </p:pic>
        <p:grpSp>
          <p:nvGrpSpPr>
            <p:cNvPr id="3" name="组合 123"/>
            <p:cNvGrpSpPr/>
            <p:nvPr/>
          </p:nvGrpSpPr>
          <p:grpSpPr>
            <a:xfrm>
              <a:off x="4555084" y="1092328"/>
              <a:ext cx="7537939" cy="974451"/>
              <a:chOff x="4555084" y="1092328"/>
              <a:chExt cx="7537939" cy="974451"/>
            </a:xfrm>
          </p:grpSpPr>
          <p:pic>
            <p:nvPicPr>
              <p:cNvPr id="179" name="图片 178"/>
              <p:cNvPicPr>
                <a:picLocks noChangeAspect="1"/>
              </p:cNvPicPr>
              <p:nvPr/>
            </p:nvPicPr>
            <p:blipFill rotWithShape="1">
              <a:blip r:embed="rId1" cstate="print">
                <a:extLst>
                  <a:ext uri="{BEBA8EAE-BF5A-486C-A8C5-ECC9F3942E4B}">
                    <a14:imgProps xmlns:a14="http://schemas.microsoft.com/office/drawing/2010/main">
                      <a14:imgLayer r:embed="rId2">
                        <a14:imgEffect>
                          <a14:saturation sat="66000"/>
                        </a14:imgEffect>
                      </a14:imgLayer>
                    </a14:imgProps>
                  </a:ext>
                </a:extLst>
              </a:blip>
              <a:srcRect t="76775"/>
              <a:stretch>
                <a:fillRect/>
              </a:stretch>
            </p:blipFill>
            <p:spPr>
              <a:xfrm rot="16200000">
                <a:off x="8600149" y="1414521"/>
                <a:ext cx="958122" cy="346394"/>
              </a:xfrm>
              <a:prstGeom prst="rect">
                <a:avLst/>
              </a:prstGeom>
            </p:spPr>
          </p:pic>
          <p:sp>
            <p:nvSpPr>
              <p:cNvPr id="180" name="圆角矩形 179"/>
              <p:cNvSpPr/>
              <p:nvPr/>
            </p:nvSpPr>
            <p:spPr>
              <a:xfrm>
                <a:off x="4555084" y="1092328"/>
                <a:ext cx="7537939" cy="924163"/>
              </a:xfrm>
              <a:prstGeom prst="roundRect">
                <a:avLst>
                  <a:gd name="adj" fmla="val 9218"/>
                </a:avLst>
              </a:prstGeom>
              <a:solidFill>
                <a:srgbClr val="C00000"/>
              </a:solidFill>
              <a:ln>
                <a:noFill/>
              </a:ln>
              <a:effectLst>
                <a:outerShdw blurRad="76200" dist="38100" dir="2700000" algn="tl" rotWithShape="0">
                  <a:prstClr val="black">
                    <a:alpha val="1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bg1"/>
                  </a:solidFill>
                  <a:ea typeface="思源黑体 CN Regular" pitchFamily="34" charset="-122"/>
                </a:endParaRPr>
              </a:p>
            </p:txBody>
          </p:sp>
        </p:grpSp>
      </p:grpSp>
      <p:sp>
        <p:nvSpPr>
          <p:cNvPr id="182" name="矩形 181"/>
          <p:cNvSpPr/>
          <p:nvPr/>
        </p:nvSpPr>
        <p:spPr>
          <a:xfrm>
            <a:off x="1594612" y="538443"/>
            <a:ext cx="9429816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人生中的打击究竟会对你产生怎样的影响，最终决定权在你手中</a:t>
            </a:r>
            <a:endParaRPr lang="zh-CN" altLang="en-US" sz="2000" dirty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grpSp>
        <p:nvGrpSpPr>
          <p:cNvPr id="4" name="组合 797"/>
          <p:cNvGrpSpPr/>
          <p:nvPr/>
        </p:nvGrpSpPr>
        <p:grpSpPr bwMode="auto">
          <a:xfrm>
            <a:off x="308728" y="214290"/>
            <a:ext cx="1308860" cy="1008080"/>
            <a:chOff x="7502850" y="1762125"/>
            <a:chExt cx="4027488" cy="3060700"/>
          </a:xfrm>
        </p:grpSpPr>
        <p:sp>
          <p:nvSpPr>
            <p:cNvPr id="185" name="Freeform 10"/>
            <p:cNvSpPr/>
            <p:nvPr/>
          </p:nvSpPr>
          <p:spPr bwMode="auto">
            <a:xfrm>
              <a:off x="7502850" y="1762125"/>
              <a:ext cx="4027488" cy="3060700"/>
            </a:xfrm>
            <a:custGeom>
              <a:avLst/>
              <a:gdLst>
                <a:gd name="T0" fmla="*/ 421 w 1072"/>
                <a:gd name="T1" fmla="*/ 1 h 815"/>
                <a:gd name="T2" fmla="*/ 407 w 1072"/>
                <a:gd name="T3" fmla="*/ 0 h 815"/>
                <a:gd name="T4" fmla="*/ 398 w 1072"/>
                <a:gd name="T5" fmla="*/ 1 h 815"/>
                <a:gd name="T6" fmla="*/ 389 w 1072"/>
                <a:gd name="T7" fmla="*/ 1 h 815"/>
                <a:gd name="T8" fmla="*/ 0 w 1072"/>
                <a:gd name="T9" fmla="*/ 408 h 815"/>
                <a:gd name="T10" fmla="*/ 389 w 1072"/>
                <a:gd name="T11" fmla="*/ 815 h 815"/>
                <a:gd name="T12" fmla="*/ 398 w 1072"/>
                <a:gd name="T13" fmla="*/ 815 h 815"/>
                <a:gd name="T14" fmla="*/ 407 w 1072"/>
                <a:gd name="T15" fmla="*/ 815 h 815"/>
                <a:gd name="T16" fmla="*/ 421 w 1072"/>
                <a:gd name="T17" fmla="*/ 815 h 815"/>
                <a:gd name="T18" fmla="*/ 1072 w 1072"/>
                <a:gd name="T19" fmla="*/ 408 h 815"/>
                <a:gd name="T20" fmla="*/ 421 w 1072"/>
                <a:gd name="T21" fmla="*/ 1 h 8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72" h="815">
                  <a:moveTo>
                    <a:pt x="421" y="1"/>
                  </a:moveTo>
                  <a:cubicBezTo>
                    <a:pt x="416" y="0"/>
                    <a:pt x="412" y="0"/>
                    <a:pt x="407" y="0"/>
                  </a:cubicBezTo>
                  <a:cubicBezTo>
                    <a:pt x="404" y="0"/>
                    <a:pt x="401" y="0"/>
                    <a:pt x="398" y="1"/>
                  </a:cubicBezTo>
                  <a:cubicBezTo>
                    <a:pt x="395" y="1"/>
                    <a:pt x="392" y="1"/>
                    <a:pt x="389" y="1"/>
                  </a:cubicBezTo>
                  <a:cubicBezTo>
                    <a:pt x="173" y="11"/>
                    <a:pt x="0" y="189"/>
                    <a:pt x="0" y="408"/>
                  </a:cubicBezTo>
                  <a:cubicBezTo>
                    <a:pt x="0" y="627"/>
                    <a:pt x="173" y="805"/>
                    <a:pt x="389" y="815"/>
                  </a:cubicBezTo>
                  <a:cubicBezTo>
                    <a:pt x="392" y="815"/>
                    <a:pt x="395" y="815"/>
                    <a:pt x="398" y="815"/>
                  </a:cubicBezTo>
                  <a:cubicBezTo>
                    <a:pt x="401" y="815"/>
                    <a:pt x="404" y="815"/>
                    <a:pt x="407" y="815"/>
                  </a:cubicBezTo>
                  <a:cubicBezTo>
                    <a:pt x="412" y="815"/>
                    <a:pt x="416" y="815"/>
                    <a:pt x="421" y="815"/>
                  </a:cubicBezTo>
                  <a:cubicBezTo>
                    <a:pt x="821" y="806"/>
                    <a:pt x="1072" y="408"/>
                    <a:pt x="1072" y="408"/>
                  </a:cubicBezTo>
                  <a:cubicBezTo>
                    <a:pt x="1072" y="408"/>
                    <a:pt x="821" y="9"/>
                    <a:pt x="421" y="1"/>
                  </a:cubicBezTo>
                  <a:close/>
                </a:path>
              </a:pathLst>
            </a:custGeom>
            <a:gradFill>
              <a:gsLst>
                <a:gs pos="0">
                  <a:srgbClr val="DADADA"/>
                </a:gs>
                <a:gs pos="100000">
                  <a:sysClr val="window" lastClr="FFFFFF"/>
                </a:gs>
              </a:gsLst>
              <a:lin ang="5400000" scaled="1"/>
            </a:gradFill>
            <a:ln w="28575" cap="flat">
              <a:gradFill>
                <a:gsLst>
                  <a:gs pos="0">
                    <a:sysClr val="window" lastClr="FFFFFF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228600" dir="5400000" algn="t" rotWithShape="0">
                <a:sysClr val="windowText" lastClr="000000">
                  <a:lumMod val="85000"/>
                  <a:lumOff val="15000"/>
                  <a:alpha val="28000"/>
                </a:sysClr>
              </a:outerShdw>
            </a:effectLst>
          </p:spPr>
          <p:txBody>
            <a:bodyPr/>
            <a:lstStyle/>
            <a:p>
              <a:pPr defTabSz="1218565" fontAlgn="auto">
                <a:defRPr/>
              </a:pPr>
              <a:endParaRPr lang="zh-CN" altLang="en-US" sz="2400" b="1" kern="0" noProof="1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endParaRPr>
            </a:p>
          </p:txBody>
        </p:sp>
        <p:sp>
          <p:nvSpPr>
            <p:cNvPr id="188" name="Freeform 17"/>
            <p:cNvSpPr/>
            <p:nvPr/>
          </p:nvSpPr>
          <p:spPr bwMode="auto">
            <a:xfrm>
              <a:off x="7752881" y="1987550"/>
              <a:ext cx="3527425" cy="2609850"/>
            </a:xfrm>
            <a:custGeom>
              <a:avLst/>
              <a:gdLst>
                <a:gd name="T0" fmla="*/ 346 w 939"/>
                <a:gd name="T1" fmla="*/ 695 h 695"/>
                <a:gd name="T2" fmla="*/ 340 w 939"/>
                <a:gd name="T3" fmla="*/ 695 h 695"/>
                <a:gd name="T4" fmla="*/ 340 w 939"/>
                <a:gd name="T5" fmla="*/ 695 h 695"/>
                <a:gd name="T6" fmla="*/ 333 w 939"/>
                <a:gd name="T7" fmla="*/ 695 h 695"/>
                <a:gd name="T8" fmla="*/ 332 w 939"/>
                <a:gd name="T9" fmla="*/ 695 h 695"/>
                <a:gd name="T10" fmla="*/ 0 w 939"/>
                <a:gd name="T11" fmla="*/ 348 h 695"/>
                <a:gd name="T12" fmla="*/ 332 w 939"/>
                <a:gd name="T13" fmla="*/ 1 h 695"/>
                <a:gd name="T14" fmla="*/ 333 w 939"/>
                <a:gd name="T15" fmla="*/ 1 h 695"/>
                <a:gd name="T16" fmla="*/ 339 w 939"/>
                <a:gd name="T17" fmla="*/ 0 h 695"/>
                <a:gd name="T18" fmla="*/ 340 w 939"/>
                <a:gd name="T19" fmla="*/ 0 h 695"/>
                <a:gd name="T20" fmla="*/ 346 w 939"/>
                <a:gd name="T21" fmla="*/ 0 h 695"/>
                <a:gd name="T22" fmla="*/ 349 w 939"/>
                <a:gd name="T23" fmla="*/ 0 h 695"/>
                <a:gd name="T24" fmla="*/ 358 w 939"/>
                <a:gd name="T25" fmla="*/ 0 h 695"/>
                <a:gd name="T26" fmla="*/ 360 w 939"/>
                <a:gd name="T27" fmla="*/ 1 h 695"/>
                <a:gd name="T28" fmla="*/ 794 w 939"/>
                <a:gd name="T29" fmla="*/ 190 h 695"/>
                <a:gd name="T30" fmla="*/ 939 w 939"/>
                <a:gd name="T31" fmla="*/ 348 h 695"/>
                <a:gd name="T32" fmla="*/ 794 w 939"/>
                <a:gd name="T33" fmla="*/ 505 h 695"/>
                <a:gd name="T34" fmla="*/ 360 w 939"/>
                <a:gd name="T35" fmla="*/ 695 h 695"/>
                <a:gd name="T36" fmla="*/ 358 w 939"/>
                <a:gd name="T37" fmla="*/ 695 h 695"/>
                <a:gd name="T38" fmla="*/ 348 w 939"/>
                <a:gd name="T39" fmla="*/ 695 h 695"/>
                <a:gd name="T40" fmla="*/ 346 w 939"/>
                <a:gd name="T41" fmla="*/ 695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39" h="695">
                  <a:moveTo>
                    <a:pt x="346" y="695"/>
                  </a:moveTo>
                  <a:cubicBezTo>
                    <a:pt x="344" y="695"/>
                    <a:pt x="342" y="695"/>
                    <a:pt x="340" y="695"/>
                  </a:cubicBezTo>
                  <a:cubicBezTo>
                    <a:pt x="340" y="695"/>
                    <a:pt x="340" y="695"/>
                    <a:pt x="340" y="695"/>
                  </a:cubicBezTo>
                  <a:cubicBezTo>
                    <a:pt x="338" y="695"/>
                    <a:pt x="336" y="695"/>
                    <a:pt x="333" y="695"/>
                  </a:cubicBezTo>
                  <a:cubicBezTo>
                    <a:pt x="332" y="695"/>
                    <a:pt x="332" y="695"/>
                    <a:pt x="332" y="695"/>
                  </a:cubicBezTo>
                  <a:cubicBezTo>
                    <a:pt x="146" y="686"/>
                    <a:pt x="0" y="534"/>
                    <a:pt x="0" y="348"/>
                  </a:cubicBezTo>
                  <a:cubicBezTo>
                    <a:pt x="0" y="161"/>
                    <a:pt x="146" y="9"/>
                    <a:pt x="332" y="1"/>
                  </a:cubicBezTo>
                  <a:cubicBezTo>
                    <a:pt x="333" y="1"/>
                    <a:pt x="333" y="1"/>
                    <a:pt x="333" y="1"/>
                  </a:cubicBezTo>
                  <a:cubicBezTo>
                    <a:pt x="335" y="1"/>
                    <a:pt x="337" y="0"/>
                    <a:pt x="339" y="0"/>
                  </a:cubicBezTo>
                  <a:cubicBezTo>
                    <a:pt x="340" y="0"/>
                    <a:pt x="340" y="0"/>
                    <a:pt x="340" y="0"/>
                  </a:cubicBezTo>
                  <a:cubicBezTo>
                    <a:pt x="342" y="0"/>
                    <a:pt x="344" y="0"/>
                    <a:pt x="346" y="0"/>
                  </a:cubicBezTo>
                  <a:cubicBezTo>
                    <a:pt x="349" y="0"/>
                    <a:pt x="349" y="0"/>
                    <a:pt x="349" y="0"/>
                  </a:cubicBezTo>
                  <a:cubicBezTo>
                    <a:pt x="352" y="0"/>
                    <a:pt x="355" y="0"/>
                    <a:pt x="358" y="0"/>
                  </a:cubicBezTo>
                  <a:cubicBezTo>
                    <a:pt x="360" y="1"/>
                    <a:pt x="360" y="1"/>
                    <a:pt x="360" y="1"/>
                  </a:cubicBezTo>
                  <a:cubicBezTo>
                    <a:pt x="510" y="4"/>
                    <a:pt x="656" y="68"/>
                    <a:pt x="794" y="190"/>
                  </a:cubicBezTo>
                  <a:cubicBezTo>
                    <a:pt x="862" y="251"/>
                    <a:pt x="912" y="312"/>
                    <a:pt x="939" y="348"/>
                  </a:cubicBezTo>
                  <a:cubicBezTo>
                    <a:pt x="912" y="384"/>
                    <a:pt x="862" y="445"/>
                    <a:pt x="794" y="505"/>
                  </a:cubicBezTo>
                  <a:cubicBezTo>
                    <a:pt x="656" y="628"/>
                    <a:pt x="510" y="692"/>
                    <a:pt x="360" y="695"/>
                  </a:cubicBezTo>
                  <a:cubicBezTo>
                    <a:pt x="358" y="695"/>
                    <a:pt x="358" y="695"/>
                    <a:pt x="358" y="695"/>
                  </a:cubicBezTo>
                  <a:cubicBezTo>
                    <a:pt x="355" y="695"/>
                    <a:pt x="352" y="695"/>
                    <a:pt x="348" y="695"/>
                  </a:cubicBezTo>
                  <a:cubicBezTo>
                    <a:pt x="347" y="695"/>
                    <a:pt x="347" y="695"/>
                    <a:pt x="346" y="695"/>
                  </a:cubicBezTo>
                  <a:close/>
                </a:path>
              </a:pathLst>
            </a:custGeom>
            <a:gradFill>
              <a:gsLst>
                <a:gs pos="0">
                  <a:srgbClr val="DADADA"/>
                </a:gs>
                <a:gs pos="100000">
                  <a:sysClr val="window" lastClr="FFFFFF"/>
                </a:gs>
              </a:gsLst>
              <a:lin ang="5400000" scaled="1"/>
            </a:gradFill>
            <a:ln w="28575" cap="flat">
              <a:gradFill>
                <a:gsLst>
                  <a:gs pos="0">
                    <a:sysClr val="window" lastClr="FFFFFF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228600" dir="5400000" algn="t" rotWithShape="0">
                <a:sysClr val="windowText" lastClr="000000">
                  <a:lumMod val="85000"/>
                  <a:lumOff val="15000"/>
                  <a:alpha val="28000"/>
                </a:sysClr>
              </a:outerShdw>
            </a:effectLst>
          </p:spPr>
          <p:txBody>
            <a:bodyPr/>
            <a:lstStyle/>
            <a:p>
              <a:pPr defTabSz="1218565" fontAlgn="auto">
                <a:defRPr/>
              </a:pPr>
              <a:endParaRPr lang="zh-CN" altLang="en-US" sz="2400" b="1" kern="0" noProof="1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endParaRPr>
            </a:p>
          </p:txBody>
        </p:sp>
      </p:grpSp>
      <p:sp>
        <p:nvSpPr>
          <p:cNvPr id="189" name="文本框 808"/>
          <p:cNvSpPr txBox="1">
            <a:spLocks noChangeArrowheads="1"/>
          </p:cNvSpPr>
          <p:nvPr/>
        </p:nvSpPr>
        <p:spPr bwMode="auto">
          <a:xfrm>
            <a:off x="381053" y="415357"/>
            <a:ext cx="1022221" cy="58475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14" tIns="45708" rIns="91414" bIns="45708">
            <a:spAutoFit/>
          </a:bodyPr>
          <a:lstStyle/>
          <a:p>
            <a:pPr algn="ctr" defTabSz="1219200"/>
            <a:r>
              <a:rPr lang="en-US" altLang="zh-CN" sz="3200" b="1" dirty="0" smtClean="0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rPr>
              <a:t>14</a:t>
            </a:r>
            <a:endParaRPr lang="zh-CN" altLang="en-US" sz="3200" b="1" dirty="0">
              <a:solidFill>
                <a:srgbClr val="C00000"/>
              </a:solidFill>
              <a:latin typeface="思源黑体 CN Regular" pitchFamily="34" charset="-122"/>
              <a:ea typeface="思源黑体 CN Regular" pitchFamily="34" charset="-122"/>
            </a:endParaRPr>
          </a:p>
        </p:txBody>
      </p:sp>
      <p:sp>
        <p:nvSpPr>
          <p:cNvPr id="190" name="圆角矩形 189"/>
          <p:cNvSpPr/>
          <p:nvPr/>
        </p:nvSpPr>
        <p:spPr>
          <a:xfrm>
            <a:off x="1611577" y="1857364"/>
            <a:ext cx="5218792" cy="4558415"/>
          </a:xfrm>
          <a:prstGeom prst="roundRect">
            <a:avLst>
              <a:gd name="adj" fmla="val 4670"/>
            </a:avLst>
          </a:prstGeom>
          <a:solidFill>
            <a:srgbClr val="C00000"/>
          </a:solidFill>
          <a:ln w="22225">
            <a:gradFill flip="none" rotWithShape="1">
              <a:gsLst>
                <a:gs pos="0">
                  <a:schemeClr val="bg1">
                    <a:lumMod val="65000"/>
                  </a:schemeClr>
                </a:gs>
                <a:gs pos="100000">
                  <a:schemeClr val="tx1">
                    <a:lumMod val="85000"/>
                    <a:lumOff val="15000"/>
                  </a:schemeClr>
                </a:gs>
              </a:gsLst>
              <a:lin ang="2700000" scaled="1"/>
              <a:tileRect/>
            </a:gradFill>
          </a:ln>
          <a:effectLst>
            <a:outerShdw blurRad="1397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2" name="圆角矩形 191"/>
          <p:cNvSpPr/>
          <p:nvPr/>
        </p:nvSpPr>
        <p:spPr>
          <a:xfrm>
            <a:off x="2023240" y="2571744"/>
            <a:ext cx="4429156" cy="3499263"/>
          </a:xfrm>
          <a:prstGeom prst="roundRect">
            <a:avLst>
              <a:gd name="adj" fmla="val 3438"/>
            </a:avLst>
          </a:prstGeom>
          <a:blipFill dpi="0" rotWithShape="1">
            <a:blip r:embed="rId3" cstate="print"/>
            <a:srcRect/>
            <a:tile tx="-19050" ty="0" sx="100000" sy="100000" flip="none" algn="ctr"/>
          </a:blipFill>
          <a:ln w="25400">
            <a:noFill/>
          </a:ln>
          <a:effectLst>
            <a:outerShdw blurRad="177800" dist="889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4" name="TextBox 193"/>
          <p:cNvSpPr txBox="1"/>
          <p:nvPr/>
        </p:nvSpPr>
        <p:spPr>
          <a:xfrm>
            <a:off x="1666050" y="1928802"/>
            <a:ext cx="5000660" cy="615541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pPr algn="ctr"/>
            <a:r>
              <a:rPr lang="zh-CN" altLang="en-US" sz="3200" b="1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小故事</a:t>
            </a:r>
            <a:endParaRPr lang="zh-CN" altLang="en-US" sz="3200" b="1" dirty="0" smtClean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195" name="TextBox 194"/>
          <p:cNvSpPr txBox="1"/>
          <p:nvPr/>
        </p:nvSpPr>
        <p:spPr>
          <a:xfrm>
            <a:off x="2237554" y="3000372"/>
            <a:ext cx="3857652" cy="2708422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 smtClean="0">
                <a:latin typeface="思源黑体 CN Bold" pitchFamily="34" charset="-122"/>
                <a:ea typeface="思源黑体 CN Bold" pitchFamily="34" charset="-122"/>
              </a:rPr>
              <a:t>许多人走不出人生各个不同阶段或大或小的阴影，并非因他们天生的个人条件差，而是他们没有耐心</a:t>
            </a:r>
            <a:r>
              <a:rPr lang="zh-CN" altLang="en-US" sz="3200" dirty="0" smtClean="0">
                <a:latin typeface="思源黑体 CN Bold" pitchFamily="34" charset="-122"/>
                <a:ea typeface="思源黑体 CN Bold" pitchFamily="34" charset="-122"/>
              </a:rPr>
              <a:t>找准一个方向</a:t>
            </a:r>
            <a:r>
              <a:rPr lang="zh-CN" altLang="en-US" sz="2000" dirty="0" smtClean="0">
                <a:latin typeface="思源黑体 CN Bold" pitchFamily="34" charset="-122"/>
                <a:ea typeface="思源黑体 CN Bold" pitchFamily="34" charset="-122"/>
              </a:rPr>
              <a:t>，一步步向前，直到出现新的洞天</a:t>
            </a:r>
            <a:endParaRPr lang="zh-CN" altLang="en-US" sz="2000" dirty="0">
              <a:latin typeface="思源黑体 CN Bold" pitchFamily="34" charset="-122"/>
              <a:ea typeface="思源黑体 CN Bold" pitchFamily="34" charset="-122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6776" y="1928802"/>
            <a:ext cx="3929090" cy="4357718"/>
          </a:xfrm>
          <a:prstGeom prst="rect">
            <a:avLst/>
          </a:prstGeom>
        </p:spPr>
      </p:pic>
    </p:spTree>
  </p:cSld>
  <p:clrMapOvr>
    <a:masterClrMapping/>
  </p:clrMapOvr>
  <p:transition spd="slow" advTm="8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0" grpId="0" animBg="1"/>
      <p:bldP spid="192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084" name="图片 64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6095206" y="1457348"/>
            <a:ext cx="4540102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" name="文本框 14"/>
          <p:cNvSpPr txBox="1">
            <a:spLocks noChangeArrowheads="1"/>
          </p:cNvSpPr>
          <p:nvPr/>
        </p:nvSpPr>
        <p:spPr bwMode="auto">
          <a:xfrm>
            <a:off x="6553861" y="2485964"/>
            <a:ext cx="3412073" cy="55559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38" tIns="45719" rIns="91438" bIns="45719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700" b="1" dirty="0" smtClean="0">
                <a:latin typeface="思源黑体 CN Regular" pitchFamily="34" charset="-122"/>
                <a:ea typeface="思源黑体 CN Regular" pitchFamily="34" charset="-122"/>
              </a:rPr>
              <a:t>做更好的自己</a:t>
            </a:r>
            <a:endParaRPr lang="zh-CN" altLang="en-US" sz="2700" b="1" dirty="0">
              <a:latin typeface="思源黑体 CN Regular" pitchFamily="34" charset="-122"/>
              <a:ea typeface="思源黑体 CN Regular" pitchFamily="3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738147" y="3278229"/>
            <a:ext cx="3214711" cy="2280805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 smtClean="0">
                <a:latin typeface="思源黑体 CN Bold" pitchFamily="34" charset="-122"/>
                <a:ea typeface="思源黑体 CN Bold" pitchFamily="34" charset="-122"/>
              </a:rPr>
              <a:t>我们很擅长记忆并强化我们没做好的事情，以及我们抱怨的事情，这样永远走不出阴霾</a:t>
            </a:r>
            <a:endParaRPr lang="zh-CN" altLang="en-US" sz="2400" dirty="0">
              <a:latin typeface="思源黑体 CN Bold" pitchFamily="34" charset="-122"/>
              <a:ea typeface="思源黑体 CN Bold" pitchFamily="34" charset="-122"/>
            </a:endParaRPr>
          </a:p>
        </p:txBody>
      </p:sp>
      <p:grpSp>
        <p:nvGrpSpPr>
          <p:cNvPr id="2" name="组合 121"/>
          <p:cNvGrpSpPr/>
          <p:nvPr/>
        </p:nvGrpSpPr>
        <p:grpSpPr>
          <a:xfrm>
            <a:off x="863488" y="321008"/>
            <a:ext cx="10375254" cy="1007767"/>
            <a:chOff x="4555084" y="1092328"/>
            <a:chExt cx="7537939" cy="1150809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>
              <a:off x="4926460" y="2041830"/>
              <a:ext cx="3646270" cy="201307"/>
            </a:xfrm>
            <a:prstGeom prst="rect">
              <a:avLst/>
            </a:prstGeom>
          </p:spPr>
        </p:pic>
        <p:grpSp>
          <p:nvGrpSpPr>
            <p:cNvPr id="3" name="组合 123"/>
            <p:cNvGrpSpPr/>
            <p:nvPr/>
          </p:nvGrpSpPr>
          <p:grpSpPr>
            <a:xfrm>
              <a:off x="4555084" y="1092328"/>
              <a:ext cx="7537939" cy="974451"/>
              <a:chOff x="4555084" y="1092328"/>
              <a:chExt cx="7537939" cy="974451"/>
            </a:xfrm>
          </p:grpSpPr>
          <p:pic>
            <p:nvPicPr>
              <p:cNvPr id="25" name="图片 24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66000"/>
                        </a14:imgEffect>
                      </a14:imgLayer>
                    </a14:imgProps>
                  </a:ext>
                </a:extLst>
              </a:blip>
              <a:srcRect t="76775"/>
              <a:stretch>
                <a:fillRect/>
              </a:stretch>
            </p:blipFill>
            <p:spPr>
              <a:xfrm rot="16200000">
                <a:off x="8600149" y="1414521"/>
                <a:ext cx="958122" cy="346394"/>
              </a:xfrm>
              <a:prstGeom prst="rect">
                <a:avLst/>
              </a:prstGeom>
            </p:spPr>
          </p:pic>
          <p:sp>
            <p:nvSpPr>
              <p:cNvPr id="26" name="圆角矩形 25"/>
              <p:cNvSpPr/>
              <p:nvPr/>
            </p:nvSpPr>
            <p:spPr>
              <a:xfrm>
                <a:off x="4555084" y="1092328"/>
                <a:ext cx="7537939" cy="924163"/>
              </a:xfrm>
              <a:prstGeom prst="roundRect">
                <a:avLst>
                  <a:gd name="adj" fmla="val 9218"/>
                </a:avLst>
              </a:prstGeom>
              <a:solidFill>
                <a:srgbClr val="C00000"/>
              </a:solidFill>
              <a:ln>
                <a:noFill/>
              </a:ln>
              <a:effectLst>
                <a:outerShdw blurRad="76200" dist="38100" dir="2700000" algn="tl" rotWithShape="0">
                  <a:prstClr val="black">
                    <a:alpha val="1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bg1"/>
                  </a:solidFill>
                  <a:ea typeface="思源黑体 CN Regular" pitchFamily="34" charset="-122"/>
                </a:endParaRPr>
              </a:p>
            </p:txBody>
          </p:sp>
        </p:grpSp>
      </p:grpSp>
      <p:sp>
        <p:nvSpPr>
          <p:cNvPr id="27" name="矩形 26"/>
          <p:cNvSpPr/>
          <p:nvPr/>
        </p:nvSpPr>
        <p:spPr>
          <a:xfrm>
            <a:off x="1594612" y="538443"/>
            <a:ext cx="942981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人生中的打击究竟会对你产生怎样的影响，最终决定权在你手中</a:t>
            </a:r>
            <a:endParaRPr lang="zh-CN" altLang="en-US" sz="2000" dirty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grpSp>
        <p:nvGrpSpPr>
          <p:cNvPr id="4" name="组合 797"/>
          <p:cNvGrpSpPr/>
          <p:nvPr/>
        </p:nvGrpSpPr>
        <p:grpSpPr bwMode="auto">
          <a:xfrm>
            <a:off x="308728" y="214290"/>
            <a:ext cx="1308860" cy="1008080"/>
            <a:chOff x="7502850" y="1762125"/>
            <a:chExt cx="4027488" cy="3060700"/>
          </a:xfrm>
        </p:grpSpPr>
        <p:sp>
          <p:nvSpPr>
            <p:cNvPr id="29" name="Freeform 10"/>
            <p:cNvSpPr/>
            <p:nvPr/>
          </p:nvSpPr>
          <p:spPr bwMode="auto">
            <a:xfrm>
              <a:off x="7502850" y="1762125"/>
              <a:ext cx="4027488" cy="3060700"/>
            </a:xfrm>
            <a:custGeom>
              <a:avLst/>
              <a:gdLst>
                <a:gd name="T0" fmla="*/ 421 w 1072"/>
                <a:gd name="T1" fmla="*/ 1 h 815"/>
                <a:gd name="T2" fmla="*/ 407 w 1072"/>
                <a:gd name="T3" fmla="*/ 0 h 815"/>
                <a:gd name="T4" fmla="*/ 398 w 1072"/>
                <a:gd name="T5" fmla="*/ 1 h 815"/>
                <a:gd name="T6" fmla="*/ 389 w 1072"/>
                <a:gd name="T7" fmla="*/ 1 h 815"/>
                <a:gd name="T8" fmla="*/ 0 w 1072"/>
                <a:gd name="T9" fmla="*/ 408 h 815"/>
                <a:gd name="T10" fmla="*/ 389 w 1072"/>
                <a:gd name="T11" fmla="*/ 815 h 815"/>
                <a:gd name="T12" fmla="*/ 398 w 1072"/>
                <a:gd name="T13" fmla="*/ 815 h 815"/>
                <a:gd name="T14" fmla="*/ 407 w 1072"/>
                <a:gd name="T15" fmla="*/ 815 h 815"/>
                <a:gd name="T16" fmla="*/ 421 w 1072"/>
                <a:gd name="T17" fmla="*/ 815 h 815"/>
                <a:gd name="T18" fmla="*/ 1072 w 1072"/>
                <a:gd name="T19" fmla="*/ 408 h 815"/>
                <a:gd name="T20" fmla="*/ 421 w 1072"/>
                <a:gd name="T21" fmla="*/ 1 h 8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72" h="815">
                  <a:moveTo>
                    <a:pt x="421" y="1"/>
                  </a:moveTo>
                  <a:cubicBezTo>
                    <a:pt x="416" y="0"/>
                    <a:pt x="412" y="0"/>
                    <a:pt x="407" y="0"/>
                  </a:cubicBezTo>
                  <a:cubicBezTo>
                    <a:pt x="404" y="0"/>
                    <a:pt x="401" y="0"/>
                    <a:pt x="398" y="1"/>
                  </a:cubicBezTo>
                  <a:cubicBezTo>
                    <a:pt x="395" y="1"/>
                    <a:pt x="392" y="1"/>
                    <a:pt x="389" y="1"/>
                  </a:cubicBezTo>
                  <a:cubicBezTo>
                    <a:pt x="173" y="11"/>
                    <a:pt x="0" y="189"/>
                    <a:pt x="0" y="408"/>
                  </a:cubicBezTo>
                  <a:cubicBezTo>
                    <a:pt x="0" y="627"/>
                    <a:pt x="173" y="805"/>
                    <a:pt x="389" y="815"/>
                  </a:cubicBezTo>
                  <a:cubicBezTo>
                    <a:pt x="392" y="815"/>
                    <a:pt x="395" y="815"/>
                    <a:pt x="398" y="815"/>
                  </a:cubicBezTo>
                  <a:cubicBezTo>
                    <a:pt x="401" y="815"/>
                    <a:pt x="404" y="815"/>
                    <a:pt x="407" y="815"/>
                  </a:cubicBezTo>
                  <a:cubicBezTo>
                    <a:pt x="412" y="815"/>
                    <a:pt x="416" y="815"/>
                    <a:pt x="421" y="815"/>
                  </a:cubicBezTo>
                  <a:cubicBezTo>
                    <a:pt x="821" y="806"/>
                    <a:pt x="1072" y="408"/>
                    <a:pt x="1072" y="408"/>
                  </a:cubicBezTo>
                  <a:cubicBezTo>
                    <a:pt x="1072" y="408"/>
                    <a:pt x="821" y="9"/>
                    <a:pt x="421" y="1"/>
                  </a:cubicBezTo>
                  <a:close/>
                </a:path>
              </a:pathLst>
            </a:custGeom>
            <a:gradFill>
              <a:gsLst>
                <a:gs pos="0">
                  <a:srgbClr val="DADADA"/>
                </a:gs>
                <a:gs pos="100000">
                  <a:sysClr val="window" lastClr="FFFFFF"/>
                </a:gs>
              </a:gsLst>
              <a:lin ang="5400000" scaled="1"/>
            </a:gradFill>
            <a:ln w="28575" cap="flat">
              <a:gradFill>
                <a:gsLst>
                  <a:gs pos="0">
                    <a:sysClr val="window" lastClr="FFFFFF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228600" dir="5400000" algn="t" rotWithShape="0">
                <a:sysClr val="windowText" lastClr="000000">
                  <a:lumMod val="85000"/>
                  <a:lumOff val="15000"/>
                  <a:alpha val="28000"/>
                </a:sysClr>
              </a:outerShdw>
            </a:effectLst>
          </p:spPr>
          <p:txBody>
            <a:bodyPr/>
            <a:lstStyle/>
            <a:p>
              <a:pPr defTabSz="1218565" fontAlgn="auto">
                <a:defRPr/>
              </a:pPr>
              <a:endParaRPr lang="zh-CN" altLang="en-US" sz="2400" b="1" kern="0" noProof="1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endParaRPr>
            </a:p>
          </p:txBody>
        </p:sp>
        <p:sp>
          <p:nvSpPr>
            <p:cNvPr id="30" name="Freeform 17"/>
            <p:cNvSpPr/>
            <p:nvPr/>
          </p:nvSpPr>
          <p:spPr bwMode="auto">
            <a:xfrm>
              <a:off x="7752881" y="1987550"/>
              <a:ext cx="3527425" cy="2609850"/>
            </a:xfrm>
            <a:custGeom>
              <a:avLst/>
              <a:gdLst>
                <a:gd name="T0" fmla="*/ 346 w 939"/>
                <a:gd name="T1" fmla="*/ 695 h 695"/>
                <a:gd name="T2" fmla="*/ 340 w 939"/>
                <a:gd name="T3" fmla="*/ 695 h 695"/>
                <a:gd name="T4" fmla="*/ 340 w 939"/>
                <a:gd name="T5" fmla="*/ 695 h 695"/>
                <a:gd name="T6" fmla="*/ 333 w 939"/>
                <a:gd name="T7" fmla="*/ 695 h 695"/>
                <a:gd name="T8" fmla="*/ 332 w 939"/>
                <a:gd name="T9" fmla="*/ 695 h 695"/>
                <a:gd name="T10" fmla="*/ 0 w 939"/>
                <a:gd name="T11" fmla="*/ 348 h 695"/>
                <a:gd name="T12" fmla="*/ 332 w 939"/>
                <a:gd name="T13" fmla="*/ 1 h 695"/>
                <a:gd name="T14" fmla="*/ 333 w 939"/>
                <a:gd name="T15" fmla="*/ 1 h 695"/>
                <a:gd name="T16" fmla="*/ 339 w 939"/>
                <a:gd name="T17" fmla="*/ 0 h 695"/>
                <a:gd name="T18" fmla="*/ 340 w 939"/>
                <a:gd name="T19" fmla="*/ 0 h 695"/>
                <a:gd name="T20" fmla="*/ 346 w 939"/>
                <a:gd name="T21" fmla="*/ 0 h 695"/>
                <a:gd name="T22" fmla="*/ 349 w 939"/>
                <a:gd name="T23" fmla="*/ 0 h 695"/>
                <a:gd name="T24" fmla="*/ 358 w 939"/>
                <a:gd name="T25" fmla="*/ 0 h 695"/>
                <a:gd name="T26" fmla="*/ 360 w 939"/>
                <a:gd name="T27" fmla="*/ 1 h 695"/>
                <a:gd name="T28" fmla="*/ 794 w 939"/>
                <a:gd name="T29" fmla="*/ 190 h 695"/>
                <a:gd name="T30" fmla="*/ 939 w 939"/>
                <a:gd name="T31" fmla="*/ 348 h 695"/>
                <a:gd name="T32" fmla="*/ 794 w 939"/>
                <a:gd name="T33" fmla="*/ 505 h 695"/>
                <a:gd name="T34" fmla="*/ 360 w 939"/>
                <a:gd name="T35" fmla="*/ 695 h 695"/>
                <a:gd name="T36" fmla="*/ 358 w 939"/>
                <a:gd name="T37" fmla="*/ 695 h 695"/>
                <a:gd name="T38" fmla="*/ 348 w 939"/>
                <a:gd name="T39" fmla="*/ 695 h 695"/>
                <a:gd name="T40" fmla="*/ 346 w 939"/>
                <a:gd name="T41" fmla="*/ 695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39" h="695">
                  <a:moveTo>
                    <a:pt x="346" y="695"/>
                  </a:moveTo>
                  <a:cubicBezTo>
                    <a:pt x="344" y="695"/>
                    <a:pt x="342" y="695"/>
                    <a:pt x="340" y="695"/>
                  </a:cubicBezTo>
                  <a:cubicBezTo>
                    <a:pt x="340" y="695"/>
                    <a:pt x="340" y="695"/>
                    <a:pt x="340" y="695"/>
                  </a:cubicBezTo>
                  <a:cubicBezTo>
                    <a:pt x="338" y="695"/>
                    <a:pt x="336" y="695"/>
                    <a:pt x="333" y="695"/>
                  </a:cubicBezTo>
                  <a:cubicBezTo>
                    <a:pt x="332" y="695"/>
                    <a:pt x="332" y="695"/>
                    <a:pt x="332" y="695"/>
                  </a:cubicBezTo>
                  <a:cubicBezTo>
                    <a:pt x="146" y="686"/>
                    <a:pt x="0" y="534"/>
                    <a:pt x="0" y="348"/>
                  </a:cubicBezTo>
                  <a:cubicBezTo>
                    <a:pt x="0" y="161"/>
                    <a:pt x="146" y="9"/>
                    <a:pt x="332" y="1"/>
                  </a:cubicBezTo>
                  <a:cubicBezTo>
                    <a:pt x="333" y="1"/>
                    <a:pt x="333" y="1"/>
                    <a:pt x="333" y="1"/>
                  </a:cubicBezTo>
                  <a:cubicBezTo>
                    <a:pt x="335" y="1"/>
                    <a:pt x="337" y="0"/>
                    <a:pt x="339" y="0"/>
                  </a:cubicBezTo>
                  <a:cubicBezTo>
                    <a:pt x="340" y="0"/>
                    <a:pt x="340" y="0"/>
                    <a:pt x="340" y="0"/>
                  </a:cubicBezTo>
                  <a:cubicBezTo>
                    <a:pt x="342" y="0"/>
                    <a:pt x="344" y="0"/>
                    <a:pt x="346" y="0"/>
                  </a:cubicBezTo>
                  <a:cubicBezTo>
                    <a:pt x="349" y="0"/>
                    <a:pt x="349" y="0"/>
                    <a:pt x="349" y="0"/>
                  </a:cubicBezTo>
                  <a:cubicBezTo>
                    <a:pt x="352" y="0"/>
                    <a:pt x="355" y="0"/>
                    <a:pt x="358" y="0"/>
                  </a:cubicBezTo>
                  <a:cubicBezTo>
                    <a:pt x="360" y="1"/>
                    <a:pt x="360" y="1"/>
                    <a:pt x="360" y="1"/>
                  </a:cubicBezTo>
                  <a:cubicBezTo>
                    <a:pt x="510" y="4"/>
                    <a:pt x="656" y="68"/>
                    <a:pt x="794" y="190"/>
                  </a:cubicBezTo>
                  <a:cubicBezTo>
                    <a:pt x="862" y="251"/>
                    <a:pt x="912" y="312"/>
                    <a:pt x="939" y="348"/>
                  </a:cubicBezTo>
                  <a:cubicBezTo>
                    <a:pt x="912" y="384"/>
                    <a:pt x="862" y="445"/>
                    <a:pt x="794" y="505"/>
                  </a:cubicBezTo>
                  <a:cubicBezTo>
                    <a:pt x="656" y="628"/>
                    <a:pt x="510" y="692"/>
                    <a:pt x="360" y="695"/>
                  </a:cubicBezTo>
                  <a:cubicBezTo>
                    <a:pt x="358" y="695"/>
                    <a:pt x="358" y="695"/>
                    <a:pt x="358" y="695"/>
                  </a:cubicBezTo>
                  <a:cubicBezTo>
                    <a:pt x="355" y="695"/>
                    <a:pt x="352" y="695"/>
                    <a:pt x="348" y="695"/>
                  </a:cubicBezTo>
                  <a:cubicBezTo>
                    <a:pt x="347" y="695"/>
                    <a:pt x="347" y="695"/>
                    <a:pt x="346" y="695"/>
                  </a:cubicBezTo>
                  <a:close/>
                </a:path>
              </a:pathLst>
            </a:custGeom>
            <a:gradFill>
              <a:gsLst>
                <a:gs pos="0">
                  <a:srgbClr val="DADADA"/>
                </a:gs>
                <a:gs pos="100000">
                  <a:sysClr val="window" lastClr="FFFFFF"/>
                </a:gs>
              </a:gsLst>
              <a:lin ang="5400000" scaled="1"/>
            </a:gradFill>
            <a:ln w="28575" cap="flat">
              <a:gradFill>
                <a:gsLst>
                  <a:gs pos="0">
                    <a:sysClr val="window" lastClr="FFFFFF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228600" dir="5400000" algn="t" rotWithShape="0">
                <a:sysClr val="windowText" lastClr="000000">
                  <a:lumMod val="85000"/>
                  <a:lumOff val="15000"/>
                  <a:alpha val="28000"/>
                </a:sysClr>
              </a:outerShdw>
            </a:effectLst>
          </p:spPr>
          <p:txBody>
            <a:bodyPr/>
            <a:lstStyle/>
            <a:p>
              <a:pPr defTabSz="1218565" fontAlgn="auto">
                <a:defRPr/>
              </a:pPr>
              <a:endParaRPr lang="zh-CN" altLang="en-US" sz="2400" b="1" kern="0" noProof="1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endParaRPr>
            </a:p>
          </p:txBody>
        </p:sp>
      </p:grpSp>
      <p:sp>
        <p:nvSpPr>
          <p:cNvPr id="31" name="文本框 808"/>
          <p:cNvSpPr txBox="1">
            <a:spLocks noChangeArrowheads="1"/>
          </p:cNvSpPr>
          <p:nvPr/>
        </p:nvSpPr>
        <p:spPr bwMode="auto">
          <a:xfrm>
            <a:off x="381053" y="415357"/>
            <a:ext cx="1022221" cy="58475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14" tIns="45708" rIns="91414" bIns="45708">
            <a:spAutoFit/>
          </a:bodyPr>
          <a:lstStyle/>
          <a:p>
            <a:pPr algn="ctr" defTabSz="1219200"/>
            <a:r>
              <a:rPr lang="en-US" altLang="zh-CN" sz="3200" b="1" dirty="0" smtClean="0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rPr>
              <a:t>14</a:t>
            </a:r>
            <a:endParaRPr lang="zh-CN" altLang="en-US" sz="3200" b="1" dirty="0">
              <a:solidFill>
                <a:srgbClr val="C00000"/>
              </a:solidFill>
              <a:latin typeface="思源黑体 CN Regular" pitchFamily="34" charset="-122"/>
              <a:ea typeface="思源黑体 CN Regular" pitchFamily="34" charset="-122"/>
            </a:endParaRPr>
          </a:p>
        </p:txBody>
      </p:sp>
      <p:pic>
        <p:nvPicPr>
          <p:cNvPr id="15" name="Picture 1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8771" y="1643050"/>
            <a:ext cx="4452631" cy="4572032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椭圆 30"/>
          <p:cNvSpPr/>
          <p:nvPr/>
        </p:nvSpPr>
        <p:spPr>
          <a:xfrm>
            <a:off x="3943927" y="1092746"/>
            <a:ext cx="4403120" cy="4403672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  <a:lumOff val="5000"/>
                </a:schemeClr>
              </a:gs>
              <a:gs pos="0">
                <a:schemeClr val="bg1">
                  <a:lumMod val="75000"/>
                </a:schemeClr>
              </a:gs>
              <a:gs pos="70000">
                <a:srgbClr val="FAFAFA"/>
              </a:gs>
            </a:gsLst>
            <a:lin ang="8100000" scaled="1"/>
            <a:tileRect/>
          </a:gradFill>
          <a:ln w="25400">
            <a:solidFill>
              <a:schemeClr val="bg1"/>
            </a:solidFill>
          </a:ln>
          <a:effectLst>
            <a:outerShdw blurRad="254000" dist="1270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00"/>
          </a:p>
        </p:txBody>
      </p:sp>
      <p:sp>
        <p:nvSpPr>
          <p:cNvPr id="2" name="弧形 1"/>
          <p:cNvSpPr/>
          <p:nvPr/>
        </p:nvSpPr>
        <p:spPr>
          <a:xfrm>
            <a:off x="3572520" y="731273"/>
            <a:ext cx="5125952" cy="5126619"/>
          </a:xfrm>
          <a:prstGeom prst="arc">
            <a:avLst>
              <a:gd name="adj1" fmla="val 16200000"/>
              <a:gd name="adj2" fmla="val 2420510"/>
            </a:avLst>
          </a:prstGeom>
          <a:ln w="25400">
            <a:solidFill>
              <a:srgbClr val="C0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sp>
        <p:nvSpPr>
          <p:cNvPr id="12" name="弧形 11"/>
          <p:cNvSpPr/>
          <p:nvPr/>
        </p:nvSpPr>
        <p:spPr>
          <a:xfrm flipH="1" flipV="1">
            <a:off x="3572520" y="731273"/>
            <a:ext cx="5125952" cy="5126619"/>
          </a:xfrm>
          <a:prstGeom prst="arc">
            <a:avLst>
              <a:gd name="adj1" fmla="val 18128240"/>
              <a:gd name="adj2" fmla="val 2142810"/>
            </a:avLst>
          </a:prstGeom>
          <a:ln w="25400">
            <a:solidFill>
              <a:srgbClr val="C0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4094942" y="2643182"/>
            <a:ext cx="4133648" cy="1354213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algn="ctr"/>
            <a:r>
              <a:rPr lang="zh-CN" altLang="en-US" sz="8000" b="1" dirty="0" smtClean="0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rPr>
              <a:t>第</a:t>
            </a:r>
            <a:r>
              <a:rPr lang="en-US" altLang="zh-CN" sz="8000" b="1" dirty="0" smtClean="0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rPr>
              <a:t>15</a:t>
            </a:r>
            <a:r>
              <a:rPr lang="zh-CN" altLang="en-US" sz="8000" b="1" dirty="0" smtClean="0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rPr>
              <a:t>天</a:t>
            </a:r>
            <a:endParaRPr lang="en-US" altLang="zh-CN" sz="8000" b="1" dirty="0" smtClean="0">
              <a:solidFill>
                <a:srgbClr val="C00000"/>
              </a:solidFill>
              <a:latin typeface="思源黑体 CN Regular" pitchFamily="34" charset="-122"/>
              <a:ea typeface="思源黑体 CN Regular" pitchFamily="34" charset="-122"/>
            </a:endParaRPr>
          </a:p>
        </p:txBody>
      </p:sp>
      <p:pic>
        <p:nvPicPr>
          <p:cNvPr id="1026" name="Picture 2" descr="G:\素材素材\鼠png\1 (5)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-548528" y="1357298"/>
            <a:ext cx="4953032" cy="3714719"/>
          </a:xfrm>
          <a:prstGeom prst="rect">
            <a:avLst/>
          </a:prstGeom>
          <a:noFill/>
        </p:spPr>
      </p:pic>
      <p:pic>
        <p:nvPicPr>
          <p:cNvPr id="1027" name="Picture 3" descr="G:\素材素材\鼠png\1 (4)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23966" y="1178706"/>
            <a:ext cx="5715040" cy="4286216"/>
          </a:xfrm>
          <a:prstGeom prst="rect">
            <a:avLst/>
          </a:prstGeom>
          <a:noFill/>
        </p:spPr>
      </p:pic>
      <p:pic>
        <p:nvPicPr>
          <p:cNvPr id="10" name="图片 19"/>
          <p:cNvPicPr>
            <a:picLocks noChangeAspect="1"/>
          </p:cNvPicPr>
          <p:nvPr/>
        </p:nvPicPr>
        <p:blipFill>
          <a:blip r:embed="rId3" cstate="print"/>
          <a:srcRect t="42577" b="33920"/>
          <a:stretch>
            <a:fillRect/>
          </a:stretch>
        </p:blipFill>
        <p:spPr bwMode="auto">
          <a:xfrm>
            <a:off x="-1587" y="5857892"/>
            <a:ext cx="12192000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2" grpId="0" animBg="1"/>
      <p:bldP spid="17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21"/>
          <p:cNvGrpSpPr/>
          <p:nvPr/>
        </p:nvGrpSpPr>
        <p:grpSpPr>
          <a:xfrm>
            <a:off x="863488" y="321008"/>
            <a:ext cx="10375254" cy="1007767"/>
            <a:chOff x="4555084" y="1092328"/>
            <a:chExt cx="7537939" cy="1150809"/>
          </a:xfrm>
        </p:grpSpPr>
        <p:pic>
          <p:nvPicPr>
            <p:cNvPr id="175" name="图片 174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>
              <a:off x="4926460" y="2041830"/>
              <a:ext cx="3646270" cy="201307"/>
            </a:xfrm>
            <a:prstGeom prst="rect">
              <a:avLst/>
            </a:prstGeom>
          </p:spPr>
        </p:pic>
        <p:grpSp>
          <p:nvGrpSpPr>
            <p:cNvPr id="3" name="组合 123"/>
            <p:cNvGrpSpPr/>
            <p:nvPr/>
          </p:nvGrpSpPr>
          <p:grpSpPr>
            <a:xfrm>
              <a:off x="4555084" y="1092328"/>
              <a:ext cx="7537939" cy="974451"/>
              <a:chOff x="4555084" y="1092328"/>
              <a:chExt cx="7537939" cy="974451"/>
            </a:xfrm>
          </p:grpSpPr>
          <p:pic>
            <p:nvPicPr>
              <p:cNvPr id="179" name="图片 178"/>
              <p:cNvPicPr>
                <a:picLocks noChangeAspect="1"/>
              </p:cNvPicPr>
              <p:nvPr/>
            </p:nvPicPr>
            <p:blipFill rotWithShape="1">
              <a:blip r:embed="rId1" cstate="print">
                <a:extLst>
                  <a:ext uri="{BEBA8EAE-BF5A-486C-A8C5-ECC9F3942E4B}">
                    <a14:imgProps xmlns:a14="http://schemas.microsoft.com/office/drawing/2010/main">
                      <a14:imgLayer r:embed="rId2">
                        <a14:imgEffect>
                          <a14:saturation sat="66000"/>
                        </a14:imgEffect>
                      </a14:imgLayer>
                    </a14:imgProps>
                  </a:ext>
                </a:extLst>
              </a:blip>
              <a:srcRect t="76775"/>
              <a:stretch>
                <a:fillRect/>
              </a:stretch>
            </p:blipFill>
            <p:spPr>
              <a:xfrm rot="16200000">
                <a:off x="8600149" y="1414521"/>
                <a:ext cx="958122" cy="346394"/>
              </a:xfrm>
              <a:prstGeom prst="rect">
                <a:avLst/>
              </a:prstGeom>
            </p:spPr>
          </p:pic>
          <p:sp>
            <p:nvSpPr>
              <p:cNvPr id="180" name="圆角矩形 179"/>
              <p:cNvSpPr/>
              <p:nvPr/>
            </p:nvSpPr>
            <p:spPr>
              <a:xfrm>
                <a:off x="4555084" y="1092328"/>
                <a:ext cx="7537939" cy="924163"/>
              </a:xfrm>
              <a:prstGeom prst="roundRect">
                <a:avLst>
                  <a:gd name="adj" fmla="val 9218"/>
                </a:avLst>
              </a:prstGeom>
              <a:solidFill>
                <a:srgbClr val="C00000"/>
              </a:solidFill>
              <a:ln>
                <a:noFill/>
              </a:ln>
              <a:effectLst>
                <a:outerShdw blurRad="76200" dist="38100" dir="2700000" algn="tl" rotWithShape="0">
                  <a:prstClr val="black">
                    <a:alpha val="1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bg1"/>
                  </a:solidFill>
                  <a:ea typeface="思源黑体 CN Regular" pitchFamily="34" charset="-122"/>
                </a:endParaRPr>
              </a:p>
            </p:txBody>
          </p:sp>
        </p:grpSp>
      </p:grpSp>
      <p:sp>
        <p:nvSpPr>
          <p:cNvPr id="182" name="矩形 181"/>
          <p:cNvSpPr/>
          <p:nvPr/>
        </p:nvSpPr>
        <p:spPr>
          <a:xfrm>
            <a:off x="1594612" y="538443"/>
            <a:ext cx="94298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永远不要抱怨自己的起点太低</a:t>
            </a:r>
            <a:endParaRPr lang="zh-CN" altLang="en-US" sz="2400" dirty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grpSp>
        <p:nvGrpSpPr>
          <p:cNvPr id="4" name="组合 797"/>
          <p:cNvGrpSpPr/>
          <p:nvPr/>
        </p:nvGrpSpPr>
        <p:grpSpPr bwMode="auto">
          <a:xfrm>
            <a:off x="308728" y="214290"/>
            <a:ext cx="1308860" cy="1008080"/>
            <a:chOff x="7502850" y="1762125"/>
            <a:chExt cx="4027488" cy="3060700"/>
          </a:xfrm>
        </p:grpSpPr>
        <p:sp>
          <p:nvSpPr>
            <p:cNvPr id="185" name="Freeform 10"/>
            <p:cNvSpPr/>
            <p:nvPr/>
          </p:nvSpPr>
          <p:spPr bwMode="auto">
            <a:xfrm>
              <a:off x="7502850" y="1762125"/>
              <a:ext cx="4027488" cy="3060700"/>
            </a:xfrm>
            <a:custGeom>
              <a:avLst/>
              <a:gdLst>
                <a:gd name="T0" fmla="*/ 421 w 1072"/>
                <a:gd name="T1" fmla="*/ 1 h 815"/>
                <a:gd name="T2" fmla="*/ 407 w 1072"/>
                <a:gd name="T3" fmla="*/ 0 h 815"/>
                <a:gd name="T4" fmla="*/ 398 w 1072"/>
                <a:gd name="T5" fmla="*/ 1 h 815"/>
                <a:gd name="T6" fmla="*/ 389 w 1072"/>
                <a:gd name="T7" fmla="*/ 1 h 815"/>
                <a:gd name="T8" fmla="*/ 0 w 1072"/>
                <a:gd name="T9" fmla="*/ 408 h 815"/>
                <a:gd name="T10" fmla="*/ 389 w 1072"/>
                <a:gd name="T11" fmla="*/ 815 h 815"/>
                <a:gd name="T12" fmla="*/ 398 w 1072"/>
                <a:gd name="T13" fmla="*/ 815 h 815"/>
                <a:gd name="T14" fmla="*/ 407 w 1072"/>
                <a:gd name="T15" fmla="*/ 815 h 815"/>
                <a:gd name="T16" fmla="*/ 421 w 1072"/>
                <a:gd name="T17" fmla="*/ 815 h 815"/>
                <a:gd name="T18" fmla="*/ 1072 w 1072"/>
                <a:gd name="T19" fmla="*/ 408 h 815"/>
                <a:gd name="T20" fmla="*/ 421 w 1072"/>
                <a:gd name="T21" fmla="*/ 1 h 8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72" h="815">
                  <a:moveTo>
                    <a:pt x="421" y="1"/>
                  </a:moveTo>
                  <a:cubicBezTo>
                    <a:pt x="416" y="0"/>
                    <a:pt x="412" y="0"/>
                    <a:pt x="407" y="0"/>
                  </a:cubicBezTo>
                  <a:cubicBezTo>
                    <a:pt x="404" y="0"/>
                    <a:pt x="401" y="0"/>
                    <a:pt x="398" y="1"/>
                  </a:cubicBezTo>
                  <a:cubicBezTo>
                    <a:pt x="395" y="1"/>
                    <a:pt x="392" y="1"/>
                    <a:pt x="389" y="1"/>
                  </a:cubicBezTo>
                  <a:cubicBezTo>
                    <a:pt x="173" y="11"/>
                    <a:pt x="0" y="189"/>
                    <a:pt x="0" y="408"/>
                  </a:cubicBezTo>
                  <a:cubicBezTo>
                    <a:pt x="0" y="627"/>
                    <a:pt x="173" y="805"/>
                    <a:pt x="389" y="815"/>
                  </a:cubicBezTo>
                  <a:cubicBezTo>
                    <a:pt x="392" y="815"/>
                    <a:pt x="395" y="815"/>
                    <a:pt x="398" y="815"/>
                  </a:cubicBezTo>
                  <a:cubicBezTo>
                    <a:pt x="401" y="815"/>
                    <a:pt x="404" y="815"/>
                    <a:pt x="407" y="815"/>
                  </a:cubicBezTo>
                  <a:cubicBezTo>
                    <a:pt x="412" y="815"/>
                    <a:pt x="416" y="815"/>
                    <a:pt x="421" y="815"/>
                  </a:cubicBezTo>
                  <a:cubicBezTo>
                    <a:pt x="821" y="806"/>
                    <a:pt x="1072" y="408"/>
                    <a:pt x="1072" y="408"/>
                  </a:cubicBezTo>
                  <a:cubicBezTo>
                    <a:pt x="1072" y="408"/>
                    <a:pt x="821" y="9"/>
                    <a:pt x="421" y="1"/>
                  </a:cubicBezTo>
                  <a:close/>
                </a:path>
              </a:pathLst>
            </a:custGeom>
            <a:gradFill>
              <a:gsLst>
                <a:gs pos="0">
                  <a:srgbClr val="DADADA"/>
                </a:gs>
                <a:gs pos="100000">
                  <a:sysClr val="window" lastClr="FFFFFF"/>
                </a:gs>
              </a:gsLst>
              <a:lin ang="5400000" scaled="1"/>
            </a:gradFill>
            <a:ln w="28575" cap="flat">
              <a:gradFill>
                <a:gsLst>
                  <a:gs pos="0">
                    <a:sysClr val="window" lastClr="FFFFFF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228600" dir="5400000" algn="t" rotWithShape="0">
                <a:sysClr val="windowText" lastClr="000000">
                  <a:lumMod val="85000"/>
                  <a:lumOff val="15000"/>
                  <a:alpha val="28000"/>
                </a:sysClr>
              </a:outerShdw>
            </a:effectLst>
          </p:spPr>
          <p:txBody>
            <a:bodyPr/>
            <a:lstStyle/>
            <a:p>
              <a:pPr defTabSz="1218565" fontAlgn="auto">
                <a:defRPr/>
              </a:pPr>
              <a:endParaRPr lang="zh-CN" altLang="en-US" sz="2400" b="1" kern="0" noProof="1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endParaRPr>
            </a:p>
          </p:txBody>
        </p:sp>
        <p:sp>
          <p:nvSpPr>
            <p:cNvPr id="188" name="Freeform 17"/>
            <p:cNvSpPr/>
            <p:nvPr/>
          </p:nvSpPr>
          <p:spPr bwMode="auto">
            <a:xfrm>
              <a:off x="7752881" y="1987550"/>
              <a:ext cx="3527425" cy="2609850"/>
            </a:xfrm>
            <a:custGeom>
              <a:avLst/>
              <a:gdLst>
                <a:gd name="T0" fmla="*/ 346 w 939"/>
                <a:gd name="T1" fmla="*/ 695 h 695"/>
                <a:gd name="T2" fmla="*/ 340 w 939"/>
                <a:gd name="T3" fmla="*/ 695 h 695"/>
                <a:gd name="T4" fmla="*/ 340 w 939"/>
                <a:gd name="T5" fmla="*/ 695 h 695"/>
                <a:gd name="T6" fmla="*/ 333 w 939"/>
                <a:gd name="T7" fmla="*/ 695 h 695"/>
                <a:gd name="T8" fmla="*/ 332 w 939"/>
                <a:gd name="T9" fmla="*/ 695 h 695"/>
                <a:gd name="T10" fmla="*/ 0 w 939"/>
                <a:gd name="T11" fmla="*/ 348 h 695"/>
                <a:gd name="T12" fmla="*/ 332 w 939"/>
                <a:gd name="T13" fmla="*/ 1 h 695"/>
                <a:gd name="T14" fmla="*/ 333 w 939"/>
                <a:gd name="T15" fmla="*/ 1 h 695"/>
                <a:gd name="T16" fmla="*/ 339 w 939"/>
                <a:gd name="T17" fmla="*/ 0 h 695"/>
                <a:gd name="T18" fmla="*/ 340 w 939"/>
                <a:gd name="T19" fmla="*/ 0 h 695"/>
                <a:gd name="T20" fmla="*/ 346 w 939"/>
                <a:gd name="T21" fmla="*/ 0 h 695"/>
                <a:gd name="T22" fmla="*/ 349 w 939"/>
                <a:gd name="T23" fmla="*/ 0 h 695"/>
                <a:gd name="T24" fmla="*/ 358 w 939"/>
                <a:gd name="T25" fmla="*/ 0 h 695"/>
                <a:gd name="T26" fmla="*/ 360 w 939"/>
                <a:gd name="T27" fmla="*/ 1 h 695"/>
                <a:gd name="T28" fmla="*/ 794 w 939"/>
                <a:gd name="T29" fmla="*/ 190 h 695"/>
                <a:gd name="T30" fmla="*/ 939 w 939"/>
                <a:gd name="T31" fmla="*/ 348 h 695"/>
                <a:gd name="T32" fmla="*/ 794 w 939"/>
                <a:gd name="T33" fmla="*/ 505 h 695"/>
                <a:gd name="T34" fmla="*/ 360 w 939"/>
                <a:gd name="T35" fmla="*/ 695 h 695"/>
                <a:gd name="T36" fmla="*/ 358 w 939"/>
                <a:gd name="T37" fmla="*/ 695 h 695"/>
                <a:gd name="T38" fmla="*/ 348 w 939"/>
                <a:gd name="T39" fmla="*/ 695 h 695"/>
                <a:gd name="T40" fmla="*/ 346 w 939"/>
                <a:gd name="T41" fmla="*/ 695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39" h="695">
                  <a:moveTo>
                    <a:pt x="346" y="695"/>
                  </a:moveTo>
                  <a:cubicBezTo>
                    <a:pt x="344" y="695"/>
                    <a:pt x="342" y="695"/>
                    <a:pt x="340" y="695"/>
                  </a:cubicBezTo>
                  <a:cubicBezTo>
                    <a:pt x="340" y="695"/>
                    <a:pt x="340" y="695"/>
                    <a:pt x="340" y="695"/>
                  </a:cubicBezTo>
                  <a:cubicBezTo>
                    <a:pt x="338" y="695"/>
                    <a:pt x="336" y="695"/>
                    <a:pt x="333" y="695"/>
                  </a:cubicBezTo>
                  <a:cubicBezTo>
                    <a:pt x="332" y="695"/>
                    <a:pt x="332" y="695"/>
                    <a:pt x="332" y="695"/>
                  </a:cubicBezTo>
                  <a:cubicBezTo>
                    <a:pt x="146" y="686"/>
                    <a:pt x="0" y="534"/>
                    <a:pt x="0" y="348"/>
                  </a:cubicBezTo>
                  <a:cubicBezTo>
                    <a:pt x="0" y="161"/>
                    <a:pt x="146" y="9"/>
                    <a:pt x="332" y="1"/>
                  </a:cubicBezTo>
                  <a:cubicBezTo>
                    <a:pt x="333" y="1"/>
                    <a:pt x="333" y="1"/>
                    <a:pt x="333" y="1"/>
                  </a:cubicBezTo>
                  <a:cubicBezTo>
                    <a:pt x="335" y="1"/>
                    <a:pt x="337" y="0"/>
                    <a:pt x="339" y="0"/>
                  </a:cubicBezTo>
                  <a:cubicBezTo>
                    <a:pt x="340" y="0"/>
                    <a:pt x="340" y="0"/>
                    <a:pt x="340" y="0"/>
                  </a:cubicBezTo>
                  <a:cubicBezTo>
                    <a:pt x="342" y="0"/>
                    <a:pt x="344" y="0"/>
                    <a:pt x="346" y="0"/>
                  </a:cubicBezTo>
                  <a:cubicBezTo>
                    <a:pt x="349" y="0"/>
                    <a:pt x="349" y="0"/>
                    <a:pt x="349" y="0"/>
                  </a:cubicBezTo>
                  <a:cubicBezTo>
                    <a:pt x="352" y="0"/>
                    <a:pt x="355" y="0"/>
                    <a:pt x="358" y="0"/>
                  </a:cubicBezTo>
                  <a:cubicBezTo>
                    <a:pt x="360" y="1"/>
                    <a:pt x="360" y="1"/>
                    <a:pt x="360" y="1"/>
                  </a:cubicBezTo>
                  <a:cubicBezTo>
                    <a:pt x="510" y="4"/>
                    <a:pt x="656" y="68"/>
                    <a:pt x="794" y="190"/>
                  </a:cubicBezTo>
                  <a:cubicBezTo>
                    <a:pt x="862" y="251"/>
                    <a:pt x="912" y="312"/>
                    <a:pt x="939" y="348"/>
                  </a:cubicBezTo>
                  <a:cubicBezTo>
                    <a:pt x="912" y="384"/>
                    <a:pt x="862" y="445"/>
                    <a:pt x="794" y="505"/>
                  </a:cubicBezTo>
                  <a:cubicBezTo>
                    <a:pt x="656" y="628"/>
                    <a:pt x="510" y="692"/>
                    <a:pt x="360" y="695"/>
                  </a:cubicBezTo>
                  <a:cubicBezTo>
                    <a:pt x="358" y="695"/>
                    <a:pt x="358" y="695"/>
                    <a:pt x="358" y="695"/>
                  </a:cubicBezTo>
                  <a:cubicBezTo>
                    <a:pt x="355" y="695"/>
                    <a:pt x="352" y="695"/>
                    <a:pt x="348" y="695"/>
                  </a:cubicBezTo>
                  <a:cubicBezTo>
                    <a:pt x="347" y="695"/>
                    <a:pt x="347" y="695"/>
                    <a:pt x="346" y="695"/>
                  </a:cubicBezTo>
                  <a:close/>
                </a:path>
              </a:pathLst>
            </a:custGeom>
            <a:gradFill>
              <a:gsLst>
                <a:gs pos="0">
                  <a:srgbClr val="DADADA"/>
                </a:gs>
                <a:gs pos="100000">
                  <a:sysClr val="window" lastClr="FFFFFF"/>
                </a:gs>
              </a:gsLst>
              <a:lin ang="5400000" scaled="1"/>
            </a:gradFill>
            <a:ln w="28575" cap="flat">
              <a:gradFill>
                <a:gsLst>
                  <a:gs pos="0">
                    <a:sysClr val="window" lastClr="FFFFFF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228600" dir="5400000" algn="t" rotWithShape="0">
                <a:sysClr val="windowText" lastClr="000000">
                  <a:lumMod val="85000"/>
                  <a:lumOff val="15000"/>
                  <a:alpha val="28000"/>
                </a:sysClr>
              </a:outerShdw>
            </a:effectLst>
          </p:spPr>
          <p:txBody>
            <a:bodyPr/>
            <a:lstStyle/>
            <a:p>
              <a:pPr defTabSz="1218565" fontAlgn="auto">
                <a:defRPr/>
              </a:pPr>
              <a:endParaRPr lang="zh-CN" altLang="en-US" sz="2400" b="1" kern="0" noProof="1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endParaRPr>
            </a:p>
          </p:txBody>
        </p:sp>
      </p:grpSp>
      <p:sp>
        <p:nvSpPr>
          <p:cNvPr id="189" name="文本框 808"/>
          <p:cNvSpPr txBox="1">
            <a:spLocks noChangeArrowheads="1"/>
          </p:cNvSpPr>
          <p:nvPr/>
        </p:nvSpPr>
        <p:spPr bwMode="auto">
          <a:xfrm>
            <a:off x="381053" y="415357"/>
            <a:ext cx="1022221" cy="58475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14" tIns="45708" rIns="91414" bIns="45708">
            <a:spAutoFit/>
          </a:bodyPr>
          <a:lstStyle/>
          <a:p>
            <a:pPr algn="ctr" defTabSz="1219200"/>
            <a:r>
              <a:rPr lang="en-US" altLang="zh-CN" sz="3200" b="1" dirty="0" smtClean="0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rPr>
              <a:t>15</a:t>
            </a:r>
            <a:endParaRPr lang="zh-CN" altLang="en-US" sz="3200" b="1" dirty="0">
              <a:solidFill>
                <a:srgbClr val="C00000"/>
              </a:solidFill>
              <a:latin typeface="思源黑体 CN Regular" pitchFamily="34" charset="-122"/>
              <a:ea typeface="思源黑体 CN Regular" pitchFamily="34" charset="-122"/>
            </a:endParaRPr>
          </a:p>
        </p:txBody>
      </p:sp>
      <p:sp>
        <p:nvSpPr>
          <p:cNvPr id="190" name="圆角矩形 189"/>
          <p:cNvSpPr/>
          <p:nvPr/>
        </p:nvSpPr>
        <p:spPr>
          <a:xfrm>
            <a:off x="1611577" y="1857364"/>
            <a:ext cx="5218792" cy="4558415"/>
          </a:xfrm>
          <a:prstGeom prst="roundRect">
            <a:avLst>
              <a:gd name="adj" fmla="val 4670"/>
            </a:avLst>
          </a:prstGeom>
          <a:solidFill>
            <a:srgbClr val="C00000"/>
          </a:solidFill>
          <a:ln w="22225">
            <a:gradFill flip="none" rotWithShape="1">
              <a:gsLst>
                <a:gs pos="0">
                  <a:schemeClr val="bg1">
                    <a:lumMod val="65000"/>
                  </a:schemeClr>
                </a:gs>
                <a:gs pos="100000">
                  <a:schemeClr val="tx1">
                    <a:lumMod val="85000"/>
                    <a:lumOff val="15000"/>
                  </a:schemeClr>
                </a:gs>
              </a:gsLst>
              <a:lin ang="2700000" scaled="1"/>
              <a:tileRect/>
            </a:gradFill>
          </a:ln>
          <a:effectLst>
            <a:outerShdw blurRad="1397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2" name="圆角矩形 191"/>
          <p:cNvSpPr/>
          <p:nvPr/>
        </p:nvSpPr>
        <p:spPr>
          <a:xfrm>
            <a:off x="2023240" y="2571744"/>
            <a:ext cx="4429156" cy="3499263"/>
          </a:xfrm>
          <a:prstGeom prst="roundRect">
            <a:avLst>
              <a:gd name="adj" fmla="val 3438"/>
            </a:avLst>
          </a:prstGeom>
          <a:blipFill dpi="0" rotWithShape="1">
            <a:blip r:embed="rId3" cstate="print"/>
            <a:srcRect/>
            <a:tile tx="-19050" ty="0" sx="100000" sy="100000" flip="none" algn="ctr"/>
          </a:blipFill>
          <a:ln w="25400">
            <a:noFill/>
          </a:ln>
          <a:effectLst>
            <a:outerShdw blurRad="177800" dist="889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4" name="TextBox 193"/>
          <p:cNvSpPr txBox="1"/>
          <p:nvPr/>
        </p:nvSpPr>
        <p:spPr>
          <a:xfrm>
            <a:off x="1666050" y="1928802"/>
            <a:ext cx="5000660" cy="615541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pPr algn="ctr"/>
            <a:r>
              <a:rPr lang="zh-CN" altLang="en-US" sz="3200" b="1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小故事</a:t>
            </a:r>
            <a:endParaRPr lang="zh-CN" altLang="en-US" sz="3200" b="1" dirty="0" smtClean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195" name="TextBox 194"/>
          <p:cNvSpPr txBox="1"/>
          <p:nvPr/>
        </p:nvSpPr>
        <p:spPr>
          <a:xfrm>
            <a:off x="2237554" y="3000372"/>
            <a:ext cx="3857652" cy="2844485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 smtClean="0">
                <a:latin typeface="思源黑体 CN Bold" pitchFamily="34" charset="-122"/>
                <a:ea typeface="思源黑体 CN Bold" pitchFamily="34" charset="-122"/>
              </a:rPr>
              <a:t>日本松下电器公司总裁松下幸之助，年轻时家庭贫困，去一家电器公司面试屡次被拒，但他终凭着自己的执着与毅力打动了主管，进了那家公司，并成为公司后来的总裁</a:t>
            </a:r>
            <a:endParaRPr lang="zh-CN" altLang="en-US" sz="2000" dirty="0">
              <a:latin typeface="思源黑体 CN Bold" pitchFamily="34" charset="-122"/>
              <a:ea typeface="思源黑体 CN Bold" pitchFamily="34" charset="-122"/>
            </a:endParaRPr>
          </a:p>
        </p:txBody>
      </p:sp>
      <p:pic>
        <p:nvPicPr>
          <p:cNvPr id="16" name="图片 1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09652" y="1928802"/>
            <a:ext cx="3643337" cy="4357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Tm="8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0" grpId="0" animBg="1"/>
      <p:bldP spid="192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084" name="图片 64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6095206" y="1457348"/>
            <a:ext cx="4540102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" name="文本框 14"/>
          <p:cNvSpPr txBox="1">
            <a:spLocks noChangeArrowheads="1"/>
          </p:cNvSpPr>
          <p:nvPr/>
        </p:nvSpPr>
        <p:spPr bwMode="auto">
          <a:xfrm>
            <a:off x="6553861" y="2485964"/>
            <a:ext cx="3412073" cy="55559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38" tIns="45719" rIns="91438" bIns="45719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700" b="1" dirty="0" smtClean="0">
                <a:latin typeface="思源黑体 CN Regular" pitchFamily="34" charset="-122"/>
                <a:ea typeface="思源黑体 CN Regular" pitchFamily="34" charset="-122"/>
              </a:rPr>
              <a:t>做更好的自己</a:t>
            </a:r>
            <a:endParaRPr lang="zh-CN" altLang="en-US" sz="2700" b="1" dirty="0">
              <a:latin typeface="思源黑体 CN Regular" pitchFamily="34" charset="-122"/>
              <a:ea typeface="思源黑体 CN Regular" pitchFamily="3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738147" y="3278229"/>
            <a:ext cx="3214711" cy="2280805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 smtClean="0">
                <a:latin typeface="思源黑体 CN Bold" pitchFamily="34" charset="-122"/>
                <a:ea typeface="思源黑体 CN Bold" pitchFamily="34" charset="-122"/>
              </a:rPr>
              <a:t>如果你要得到爱，你就得先去付出爱；你给的越多，得到就越多</a:t>
            </a:r>
            <a:endParaRPr lang="zh-CN" altLang="en-US" sz="2400" dirty="0">
              <a:latin typeface="思源黑体 CN Bold" pitchFamily="34" charset="-122"/>
              <a:ea typeface="思源黑体 CN Bold" pitchFamily="34" charset="-122"/>
            </a:endParaRPr>
          </a:p>
        </p:txBody>
      </p:sp>
      <p:grpSp>
        <p:nvGrpSpPr>
          <p:cNvPr id="2" name="组合 121"/>
          <p:cNvGrpSpPr/>
          <p:nvPr/>
        </p:nvGrpSpPr>
        <p:grpSpPr>
          <a:xfrm>
            <a:off x="863488" y="321008"/>
            <a:ext cx="10375254" cy="1007767"/>
            <a:chOff x="4555084" y="1092328"/>
            <a:chExt cx="7537939" cy="1150809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>
              <a:off x="4926460" y="2041830"/>
              <a:ext cx="3646270" cy="201307"/>
            </a:xfrm>
            <a:prstGeom prst="rect">
              <a:avLst/>
            </a:prstGeom>
          </p:spPr>
        </p:pic>
        <p:grpSp>
          <p:nvGrpSpPr>
            <p:cNvPr id="3" name="组合 123"/>
            <p:cNvGrpSpPr/>
            <p:nvPr/>
          </p:nvGrpSpPr>
          <p:grpSpPr>
            <a:xfrm>
              <a:off x="4555084" y="1092328"/>
              <a:ext cx="7537939" cy="974451"/>
              <a:chOff x="4555084" y="1092328"/>
              <a:chExt cx="7537939" cy="974451"/>
            </a:xfrm>
          </p:grpSpPr>
          <p:pic>
            <p:nvPicPr>
              <p:cNvPr id="25" name="图片 24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66000"/>
                        </a14:imgEffect>
                      </a14:imgLayer>
                    </a14:imgProps>
                  </a:ext>
                </a:extLst>
              </a:blip>
              <a:srcRect t="76775"/>
              <a:stretch>
                <a:fillRect/>
              </a:stretch>
            </p:blipFill>
            <p:spPr>
              <a:xfrm rot="16200000">
                <a:off x="8600149" y="1414521"/>
                <a:ext cx="958122" cy="346394"/>
              </a:xfrm>
              <a:prstGeom prst="rect">
                <a:avLst/>
              </a:prstGeom>
            </p:spPr>
          </p:pic>
          <p:sp>
            <p:nvSpPr>
              <p:cNvPr id="26" name="圆角矩形 25"/>
              <p:cNvSpPr/>
              <p:nvPr/>
            </p:nvSpPr>
            <p:spPr>
              <a:xfrm>
                <a:off x="4555084" y="1092328"/>
                <a:ext cx="7537939" cy="924163"/>
              </a:xfrm>
              <a:prstGeom prst="roundRect">
                <a:avLst>
                  <a:gd name="adj" fmla="val 9218"/>
                </a:avLst>
              </a:prstGeom>
              <a:solidFill>
                <a:srgbClr val="C00000"/>
              </a:solidFill>
              <a:ln>
                <a:noFill/>
              </a:ln>
              <a:effectLst>
                <a:outerShdw blurRad="76200" dist="38100" dir="2700000" algn="tl" rotWithShape="0">
                  <a:prstClr val="black">
                    <a:alpha val="1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bg1"/>
                  </a:solidFill>
                  <a:ea typeface="思源黑体 CN Regular" pitchFamily="34" charset="-122"/>
                </a:endParaRPr>
              </a:p>
            </p:txBody>
          </p:sp>
        </p:grpSp>
      </p:grpSp>
      <p:sp>
        <p:nvSpPr>
          <p:cNvPr id="27" name="矩形 26"/>
          <p:cNvSpPr/>
          <p:nvPr/>
        </p:nvSpPr>
        <p:spPr>
          <a:xfrm>
            <a:off x="1594612" y="538443"/>
            <a:ext cx="94298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永远不要抱怨自己的起点太低</a:t>
            </a:r>
            <a:endParaRPr lang="zh-CN" altLang="en-US" sz="2400" dirty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grpSp>
        <p:nvGrpSpPr>
          <p:cNvPr id="4" name="组合 797"/>
          <p:cNvGrpSpPr/>
          <p:nvPr/>
        </p:nvGrpSpPr>
        <p:grpSpPr bwMode="auto">
          <a:xfrm>
            <a:off x="308728" y="214290"/>
            <a:ext cx="1308860" cy="1008080"/>
            <a:chOff x="7502850" y="1762125"/>
            <a:chExt cx="4027488" cy="3060700"/>
          </a:xfrm>
        </p:grpSpPr>
        <p:sp>
          <p:nvSpPr>
            <p:cNvPr id="29" name="Freeform 10"/>
            <p:cNvSpPr/>
            <p:nvPr/>
          </p:nvSpPr>
          <p:spPr bwMode="auto">
            <a:xfrm>
              <a:off x="7502850" y="1762125"/>
              <a:ext cx="4027488" cy="3060700"/>
            </a:xfrm>
            <a:custGeom>
              <a:avLst/>
              <a:gdLst>
                <a:gd name="T0" fmla="*/ 421 w 1072"/>
                <a:gd name="T1" fmla="*/ 1 h 815"/>
                <a:gd name="T2" fmla="*/ 407 w 1072"/>
                <a:gd name="T3" fmla="*/ 0 h 815"/>
                <a:gd name="T4" fmla="*/ 398 w 1072"/>
                <a:gd name="T5" fmla="*/ 1 h 815"/>
                <a:gd name="T6" fmla="*/ 389 w 1072"/>
                <a:gd name="T7" fmla="*/ 1 h 815"/>
                <a:gd name="T8" fmla="*/ 0 w 1072"/>
                <a:gd name="T9" fmla="*/ 408 h 815"/>
                <a:gd name="T10" fmla="*/ 389 w 1072"/>
                <a:gd name="T11" fmla="*/ 815 h 815"/>
                <a:gd name="T12" fmla="*/ 398 w 1072"/>
                <a:gd name="T13" fmla="*/ 815 h 815"/>
                <a:gd name="T14" fmla="*/ 407 w 1072"/>
                <a:gd name="T15" fmla="*/ 815 h 815"/>
                <a:gd name="T16" fmla="*/ 421 w 1072"/>
                <a:gd name="T17" fmla="*/ 815 h 815"/>
                <a:gd name="T18" fmla="*/ 1072 w 1072"/>
                <a:gd name="T19" fmla="*/ 408 h 815"/>
                <a:gd name="T20" fmla="*/ 421 w 1072"/>
                <a:gd name="T21" fmla="*/ 1 h 8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72" h="815">
                  <a:moveTo>
                    <a:pt x="421" y="1"/>
                  </a:moveTo>
                  <a:cubicBezTo>
                    <a:pt x="416" y="0"/>
                    <a:pt x="412" y="0"/>
                    <a:pt x="407" y="0"/>
                  </a:cubicBezTo>
                  <a:cubicBezTo>
                    <a:pt x="404" y="0"/>
                    <a:pt x="401" y="0"/>
                    <a:pt x="398" y="1"/>
                  </a:cubicBezTo>
                  <a:cubicBezTo>
                    <a:pt x="395" y="1"/>
                    <a:pt x="392" y="1"/>
                    <a:pt x="389" y="1"/>
                  </a:cubicBezTo>
                  <a:cubicBezTo>
                    <a:pt x="173" y="11"/>
                    <a:pt x="0" y="189"/>
                    <a:pt x="0" y="408"/>
                  </a:cubicBezTo>
                  <a:cubicBezTo>
                    <a:pt x="0" y="627"/>
                    <a:pt x="173" y="805"/>
                    <a:pt x="389" y="815"/>
                  </a:cubicBezTo>
                  <a:cubicBezTo>
                    <a:pt x="392" y="815"/>
                    <a:pt x="395" y="815"/>
                    <a:pt x="398" y="815"/>
                  </a:cubicBezTo>
                  <a:cubicBezTo>
                    <a:pt x="401" y="815"/>
                    <a:pt x="404" y="815"/>
                    <a:pt x="407" y="815"/>
                  </a:cubicBezTo>
                  <a:cubicBezTo>
                    <a:pt x="412" y="815"/>
                    <a:pt x="416" y="815"/>
                    <a:pt x="421" y="815"/>
                  </a:cubicBezTo>
                  <a:cubicBezTo>
                    <a:pt x="821" y="806"/>
                    <a:pt x="1072" y="408"/>
                    <a:pt x="1072" y="408"/>
                  </a:cubicBezTo>
                  <a:cubicBezTo>
                    <a:pt x="1072" y="408"/>
                    <a:pt x="821" y="9"/>
                    <a:pt x="421" y="1"/>
                  </a:cubicBezTo>
                  <a:close/>
                </a:path>
              </a:pathLst>
            </a:custGeom>
            <a:gradFill>
              <a:gsLst>
                <a:gs pos="0">
                  <a:srgbClr val="DADADA"/>
                </a:gs>
                <a:gs pos="100000">
                  <a:sysClr val="window" lastClr="FFFFFF"/>
                </a:gs>
              </a:gsLst>
              <a:lin ang="5400000" scaled="1"/>
            </a:gradFill>
            <a:ln w="28575" cap="flat">
              <a:gradFill>
                <a:gsLst>
                  <a:gs pos="0">
                    <a:sysClr val="window" lastClr="FFFFFF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228600" dir="5400000" algn="t" rotWithShape="0">
                <a:sysClr val="windowText" lastClr="000000">
                  <a:lumMod val="85000"/>
                  <a:lumOff val="15000"/>
                  <a:alpha val="28000"/>
                </a:sysClr>
              </a:outerShdw>
            </a:effectLst>
          </p:spPr>
          <p:txBody>
            <a:bodyPr/>
            <a:lstStyle/>
            <a:p>
              <a:pPr defTabSz="1218565" fontAlgn="auto">
                <a:defRPr/>
              </a:pPr>
              <a:endParaRPr lang="zh-CN" altLang="en-US" sz="2400" b="1" kern="0" noProof="1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endParaRPr>
            </a:p>
          </p:txBody>
        </p:sp>
        <p:sp>
          <p:nvSpPr>
            <p:cNvPr id="30" name="Freeform 17"/>
            <p:cNvSpPr/>
            <p:nvPr/>
          </p:nvSpPr>
          <p:spPr bwMode="auto">
            <a:xfrm>
              <a:off x="7752881" y="1987550"/>
              <a:ext cx="3527425" cy="2609850"/>
            </a:xfrm>
            <a:custGeom>
              <a:avLst/>
              <a:gdLst>
                <a:gd name="T0" fmla="*/ 346 w 939"/>
                <a:gd name="T1" fmla="*/ 695 h 695"/>
                <a:gd name="T2" fmla="*/ 340 w 939"/>
                <a:gd name="T3" fmla="*/ 695 h 695"/>
                <a:gd name="T4" fmla="*/ 340 w 939"/>
                <a:gd name="T5" fmla="*/ 695 h 695"/>
                <a:gd name="T6" fmla="*/ 333 w 939"/>
                <a:gd name="T7" fmla="*/ 695 h 695"/>
                <a:gd name="T8" fmla="*/ 332 w 939"/>
                <a:gd name="T9" fmla="*/ 695 h 695"/>
                <a:gd name="T10" fmla="*/ 0 w 939"/>
                <a:gd name="T11" fmla="*/ 348 h 695"/>
                <a:gd name="T12" fmla="*/ 332 w 939"/>
                <a:gd name="T13" fmla="*/ 1 h 695"/>
                <a:gd name="T14" fmla="*/ 333 w 939"/>
                <a:gd name="T15" fmla="*/ 1 h 695"/>
                <a:gd name="T16" fmla="*/ 339 w 939"/>
                <a:gd name="T17" fmla="*/ 0 h 695"/>
                <a:gd name="T18" fmla="*/ 340 w 939"/>
                <a:gd name="T19" fmla="*/ 0 h 695"/>
                <a:gd name="T20" fmla="*/ 346 w 939"/>
                <a:gd name="T21" fmla="*/ 0 h 695"/>
                <a:gd name="T22" fmla="*/ 349 w 939"/>
                <a:gd name="T23" fmla="*/ 0 h 695"/>
                <a:gd name="T24" fmla="*/ 358 w 939"/>
                <a:gd name="T25" fmla="*/ 0 h 695"/>
                <a:gd name="T26" fmla="*/ 360 w 939"/>
                <a:gd name="T27" fmla="*/ 1 h 695"/>
                <a:gd name="T28" fmla="*/ 794 w 939"/>
                <a:gd name="T29" fmla="*/ 190 h 695"/>
                <a:gd name="T30" fmla="*/ 939 w 939"/>
                <a:gd name="T31" fmla="*/ 348 h 695"/>
                <a:gd name="T32" fmla="*/ 794 w 939"/>
                <a:gd name="T33" fmla="*/ 505 h 695"/>
                <a:gd name="T34" fmla="*/ 360 w 939"/>
                <a:gd name="T35" fmla="*/ 695 h 695"/>
                <a:gd name="T36" fmla="*/ 358 w 939"/>
                <a:gd name="T37" fmla="*/ 695 h 695"/>
                <a:gd name="T38" fmla="*/ 348 w 939"/>
                <a:gd name="T39" fmla="*/ 695 h 695"/>
                <a:gd name="T40" fmla="*/ 346 w 939"/>
                <a:gd name="T41" fmla="*/ 695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39" h="695">
                  <a:moveTo>
                    <a:pt x="346" y="695"/>
                  </a:moveTo>
                  <a:cubicBezTo>
                    <a:pt x="344" y="695"/>
                    <a:pt x="342" y="695"/>
                    <a:pt x="340" y="695"/>
                  </a:cubicBezTo>
                  <a:cubicBezTo>
                    <a:pt x="340" y="695"/>
                    <a:pt x="340" y="695"/>
                    <a:pt x="340" y="695"/>
                  </a:cubicBezTo>
                  <a:cubicBezTo>
                    <a:pt x="338" y="695"/>
                    <a:pt x="336" y="695"/>
                    <a:pt x="333" y="695"/>
                  </a:cubicBezTo>
                  <a:cubicBezTo>
                    <a:pt x="332" y="695"/>
                    <a:pt x="332" y="695"/>
                    <a:pt x="332" y="695"/>
                  </a:cubicBezTo>
                  <a:cubicBezTo>
                    <a:pt x="146" y="686"/>
                    <a:pt x="0" y="534"/>
                    <a:pt x="0" y="348"/>
                  </a:cubicBezTo>
                  <a:cubicBezTo>
                    <a:pt x="0" y="161"/>
                    <a:pt x="146" y="9"/>
                    <a:pt x="332" y="1"/>
                  </a:cubicBezTo>
                  <a:cubicBezTo>
                    <a:pt x="333" y="1"/>
                    <a:pt x="333" y="1"/>
                    <a:pt x="333" y="1"/>
                  </a:cubicBezTo>
                  <a:cubicBezTo>
                    <a:pt x="335" y="1"/>
                    <a:pt x="337" y="0"/>
                    <a:pt x="339" y="0"/>
                  </a:cubicBezTo>
                  <a:cubicBezTo>
                    <a:pt x="340" y="0"/>
                    <a:pt x="340" y="0"/>
                    <a:pt x="340" y="0"/>
                  </a:cubicBezTo>
                  <a:cubicBezTo>
                    <a:pt x="342" y="0"/>
                    <a:pt x="344" y="0"/>
                    <a:pt x="346" y="0"/>
                  </a:cubicBezTo>
                  <a:cubicBezTo>
                    <a:pt x="349" y="0"/>
                    <a:pt x="349" y="0"/>
                    <a:pt x="349" y="0"/>
                  </a:cubicBezTo>
                  <a:cubicBezTo>
                    <a:pt x="352" y="0"/>
                    <a:pt x="355" y="0"/>
                    <a:pt x="358" y="0"/>
                  </a:cubicBezTo>
                  <a:cubicBezTo>
                    <a:pt x="360" y="1"/>
                    <a:pt x="360" y="1"/>
                    <a:pt x="360" y="1"/>
                  </a:cubicBezTo>
                  <a:cubicBezTo>
                    <a:pt x="510" y="4"/>
                    <a:pt x="656" y="68"/>
                    <a:pt x="794" y="190"/>
                  </a:cubicBezTo>
                  <a:cubicBezTo>
                    <a:pt x="862" y="251"/>
                    <a:pt x="912" y="312"/>
                    <a:pt x="939" y="348"/>
                  </a:cubicBezTo>
                  <a:cubicBezTo>
                    <a:pt x="912" y="384"/>
                    <a:pt x="862" y="445"/>
                    <a:pt x="794" y="505"/>
                  </a:cubicBezTo>
                  <a:cubicBezTo>
                    <a:pt x="656" y="628"/>
                    <a:pt x="510" y="692"/>
                    <a:pt x="360" y="695"/>
                  </a:cubicBezTo>
                  <a:cubicBezTo>
                    <a:pt x="358" y="695"/>
                    <a:pt x="358" y="695"/>
                    <a:pt x="358" y="695"/>
                  </a:cubicBezTo>
                  <a:cubicBezTo>
                    <a:pt x="355" y="695"/>
                    <a:pt x="352" y="695"/>
                    <a:pt x="348" y="695"/>
                  </a:cubicBezTo>
                  <a:cubicBezTo>
                    <a:pt x="347" y="695"/>
                    <a:pt x="347" y="695"/>
                    <a:pt x="346" y="695"/>
                  </a:cubicBezTo>
                  <a:close/>
                </a:path>
              </a:pathLst>
            </a:custGeom>
            <a:gradFill>
              <a:gsLst>
                <a:gs pos="0">
                  <a:srgbClr val="DADADA"/>
                </a:gs>
                <a:gs pos="100000">
                  <a:sysClr val="window" lastClr="FFFFFF"/>
                </a:gs>
              </a:gsLst>
              <a:lin ang="5400000" scaled="1"/>
            </a:gradFill>
            <a:ln w="28575" cap="flat">
              <a:gradFill>
                <a:gsLst>
                  <a:gs pos="0">
                    <a:sysClr val="window" lastClr="FFFFFF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228600" dir="5400000" algn="t" rotWithShape="0">
                <a:sysClr val="windowText" lastClr="000000">
                  <a:lumMod val="85000"/>
                  <a:lumOff val="15000"/>
                  <a:alpha val="28000"/>
                </a:sysClr>
              </a:outerShdw>
            </a:effectLst>
          </p:spPr>
          <p:txBody>
            <a:bodyPr/>
            <a:lstStyle/>
            <a:p>
              <a:pPr defTabSz="1218565" fontAlgn="auto">
                <a:defRPr/>
              </a:pPr>
              <a:endParaRPr lang="zh-CN" altLang="en-US" sz="2400" b="1" kern="0" noProof="1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endParaRPr>
            </a:p>
          </p:txBody>
        </p:sp>
      </p:grpSp>
      <p:sp>
        <p:nvSpPr>
          <p:cNvPr id="31" name="文本框 808"/>
          <p:cNvSpPr txBox="1">
            <a:spLocks noChangeArrowheads="1"/>
          </p:cNvSpPr>
          <p:nvPr/>
        </p:nvSpPr>
        <p:spPr bwMode="auto">
          <a:xfrm>
            <a:off x="381053" y="415357"/>
            <a:ext cx="1022221" cy="58475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14" tIns="45708" rIns="91414" bIns="45708">
            <a:spAutoFit/>
          </a:bodyPr>
          <a:lstStyle/>
          <a:p>
            <a:pPr algn="ctr" defTabSz="1219200"/>
            <a:r>
              <a:rPr lang="en-US" altLang="zh-CN" sz="3200" b="1" dirty="0" smtClean="0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rPr>
              <a:t>15</a:t>
            </a:r>
            <a:endParaRPr lang="zh-CN" altLang="en-US" sz="3200" b="1" dirty="0">
              <a:solidFill>
                <a:srgbClr val="C00000"/>
              </a:solidFill>
              <a:latin typeface="思源黑体 CN Regular" pitchFamily="34" charset="-122"/>
              <a:ea typeface="思源黑体 CN Regular" pitchFamily="34" charset="-122"/>
            </a:endParaRPr>
          </a:p>
        </p:txBody>
      </p:sp>
      <p:sp>
        <p:nvSpPr>
          <p:cNvPr id="15" name="Rectangle 18"/>
          <p:cNvSpPr/>
          <p:nvPr/>
        </p:nvSpPr>
        <p:spPr bwMode="auto">
          <a:xfrm>
            <a:off x="1951802" y="1714488"/>
            <a:ext cx="3658377" cy="4714908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45720" tIns="22860" rIns="45720" bIns="22860" numCol="1" rtlCol="0" anchor="t" anchorCtr="0" compatLnSpc="1"/>
          <a:lstStyle/>
          <a:p>
            <a:pPr defTabSz="457200"/>
            <a:endParaRPr lang="id-ID">
              <a:solidFill>
                <a:schemeClr val="bg1">
                  <a:lumMod val="95000"/>
                </a:schemeClr>
              </a:solidFill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椭圆 30"/>
          <p:cNvSpPr/>
          <p:nvPr/>
        </p:nvSpPr>
        <p:spPr>
          <a:xfrm>
            <a:off x="3943927" y="1092746"/>
            <a:ext cx="4403120" cy="4403672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  <a:lumOff val="5000"/>
                </a:schemeClr>
              </a:gs>
              <a:gs pos="0">
                <a:schemeClr val="bg1">
                  <a:lumMod val="75000"/>
                </a:schemeClr>
              </a:gs>
              <a:gs pos="70000">
                <a:srgbClr val="FAFAFA"/>
              </a:gs>
            </a:gsLst>
            <a:lin ang="8100000" scaled="1"/>
            <a:tileRect/>
          </a:gradFill>
          <a:ln w="25400">
            <a:solidFill>
              <a:schemeClr val="bg1"/>
            </a:solidFill>
          </a:ln>
          <a:effectLst>
            <a:outerShdw blurRad="254000" dist="1270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00"/>
          </a:p>
        </p:txBody>
      </p:sp>
      <p:sp>
        <p:nvSpPr>
          <p:cNvPr id="2" name="弧形 1"/>
          <p:cNvSpPr/>
          <p:nvPr/>
        </p:nvSpPr>
        <p:spPr>
          <a:xfrm>
            <a:off x="3572520" y="731273"/>
            <a:ext cx="5125952" cy="5126619"/>
          </a:xfrm>
          <a:prstGeom prst="arc">
            <a:avLst>
              <a:gd name="adj1" fmla="val 16200000"/>
              <a:gd name="adj2" fmla="val 2420510"/>
            </a:avLst>
          </a:prstGeom>
          <a:ln w="25400">
            <a:solidFill>
              <a:srgbClr val="C0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sp>
        <p:nvSpPr>
          <p:cNvPr id="12" name="弧形 11"/>
          <p:cNvSpPr/>
          <p:nvPr/>
        </p:nvSpPr>
        <p:spPr>
          <a:xfrm flipH="1" flipV="1">
            <a:off x="3572520" y="731273"/>
            <a:ext cx="5125952" cy="5126619"/>
          </a:xfrm>
          <a:prstGeom prst="arc">
            <a:avLst>
              <a:gd name="adj1" fmla="val 18128240"/>
              <a:gd name="adj2" fmla="val 2142810"/>
            </a:avLst>
          </a:prstGeom>
          <a:ln w="25400">
            <a:solidFill>
              <a:srgbClr val="C0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4094942" y="2643182"/>
            <a:ext cx="4133648" cy="1354213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algn="ctr"/>
            <a:r>
              <a:rPr lang="zh-CN" altLang="en-US" sz="8000" b="1" dirty="0" smtClean="0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rPr>
              <a:t>第</a:t>
            </a:r>
            <a:r>
              <a:rPr lang="en-US" altLang="zh-CN" sz="8000" b="1" dirty="0" smtClean="0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rPr>
              <a:t>16</a:t>
            </a:r>
            <a:r>
              <a:rPr lang="zh-CN" altLang="en-US" sz="8000" b="1" dirty="0" smtClean="0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rPr>
              <a:t>天</a:t>
            </a:r>
            <a:endParaRPr lang="en-US" altLang="zh-CN" sz="8000" b="1" dirty="0" smtClean="0">
              <a:solidFill>
                <a:srgbClr val="C00000"/>
              </a:solidFill>
              <a:latin typeface="思源黑体 CN Regular" pitchFamily="34" charset="-122"/>
              <a:ea typeface="思源黑体 CN Regular" pitchFamily="34" charset="-122"/>
            </a:endParaRPr>
          </a:p>
        </p:txBody>
      </p:sp>
      <p:pic>
        <p:nvPicPr>
          <p:cNvPr id="1026" name="Picture 2" descr="G:\素材素材\鼠png\1 (5)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-548528" y="1357298"/>
            <a:ext cx="4953032" cy="3714719"/>
          </a:xfrm>
          <a:prstGeom prst="rect">
            <a:avLst/>
          </a:prstGeom>
          <a:noFill/>
        </p:spPr>
      </p:pic>
      <p:pic>
        <p:nvPicPr>
          <p:cNvPr id="1027" name="Picture 3" descr="G:\素材素材\鼠png\1 (4)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23966" y="1178706"/>
            <a:ext cx="5715040" cy="4286216"/>
          </a:xfrm>
          <a:prstGeom prst="rect">
            <a:avLst/>
          </a:prstGeom>
          <a:noFill/>
        </p:spPr>
      </p:pic>
      <p:pic>
        <p:nvPicPr>
          <p:cNvPr id="10" name="图片 19"/>
          <p:cNvPicPr>
            <a:picLocks noChangeAspect="1"/>
          </p:cNvPicPr>
          <p:nvPr/>
        </p:nvPicPr>
        <p:blipFill>
          <a:blip r:embed="rId3" cstate="print"/>
          <a:srcRect t="42577" b="33920"/>
          <a:stretch>
            <a:fillRect/>
          </a:stretch>
        </p:blipFill>
        <p:spPr bwMode="auto">
          <a:xfrm>
            <a:off x="-1587" y="5857892"/>
            <a:ext cx="12192000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2" grpId="0" animBg="1"/>
      <p:bldP spid="17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21"/>
          <p:cNvGrpSpPr/>
          <p:nvPr/>
        </p:nvGrpSpPr>
        <p:grpSpPr>
          <a:xfrm>
            <a:off x="863488" y="321008"/>
            <a:ext cx="10375254" cy="1007767"/>
            <a:chOff x="4555084" y="1092328"/>
            <a:chExt cx="7537939" cy="1150809"/>
          </a:xfrm>
        </p:grpSpPr>
        <p:pic>
          <p:nvPicPr>
            <p:cNvPr id="175" name="图片 174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>
              <a:off x="4926460" y="2041830"/>
              <a:ext cx="3646270" cy="201307"/>
            </a:xfrm>
            <a:prstGeom prst="rect">
              <a:avLst/>
            </a:prstGeom>
          </p:spPr>
        </p:pic>
        <p:grpSp>
          <p:nvGrpSpPr>
            <p:cNvPr id="3" name="组合 123"/>
            <p:cNvGrpSpPr/>
            <p:nvPr/>
          </p:nvGrpSpPr>
          <p:grpSpPr>
            <a:xfrm>
              <a:off x="4555084" y="1092328"/>
              <a:ext cx="7537939" cy="974451"/>
              <a:chOff x="4555084" y="1092328"/>
              <a:chExt cx="7537939" cy="974451"/>
            </a:xfrm>
          </p:grpSpPr>
          <p:pic>
            <p:nvPicPr>
              <p:cNvPr id="179" name="图片 178"/>
              <p:cNvPicPr>
                <a:picLocks noChangeAspect="1"/>
              </p:cNvPicPr>
              <p:nvPr/>
            </p:nvPicPr>
            <p:blipFill rotWithShape="1">
              <a:blip r:embed="rId1" cstate="print">
                <a:extLst>
                  <a:ext uri="{BEBA8EAE-BF5A-486C-A8C5-ECC9F3942E4B}">
                    <a14:imgProps xmlns:a14="http://schemas.microsoft.com/office/drawing/2010/main">
                      <a14:imgLayer r:embed="rId2">
                        <a14:imgEffect>
                          <a14:saturation sat="66000"/>
                        </a14:imgEffect>
                      </a14:imgLayer>
                    </a14:imgProps>
                  </a:ext>
                </a:extLst>
              </a:blip>
              <a:srcRect t="76775"/>
              <a:stretch>
                <a:fillRect/>
              </a:stretch>
            </p:blipFill>
            <p:spPr>
              <a:xfrm rot="16200000">
                <a:off x="8600149" y="1414521"/>
                <a:ext cx="958122" cy="346394"/>
              </a:xfrm>
              <a:prstGeom prst="rect">
                <a:avLst/>
              </a:prstGeom>
            </p:spPr>
          </p:pic>
          <p:sp>
            <p:nvSpPr>
              <p:cNvPr id="180" name="圆角矩形 179"/>
              <p:cNvSpPr/>
              <p:nvPr/>
            </p:nvSpPr>
            <p:spPr>
              <a:xfrm>
                <a:off x="4555084" y="1092328"/>
                <a:ext cx="7537939" cy="924163"/>
              </a:xfrm>
              <a:prstGeom prst="roundRect">
                <a:avLst>
                  <a:gd name="adj" fmla="val 9218"/>
                </a:avLst>
              </a:prstGeom>
              <a:solidFill>
                <a:srgbClr val="C00000"/>
              </a:solidFill>
              <a:ln>
                <a:noFill/>
              </a:ln>
              <a:effectLst>
                <a:outerShdw blurRad="76200" dist="38100" dir="2700000" algn="tl" rotWithShape="0">
                  <a:prstClr val="black">
                    <a:alpha val="1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bg1"/>
                  </a:solidFill>
                  <a:ea typeface="思源黑体 CN Regular" pitchFamily="34" charset="-122"/>
                </a:endParaRPr>
              </a:p>
            </p:txBody>
          </p:sp>
        </p:grpSp>
      </p:grpSp>
      <p:sp>
        <p:nvSpPr>
          <p:cNvPr id="182" name="矩形 181"/>
          <p:cNvSpPr/>
          <p:nvPr/>
        </p:nvSpPr>
        <p:spPr>
          <a:xfrm>
            <a:off x="1594612" y="538443"/>
            <a:ext cx="94298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生活是你一生唯一的创造，你想它变成什么样子，它就会是什么样子</a:t>
            </a:r>
            <a:endParaRPr lang="zh-CN" altLang="en-US" sz="2400" dirty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grpSp>
        <p:nvGrpSpPr>
          <p:cNvPr id="4" name="组合 797"/>
          <p:cNvGrpSpPr/>
          <p:nvPr/>
        </p:nvGrpSpPr>
        <p:grpSpPr bwMode="auto">
          <a:xfrm>
            <a:off x="308728" y="214290"/>
            <a:ext cx="1308860" cy="1008080"/>
            <a:chOff x="7502850" y="1762125"/>
            <a:chExt cx="4027488" cy="3060700"/>
          </a:xfrm>
        </p:grpSpPr>
        <p:sp>
          <p:nvSpPr>
            <p:cNvPr id="185" name="Freeform 10"/>
            <p:cNvSpPr/>
            <p:nvPr/>
          </p:nvSpPr>
          <p:spPr bwMode="auto">
            <a:xfrm>
              <a:off x="7502850" y="1762125"/>
              <a:ext cx="4027488" cy="3060700"/>
            </a:xfrm>
            <a:custGeom>
              <a:avLst/>
              <a:gdLst>
                <a:gd name="T0" fmla="*/ 421 w 1072"/>
                <a:gd name="T1" fmla="*/ 1 h 815"/>
                <a:gd name="T2" fmla="*/ 407 w 1072"/>
                <a:gd name="T3" fmla="*/ 0 h 815"/>
                <a:gd name="T4" fmla="*/ 398 w 1072"/>
                <a:gd name="T5" fmla="*/ 1 h 815"/>
                <a:gd name="T6" fmla="*/ 389 w 1072"/>
                <a:gd name="T7" fmla="*/ 1 h 815"/>
                <a:gd name="T8" fmla="*/ 0 w 1072"/>
                <a:gd name="T9" fmla="*/ 408 h 815"/>
                <a:gd name="T10" fmla="*/ 389 w 1072"/>
                <a:gd name="T11" fmla="*/ 815 h 815"/>
                <a:gd name="T12" fmla="*/ 398 w 1072"/>
                <a:gd name="T13" fmla="*/ 815 h 815"/>
                <a:gd name="T14" fmla="*/ 407 w 1072"/>
                <a:gd name="T15" fmla="*/ 815 h 815"/>
                <a:gd name="T16" fmla="*/ 421 w 1072"/>
                <a:gd name="T17" fmla="*/ 815 h 815"/>
                <a:gd name="T18" fmla="*/ 1072 w 1072"/>
                <a:gd name="T19" fmla="*/ 408 h 815"/>
                <a:gd name="T20" fmla="*/ 421 w 1072"/>
                <a:gd name="T21" fmla="*/ 1 h 8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72" h="815">
                  <a:moveTo>
                    <a:pt x="421" y="1"/>
                  </a:moveTo>
                  <a:cubicBezTo>
                    <a:pt x="416" y="0"/>
                    <a:pt x="412" y="0"/>
                    <a:pt x="407" y="0"/>
                  </a:cubicBezTo>
                  <a:cubicBezTo>
                    <a:pt x="404" y="0"/>
                    <a:pt x="401" y="0"/>
                    <a:pt x="398" y="1"/>
                  </a:cubicBezTo>
                  <a:cubicBezTo>
                    <a:pt x="395" y="1"/>
                    <a:pt x="392" y="1"/>
                    <a:pt x="389" y="1"/>
                  </a:cubicBezTo>
                  <a:cubicBezTo>
                    <a:pt x="173" y="11"/>
                    <a:pt x="0" y="189"/>
                    <a:pt x="0" y="408"/>
                  </a:cubicBezTo>
                  <a:cubicBezTo>
                    <a:pt x="0" y="627"/>
                    <a:pt x="173" y="805"/>
                    <a:pt x="389" y="815"/>
                  </a:cubicBezTo>
                  <a:cubicBezTo>
                    <a:pt x="392" y="815"/>
                    <a:pt x="395" y="815"/>
                    <a:pt x="398" y="815"/>
                  </a:cubicBezTo>
                  <a:cubicBezTo>
                    <a:pt x="401" y="815"/>
                    <a:pt x="404" y="815"/>
                    <a:pt x="407" y="815"/>
                  </a:cubicBezTo>
                  <a:cubicBezTo>
                    <a:pt x="412" y="815"/>
                    <a:pt x="416" y="815"/>
                    <a:pt x="421" y="815"/>
                  </a:cubicBezTo>
                  <a:cubicBezTo>
                    <a:pt x="821" y="806"/>
                    <a:pt x="1072" y="408"/>
                    <a:pt x="1072" y="408"/>
                  </a:cubicBezTo>
                  <a:cubicBezTo>
                    <a:pt x="1072" y="408"/>
                    <a:pt x="821" y="9"/>
                    <a:pt x="421" y="1"/>
                  </a:cubicBezTo>
                  <a:close/>
                </a:path>
              </a:pathLst>
            </a:custGeom>
            <a:gradFill>
              <a:gsLst>
                <a:gs pos="0">
                  <a:srgbClr val="DADADA"/>
                </a:gs>
                <a:gs pos="100000">
                  <a:sysClr val="window" lastClr="FFFFFF"/>
                </a:gs>
              </a:gsLst>
              <a:lin ang="5400000" scaled="1"/>
            </a:gradFill>
            <a:ln w="28575" cap="flat">
              <a:gradFill>
                <a:gsLst>
                  <a:gs pos="0">
                    <a:sysClr val="window" lastClr="FFFFFF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228600" dir="5400000" algn="t" rotWithShape="0">
                <a:sysClr val="windowText" lastClr="000000">
                  <a:lumMod val="85000"/>
                  <a:lumOff val="15000"/>
                  <a:alpha val="28000"/>
                </a:sysClr>
              </a:outerShdw>
            </a:effectLst>
          </p:spPr>
          <p:txBody>
            <a:bodyPr/>
            <a:lstStyle/>
            <a:p>
              <a:pPr defTabSz="1218565" fontAlgn="auto">
                <a:defRPr/>
              </a:pPr>
              <a:endParaRPr lang="zh-CN" altLang="en-US" sz="2400" b="1" kern="0" noProof="1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endParaRPr>
            </a:p>
          </p:txBody>
        </p:sp>
        <p:sp>
          <p:nvSpPr>
            <p:cNvPr id="188" name="Freeform 17"/>
            <p:cNvSpPr/>
            <p:nvPr/>
          </p:nvSpPr>
          <p:spPr bwMode="auto">
            <a:xfrm>
              <a:off x="7752881" y="1987550"/>
              <a:ext cx="3527425" cy="2609850"/>
            </a:xfrm>
            <a:custGeom>
              <a:avLst/>
              <a:gdLst>
                <a:gd name="T0" fmla="*/ 346 w 939"/>
                <a:gd name="T1" fmla="*/ 695 h 695"/>
                <a:gd name="T2" fmla="*/ 340 w 939"/>
                <a:gd name="T3" fmla="*/ 695 h 695"/>
                <a:gd name="T4" fmla="*/ 340 w 939"/>
                <a:gd name="T5" fmla="*/ 695 h 695"/>
                <a:gd name="T6" fmla="*/ 333 w 939"/>
                <a:gd name="T7" fmla="*/ 695 h 695"/>
                <a:gd name="T8" fmla="*/ 332 w 939"/>
                <a:gd name="T9" fmla="*/ 695 h 695"/>
                <a:gd name="T10" fmla="*/ 0 w 939"/>
                <a:gd name="T11" fmla="*/ 348 h 695"/>
                <a:gd name="T12" fmla="*/ 332 w 939"/>
                <a:gd name="T13" fmla="*/ 1 h 695"/>
                <a:gd name="T14" fmla="*/ 333 w 939"/>
                <a:gd name="T15" fmla="*/ 1 h 695"/>
                <a:gd name="T16" fmla="*/ 339 w 939"/>
                <a:gd name="T17" fmla="*/ 0 h 695"/>
                <a:gd name="T18" fmla="*/ 340 w 939"/>
                <a:gd name="T19" fmla="*/ 0 h 695"/>
                <a:gd name="T20" fmla="*/ 346 w 939"/>
                <a:gd name="T21" fmla="*/ 0 h 695"/>
                <a:gd name="T22" fmla="*/ 349 w 939"/>
                <a:gd name="T23" fmla="*/ 0 h 695"/>
                <a:gd name="T24" fmla="*/ 358 w 939"/>
                <a:gd name="T25" fmla="*/ 0 h 695"/>
                <a:gd name="T26" fmla="*/ 360 w 939"/>
                <a:gd name="T27" fmla="*/ 1 h 695"/>
                <a:gd name="T28" fmla="*/ 794 w 939"/>
                <a:gd name="T29" fmla="*/ 190 h 695"/>
                <a:gd name="T30" fmla="*/ 939 w 939"/>
                <a:gd name="T31" fmla="*/ 348 h 695"/>
                <a:gd name="T32" fmla="*/ 794 w 939"/>
                <a:gd name="T33" fmla="*/ 505 h 695"/>
                <a:gd name="T34" fmla="*/ 360 w 939"/>
                <a:gd name="T35" fmla="*/ 695 h 695"/>
                <a:gd name="T36" fmla="*/ 358 w 939"/>
                <a:gd name="T37" fmla="*/ 695 h 695"/>
                <a:gd name="T38" fmla="*/ 348 w 939"/>
                <a:gd name="T39" fmla="*/ 695 h 695"/>
                <a:gd name="T40" fmla="*/ 346 w 939"/>
                <a:gd name="T41" fmla="*/ 695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39" h="695">
                  <a:moveTo>
                    <a:pt x="346" y="695"/>
                  </a:moveTo>
                  <a:cubicBezTo>
                    <a:pt x="344" y="695"/>
                    <a:pt x="342" y="695"/>
                    <a:pt x="340" y="695"/>
                  </a:cubicBezTo>
                  <a:cubicBezTo>
                    <a:pt x="340" y="695"/>
                    <a:pt x="340" y="695"/>
                    <a:pt x="340" y="695"/>
                  </a:cubicBezTo>
                  <a:cubicBezTo>
                    <a:pt x="338" y="695"/>
                    <a:pt x="336" y="695"/>
                    <a:pt x="333" y="695"/>
                  </a:cubicBezTo>
                  <a:cubicBezTo>
                    <a:pt x="332" y="695"/>
                    <a:pt x="332" y="695"/>
                    <a:pt x="332" y="695"/>
                  </a:cubicBezTo>
                  <a:cubicBezTo>
                    <a:pt x="146" y="686"/>
                    <a:pt x="0" y="534"/>
                    <a:pt x="0" y="348"/>
                  </a:cubicBezTo>
                  <a:cubicBezTo>
                    <a:pt x="0" y="161"/>
                    <a:pt x="146" y="9"/>
                    <a:pt x="332" y="1"/>
                  </a:cubicBezTo>
                  <a:cubicBezTo>
                    <a:pt x="333" y="1"/>
                    <a:pt x="333" y="1"/>
                    <a:pt x="333" y="1"/>
                  </a:cubicBezTo>
                  <a:cubicBezTo>
                    <a:pt x="335" y="1"/>
                    <a:pt x="337" y="0"/>
                    <a:pt x="339" y="0"/>
                  </a:cubicBezTo>
                  <a:cubicBezTo>
                    <a:pt x="340" y="0"/>
                    <a:pt x="340" y="0"/>
                    <a:pt x="340" y="0"/>
                  </a:cubicBezTo>
                  <a:cubicBezTo>
                    <a:pt x="342" y="0"/>
                    <a:pt x="344" y="0"/>
                    <a:pt x="346" y="0"/>
                  </a:cubicBezTo>
                  <a:cubicBezTo>
                    <a:pt x="349" y="0"/>
                    <a:pt x="349" y="0"/>
                    <a:pt x="349" y="0"/>
                  </a:cubicBezTo>
                  <a:cubicBezTo>
                    <a:pt x="352" y="0"/>
                    <a:pt x="355" y="0"/>
                    <a:pt x="358" y="0"/>
                  </a:cubicBezTo>
                  <a:cubicBezTo>
                    <a:pt x="360" y="1"/>
                    <a:pt x="360" y="1"/>
                    <a:pt x="360" y="1"/>
                  </a:cubicBezTo>
                  <a:cubicBezTo>
                    <a:pt x="510" y="4"/>
                    <a:pt x="656" y="68"/>
                    <a:pt x="794" y="190"/>
                  </a:cubicBezTo>
                  <a:cubicBezTo>
                    <a:pt x="862" y="251"/>
                    <a:pt x="912" y="312"/>
                    <a:pt x="939" y="348"/>
                  </a:cubicBezTo>
                  <a:cubicBezTo>
                    <a:pt x="912" y="384"/>
                    <a:pt x="862" y="445"/>
                    <a:pt x="794" y="505"/>
                  </a:cubicBezTo>
                  <a:cubicBezTo>
                    <a:pt x="656" y="628"/>
                    <a:pt x="510" y="692"/>
                    <a:pt x="360" y="695"/>
                  </a:cubicBezTo>
                  <a:cubicBezTo>
                    <a:pt x="358" y="695"/>
                    <a:pt x="358" y="695"/>
                    <a:pt x="358" y="695"/>
                  </a:cubicBezTo>
                  <a:cubicBezTo>
                    <a:pt x="355" y="695"/>
                    <a:pt x="352" y="695"/>
                    <a:pt x="348" y="695"/>
                  </a:cubicBezTo>
                  <a:cubicBezTo>
                    <a:pt x="347" y="695"/>
                    <a:pt x="347" y="695"/>
                    <a:pt x="346" y="695"/>
                  </a:cubicBezTo>
                  <a:close/>
                </a:path>
              </a:pathLst>
            </a:custGeom>
            <a:gradFill>
              <a:gsLst>
                <a:gs pos="0">
                  <a:srgbClr val="DADADA"/>
                </a:gs>
                <a:gs pos="100000">
                  <a:sysClr val="window" lastClr="FFFFFF"/>
                </a:gs>
              </a:gsLst>
              <a:lin ang="5400000" scaled="1"/>
            </a:gradFill>
            <a:ln w="28575" cap="flat">
              <a:gradFill>
                <a:gsLst>
                  <a:gs pos="0">
                    <a:sysClr val="window" lastClr="FFFFFF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228600" dir="5400000" algn="t" rotWithShape="0">
                <a:sysClr val="windowText" lastClr="000000">
                  <a:lumMod val="85000"/>
                  <a:lumOff val="15000"/>
                  <a:alpha val="28000"/>
                </a:sysClr>
              </a:outerShdw>
            </a:effectLst>
          </p:spPr>
          <p:txBody>
            <a:bodyPr/>
            <a:lstStyle/>
            <a:p>
              <a:pPr defTabSz="1218565" fontAlgn="auto">
                <a:defRPr/>
              </a:pPr>
              <a:endParaRPr lang="zh-CN" altLang="en-US" sz="2400" b="1" kern="0" noProof="1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endParaRPr>
            </a:p>
          </p:txBody>
        </p:sp>
      </p:grpSp>
      <p:sp>
        <p:nvSpPr>
          <p:cNvPr id="189" name="文本框 808"/>
          <p:cNvSpPr txBox="1">
            <a:spLocks noChangeArrowheads="1"/>
          </p:cNvSpPr>
          <p:nvPr/>
        </p:nvSpPr>
        <p:spPr bwMode="auto">
          <a:xfrm>
            <a:off x="381053" y="415357"/>
            <a:ext cx="1022221" cy="58475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14" tIns="45708" rIns="91414" bIns="45708">
            <a:spAutoFit/>
          </a:bodyPr>
          <a:lstStyle/>
          <a:p>
            <a:pPr algn="ctr" defTabSz="1219200"/>
            <a:r>
              <a:rPr lang="en-US" altLang="zh-CN" sz="3200" b="1" dirty="0" smtClean="0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rPr>
              <a:t>16</a:t>
            </a:r>
            <a:endParaRPr lang="zh-CN" altLang="en-US" sz="3200" b="1" dirty="0">
              <a:solidFill>
                <a:srgbClr val="C00000"/>
              </a:solidFill>
              <a:latin typeface="思源黑体 CN Regular" pitchFamily="34" charset="-122"/>
              <a:ea typeface="思源黑体 CN Regular" pitchFamily="34" charset="-122"/>
            </a:endParaRPr>
          </a:p>
        </p:txBody>
      </p:sp>
      <p:sp>
        <p:nvSpPr>
          <p:cNvPr id="190" name="圆角矩形 189"/>
          <p:cNvSpPr/>
          <p:nvPr/>
        </p:nvSpPr>
        <p:spPr>
          <a:xfrm>
            <a:off x="1611577" y="1857364"/>
            <a:ext cx="5218792" cy="4558415"/>
          </a:xfrm>
          <a:prstGeom prst="roundRect">
            <a:avLst>
              <a:gd name="adj" fmla="val 4670"/>
            </a:avLst>
          </a:prstGeom>
          <a:solidFill>
            <a:srgbClr val="C00000"/>
          </a:solidFill>
          <a:ln w="22225">
            <a:gradFill flip="none" rotWithShape="1">
              <a:gsLst>
                <a:gs pos="0">
                  <a:schemeClr val="bg1">
                    <a:lumMod val="65000"/>
                  </a:schemeClr>
                </a:gs>
                <a:gs pos="100000">
                  <a:schemeClr val="tx1">
                    <a:lumMod val="85000"/>
                    <a:lumOff val="15000"/>
                  </a:schemeClr>
                </a:gs>
              </a:gsLst>
              <a:lin ang="2700000" scaled="1"/>
              <a:tileRect/>
            </a:gradFill>
          </a:ln>
          <a:effectLst>
            <a:outerShdw blurRad="1397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2" name="圆角矩形 191"/>
          <p:cNvSpPr/>
          <p:nvPr/>
        </p:nvSpPr>
        <p:spPr>
          <a:xfrm>
            <a:off x="2023240" y="2571744"/>
            <a:ext cx="4429156" cy="3499263"/>
          </a:xfrm>
          <a:prstGeom prst="roundRect">
            <a:avLst>
              <a:gd name="adj" fmla="val 3438"/>
            </a:avLst>
          </a:prstGeom>
          <a:blipFill dpi="0" rotWithShape="1">
            <a:blip r:embed="rId3" cstate="print"/>
            <a:srcRect/>
            <a:tile tx="-19050" ty="0" sx="100000" sy="100000" flip="none" algn="ctr"/>
          </a:blipFill>
          <a:ln w="25400">
            <a:noFill/>
          </a:ln>
          <a:effectLst>
            <a:outerShdw blurRad="177800" dist="889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4" name="TextBox 193"/>
          <p:cNvSpPr txBox="1"/>
          <p:nvPr/>
        </p:nvSpPr>
        <p:spPr>
          <a:xfrm>
            <a:off x="1666050" y="1928802"/>
            <a:ext cx="5000660" cy="615541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pPr algn="ctr"/>
            <a:r>
              <a:rPr lang="zh-CN" altLang="en-US" sz="3200" b="1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小故事</a:t>
            </a:r>
            <a:endParaRPr lang="zh-CN" altLang="en-US" sz="3200" b="1" dirty="0" smtClean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195" name="TextBox 194"/>
          <p:cNvSpPr txBox="1"/>
          <p:nvPr/>
        </p:nvSpPr>
        <p:spPr>
          <a:xfrm>
            <a:off x="2237554" y="3000372"/>
            <a:ext cx="3857652" cy="2834803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 smtClean="0">
                <a:latin typeface="思源黑体 CN Bold" pitchFamily="34" charset="-122"/>
                <a:ea typeface="思源黑体 CN Bold" pitchFamily="34" charset="-122"/>
              </a:rPr>
              <a:t>把自己当成一个木匠，每天都要用智慧好好建造属于自己的房子！</a:t>
            </a:r>
            <a:r>
              <a:rPr lang="en-US" altLang="zh-CN" sz="2400" dirty="0" smtClean="0">
                <a:latin typeface="思源黑体 CN Bold" pitchFamily="34" charset="-122"/>
                <a:ea typeface="思源黑体 CN Bold" pitchFamily="34" charset="-122"/>
              </a:rPr>
              <a:t> </a:t>
            </a:r>
            <a:r>
              <a:rPr lang="zh-CN" altLang="en-US" sz="2400" dirty="0" smtClean="0">
                <a:latin typeface="思源黑体 CN Bold" pitchFamily="34" charset="-122"/>
                <a:ea typeface="思源黑体 CN Bold" pitchFamily="34" charset="-122"/>
              </a:rPr>
              <a:t>生 活是你一生的创造，不能抹平重建</a:t>
            </a:r>
            <a:endParaRPr lang="zh-CN" altLang="en-US" sz="2400" dirty="0">
              <a:latin typeface="思源黑体 CN Bold" pitchFamily="34" charset="-122"/>
              <a:ea typeface="思源黑体 CN Bold" pitchFamily="34" charset="-122"/>
            </a:endParaRPr>
          </a:p>
        </p:txBody>
      </p:sp>
      <p:pic>
        <p:nvPicPr>
          <p:cNvPr id="16" name="图片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23900" y="1857364"/>
            <a:ext cx="4143404" cy="4357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Tm="8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0" grpId="0" animBg="1"/>
      <p:bldP spid="192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084" name="图片 64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6095206" y="1457348"/>
            <a:ext cx="4540102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" name="文本框 14"/>
          <p:cNvSpPr txBox="1">
            <a:spLocks noChangeArrowheads="1"/>
          </p:cNvSpPr>
          <p:nvPr/>
        </p:nvSpPr>
        <p:spPr bwMode="auto">
          <a:xfrm>
            <a:off x="6553861" y="2485964"/>
            <a:ext cx="3412073" cy="55559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38" tIns="45719" rIns="91438" bIns="45719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700" b="1" dirty="0" smtClean="0">
                <a:latin typeface="思源黑体 CN Regular" pitchFamily="34" charset="-122"/>
                <a:ea typeface="思源黑体 CN Regular" pitchFamily="34" charset="-122"/>
              </a:rPr>
              <a:t>做更好的自己</a:t>
            </a:r>
            <a:endParaRPr lang="zh-CN" altLang="en-US" sz="2700" b="1" dirty="0">
              <a:latin typeface="思源黑体 CN Regular" pitchFamily="34" charset="-122"/>
              <a:ea typeface="思源黑体 CN Regular" pitchFamily="3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738147" y="3278229"/>
            <a:ext cx="3214711" cy="2280805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 smtClean="0">
                <a:latin typeface="思源黑体 CN Bold" pitchFamily="34" charset="-122"/>
                <a:ea typeface="思源黑体 CN Bold" pitchFamily="34" charset="-122"/>
              </a:rPr>
              <a:t>所有成功或是失败的因素都存在于我们的内在世界里，没有先天的失败者</a:t>
            </a:r>
            <a:endParaRPr lang="zh-CN" altLang="en-US" sz="2400" dirty="0">
              <a:latin typeface="思源黑体 CN Bold" pitchFamily="34" charset="-122"/>
              <a:ea typeface="思源黑体 CN Bold" pitchFamily="34" charset="-122"/>
            </a:endParaRPr>
          </a:p>
        </p:txBody>
      </p:sp>
      <p:grpSp>
        <p:nvGrpSpPr>
          <p:cNvPr id="2" name="组合 121"/>
          <p:cNvGrpSpPr/>
          <p:nvPr/>
        </p:nvGrpSpPr>
        <p:grpSpPr>
          <a:xfrm>
            <a:off x="863488" y="321008"/>
            <a:ext cx="10375254" cy="1007767"/>
            <a:chOff x="4555084" y="1092328"/>
            <a:chExt cx="7537939" cy="1150809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>
              <a:off x="4926460" y="2041830"/>
              <a:ext cx="3646270" cy="201307"/>
            </a:xfrm>
            <a:prstGeom prst="rect">
              <a:avLst/>
            </a:prstGeom>
          </p:spPr>
        </p:pic>
        <p:grpSp>
          <p:nvGrpSpPr>
            <p:cNvPr id="3" name="组合 123"/>
            <p:cNvGrpSpPr/>
            <p:nvPr/>
          </p:nvGrpSpPr>
          <p:grpSpPr>
            <a:xfrm>
              <a:off x="4555084" y="1092328"/>
              <a:ext cx="7537939" cy="974451"/>
              <a:chOff x="4555084" y="1092328"/>
              <a:chExt cx="7537939" cy="974451"/>
            </a:xfrm>
          </p:grpSpPr>
          <p:pic>
            <p:nvPicPr>
              <p:cNvPr id="25" name="图片 24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66000"/>
                        </a14:imgEffect>
                      </a14:imgLayer>
                    </a14:imgProps>
                  </a:ext>
                </a:extLst>
              </a:blip>
              <a:srcRect t="76775"/>
              <a:stretch>
                <a:fillRect/>
              </a:stretch>
            </p:blipFill>
            <p:spPr>
              <a:xfrm rot="16200000">
                <a:off x="8600149" y="1414521"/>
                <a:ext cx="958122" cy="346394"/>
              </a:xfrm>
              <a:prstGeom prst="rect">
                <a:avLst/>
              </a:prstGeom>
            </p:spPr>
          </p:pic>
          <p:sp>
            <p:nvSpPr>
              <p:cNvPr id="26" name="圆角矩形 25"/>
              <p:cNvSpPr/>
              <p:nvPr/>
            </p:nvSpPr>
            <p:spPr>
              <a:xfrm>
                <a:off x="4555084" y="1092328"/>
                <a:ext cx="7537939" cy="924163"/>
              </a:xfrm>
              <a:prstGeom prst="roundRect">
                <a:avLst>
                  <a:gd name="adj" fmla="val 9218"/>
                </a:avLst>
              </a:prstGeom>
              <a:solidFill>
                <a:srgbClr val="C00000"/>
              </a:solidFill>
              <a:ln>
                <a:noFill/>
              </a:ln>
              <a:effectLst>
                <a:outerShdw blurRad="76200" dist="38100" dir="2700000" algn="tl" rotWithShape="0">
                  <a:prstClr val="black">
                    <a:alpha val="1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bg1"/>
                  </a:solidFill>
                  <a:ea typeface="思源黑体 CN Regular" pitchFamily="34" charset="-122"/>
                </a:endParaRPr>
              </a:p>
            </p:txBody>
          </p:sp>
        </p:grpSp>
      </p:grpSp>
      <p:sp>
        <p:nvSpPr>
          <p:cNvPr id="27" name="矩形 26"/>
          <p:cNvSpPr/>
          <p:nvPr/>
        </p:nvSpPr>
        <p:spPr>
          <a:xfrm>
            <a:off x="1594612" y="538443"/>
            <a:ext cx="94298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生活是你一生唯一的创造，你想它变成什么样子，它就会是什么样子</a:t>
            </a:r>
            <a:endParaRPr lang="zh-CN" altLang="en-US" sz="2400" dirty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grpSp>
        <p:nvGrpSpPr>
          <p:cNvPr id="4" name="组合 797"/>
          <p:cNvGrpSpPr/>
          <p:nvPr/>
        </p:nvGrpSpPr>
        <p:grpSpPr bwMode="auto">
          <a:xfrm>
            <a:off x="308728" y="214290"/>
            <a:ext cx="1308860" cy="1008080"/>
            <a:chOff x="7502850" y="1762125"/>
            <a:chExt cx="4027488" cy="3060700"/>
          </a:xfrm>
        </p:grpSpPr>
        <p:sp>
          <p:nvSpPr>
            <p:cNvPr id="29" name="Freeform 10"/>
            <p:cNvSpPr/>
            <p:nvPr/>
          </p:nvSpPr>
          <p:spPr bwMode="auto">
            <a:xfrm>
              <a:off x="7502850" y="1762125"/>
              <a:ext cx="4027488" cy="3060700"/>
            </a:xfrm>
            <a:custGeom>
              <a:avLst/>
              <a:gdLst>
                <a:gd name="T0" fmla="*/ 421 w 1072"/>
                <a:gd name="T1" fmla="*/ 1 h 815"/>
                <a:gd name="T2" fmla="*/ 407 w 1072"/>
                <a:gd name="T3" fmla="*/ 0 h 815"/>
                <a:gd name="T4" fmla="*/ 398 w 1072"/>
                <a:gd name="T5" fmla="*/ 1 h 815"/>
                <a:gd name="T6" fmla="*/ 389 w 1072"/>
                <a:gd name="T7" fmla="*/ 1 h 815"/>
                <a:gd name="T8" fmla="*/ 0 w 1072"/>
                <a:gd name="T9" fmla="*/ 408 h 815"/>
                <a:gd name="T10" fmla="*/ 389 w 1072"/>
                <a:gd name="T11" fmla="*/ 815 h 815"/>
                <a:gd name="T12" fmla="*/ 398 w 1072"/>
                <a:gd name="T13" fmla="*/ 815 h 815"/>
                <a:gd name="T14" fmla="*/ 407 w 1072"/>
                <a:gd name="T15" fmla="*/ 815 h 815"/>
                <a:gd name="T16" fmla="*/ 421 w 1072"/>
                <a:gd name="T17" fmla="*/ 815 h 815"/>
                <a:gd name="T18" fmla="*/ 1072 w 1072"/>
                <a:gd name="T19" fmla="*/ 408 h 815"/>
                <a:gd name="T20" fmla="*/ 421 w 1072"/>
                <a:gd name="T21" fmla="*/ 1 h 8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72" h="815">
                  <a:moveTo>
                    <a:pt x="421" y="1"/>
                  </a:moveTo>
                  <a:cubicBezTo>
                    <a:pt x="416" y="0"/>
                    <a:pt x="412" y="0"/>
                    <a:pt x="407" y="0"/>
                  </a:cubicBezTo>
                  <a:cubicBezTo>
                    <a:pt x="404" y="0"/>
                    <a:pt x="401" y="0"/>
                    <a:pt x="398" y="1"/>
                  </a:cubicBezTo>
                  <a:cubicBezTo>
                    <a:pt x="395" y="1"/>
                    <a:pt x="392" y="1"/>
                    <a:pt x="389" y="1"/>
                  </a:cubicBezTo>
                  <a:cubicBezTo>
                    <a:pt x="173" y="11"/>
                    <a:pt x="0" y="189"/>
                    <a:pt x="0" y="408"/>
                  </a:cubicBezTo>
                  <a:cubicBezTo>
                    <a:pt x="0" y="627"/>
                    <a:pt x="173" y="805"/>
                    <a:pt x="389" y="815"/>
                  </a:cubicBezTo>
                  <a:cubicBezTo>
                    <a:pt x="392" y="815"/>
                    <a:pt x="395" y="815"/>
                    <a:pt x="398" y="815"/>
                  </a:cubicBezTo>
                  <a:cubicBezTo>
                    <a:pt x="401" y="815"/>
                    <a:pt x="404" y="815"/>
                    <a:pt x="407" y="815"/>
                  </a:cubicBezTo>
                  <a:cubicBezTo>
                    <a:pt x="412" y="815"/>
                    <a:pt x="416" y="815"/>
                    <a:pt x="421" y="815"/>
                  </a:cubicBezTo>
                  <a:cubicBezTo>
                    <a:pt x="821" y="806"/>
                    <a:pt x="1072" y="408"/>
                    <a:pt x="1072" y="408"/>
                  </a:cubicBezTo>
                  <a:cubicBezTo>
                    <a:pt x="1072" y="408"/>
                    <a:pt x="821" y="9"/>
                    <a:pt x="421" y="1"/>
                  </a:cubicBezTo>
                  <a:close/>
                </a:path>
              </a:pathLst>
            </a:custGeom>
            <a:gradFill>
              <a:gsLst>
                <a:gs pos="0">
                  <a:srgbClr val="DADADA"/>
                </a:gs>
                <a:gs pos="100000">
                  <a:sysClr val="window" lastClr="FFFFFF"/>
                </a:gs>
              </a:gsLst>
              <a:lin ang="5400000" scaled="1"/>
            </a:gradFill>
            <a:ln w="28575" cap="flat">
              <a:gradFill>
                <a:gsLst>
                  <a:gs pos="0">
                    <a:sysClr val="window" lastClr="FFFFFF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228600" dir="5400000" algn="t" rotWithShape="0">
                <a:sysClr val="windowText" lastClr="000000">
                  <a:lumMod val="85000"/>
                  <a:lumOff val="15000"/>
                  <a:alpha val="28000"/>
                </a:sysClr>
              </a:outerShdw>
            </a:effectLst>
          </p:spPr>
          <p:txBody>
            <a:bodyPr/>
            <a:lstStyle/>
            <a:p>
              <a:pPr defTabSz="1218565" fontAlgn="auto">
                <a:defRPr/>
              </a:pPr>
              <a:endParaRPr lang="zh-CN" altLang="en-US" sz="2400" b="1" kern="0" noProof="1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endParaRPr>
            </a:p>
          </p:txBody>
        </p:sp>
        <p:sp>
          <p:nvSpPr>
            <p:cNvPr id="30" name="Freeform 17"/>
            <p:cNvSpPr/>
            <p:nvPr/>
          </p:nvSpPr>
          <p:spPr bwMode="auto">
            <a:xfrm>
              <a:off x="7752881" y="1987550"/>
              <a:ext cx="3527425" cy="2609850"/>
            </a:xfrm>
            <a:custGeom>
              <a:avLst/>
              <a:gdLst>
                <a:gd name="T0" fmla="*/ 346 w 939"/>
                <a:gd name="T1" fmla="*/ 695 h 695"/>
                <a:gd name="T2" fmla="*/ 340 w 939"/>
                <a:gd name="T3" fmla="*/ 695 h 695"/>
                <a:gd name="T4" fmla="*/ 340 w 939"/>
                <a:gd name="T5" fmla="*/ 695 h 695"/>
                <a:gd name="T6" fmla="*/ 333 w 939"/>
                <a:gd name="T7" fmla="*/ 695 h 695"/>
                <a:gd name="T8" fmla="*/ 332 w 939"/>
                <a:gd name="T9" fmla="*/ 695 h 695"/>
                <a:gd name="T10" fmla="*/ 0 w 939"/>
                <a:gd name="T11" fmla="*/ 348 h 695"/>
                <a:gd name="T12" fmla="*/ 332 w 939"/>
                <a:gd name="T13" fmla="*/ 1 h 695"/>
                <a:gd name="T14" fmla="*/ 333 w 939"/>
                <a:gd name="T15" fmla="*/ 1 h 695"/>
                <a:gd name="T16" fmla="*/ 339 w 939"/>
                <a:gd name="T17" fmla="*/ 0 h 695"/>
                <a:gd name="T18" fmla="*/ 340 w 939"/>
                <a:gd name="T19" fmla="*/ 0 h 695"/>
                <a:gd name="T20" fmla="*/ 346 w 939"/>
                <a:gd name="T21" fmla="*/ 0 h 695"/>
                <a:gd name="T22" fmla="*/ 349 w 939"/>
                <a:gd name="T23" fmla="*/ 0 h 695"/>
                <a:gd name="T24" fmla="*/ 358 w 939"/>
                <a:gd name="T25" fmla="*/ 0 h 695"/>
                <a:gd name="T26" fmla="*/ 360 w 939"/>
                <a:gd name="T27" fmla="*/ 1 h 695"/>
                <a:gd name="T28" fmla="*/ 794 w 939"/>
                <a:gd name="T29" fmla="*/ 190 h 695"/>
                <a:gd name="T30" fmla="*/ 939 w 939"/>
                <a:gd name="T31" fmla="*/ 348 h 695"/>
                <a:gd name="T32" fmla="*/ 794 w 939"/>
                <a:gd name="T33" fmla="*/ 505 h 695"/>
                <a:gd name="T34" fmla="*/ 360 w 939"/>
                <a:gd name="T35" fmla="*/ 695 h 695"/>
                <a:gd name="T36" fmla="*/ 358 w 939"/>
                <a:gd name="T37" fmla="*/ 695 h 695"/>
                <a:gd name="T38" fmla="*/ 348 w 939"/>
                <a:gd name="T39" fmla="*/ 695 h 695"/>
                <a:gd name="T40" fmla="*/ 346 w 939"/>
                <a:gd name="T41" fmla="*/ 695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39" h="695">
                  <a:moveTo>
                    <a:pt x="346" y="695"/>
                  </a:moveTo>
                  <a:cubicBezTo>
                    <a:pt x="344" y="695"/>
                    <a:pt x="342" y="695"/>
                    <a:pt x="340" y="695"/>
                  </a:cubicBezTo>
                  <a:cubicBezTo>
                    <a:pt x="340" y="695"/>
                    <a:pt x="340" y="695"/>
                    <a:pt x="340" y="695"/>
                  </a:cubicBezTo>
                  <a:cubicBezTo>
                    <a:pt x="338" y="695"/>
                    <a:pt x="336" y="695"/>
                    <a:pt x="333" y="695"/>
                  </a:cubicBezTo>
                  <a:cubicBezTo>
                    <a:pt x="332" y="695"/>
                    <a:pt x="332" y="695"/>
                    <a:pt x="332" y="695"/>
                  </a:cubicBezTo>
                  <a:cubicBezTo>
                    <a:pt x="146" y="686"/>
                    <a:pt x="0" y="534"/>
                    <a:pt x="0" y="348"/>
                  </a:cubicBezTo>
                  <a:cubicBezTo>
                    <a:pt x="0" y="161"/>
                    <a:pt x="146" y="9"/>
                    <a:pt x="332" y="1"/>
                  </a:cubicBezTo>
                  <a:cubicBezTo>
                    <a:pt x="333" y="1"/>
                    <a:pt x="333" y="1"/>
                    <a:pt x="333" y="1"/>
                  </a:cubicBezTo>
                  <a:cubicBezTo>
                    <a:pt x="335" y="1"/>
                    <a:pt x="337" y="0"/>
                    <a:pt x="339" y="0"/>
                  </a:cubicBezTo>
                  <a:cubicBezTo>
                    <a:pt x="340" y="0"/>
                    <a:pt x="340" y="0"/>
                    <a:pt x="340" y="0"/>
                  </a:cubicBezTo>
                  <a:cubicBezTo>
                    <a:pt x="342" y="0"/>
                    <a:pt x="344" y="0"/>
                    <a:pt x="346" y="0"/>
                  </a:cubicBezTo>
                  <a:cubicBezTo>
                    <a:pt x="349" y="0"/>
                    <a:pt x="349" y="0"/>
                    <a:pt x="349" y="0"/>
                  </a:cubicBezTo>
                  <a:cubicBezTo>
                    <a:pt x="352" y="0"/>
                    <a:pt x="355" y="0"/>
                    <a:pt x="358" y="0"/>
                  </a:cubicBezTo>
                  <a:cubicBezTo>
                    <a:pt x="360" y="1"/>
                    <a:pt x="360" y="1"/>
                    <a:pt x="360" y="1"/>
                  </a:cubicBezTo>
                  <a:cubicBezTo>
                    <a:pt x="510" y="4"/>
                    <a:pt x="656" y="68"/>
                    <a:pt x="794" y="190"/>
                  </a:cubicBezTo>
                  <a:cubicBezTo>
                    <a:pt x="862" y="251"/>
                    <a:pt x="912" y="312"/>
                    <a:pt x="939" y="348"/>
                  </a:cubicBezTo>
                  <a:cubicBezTo>
                    <a:pt x="912" y="384"/>
                    <a:pt x="862" y="445"/>
                    <a:pt x="794" y="505"/>
                  </a:cubicBezTo>
                  <a:cubicBezTo>
                    <a:pt x="656" y="628"/>
                    <a:pt x="510" y="692"/>
                    <a:pt x="360" y="695"/>
                  </a:cubicBezTo>
                  <a:cubicBezTo>
                    <a:pt x="358" y="695"/>
                    <a:pt x="358" y="695"/>
                    <a:pt x="358" y="695"/>
                  </a:cubicBezTo>
                  <a:cubicBezTo>
                    <a:pt x="355" y="695"/>
                    <a:pt x="352" y="695"/>
                    <a:pt x="348" y="695"/>
                  </a:cubicBezTo>
                  <a:cubicBezTo>
                    <a:pt x="347" y="695"/>
                    <a:pt x="347" y="695"/>
                    <a:pt x="346" y="695"/>
                  </a:cubicBezTo>
                  <a:close/>
                </a:path>
              </a:pathLst>
            </a:custGeom>
            <a:gradFill>
              <a:gsLst>
                <a:gs pos="0">
                  <a:srgbClr val="DADADA"/>
                </a:gs>
                <a:gs pos="100000">
                  <a:sysClr val="window" lastClr="FFFFFF"/>
                </a:gs>
              </a:gsLst>
              <a:lin ang="5400000" scaled="1"/>
            </a:gradFill>
            <a:ln w="28575" cap="flat">
              <a:gradFill>
                <a:gsLst>
                  <a:gs pos="0">
                    <a:sysClr val="window" lastClr="FFFFFF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228600" dir="5400000" algn="t" rotWithShape="0">
                <a:sysClr val="windowText" lastClr="000000">
                  <a:lumMod val="85000"/>
                  <a:lumOff val="15000"/>
                  <a:alpha val="28000"/>
                </a:sysClr>
              </a:outerShdw>
            </a:effectLst>
          </p:spPr>
          <p:txBody>
            <a:bodyPr/>
            <a:lstStyle/>
            <a:p>
              <a:pPr defTabSz="1218565" fontAlgn="auto">
                <a:defRPr/>
              </a:pPr>
              <a:endParaRPr lang="zh-CN" altLang="en-US" sz="2400" b="1" kern="0" noProof="1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endParaRPr>
            </a:p>
          </p:txBody>
        </p:sp>
      </p:grpSp>
      <p:sp>
        <p:nvSpPr>
          <p:cNvPr id="31" name="文本框 808"/>
          <p:cNvSpPr txBox="1">
            <a:spLocks noChangeArrowheads="1"/>
          </p:cNvSpPr>
          <p:nvPr/>
        </p:nvSpPr>
        <p:spPr bwMode="auto">
          <a:xfrm>
            <a:off x="381053" y="415357"/>
            <a:ext cx="1022221" cy="58475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14" tIns="45708" rIns="91414" bIns="45708">
            <a:spAutoFit/>
          </a:bodyPr>
          <a:lstStyle/>
          <a:p>
            <a:pPr algn="ctr" defTabSz="1219200"/>
            <a:r>
              <a:rPr lang="en-US" altLang="zh-CN" sz="3200" b="1" dirty="0" smtClean="0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rPr>
              <a:t>16</a:t>
            </a:r>
            <a:endParaRPr lang="zh-CN" altLang="en-US" sz="3200" b="1" dirty="0">
              <a:solidFill>
                <a:srgbClr val="C00000"/>
              </a:solidFill>
              <a:latin typeface="思源黑体 CN Regular" pitchFamily="34" charset="-122"/>
              <a:ea typeface="思源黑体 CN Regular" pitchFamily="34" charset="-122"/>
            </a:endParaRPr>
          </a:p>
        </p:txBody>
      </p:sp>
      <p:pic>
        <p:nvPicPr>
          <p:cNvPr id="15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2237554" y="1714488"/>
            <a:ext cx="2991824" cy="4465407"/>
          </a:xfrm>
          <a:prstGeom prst="rect">
            <a:avLst/>
          </a:prstGeom>
          <a:noFill/>
          <a:ln w="28575">
            <a:solidFill>
              <a:sysClr val="window" lastClr="FFFFFF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椭圆 30"/>
          <p:cNvSpPr/>
          <p:nvPr/>
        </p:nvSpPr>
        <p:spPr>
          <a:xfrm>
            <a:off x="3943927" y="1092746"/>
            <a:ext cx="4403120" cy="4403672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  <a:lumOff val="5000"/>
                </a:schemeClr>
              </a:gs>
              <a:gs pos="0">
                <a:schemeClr val="bg1">
                  <a:lumMod val="75000"/>
                </a:schemeClr>
              </a:gs>
              <a:gs pos="70000">
                <a:srgbClr val="FAFAFA"/>
              </a:gs>
            </a:gsLst>
            <a:lin ang="8100000" scaled="1"/>
            <a:tileRect/>
          </a:gradFill>
          <a:ln w="25400">
            <a:solidFill>
              <a:schemeClr val="bg1"/>
            </a:solidFill>
          </a:ln>
          <a:effectLst>
            <a:outerShdw blurRad="254000" dist="1270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00"/>
          </a:p>
        </p:txBody>
      </p:sp>
      <p:sp>
        <p:nvSpPr>
          <p:cNvPr id="2" name="弧形 1"/>
          <p:cNvSpPr/>
          <p:nvPr/>
        </p:nvSpPr>
        <p:spPr>
          <a:xfrm>
            <a:off x="3572520" y="731273"/>
            <a:ext cx="5125952" cy="5126619"/>
          </a:xfrm>
          <a:prstGeom prst="arc">
            <a:avLst>
              <a:gd name="adj1" fmla="val 16200000"/>
              <a:gd name="adj2" fmla="val 2420510"/>
            </a:avLst>
          </a:prstGeom>
          <a:ln w="25400">
            <a:solidFill>
              <a:srgbClr val="C0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sp>
        <p:nvSpPr>
          <p:cNvPr id="12" name="弧形 11"/>
          <p:cNvSpPr/>
          <p:nvPr/>
        </p:nvSpPr>
        <p:spPr>
          <a:xfrm flipH="1" flipV="1">
            <a:off x="3572520" y="731273"/>
            <a:ext cx="5125952" cy="5126619"/>
          </a:xfrm>
          <a:prstGeom prst="arc">
            <a:avLst>
              <a:gd name="adj1" fmla="val 18128240"/>
              <a:gd name="adj2" fmla="val 2142810"/>
            </a:avLst>
          </a:prstGeom>
          <a:ln w="25400">
            <a:solidFill>
              <a:srgbClr val="C0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4094942" y="2643182"/>
            <a:ext cx="4133648" cy="1354213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algn="ctr"/>
            <a:r>
              <a:rPr lang="zh-CN" altLang="en-US" sz="8000" b="1" dirty="0" smtClean="0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rPr>
              <a:t>第</a:t>
            </a:r>
            <a:r>
              <a:rPr lang="en-US" altLang="zh-CN" sz="8000" b="1" dirty="0" smtClean="0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rPr>
              <a:t>17</a:t>
            </a:r>
            <a:r>
              <a:rPr lang="zh-CN" altLang="en-US" sz="8000" b="1" dirty="0" smtClean="0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rPr>
              <a:t>天</a:t>
            </a:r>
            <a:endParaRPr lang="en-US" altLang="zh-CN" sz="8000" b="1" dirty="0" smtClean="0">
              <a:solidFill>
                <a:srgbClr val="C00000"/>
              </a:solidFill>
              <a:latin typeface="思源黑体 CN Regular" pitchFamily="34" charset="-122"/>
              <a:ea typeface="思源黑体 CN Regular" pitchFamily="34" charset="-122"/>
            </a:endParaRPr>
          </a:p>
        </p:txBody>
      </p:sp>
      <p:pic>
        <p:nvPicPr>
          <p:cNvPr id="1026" name="Picture 2" descr="G:\素材素材\鼠png\1 (5)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-548528" y="1357298"/>
            <a:ext cx="4953032" cy="3714719"/>
          </a:xfrm>
          <a:prstGeom prst="rect">
            <a:avLst/>
          </a:prstGeom>
          <a:noFill/>
        </p:spPr>
      </p:pic>
      <p:pic>
        <p:nvPicPr>
          <p:cNvPr id="1027" name="Picture 3" descr="G:\素材素材\鼠png\1 (4)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23966" y="1178706"/>
            <a:ext cx="5715040" cy="4286216"/>
          </a:xfrm>
          <a:prstGeom prst="rect">
            <a:avLst/>
          </a:prstGeom>
          <a:noFill/>
        </p:spPr>
      </p:pic>
      <p:pic>
        <p:nvPicPr>
          <p:cNvPr id="10" name="图片 19"/>
          <p:cNvPicPr>
            <a:picLocks noChangeAspect="1"/>
          </p:cNvPicPr>
          <p:nvPr/>
        </p:nvPicPr>
        <p:blipFill>
          <a:blip r:embed="rId3" cstate="print"/>
          <a:srcRect t="42577" b="33920"/>
          <a:stretch>
            <a:fillRect/>
          </a:stretch>
        </p:blipFill>
        <p:spPr bwMode="auto">
          <a:xfrm>
            <a:off x="-1587" y="5857892"/>
            <a:ext cx="12192000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2" grpId="0" animBg="1"/>
      <p:bldP spid="17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21"/>
          <p:cNvGrpSpPr/>
          <p:nvPr/>
        </p:nvGrpSpPr>
        <p:grpSpPr>
          <a:xfrm>
            <a:off x="863488" y="321008"/>
            <a:ext cx="10375254" cy="1007767"/>
            <a:chOff x="4555084" y="1092328"/>
            <a:chExt cx="7537939" cy="1150809"/>
          </a:xfrm>
        </p:grpSpPr>
        <p:pic>
          <p:nvPicPr>
            <p:cNvPr id="175" name="图片 174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>
              <a:off x="4926460" y="2041830"/>
              <a:ext cx="3646270" cy="201307"/>
            </a:xfrm>
            <a:prstGeom prst="rect">
              <a:avLst/>
            </a:prstGeom>
          </p:spPr>
        </p:pic>
        <p:grpSp>
          <p:nvGrpSpPr>
            <p:cNvPr id="3" name="组合 123"/>
            <p:cNvGrpSpPr/>
            <p:nvPr/>
          </p:nvGrpSpPr>
          <p:grpSpPr>
            <a:xfrm>
              <a:off x="4555084" y="1092328"/>
              <a:ext cx="7537939" cy="974451"/>
              <a:chOff x="4555084" y="1092328"/>
              <a:chExt cx="7537939" cy="974451"/>
            </a:xfrm>
          </p:grpSpPr>
          <p:pic>
            <p:nvPicPr>
              <p:cNvPr id="179" name="图片 178"/>
              <p:cNvPicPr>
                <a:picLocks noChangeAspect="1"/>
              </p:cNvPicPr>
              <p:nvPr/>
            </p:nvPicPr>
            <p:blipFill rotWithShape="1">
              <a:blip r:embed="rId1" cstate="print">
                <a:extLst>
                  <a:ext uri="{BEBA8EAE-BF5A-486C-A8C5-ECC9F3942E4B}">
                    <a14:imgProps xmlns:a14="http://schemas.microsoft.com/office/drawing/2010/main">
                      <a14:imgLayer r:embed="rId2">
                        <a14:imgEffect>
                          <a14:saturation sat="66000"/>
                        </a14:imgEffect>
                      </a14:imgLayer>
                    </a14:imgProps>
                  </a:ext>
                </a:extLst>
              </a:blip>
              <a:srcRect t="76775"/>
              <a:stretch>
                <a:fillRect/>
              </a:stretch>
            </p:blipFill>
            <p:spPr>
              <a:xfrm rot="16200000">
                <a:off x="8600149" y="1414521"/>
                <a:ext cx="958122" cy="346394"/>
              </a:xfrm>
              <a:prstGeom prst="rect">
                <a:avLst/>
              </a:prstGeom>
            </p:spPr>
          </p:pic>
          <p:sp>
            <p:nvSpPr>
              <p:cNvPr id="180" name="圆角矩形 179"/>
              <p:cNvSpPr/>
              <p:nvPr/>
            </p:nvSpPr>
            <p:spPr>
              <a:xfrm>
                <a:off x="4555084" y="1092328"/>
                <a:ext cx="7537939" cy="924163"/>
              </a:xfrm>
              <a:prstGeom prst="roundRect">
                <a:avLst>
                  <a:gd name="adj" fmla="val 9218"/>
                </a:avLst>
              </a:prstGeom>
              <a:solidFill>
                <a:srgbClr val="C00000"/>
              </a:solidFill>
              <a:ln>
                <a:noFill/>
              </a:ln>
              <a:effectLst>
                <a:outerShdw blurRad="76200" dist="38100" dir="2700000" algn="tl" rotWithShape="0">
                  <a:prstClr val="black">
                    <a:alpha val="1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bg1"/>
                  </a:solidFill>
                  <a:ea typeface="思源黑体 CN Regular" pitchFamily="34" charset="-122"/>
                </a:endParaRPr>
              </a:p>
            </p:txBody>
          </p:sp>
        </p:grpSp>
      </p:grpSp>
      <p:sp>
        <p:nvSpPr>
          <p:cNvPr id="182" name="矩形 181"/>
          <p:cNvSpPr/>
          <p:nvPr/>
        </p:nvSpPr>
        <p:spPr>
          <a:xfrm>
            <a:off x="1594612" y="538443"/>
            <a:ext cx="94298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抱怨之前，最好想想：我们不是失去，而是得到了更多</a:t>
            </a:r>
            <a:endParaRPr lang="zh-CN" altLang="en-US" sz="2400" dirty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grpSp>
        <p:nvGrpSpPr>
          <p:cNvPr id="4" name="组合 797"/>
          <p:cNvGrpSpPr/>
          <p:nvPr/>
        </p:nvGrpSpPr>
        <p:grpSpPr bwMode="auto">
          <a:xfrm>
            <a:off x="308728" y="214290"/>
            <a:ext cx="1308860" cy="1008080"/>
            <a:chOff x="7502850" y="1762125"/>
            <a:chExt cx="4027488" cy="3060700"/>
          </a:xfrm>
        </p:grpSpPr>
        <p:sp>
          <p:nvSpPr>
            <p:cNvPr id="185" name="Freeform 10"/>
            <p:cNvSpPr/>
            <p:nvPr/>
          </p:nvSpPr>
          <p:spPr bwMode="auto">
            <a:xfrm>
              <a:off x="7502850" y="1762125"/>
              <a:ext cx="4027488" cy="3060700"/>
            </a:xfrm>
            <a:custGeom>
              <a:avLst/>
              <a:gdLst>
                <a:gd name="T0" fmla="*/ 421 w 1072"/>
                <a:gd name="T1" fmla="*/ 1 h 815"/>
                <a:gd name="T2" fmla="*/ 407 w 1072"/>
                <a:gd name="T3" fmla="*/ 0 h 815"/>
                <a:gd name="T4" fmla="*/ 398 w 1072"/>
                <a:gd name="T5" fmla="*/ 1 h 815"/>
                <a:gd name="T6" fmla="*/ 389 w 1072"/>
                <a:gd name="T7" fmla="*/ 1 h 815"/>
                <a:gd name="T8" fmla="*/ 0 w 1072"/>
                <a:gd name="T9" fmla="*/ 408 h 815"/>
                <a:gd name="T10" fmla="*/ 389 w 1072"/>
                <a:gd name="T11" fmla="*/ 815 h 815"/>
                <a:gd name="T12" fmla="*/ 398 w 1072"/>
                <a:gd name="T13" fmla="*/ 815 h 815"/>
                <a:gd name="T14" fmla="*/ 407 w 1072"/>
                <a:gd name="T15" fmla="*/ 815 h 815"/>
                <a:gd name="T16" fmla="*/ 421 w 1072"/>
                <a:gd name="T17" fmla="*/ 815 h 815"/>
                <a:gd name="T18" fmla="*/ 1072 w 1072"/>
                <a:gd name="T19" fmla="*/ 408 h 815"/>
                <a:gd name="T20" fmla="*/ 421 w 1072"/>
                <a:gd name="T21" fmla="*/ 1 h 8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72" h="815">
                  <a:moveTo>
                    <a:pt x="421" y="1"/>
                  </a:moveTo>
                  <a:cubicBezTo>
                    <a:pt x="416" y="0"/>
                    <a:pt x="412" y="0"/>
                    <a:pt x="407" y="0"/>
                  </a:cubicBezTo>
                  <a:cubicBezTo>
                    <a:pt x="404" y="0"/>
                    <a:pt x="401" y="0"/>
                    <a:pt x="398" y="1"/>
                  </a:cubicBezTo>
                  <a:cubicBezTo>
                    <a:pt x="395" y="1"/>
                    <a:pt x="392" y="1"/>
                    <a:pt x="389" y="1"/>
                  </a:cubicBezTo>
                  <a:cubicBezTo>
                    <a:pt x="173" y="11"/>
                    <a:pt x="0" y="189"/>
                    <a:pt x="0" y="408"/>
                  </a:cubicBezTo>
                  <a:cubicBezTo>
                    <a:pt x="0" y="627"/>
                    <a:pt x="173" y="805"/>
                    <a:pt x="389" y="815"/>
                  </a:cubicBezTo>
                  <a:cubicBezTo>
                    <a:pt x="392" y="815"/>
                    <a:pt x="395" y="815"/>
                    <a:pt x="398" y="815"/>
                  </a:cubicBezTo>
                  <a:cubicBezTo>
                    <a:pt x="401" y="815"/>
                    <a:pt x="404" y="815"/>
                    <a:pt x="407" y="815"/>
                  </a:cubicBezTo>
                  <a:cubicBezTo>
                    <a:pt x="412" y="815"/>
                    <a:pt x="416" y="815"/>
                    <a:pt x="421" y="815"/>
                  </a:cubicBezTo>
                  <a:cubicBezTo>
                    <a:pt x="821" y="806"/>
                    <a:pt x="1072" y="408"/>
                    <a:pt x="1072" y="408"/>
                  </a:cubicBezTo>
                  <a:cubicBezTo>
                    <a:pt x="1072" y="408"/>
                    <a:pt x="821" y="9"/>
                    <a:pt x="421" y="1"/>
                  </a:cubicBezTo>
                  <a:close/>
                </a:path>
              </a:pathLst>
            </a:custGeom>
            <a:gradFill>
              <a:gsLst>
                <a:gs pos="0">
                  <a:srgbClr val="DADADA"/>
                </a:gs>
                <a:gs pos="100000">
                  <a:sysClr val="window" lastClr="FFFFFF"/>
                </a:gs>
              </a:gsLst>
              <a:lin ang="5400000" scaled="1"/>
            </a:gradFill>
            <a:ln w="28575" cap="flat">
              <a:gradFill>
                <a:gsLst>
                  <a:gs pos="0">
                    <a:sysClr val="window" lastClr="FFFFFF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228600" dir="5400000" algn="t" rotWithShape="0">
                <a:sysClr val="windowText" lastClr="000000">
                  <a:lumMod val="85000"/>
                  <a:lumOff val="15000"/>
                  <a:alpha val="28000"/>
                </a:sysClr>
              </a:outerShdw>
            </a:effectLst>
          </p:spPr>
          <p:txBody>
            <a:bodyPr/>
            <a:lstStyle/>
            <a:p>
              <a:pPr defTabSz="1218565" fontAlgn="auto">
                <a:defRPr/>
              </a:pPr>
              <a:endParaRPr lang="zh-CN" altLang="en-US" sz="2400" b="1" kern="0" noProof="1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endParaRPr>
            </a:p>
          </p:txBody>
        </p:sp>
        <p:sp>
          <p:nvSpPr>
            <p:cNvPr id="188" name="Freeform 17"/>
            <p:cNvSpPr/>
            <p:nvPr/>
          </p:nvSpPr>
          <p:spPr bwMode="auto">
            <a:xfrm>
              <a:off x="7752881" y="1987550"/>
              <a:ext cx="3527425" cy="2609850"/>
            </a:xfrm>
            <a:custGeom>
              <a:avLst/>
              <a:gdLst>
                <a:gd name="T0" fmla="*/ 346 w 939"/>
                <a:gd name="T1" fmla="*/ 695 h 695"/>
                <a:gd name="T2" fmla="*/ 340 w 939"/>
                <a:gd name="T3" fmla="*/ 695 h 695"/>
                <a:gd name="T4" fmla="*/ 340 w 939"/>
                <a:gd name="T5" fmla="*/ 695 h 695"/>
                <a:gd name="T6" fmla="*/ 333 w 939"/>
                <a:gd name="T7" fmla="*/ 695 h 695"/>
                <a:gd name="T8" fmla="*/ 332 w 939"/>
                <a:gd name="T9" fmla="*/ 695 h 695"/>
                <a:gd name="T10" fmla="*/ 0 w 939"/>
                <a:gd name="T11" fmla="*/ 348 h 695"/>
                <a:gd name="T12" fmla="*/ 332 w 939"/>
                <a:gd name="T13" fmla="*/ 1 h 695"/>
                <a:gd name="T14" fmla="*/ 333 w 939"/>
                <a:gd name="T15" fmla="*/ 1 h 695"/>
                <a:gd name="T16" fmla="*/ 339 w 939"/>
                <a:gd name="T17" fmla="*/ 0 h 695"/>
                <a:gd name="T18" fmla="*/ 340 w 939"/>
                <a:gd name="T19" fmla="*/ 0 h 695"/>
                <a:gd name="T20" fmla="*/ 346 w 939"/>
                <a:gd name="T21" fmla="*/ 0 h 695"/>
                <a:gd name="T22" fmla="*/ 349 w 939"/>
                <a:gd name="T23" fmla="*/ 0 h 695"/>
                <a:gd name="T24" fmla="*/ 358 w 939"/>
                <a:gd name="T25" fmla="*/ 0 h 695"/>
                <a:gd name="T26" fmla="*/ 360 w 939"/>
                <a:gd name="T27" fmla="*/ 1 h 695"/>
                <a:gd name="T28" fmla="*/ 794 w 939"/>
                <a:gd name="T29" fmla="*/ 190 h 695"/>
                <a:gd name="T30" fmla="*/ 939 w 939"/>
                <a:gd name="T31" fmla="*/ 348 h 695"/>
                <a:gd name="T32" fmla="*/ 794 w 939"/>
                <a:gd name="T33" fmla="*/ 505 h 695"/>
                <a:gd name="T34" fmla="*/ 360 w 939"/>
                <a:gd name="T35" fmla="*/ 695 h 695"/>
                <a:gd name="T36" fmla="*/ 358 w 939"/>
                <a:gd name="T37" fmla="*/ 695 h 695"/>
                <a:gd name="T38" fmla="*/ 348 w 939"/>
                <a:gd name="T39" fmla="*/ 695 h 695"/>
                <a:gd name="T40" fmla="*/ 346 w 939"/>
                <a:gd name="T41" fmla="*/ 695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39" h="695">
                  <a:moveTo>
                    <a:pt x="346" y="695"/>
                  </a:moveTo>
                  <a:cubicBezTo>
                    <a:pt x="344" y="695"/>
                    <a:pt x="342" y="695"/>
                    <a:pt x="340" y="695"/>
                  </a:cubicBezTo>
                  <a:cubicBezTo>
                    <a:pt x="340" y="695"/>
                    <a:pt x="340" y="695"/>
                    <a:pt x="340" y="695"/>
                  </a:cubicBezTo>
                  <a:cubicBezTo>
                    <a:pt x="338" y="695"/>
                    <a:pt x="336" y="695"/>
                    <a:pt x="333" y="695"/>
                  </a:cubicBezTo>
                  <a:cubicBezTo>
                    <a:pt x="332" y="695"/>
                    <a:pt x="332" y="695"/>
                    <a:pt x="332" y="695"/>
                  </a:cubicBezTo>
                  <a:cubicBezTo>
                    <a:pt x="146" y="686"/>
                    <a:pt x="0" y="534"/>
                    <a:pt x="0" y="348"/>
                  </a:cubicBezTo>
                  <a:cubicBezTo>
                    <a:pt x="0" y="161"/>
                    <a:pt x="146" y="9"/>
                    <a:pt x="332" y="1"/>
                  </a:cubicBezTo>
                  <a:cubicBezTo>
                    <a:pt x="333" y="1"/>
                    <a:pt x="333" y="1"/>
                    <a:pt x="333" y="1"/>
                  </a:cubicBezTo>
                  <a:cubicBezTo>
                    <a:pt x="335" y="1"/>
                    <a:pt x="337" y="0"/>
                    <a:pt x="339" y="0"/>
                  </a:cubicBezTo>
                  <a:cubicBezTo>
                    <a:pt x="340" y="0"/>
                    <a:pt x="340" y="0"/>
                    <a:pt x="340" y="0"/>
                  </a:cubicBezTo>
                  <a:cubicBezTo>
                    <a:pt x="342" y="0"/>
                    <a:pt x="344" y="0"/>
                    <a:pt x="346" y="0"/>
                  </a:cubicBezTo>
                  <a:cubicBezTo>
                    <a:pt x="349" y="0"/>
                    <a:pt x="349" y="0"/>
                    <a:pt x="349" y="0"/>
                  </a:cubicBezTo>
                  <a:cubicBezTo>
                    <a:pt x="352" y="0"/>
                    <a:pt x="355" y="0"/>
                    <a:pt x="358" y="0"/>
                  </a:cubicBezTo>
                  <a:cubicBezTo>
                    <a:pt x="360" y="1"/>
                    <a:pt x="360" y="1"/>
                    <a:pt x="360" y="1"/>
                  </a:cubicBezTo>
                  <a:cubicBezTo>
                    <a:pt x="510" y="4"/>
                    <a:pt x="656" y="68"/>
                    <a:pt x="794" y="190"/>
                  </a:cubicBezTo>
                  <a:cubicBezTo>
                    <a:pt x="862" y="251"/>
                    <a:pt x="912" y="312"/>
                    <a:pt x="939" y="348"/>
                  </a:cubicBezTo>
                  <a:cubicBezTo>
                    <a:pt x="912" y="384"/>
                    <a:pt x="862" y="445"/>
                    <a:pt x="794" y="505"/>
                  </a:cubicBezTo>
                  <a:cubicBezTo>
                    <a:pt x="656" y="628"/>
                    <a:pt x="510" y="692"/>
                    <a:pt x="360" y="695"/>
                  </a:cubicBezTo>
                  <a:cubicBezTo>
                    <a:pt x="358" y="695"/>
                    <a:pt x="358" y="695"/>
                    <a:pt x="358" y="695"/>
                  </a:cubicBezTo>
                  <a:cubicBezTo>
                    <a:pt x="355" y="695"/>
                    <a:pt x="352" y="695"/>
                    <a:pt x="348" y="695"/>
                  </a:cubicBezTo>
                  <a:cubicBezTo>
                    <a:pt x="347" y="695"/>
                    <a:pt x="347" y="695"/>
                    <a:pt x="346" y="695"/>
                  </a:cubicBezTo>
                  <a:close/>
                </a:path>
              </a:pathLst>
            </a:custGeom>
            <a:gradFill>
              <a:gsLst>
                <a:gs pos="0">
                  <a:srgbClr val="DADADA"/>
                </a:gs>
                <a:gs pos="100000">
                  <a:sysClr val="window" lastClr="FFFFFF"/>
                </a:gs>
              </a:gsLst>
              <a:lin ang="5400000" scaled="1"/>
            </a:gradFill>
            <a:ln w="28575" cap="flat">
              <a:gradFill>
                <a:gsLst>
                  <a:gs pos="0">
                    <a:sysClr val="window" lastClr="FFFFFF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228600" dir="5400000" algn="t" rotWithShape="0">
                <a:sysClr val="windowText" lastClr="000000">
                  <a:lumMod val="85000"/>
                  <a:lumOff val="15000"/>
                  <a:alpha val="28000"/>
                </a:sysClr>
              </a:outerShdw>
            </a:effectLst>
          </p:spPr>
          <p:txBody>
            <a:bodyPr/>
            <a:lstStyle/>
            <a:p>
              <a:pPr defTabSz="1218565" fontAlgn="auto">
                <a:defRPr/>
              </a:pPr>
              <a:endParaRPr lang="zh-CN" altLang="en-US" sz="2400" b="1" kern="0" noProof="1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endParaRPr>
            </a:p>
          </p:txBody>
        </p:sp>
      </p:grpSp>
      <p:sp>
        <p:nvSpPr>
          <p:cNvPr id="189" name="文本框 808"/>
          <p:cNvSpPr txBox="1">
            <a:spLocks noChangeArrowheads="1"/>
          </p:cNvSpPr>
          <p:nvPr/>
        </p:nvSpPr>
        <p:spPr bwMode="auto">
          <a:xfrm>
            <a:off x="381053" y="415357"/>
            <a:ext cx="1022221" cy="58475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14" tIns="45708" rIns="91414" bIns="45708">
            <a:spAutoFit/>
          </a:bodyPr>
          <a:lstStyle/>
          <a:p>
            <a:pPr algn="ctr" defTabSz="1219200"/>
            <a:r>
              <a:rPr lang="en-US" altLang="zh-CN" sz="3200" b="1" dirty="0" smtClean="0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rPr>
              <a:t>17</a:t>
            </a:r>
            <a:endParaRPr lang="zh-CN" altLang="en-US" sz="3200" b="1" dirty="0">
              <a:solidFill>
                <a:srgbClr val="C00000"/>
              </a:solidFill>
              <a:latin typeface="思源黑体 CN Regular" pitchFamily="34" charset="-122"/>
              <a:ea typeface="思源黑体 CN Regular" pitchFamily="34" charset="-122"/>
            </a:endParaRPr>
          </a:p>
        </p:txBody>
      </p:sp>
      <p:sp>
        <p:nvSpPr>
          <p:cNvPr id="190" name="圆角矩形 189"/>
          <p:cNvSpPr/>
          <p:nvPr/>
        </p:nvSpPr>
        <p:spPr>
          <a:xfrm>
            <a:off x="1611577" y="1857364"/>
            <a:ext cx="5218792" cy="4558415"/>
          </a:xfrm>
          <a:prstGeom prst="roundRect">
            <a:avLst>
              <a:gd name="adj" fmla="val 4670"/>
            </a:avLst>
          </a:prstGeom>
          <a:solidFill>
            <a:srgbClr val="C00000"/>
          </a:solidFill>
          <a:ln w="22225">
            <a:gradFill flip="none" rotWithShape="1">
              <a:gsLst>
                <a:gs pos="0">
                  <a:schemeClr val="bg1">
                    <a:lumMod val="65000"/>
                  </a:schemeClr>
                </a:gs>
                <a:gs pos="100000">
                  <a:schemeClr val="tx1">
                    <a:lumMod val="85000"/>
                    <a:lumOff val="15000"/>
                  </a:schemeClr>
                </a:gs>
              </a:gsLst>
              <a:lin ang="2700000" scaled="1"/>
              <a:tileRect/>
            </a:gradFill>
          </a:ln>
          <a:effectLst>
            <a:outerShdw blurRad="1397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2" name="圆角矩形 191"/>
          <p:cNvSpPr/>
          <p:nvPr/>
        </p:nvSpPr>
        <p:spPr>
          <a:xfrm>
            <a:off x="2023240" y="2571744"/>
            <a:ext cx="4429156" cy="3499263"/>
          </a:xfrm>
          <a:prstGeom prst="roundRect">
            <a:avLst>
              <a:gd name="adj" fmla="val 3438"/>
            </a:avLst>
          </a:prstGeom>
          <a:blipFill dpi="0" rotWithShape="1">
            <a:blip r:embed="rId3" cstate="print"/>
            <a:srcRect/>
            <a:tile tx="-19050" ty="0" sx="100000" sy="100000" flip="none" algn="ctr"/>
          </a:blipFill>
          <a:ln w="25400">
            <a:noFill/>
          </a:ln>
          <a:effectLst>
            <a:outerShdw blurRad="177800" dist="889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4" name="TextBox 193"/>
          <p:cNvSpPr txBox="1"/>
          <p:nvPr/>
        </p:nvSpPr>
        <p:spPr>
          <a:xfrm>
            <a:off x="1666050" y="1928802"/>
            <a:ext cx="5000660" cy="615541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pPr algn="ctr"/>
            <a:r>
              <a:rPr lang="zh-CN" altLang="en-US" sz="3200" b="1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小故事</a:t>
            </a:r>
            <a:endParaRPr lang="zh-CN" altLang="en-US" sz="3200" b="1" dirty="0" smtClean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195" name="TextBox 194"/>
          <p:cNvSpPr txBox="1"/>
          <p:nvPr/>
        </p:nvSpPr>
        <p:spPr>
          <a:xfrm>
            <a:off x="2237554" y="2714620"/>
            <a:ext cx="3857652" cy="3388801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 smtClean="0">
                <a:latin typeface="思源黑体 CN Bold" pitchFamily="34" charset="-122"/>
                <a:ea typeface="思源黑体 CN Bold" pitchFamily="34" charset="-122"/>
              </a:rPr>
              <a:t>有些事并不像它看上去那样，在诱惑面前，我们往往陷入执着，目光集中在眼前的事物不肯放手，殊不知只有先放下才能得到更多</a:t>
            </a:r>
            <a:r>
              <a:rPr lang="en-US" altLang="zh-CN" sz="2400" dirty="0" smtClean="0">
                <a:latin typeface="思源黑体 CN Bold" pitchFamily="34" charset="-122"/>
                <a:ea typeface="思源黑体 CN Bold" pitchFamily="34" charset="-122"/>
              </a:rPr>
              <a:t>……</a:t>
            </a:r>
            <a:endParaRPr lang="zh-CN" altLang="en-US" sz="2400" dirty="0">
              <a:latin typeface="思源黑体 CN Bold" pitchFamily="34" charset="-122"/>
              <a:ea typeface="思源黑体 CN Bold" pitchFamily="34" charset="-122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8213" y="1857364"/>
            <a:ext cx="3398501" cy="4429156"/>
          </a:xfrm>
          <a:prstGeom prst="rect">
            <a:avLst/>
          </a:prstGeom>
        </p:spPr>
      </p:pic>
    </p:spTree>
  </p:cSld>
  <p:clrMapOvr>
    <a:masterClrMapping/>
  </p:clrMapOvr>
  <p:transition spd="slow" advTm="8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0" grpId="0" animBg="1"/>
      <p:bldP spid="192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084" name="图片 64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6095206" y="1457348"/>
            <a:ext cx="4540102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" name="文本框 14"/>
          <p:cNvSpPr txBox="1">
            <a:spLocks noChangeArrowheads="1"/>
          </p:cNvSpPr>
          <p:nvPr/>
        </p:nvSpPr>
        <p:spPr bwMode="auto">
          <a:xfrm>
            <a:off x="6553861" y="2485964"/>
            <a:ext cx="3412073" cy="55559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38" tIns="45719" rIns="91438" bIns="45719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700" b="1" dirty="0" smtClean="0">
                <a:latin typeface="思源黑体 CN Regular" pitchFamily="34" charset="-122"/>
                <a:ea typeface="思源黑体 CN Regular" pitchFamily="34" charset="-122"/>
              </a:rPr>
              <a:t>做更好的自己</a:t>
            </a:r>
            <a:endParaRPr lang="zh-CN" altLang="en-US" sz="2700" b="1" dirty="0">
              <a:latin typeface="思源黑体 CN Regular" pitchFamily="34" charset="-122"/>
              <a:ea typeface="思源黑体 CN Regular" pitchFamily="3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738147" y="3278229"/>
            <a:ext cx="3214711" cy="1726807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 smtClean="0">
                <a:latin typeface="思源黑体 CN Bold" pitchFamily="34" charset="-122"/>
                <a:ea typeface="思源黑体 CN Bold" pitchFamily="34" charset="-122"/>
              </a:rPr>
              <a:t>舍得，舍得，有舍才有得；能抓住幸福的人，一定懂得放弃</a:t>
            </a:r>
            <a:endParaRPr lang="zh-CN" altLang="en-US" sz="2400" dirty="0">
              <a:latin typeface="思源黑体 CN Bold" pitchFamily="34" charset="-122"/>
              <a:ea typeface="思源黑体 CN Bold" pitchFamily="34" charset="-122"/>
            </a:endParaRPr>
          </a:p>
        </p:txBody>
      </p:sp>
      <p:grpSp>
        <p:nvGrpSpPr>
          <p:cNvPr id="2" name="组合 121"/>
          <p:cNvGrpSpPr/>
          <p:nvPr/>
        </p:nvGrpSpPr>
        <p:grpSpPr>
          <a:xfrm>
            <a:off x="863488" y="321008"/>
            <a:ext cx="10375254" cy="1007767"/>
            <a:chOff x="4555084" y="1092328"/>
            <a:chExt cx="7537939" cy="1150809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>
              <a:off x="4926460" y="2041830"/>
              <a:ext cx="3646270" cy="201307"/>
            </a:xfrm>
            <a:prstGeom prst="rect">
              <a:avLst/>
            </a:prstGeom>
          </p:spPr>
        </p:pic>
        <p:grpSp>
          <p:nvGrpSpPr>
            <p:cNvPr id="3" name="组合 123"/>
            <p:cNvGrpSpPr/>
            <p:nvPr/>
          </p:nvGrpSpPr>
          <p:grpSpPr>
            <a:xfrm>
              <a:off x="4555084" y="1092328"/>
              <a:ext cx="7537939" cy="974451"/>
              <a:chOff x="4555084" y="1092328"/>
              <a:chExt cx="7537939" cy="974451"/>
            </a:xfrm>
          </p:grpSpPr>
          <p:pic>
            <p:nvPicPr>
              <p:cNvPr id="25" name="图片 24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66000"/>
                        </a14:imgEffect>
                      </a14:imgLayer>
                    </a14:imgProps>
                  </a:ext>
                </a:extLst>
              </a:blip>
              <a:srcRect t="76775"/>
              <a:stretch>
                <a:fillRect/>
              </a:stretch>
            </p:blipFill>
            <p:spPr>
              <a:xfrm rot="16200000">
                <a:off x="8600149" y="1414521"/>
                <a:ext cx="958122" cy="346394"/>
              </a:xfrm>
              <a:prstGeom prst="rect">
                <a:avLst/>
              </a:prstGeom>
            </p:spPr>
          </p:pic>
          <p:sp>
            <p:nvSpPr>
              <p:cNvPr id="26" name="圆角矩形 25"/>
              <p:cNvSpPr/>
              <p:nvPr/>
            </p:nvSpPr>
            <p:spPr>
              <a:xfrm>
                <a:off x="4555084" y="1092328"/>
                <a:ext cx="7537939" cy="924163"/>
              </a:xfrm>
              <a:prstGeom prst="roundRect">
                <a:avLst>
                  <a:gd name="adj" fmla="val 9218"/>
                </a:avLst>
              </a:prstGeom>
              <a:solidFill>
                <a:srgbClr val="C00000"/>
              </a:solidFill>
              <a:ln>
                <a:noFill/>
              </a:ln>
              <a:effectLst>
                <a:outerShdw blurRad="76200" dist="38100" dir="2700000" algn="tl" rotWithShape="0">
                  <a:prstClr val="black">
                    <a:alpha val="1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bg1"/>
                  </a:solidFill>
                  <a:ea typeface="思源黑体 CN Regular" pitchFamily="34" charset="-122"/>
                </a:endParaRPr>
              </a:p>
            </p:txBody>
          </p:sp>
        </p:grpSp>
      </p:grpSp>
      <p:sp>
        <p:nvSpPr>
          <p:cNvPr id="27" name="矩形 26"/>
          <p:cNvSpPr/>
          <p:nvPr/>
        </p:nvSpPr>
        <p:spPr>
          <a:xfrm>
            <a:off x="1594612" y="538443"/>
            <a:ext cx="94298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抱怨之前，最好想想：我们不是失去，而是得到了更多</a:t>
            </a:r>
            <a:endParaRPr lang="zh-CN" altLang="en-US" sz="2400" dirty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grpSp>
        <p:nvGrpSpPr>
          <p:cNvPr id="4" name="组合 797"/>
          <p:cNvGrpSpPr/>
          <p:nvPr/>
        </p:nvGrpSpPr>
        <p:grpSpPr bwMode="auto">
          <a:xfrm>
            <a:off x="308728" y="214290"/>
            <a:ext cx="1308860" cy="1008080"/>
            <a:chOff x="7502850" y="1762125"/>
            <a:chExt cx="4027488" cy="3060700"/>
          </a:xfrm>
        </p:grpSpPr>
        <p:sp>
          <p:nvSpPr>
            <p:cNvPr id="29" name="Freeform 10"/>
            <p:cNvSpPr/>
            <p:nvPr/>
          </p:nvSpPr>
          <p:spPr bwMode="auto">
            <a:xfrm>
              <a:off x="7502850" y="1762125"/>
              <a:ext cx="4027488" cy="3060700"/>
            </a:xfrm>
            <a:custGeom>
              <a:avLst/>
              <a:gdLst>
                <a:gd name="T0" fmla="*/ 421 w 1072"/>
                <a:gd name="T1" fmla="*/ 1 h 815"/>
                <a:gd name="T2" fmla="*/ 407 w 1072"/>
                <a:gd name="T3" fmla="*/ 0 h 815"/>
                <a:gd name="T4" fmla="*/ 398 w 1072"/>
                <a:gd name="T5" fmla="*/ 1 h 815"/>
                <a:gd name="T6" fmla="*/ 389 w 1072"/>
                <a:gd name="T7" fmla="*/ 1 h 815"/>
                <a:gd name="T8" fmla="*/ 0 w 1072"/>
                <a:gd name="T9" fmla="*/ 408 h 815"/>
                <a:gd name="T10" fmla="*/ 389 w 1072"/>
                <a:gd name="T11" fmla="*/ 815 h 815"/>
                <a:gd name="T12" fmla="*/ 398 w 1072"/>
                <a:gd name="T13" fmla="*/ 815 h 815"/>
                <a:gd name="T14" fmla="*/ 407 w 1072"/>
                <a:gd name="T15" fmla="*/ 815 h 815"/>
                <a:gd name="T16" fmla="*/ 421 w 1072"/>
                <a:gd name="T17" fmla="*/ 815 h 815"/>
                <a:gd name="T18" fmla="*/ 1072 w 1072"/>
                <a:gd name="T19" fmla="*/ 408 h 815"/>
                <a:gd name="T20" fmla="*/ 421 w 1072"/>
                <a:gd name="T21" fmla="*/ 1 h 8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72" h="815">
                  <a:moveTo>
                    <a:pt x="421" y="1"/>
                  </a:moveTo>
                  <a:cubicBezTo>
                    <a:pt x="416" y="0"/>
                    <a:pt x="412" y="0"/>
                    <a:pt x="407" y="0"/>
                  </a:cubicBezTo>
                  <a:cubicBezTo>
                    <a:pt x="404" y="0"/>
                    <a:pt x="401" y="0"/>
                    <a:pt x="398" y="1"/>
                  </a:cubicBezTo>
                  <a:cubicBezTo>
                    <a:pt x="395" y="1"/>
                    <a:pt x="392" y="1"/>
                    <a:pt x="389" y="1"/>
                  </a:cubicBezTo>
                  <a:cubicBezTo>
                    <a:pt x="173" y="11"/>
                    <a:pt x="0" y="189"/>
                    <a:pt x="0" y="408"/>
                  </a:cubicBezTo>
                  <a:cubicBezTo>
                    <a:pt x="0" y="627"/>
                    <a:pt x="173" y="805"/>
                    <a:pt x="389" y="815"/>
                  </a:cubicBezTo>
                  <a:cubicBezTo>
                    <a:pt x="392" y="815"/>
                    <a:pt x="395" y="815"/>
                    <a:pt x="398" y="815"/>
                  </a:cubicBezTo>
                  <a:cubicBezTo>
                    <a:pt x="401" y="815"/>
                    <a:pt x="404" y="815"/>
                    <a:pt x="407" y="815"/>
                  </a:cubicBezTo>
                  <a:cubicBezTo>
                    <a:pt x="412" y="815"/>
                    <a:pt x="416" y="815"/>
                    <a:pt x="421" y="815"/>
                  </a:cubicBezTo>
                  <a:cubicBezTo>
                    <a:pt x="821" y="806"/>
                    <a:pt x="1072" y="408"/>
                    <a:pt x="1072" y="408"/>
                  </a:cubicBezTo>
                  <a:cubicBezTo>
                    <a:pt x="1072" y="408"/>
                    <a:pt x="821" y="9"/>
                    <a:pt x="421" y="1"/>
                  </a:cubicBezTo>
                  <a:close/>
                </a:path>
              </a:pathLst>
            </a:custGeom>
            <a:gradFill>
              <a:gsLst>
                <a:gs pos="0">
                  <a:srgbClr val="DADADA"/>
                </a:gs>
                <a:gs pos="100000">
                  <a:sysClr val="window" lastClr="FFFFFF"/>
                </a:gs>
              </a:gsLst>
              <a:lin ang="5400000" scaled="1"/>
            </a:gradFill>
            <a:ln w="28575" cap="flat">
              <a:gradFill>
                <a:gsLst>
                  <a:gs pos="0">
                    <a:sysClr val="window" lastClr="FFFFFF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228600" dir="5400000" algn="t" rotWithShape="0">
                <a:sysClr val="windowText" lastClr="000000">
                  <a:lumMod val="85000"/>
                  <a:lumOff val="15000"/>
                  <a:alpha val="28000"/>
                </a:sysClr>
              </a:outerShdw>
            </a:effectLst>
          </p:spPr>
          <p:txBody>
            <a:bodyPr/>
            <a:lstStyle/>
            <a:p>
              <a:pPr defTabSz="1218565" fontAlgn="auto">
                <a:defRPr/>
              </a:pPr>
              <a:endParaRPr lang="zh-CN" altLang="en-US" sz="2400" b="1" kern="0" noProof="1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endParaRPr>
            </a:p>
          </p:txBody>
        </p:sp>
        <p:sp>
          <p:nvSpPr>
            <p:cNvPr id="30" name="Freeform 17"/>
            <p:cNvSpPr/>
            <p:nvPr/>
          </p:nvSpPr>
          <p:spPr bwMode="auto">
            <a:xfrm>
              <a:off x="7752881" y="1987550"/>
              <a:ext cx="3527425" cy="2609850"/>
            </a:xfrm>
            <a:custGeom>
              <a:avLst/>
              <a:gdLst>
                <a:gd name="T0" fmla="*/ 346 w 939"/>
                <a:gd name="T1" fmla="*/ 695 h 695"/>
                <a:gd name="T2" fmla="*/ 340 w 939"/>
                <a:gd name="T3" fmla="*/ 695 h 695"/>
                <a:gd name="T4" fmla="*/ 340 w 939"/>
                <a:gd name="T5" fmla="*/ 695 h 695"/>
                <a:gd name="T6" fmla="*/ 333 w 939"/>
                <a:gd name="T7" fmla="*/ 695 h 695"/>
                <a:gd name="T8" fmla="*/ 332 w 939"/>
                <a:gd name="T9" fmla="*/ 695 h 695"/>
                <a:gd name="T10" fmla="*/ 0 w 939"/>
                <a:gd name="T11" fmla="*/ 348 h 695"/>
                <a:gd name="T12" fmla="*/ 332 w 939"/>
                <a:gd name="T13" fmla="*/ 1 h 695"/>
                <a:gd name="T14" fmla="*/ 333 w 939"/>
                <a:gd name="T15" fmla="*/ 1 h 695"/>
                <a:gd name="T16" fmla="*/ 339 w 939"/>
                <a:gd name="T17" fmla="*/ 0 h 695"/>
                <a:gd name="T18" fmla="*/ 340 w 939"/>
                <a:gd name="T19" fmla="*/ 0 h 695"/>
                <a:gd name="T20" fmla="*/ 346 w 939"/>
                <a:gd name="T21" fmla="*/ 0 h 695"/>
                <a:gd name="T22" fmla="*/ 349 w 939"/>
                <a:gd name="T23" fmla="*/ 0 h 695"/>
                <a:gd name="T24" fmla="*/ 358 w 939"/>
                <a:gd name="T25" fmla="*/ 0 h 695"/>
                <a:gd name="T26" fmla="*/ 360 w 939"/>
                <a:gd name="T27" fmla="*/ 1 h 695"/>
                <a:gd name="T28" fmla="*/ 794 w 939"/>
                <a:gd name="T29" fmla="*/ 190 h 695"/>
                <a:gd name="T30" fmla="*/ 939 w 939"/>
                <a:gd name="T31" fmla="*/ 348 h 695"/>
                <a:gd name="T32" fmla="*/ 794 w 939"/>
                <a:gd name="T33" fmla="*/ 505 h 695"/>
                <a:gd name="T34" fmla="*/ 360 w 939"/>
                <a:gd name="T35" fmla="*/ 695 h 695"/>
                <a:gd name="T36" fmla="*/ 358 w 939"/>
                <a:gd name="T37" fmla="*/ 695 h 695"/>
                <a:gd name="T38" fmla="*/ 348 w 939"/>
                <a:gd name="T39" fmla="*/ 695 h 695"/>
                <a:gd name="T40" fmla="*/ 346 w 939"/>
                <a:gd name="T41" fmla="*/ 695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39" h="695">
                  <a:moveTo>
                    <a:pt x="346" y="695"/>
                  </a:moveTo>
                  <a:cubicBezTo>
                    <a:pt x="344" y="695"/>
                    <a:pt x="342" y="695"/>
                    <a:pt x="340" y="695"/>
                  </a:cubicBezTo>
                  <a:cubicBezTo>
                    <a:pt x="340" y="695"/>
                    <a:pt x="340" y="695"/>
                    <a:pt x="340" y="695"/>
                  </a:cubicBezTo>
                  <a:cubicBezTo>
                    <a:pt x="338" y="695"/>
                    <a:pt x="336" y="695"/>
                    <a:pt x="333" y="695"/>
                  </a:cubicBezTo>
                  <a:cubicBezTo>
                    <a:pt x="332" y="695"/>
                    <a:pt x="332" y="695"/>
                    <a:pt x="332" y="695"/>
                  </a:cubicBezTo>
                  <a:cubicBezTo>
                    <a:pt x="146" y="686"/>
                    <a:pt x="0" y="534"/>
                    <a:pt x="0" y="348"/>
                  </a:cubicBezTo>
                  <a:cubicBezTo>
                    <a:pt x="0" y="161"/>
                    <a:pt x="146" y="9"/>
                    <a:pt x="332" y="1"/>
                  </a:cubicBezTo>
                  <a:cubicBezTo>
                    <a:pt x="333" y="1"/>
                    <a:pt x="333" y="1"/>
                    <a:pt x="333" y="1"/>
                  </a:cubicBezTo>
                  <a:cubicBezTo>
                    <a:pt x="335" y="1"/>
                    <a:pt x="337" y="0"/>
                    <a:pt x="339" y="0"/>
                  </a:cubicBezTo>
                  <a:cubicBezTo>
                    <a:pt x="340" y="0"/>
                    <a:pt x="340" y="0"/>
                    <a:pt x="340" y="0"/>
                  </a:cubicBezTo>
                  <a:cubicBezTo>
                    <a:pt x="342" y="0"/>
                    <a:pt x="344" y="0"/>
                    <a:pt x="346" y="0"/>
                  </a:cubicBezTo>
                  <a:cubicBezTo>
                    <a:pt x="349" y="0"/>
                    <a:pt x="349" y="0"/>
                    <a:pt x="349" y="0"/>
                  </a:cubicBezTo>
                  <a:cubicBezTo>
                    <a:pt x="352" y="0"/>
                    <a:pt x="355" y="0"/>
                    <a:pt x="358" y="0"/>
                  </a:cubicBezTo>
                  <a:cubicBezTo>
                    <a:pt x="360" y="1"/>
                    <a:pt x="360" y="1"/>
                    <a:pt x="360" y="1"/>
                  </a:cubicBezTo>
                  <a:cubicBezTo>
                    <a:pt x="510" y="4"/>
                    <a:pt x="656" y="68"/>
                    <a:pt x="794" y="190"/>
                  </a:cubicBezTo>
                  <a:cubicBezTo>
                    <a:pt x="862" y="251"/>
                    <a:pt x="912" y="312"/>
                    <a:pt x="939" y="348"/>
                  </a:cubicBezTo>
                  <a:cubicBezTo>
                    <a:pt x="912" y="384"/>
                    <a:pt x="862" y="445"/>
                    <a:pt x="794" y="505"/>
                  </a:cubicBezTo>
                  <a:cubicBezTo>
                    <a:pt x="656" y="628"/>
                    <a:pt x="510" y="692"/>
                    <a:pt x="360" y="695"/>
                  </a:cubicBezTo>
                  <a:cubicBezTo>
                    <a:pt x="358" y="695"/>
                    <a:pt x="358" y="695"/>
                    <a:pt x="358" y="695"/>
                  </a:cubicBezTo>
                  <a:cubicBezTo>
                    <a:pt x="355" y="695"/>
                    <a:pt x="352" y="695"/>
                    <a:pt x="348" y="695"/>
                  </a:cubicBezTo>
                  <a:cubicBezTo>
                    <a:pt x="347" y="695"/>
                    <a:pt x="347" y="695"/>
                    <a:pt x="346" y="695"/>
                  </a:cubicBezTo>
                  <a:close/>
                </a:path>
              </a:pathLst>
            </a:custGeom>
            <a:gradFill>
              <a:gsLst>
                <a:gs pos="0">
                  <a:srgbClr val="DADADA"/>
                </a:gs>
                <a:gs pos="100000">
                  <a:sysClr val="window" lastClr="FFFFFF"/>
                </a:gs>
              </a:gsLst>
              <a:lin ang="5400000" scaled="1"/>
            </a:gradFill>
            <a:ln w="28575" cap="flat">
              <a:gradFill>
                <a:gsLst>
                  <a:gs pos="0">
                    <a:sysClr val="window" lastClr="FFFFFF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228600" dir="5400000" algn="t" rotWithShape="0">
                <a:sysClr val="windowText" lastClr="000000">
                  <a:lumMod val="85000"/>
                  <a:lumOff val="15000"/>
                  <a:alpha val="28000"/>
                </a:sysClr>
              </a:outerShdw>
            </a:effectLst>
          </p:spPr>
          <p:txBody>
            <a:bodyPr/>
            <a:lstStyle/>
            <a:p>
              <a:pPr defTabSz="1218565" fontAlgn="auto">
                <a:defRPr/>
              </a:pPr>
              <a:endParaRPr lang="zh-CN" altLang="en-US" sz="2400" b="1" kern="0" noProof="1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endParaRPr>
            </a:p>
          </p:txBody>
        </p:sp>
      </p:grpSp>
      <p:sp>
        <p:nvSpPr>
          <p:cNvPr id="31" name="文本框 808"/>
          <p:cNvSpPr txBox="1">
            <a:spLocks noChangeArrowheads="1"/>
          </p:cNvSpPr>
          <p:nvPr/>
        </p:nvSpPr>
        <p:spPr bwMode="auto">
          <a:xfrm>
            <a:off x="381053" y="415357"/>
            <a:ext cx="1022221" cy="58475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14" tIns="45708" rIns="91414" bIns="45708">
            <a:spAutoFit/>
          </a:bodyPr>
          <a:lstStyle/>
          <a:p>
            <a:pPr algn="ctr" defTabSz="1219200"/>
            <a:r>
              <a:rPr lang="en-US" altLang="zh-CN" sz="3200" b="1" dirty="0" smtClean="0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rPr>
              <a:t>17</a:t>
            </a:r>
            <a:endParaRPr lang="zh-CN" altLang="en-US" sz="3200" b="1" dirty="0">
              <a:solidFill>
                <a:srgbClr val="C00000"/>
              </a:solidFill>
              <a:latin typeface="思源黑体 CN Regular" pitchFamily="34" charset="-122"/>
              <a:ea typeface="思源黑体 CN Regular" pitchFamily="34" charset="-122"/>
            </a:endParaRPr>
          </a:p>
        </p:txBody>
      </p:sp>
      <p:pic>
        <p:nvPicPr>
          <p:cNvPr id="15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0298" y="1857364"/>
            <a:ext cx="4282828" cy="4286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mp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21600000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椭圆 30"/>
          <p:cNvSpPr/>
          <p:nvPr/>
        </p:nvSpPr>
        <p:spPr>
          <a:xfrm>
            <a:off x="3943927" y="1092746"/>
            <a:ext cx="4403120" cy="4403672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  <a:lumOff val="5000"/>
                </a:schemeClr>
              </a:gs>
              <a:gs pos="0">
                <a:schemeClr val="bg1">
                  <a:lumMod val="75000"/>
                </a:schemeClr>
              </a:gs>
              <a:gs pos="70000">
                <a:srgbClr val="FAFAFA"/>
              </a:gs>
            </a:gsLst>
            <a:lin ang="8100000" scaled="1"/>
            <a:tileRect/>
          </a:gradFill>
          <a:ln w="25400">
            <a:solidFill>
              <a:schemeClr val="bg1"/>
            </a:solidFill>
          </a:ln>
          <a:effectLst>
            <a:outerShdw blurRad="254000" dist="1270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00"/>
          </a:p>
        </p:txBody>
      </p:sp>
      <p:sp>
        <p:nvSpPr>
          <p:cNvPr id="2" name="弧形 1"/>
          <p:cNvSpPr/>
          <p:nvPr/>
        </p:nvSpPr>
        <p:spPr>
          <a:xfrm>
            <a:off x="3572520" y="731273"/>
            <a:ext cx="5125952" cy="5126619"/>
          </a:xfrm>
          <a:prstGeom prst="arc">
            <a:avLst>
              <a:gd name="adj1" fmla="val 16200000"/>
              <a:gd name="adj2" fmla="val 2420510"/>
            </a:avLst>
          </a:prstGeom>
          <a:ln w="25400">
            <a:solidFill>
              <a:srgbClr val="C0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sp>
        <p:nvSpPr>
          <p:cNvPr id="12" name="弧形 11"/>
          <p:cNvSpPr/>
          <p:nvPr/>
        </p:nvSpPr>
        <p:spPr>
          <a:xfrm flipH="1" flipV="1">
            <a:off x="3572520" y="731273"/>
            <a:ext cx="5125952" cy="5126619"/>
          </a:xfrm>
          <a:prstGeom prst="arc">
            <a:avLst>
              <a:gd name="adj1" fmla="val 18128240"/>
              <a:gd name="adj2" fmla="val 2142810"/>
            </a:avLst>
          </a:prstGeom>
          <a:ln w="25400">
            <a:solidFill>
              <a:srgbClr val="C0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4094942" y="2643182"/>
            <a:ext cx="4133648" cy="1354213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algn="ctr"/>
            <a:r>
              <a:rPr lang="zh-CN" altLang="en-US" sz="8000" b="1" dirty="0" smtClean="0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rPr>
              <a:t>第</a:t>
            </a:r>
            <a:r>
              <a:rPr lang="en-US" altLang="zh-CN" sz="8000" b="1" dirty="0" smtClean="0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rPr>
              <a:t>18</a:t>
            </a:r>
            <a:r>
              <a:rPr lang="zh-CN" altLang="en-US" sz="8000" b="1" dirty="0" smtClean="0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rPr>
              <a:t>天</a:t>
            </a:r>
            <a:endParaRPr lang="en-US" altLang="zh-CN" sz="8000" b="1" dirty="0" smtClean="0">
              <a:solidFill>
                <a:srgbClr val="C00000"/>
              </a:solidFill>
              <a:latin typeface="思源黑体 CN Regular" pitchFamily="34" charset="-122"/>
              <a:ea typeface="思源黑体 CN Regular" pitchFamily="34" charset="-122"/>
            </a:endParaRPr>
          </a:p>
        </p:txBody>
      </p:sp>
      <p:pic>
        <p:nvPicPr>
          <p:cNvPr id="1026" name="Picture 2" descr="G:\素材素材\鼠png\1 (5)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-548528" y="1357298"/>
            <a:ext cx="4953032" cy="3714719"/>
          </a:xfrm>
          <a:prstGeom prst="rect">
            <a:avLst/>
          </a:prstGeom>
          <a:noFill/>
        </p:spPr>
      </p:pic>
      <p:pic>
        <p:nvPicPr>
          <p:cNvPr id="1027" name="Picture 3" descr="G:\素材素材\鼠png\1 (4)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23966" y="1178706"/>
            <a:ext cx="5715040" cy="4286216"/>
          </a:xfrm>
          <a:prstGeom prst="rect">
            <a:avLst/>
          </a:prstGeom>
          <a:noFill/>
        </p:spPr>
      </p:pic>
      <p:pic>
        <p:nvPicPr>
          <p:cNvPr id="10" name="图片 19"/>
          <p:cNvPicPr>
            <a:picLocks noChangeAspect="1"/>
          </p:cNvPicPr>
          <p:nvPr/>
        </p:nvPicPr>
        <p:blipFill>
          <a:blip r:embed="rId3" cstate="print"/>
          <a:srcRect t="42577" b="33920"/>
          <a:stretch>
            <a:fillRect/>
          </a:stretch>
        </p:blipFill>
        <p:spPr bwMode="auto">
          <a:xfrm>
            <a:off x="-1587" y="5857892"/>
            <a:ext cx="12192000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2" grpId="0" animBg="1"/>
      <p:bldP spid="17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21"/>
          <p:cNvGrpSpPr/>
          <p:nvPr/>
        </p:nvGrpSpPr>
        <p:grpSpPr>
          <a:xfrm>
            <a:off x="863488" y="321008"/>
            <a:ext cx="10375254" cy="1007767"/>
            <a:chOff x="4555084" y="1092328"/>
            <a:chExt cx="7537939" cy="1150809"/>
          </a:xfrm>
        </p:grpSpPr>
        <p:pic>
          <p:nvPicPr>
            <p:cNvPr id="175" name="图片 174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>
              <a:off x="4926460" y="2041830"/>
              <a:ext cx="3646270" cy="201307"/>
            </a:xfrm>
            <a:prstGeom prst="rect">
              <a:avLst/>
            </a:prstGeom>
          </p:spPr>
        </p:pic>
        <p:grpSp>
          <p:nvGrpSpPr>
            <p:cNvPr id="3" name="组合 123"/>
            <p:cNvGrpSpPr/>
            <p:nvPr/>
          </p:nvGrpSpPr>
          <p:grpSpPr>
            <a:xfrm>
              <a:off x="4555084" y="1092328"/>
              <a:ext cx="7537939" cy="974451"/>
              <a:chOff x="4555084" y="1092328"/>
              <a:chExt cx="7537939" cy="974451"/>
            </a:xfrm>
          </p:grpSpPr>
          <p:pic>
            <p:nvPicPr>
              <p:cNvPr id="179" name="图片 178"/>
              <p:cNvPicPr>
                <a:picLocks noChangeAspect="1"/>
              </p:cNvPicPr>
              <p:nvPr/>
            </p:nvPicPr>
            <p:blipFill rotWithShape="1">
              <a:blip r:embed="rId1" cstate="print">
                <a:extLst>
                  <a:ext uri="{BEBA8EAE-BF5A-486C-A8C5-ECC9F3942E4B}">
                    <a14:imgProps xmlns:a14="http://schemas.microsoft.com/office/drawing/2010/main">
                      <a14:imgLayer r:embed="rId2">
                        <a14:imgEffect>
                          <a14:saturation sat="66000"/>
                        </a14:imgEffect>
                      </a14:imgLayer>
                    </a14:imgProps>
                  </a:ext>
                </a:extLst>
              </a:blip>
              <a:srcRect t="76775"/>
              <a:stretch>
                <a:fillRect/>
              </a:stretch>
            </p:blipFill>
            <p:spPr>
              <a:xfrm rot="16200000">
                <a:off x="8600149" y="1414521"/>
                <a:ext cx="958122" cy="346394"/>
              </a:xfrm>
              <a:prstGeom prst="rect">
                <a:avLst/>
              </a:prstGeom>
            </p:spPr>
          </p:pic>
          <p:sp>
            <p:nvSpPr>
              <p:cNvPr id="180" name="圆角矩形 179"/>
              <p:cNvSpPr/>
              <p:nvPr/>
            </p:nvSpPr>
            <p:spPr>
              <a:xfrm>
                <a:off x="4555084" y="1092328"/>
                <a:ext cx="7537939" cy="924163"/>
              </a:xfrm>
              <a:prstGeom prst="roundRect">
                <a:avLst>
                  <a:gd name="adj" fmla="val 9218"/>
                </a:avLst>
              </a:prstGeom>
              <a:solidFill>
                <a:srgbClr val="C00000"/>
              </a:solidFill>
              <a:ln>
                <a:noFill/>
              </a:ln>
              <a:effectLst>
                <a:outerShdw blurRad="76200" dist="38100" dir="2700000" algn="tl" rotWithShape="0">
                  <a:prstClr val="black">
                    <a:alpha val="1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bg1"/>
                  </a:solidFill>
                  <a:ea typeface="思源黑体 CN Regular" pitchFamily="34" charset="-122"/>
                </a:endParaRPr>
              </a:p>
            </p:txBody>
          </p:sp>
        </p:grpSp>
      </p:grpSp>
      <p:sp>
        <p:nvSpPr>
          <p:cNvPr id="182" name="矩形 181"/>
          <p:cNvSpPr/>
          <p:nvPr/>
        </p:nvSpPr>
        <p:spPr>
          <a:xfrm>
            <a:off x="1594612" y="538443"/>
            <a:ext cx="94298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我们要选择将来的幸福或者不幸，都由现在的心态决定</a:t>
            </a:r>
            <a:endParaRPr lang="zh-CN" altLang="en-US" sz="2400" dirty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grpSp>
        <p:nvGrpSpPr>
          <p:cNvPr id="4" name="组合 797"/>
          <p:cNvGrpSpPr/>
          <p:nvPr/>
        </p:nvGrpSpPr>
        <p:grpSpPr bwMode="auto">
          <a:xfrm>
            <a:off x="308728" y="214290"/>
            <a:ext cx="1308860" cy="1008080"/>
            <a:chOff x="7502850" y="1762125"/>
            <a:chExt cx="4027488" cy="3060700"/>
          </a:xfrm>
        </p:grpSpPr>
        <p:sp>
          <p:nvSpPr>
            <p:cNvPr id="185" name="Freeform 10"/>
            <p:cNvSpPr/>
            <p:nvPr/>
          </p:nvSpPr>
          <p:spPr bwMode="auto">
            <a:xfrm>
              <a:off x="7502850" y="1762125"/>
              <a:ext cx="4027488" cy="3060700"/>
            </a:xfrm>
            <a:custGeom>
              <a:avLst/>
              <a:gdLst>
                <a:gd name="T0" fmla="*/ 421 w 1072"/>
                <a:gd name="T1" fmla="*/ 1 h 815"/>
                <a:gd name="T2" fmla="*/ 407 w 1072"/>
                <a:gd name="T3" fmla="*/ 0 h 815"/>
                <a:gd name="T4" fmla="*/ 398 w 1072"/>
                <a:gd name="T5" fmla="*/ 1 h 815"/>
                <a:gd name="T6" fmla="*/ 389 w 1072"/>
                <a:gd name="T7" fmla="*/ 1 h 815"/>
                <a:gd name="T8" fmla="*/ 0 w 1072"/>
                <a:gd name="T9" fmla="*/ 408 h 815"/>
                <a:gd name="T10" fmla="*/ 389 w 1072"/>
                <a:gd name="T11" fmla="*/ 815 h 815"/>
                <a:gd name="T12" fmla="*/ 398 w 1072"/>
                <a:gd name="T13" fmla="*/ 815 h 815"/>
                <a:gd name="T14" fmla="*/ 407 w 1072"/>
                <a:gd name="T15" fmla="*/ 815 h 815"/>
                <a:gd name="T16" fmla="*/ 421 w 1072"/>
                <a:gd name="T17" fmla="*/ 815 h 815"/>
                <a:gd name="T18" fmla="*/ 1072 w 1072"/>
                <a:gd name="T19" fmla="*/ 408 h 815"/>
                <a:gd name="T20" fmla="*/ 421 w 1072"/>
                <a:gd name="T21" fmla="*/ 1 h 8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72" h="815">
                  <a:moveTo>
                    <a:pt x="421" y="1"/>
                  </a:moveTo>
                  <a:cubicBezTo>
                    <a:pt x="416" y="0"/>
                    <a:pt x="412" y="0"/>
                    <a:pt x="407" y="0"/>
                  </a:cubicBezTo>
                  <a:cubicBezTo>
                    <a:pt x="404" y="0"/>
                    <a:pt x="401" y="0"/>
                    <a:pt x="398" y="1"/>
                  </a:cubicBezTo>
                  <a:cubicBezTo>
                    <a:pt x="395" y="1"/>
                    <a:pt x="392" y="1"/>
                    <a:pt x="389" y="1"/>
                  </a:cubicBezTo>
                  <a:cubicBezTo>
                    <a:pt x="173" y="11"/>
                    <a:pt x="0" y="189"/>
                    <a:pt x="0" y="408"/>
                  </a:cubicBezTo>
                  <a:cubicBezTo>
                    <a:pt x="0" y="627"/>
                    <a:pt x="173" y="805"/>
                    <a:pt x="389" y="815"/>
                  </a:cubicBezTo>
                  <a:cubicBezTo>
                    <a:pt x="392" y="815"/>
                    <a:pt x="395" y="815"/>
                    <a:pt x="398" y="815"/>
                  </a:cubicBezTo>
                  <a:cubicBezTo>
                    <a:pt x="401" y="815"/>
                    <a:pt x="404" y="815"/>
                    <a:pt x="407" y="815"/>
                  </a:cubicBezTo>
                  <a:cubicBezTo>
                    <a:pt x="412" y="815"/>
                    <a:pt x="416" y="815"/>
                    <a:pt x="421" y="815"/>
                  </a:cubicBezTo>
                  <a:cubicBezTo>
                    <a:pt x="821" y="806"/>
                    <a:pt x="1072" y="408"/>
                    <a:pt x="1072" y="408"/>
                  </a:cubicBezTo>
                  <a:cubicBezTo>
                    <a:pt x="1072" y="408"/>
                    <a:pt x="821" y="9"/>
                    <a:pt x="421" y="1"/>
                  </a:cubicBezTo>
                  <a:close/>
                </a:path>
              </a:pathLst>
            </a:custGeom>
            <a:gradFill>
              <a:gsLst>
                <a:gs pos="0">
                  <a:srgbClr val="DADADA"/>
                </a:gs>
                <a:gs pos="100000">
                  <a:sysClr val="window" lastClr="FFFFFF"/>
                </a:gs>
              </a:gsLst>
              <a:lin ang="5400000" scaled="1"/>
            </a:gradFill>
            <a:ln w="28575" cap="flat">
              <a:gradFill>
                <a:gsLst>
                  <a:gs pos="0">
                    <a:sysClr val="window" lastClr="FFFFFF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228600" dir="5400000" algn="t" rotWithShape="0">
                <a:sysClr val="windowText" lastClr="000000">
                  <a:lumMod val="85000"/>
                  <a:lumOff val="15000"/>
                  <a:alpha val="28000"/>
                </a:sysClr>
              </a:outerShdw>
            </a:effectLst>
          </p:spPr>
          <p:txBody>
            <a:bodyPr/>
            <a:lstStyle/>
            <a:p>
              <a:pPr defTabSz="1218565" fontAlgn="auto">
                <a:defRPr/>
              </a:pPr>
              <a:endParaRPr lang="zh-CN" altLang="en-US" sz="2400" b="1" kern="0" noProof="1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endParaRPr>
            </a:p>
          </p:txBody>
        </p:sp>
        <p:sp>
          <p:nvSpPr>
            <p:cNvPr id="188" name="Freeform 17"/>
            <p:cNvSpPr/>
            <p:nvPr/>
          </p:nvSpPr>
          <p:spPr bwMode="auto">
            <a:xfrm>
              <a:off x="7752881" y="1987550"/>
              <a:ext cx="3527425" cy="2609850"/>
            </a:xfrm>
            <a:custGeom>
              <a:avLst/>
              <a:gdLst>
                <a:gd name="T0" fmla="*/ 346 w 939"/>
                <a:gd name="T1" fmla="*/ 695 h 695"/>
                <a:gd name="T2" fmla="*/ 340 w 939"/>
                <a:gd name="T3" fmla="*/ 695 h 695"/>
                <a:gd name="T4" fmla="*/ 340 w 939"/>
                <a:gd name="T5" fmla="*/ 695 h 695"/>
                <a:gd name="T6" fmla="*/ 333 w 939"/>
                <a:gd name="T7" fmla="*/ 695 h 695"/>
                <a:gd name="T8" fmla="*/ 332 w 939"/>
                <a:gd name="T9" fmla="*/ 695 h 695"/>
                <a:gd name="T10" fmla="*/ 0 w 939"/>
                <a:gd name="T11" fmla="*/ 348 h 695"/>
                <a:gd name="T12" fmla="*/ 332 w 939"/>
                <a:gd name="T13" fmla="*/ 1 h 695"/>
                <a:gd name="T14" fmla="*/ 333 w 939"/>
                <a:gd name="T15" fmla="*/ 1 h 695"/>
                <a:gd name="T16" fmla="*/ 339 w 939"/>
                <a:gd name="T17" fmla="*/ 0 h 695"/>
                <a:gd name="T18" fmla="*/ 340 w 939"/>
                <a:gd name="T19" fmla="*/ 0 h 695"/>
                <a:gd name="T20" fmla="*/ 346 w 939"/>
                <a:gd name="T21" fmla="*/ 0 h 695"/>
                <a:gd name="T22" fmla="*/ 349 w 939"/>
                <a:gd name="T23" fmla="*/ 0 h 695"/>
                <a:gd name="T24" fmla="*/ 358 w 939"/>
                <a:gd name="T25" fmla="*/ 0 h 695"/>
                <a:gd name="T26" fmla="*/ 360 w 939"/>
                <a:gd name="T27" fmla="*/ 1 h 695"/>
                <a:gd name="T28" fmla="*/ 794 w 939"/>
                <a:gd name="T29" fmla="*/ 190 h 695"/>
                <a:gd name="T30" fmla="*/ 939 w 939"/>
                <a:gd name="T31" fmla="*/ 348 h 695"/>
                <a:gd name="T32" fmla="*/ 794 w 939"/>
                <a:gd name="T33" fmla="*/ 505 h 695"/>
                <a:gd name="T34" fmla="*/ 360 w 939"/>
                <a:gd name="T35" fmla="*/ 695 h 695"/>
                <a:gd name="T36" fmla="*/ 358 w 939"/>
                <a:gd name="T37" fmla="*/ 695 h 695"/>
                <a:gd name="T38" fmla="*/ 348 w 939"/>
                <a:gd name="T39" fmla="*/ 695 h 695"/>
                <a:gd name="T40" fmla="*/ 346 w 939"/>
                <a:gd name="T41" fmla="*/ 695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39" h="695">
                  <a:moveTo>
                    <a:pt x="346" y="695"/>
                  </a:moveTo>
                  <a:cubicBezTo>
                    <a:pt x="344" y="695"/>
                    <a:pt x="342" y="695"/>
                    <a:pt x="340" y="695"/>
                  </a:cubicBezTo>
                  <a:cubicBezTo>
                    <a:pt x="340" y="695"/>
                    <a:pt x="340" y="695"/>
                    <a:pt x="340" y="695"/>
                  </a:cubicBezTo>
                  <a:cubicBezTo>
                    <a:pt x="338" y="695"/>
                    <a:pt x="336" y="695"/>
                    <a:pt x="333" y="695"/>
                  </a:cubicBezTo>
                  <a:cubicBezTo>
                    <a:pt x="332" y="695"/>
                    <a:pt x="332" y="695"/>
                    <a:pt x="332" y="695"/>
                  </a:cubicBezTo>
                  <a:cubicBezTo>
                    <a:pt x="146" y="686"/>
                    <a:pt x="0" y="534"/>
                    <a:pt x="0" y="348"/>
                  </a:cubicBezTo>
                  <a:cubicBezTo>
                    <a:pt x="0" y="161"/>
                    <a:pt x="146" y="9"/>
                    <a:pt x="332" y="1"/>
                  </a:cubicBezTo>
                  <a:cubicBezTo>
                    <a:pt x="333" y="1"/>
                    <a:pt x="333" y="1"/>
                    <a:pt x="333" y="1"/>
                  </a:cubicBezTo>
                  <a:cubicBezTo>
                    <a:pt x="335" y="1"/>
                    <a:pt x="337" y="0"/>
                    <a:pt x="339" y="0"/>
                  </a:cubicBezTo>
                  <a:cubicBezTo>
                    <a:pt x="340" y="0"/>
                    <a:pt x="340" y="0"/>
                    <a:pt x="340" y="0"/>
                  </a:cubicBezTo>
                  <a:cubicBezTo>
                    <a:pt x="342" y="0"/>
                    <a:pt x="344" y="0"/>
                    <a:pt x="346" y="0"/>
                  </a:cubicBezTo>
                  <a:cubicBezTo>
                    <a:pt x="349" y="0"/>
                    <a:pt x="349" y="0"/>
                    <a:pt x="349" y="0"/>
                  </a:cubicBezTo>
                  <a:cubicBezTo>
                    <a:pt x="352" y="0"/>
                    <a:pt x="355" y="0"/>
                    <a:pt x="358" y="0"/>
                  </a:cubicBezTo>
                  <a:cubicBezTo>
                    <a:pt x="360" y="1"/>
                    <a:pt x="360" y="1"/>
                    <a:pt x="360" y="1"/>
                  </a:cubicBezTo>
                  <a:cubicBezTo>
                    <a:pt x="510" y="4"/>
                    <a:pt x="656" y="68"/>
                    <a:pt x="794" y="190"/>
                  </a:cubicBezTo>
                  <a:cubicBezTo>
                    <a:pt x="862" y="251"/>
                    <a:pt x="912" y="312"/>
                    <a:pt x="939" y="348"/>
                  </a:cubicBezTo>
                  <a:cubicBezTo>
                    <a:pt x="912" y="384"/>
                    <a:pt x="862" y="445"/>
                    <a:pt x="794" y="505"/>
                  </a:cubicBezTo>
                  <a:cubicBezTo>
                    <a:pt x="656" y="628"/>
                    <a:pt x="510" y="692"/>
                    <a:pt x="360" y="695"/>
                  </a:cubicBezTo>
                  <a:cubicBezTo>
                    <a:pt x="358" y="695"/>
                    <a:pt x="358" y="695"/>
                    <a:pt x="358" y="695"/>
                  </a:cubicBezTo>
                  <a:cubicBezTo>
                    <a:pt x="355" y="695"/>
                    <a:pt x="352" y="695"/>
                    <a:pt x="348" y="695"/>
                  </a:cubicBezTo>
                  <a:cubicBezTo>
                    <a:pt x="347" y="695"/>
                    <a:pt x="347" y="695"/>
                    <a:pt x="346" y="695"/>
                  </a:cubicBezTo>
                  <a:close/>
                </a:path>
              </a:pathLst>
            </a:custGeom>
            <a:gradFill>
              <a:gsLst>
                <a:gs pos="0">
                  <a:srgbClr val="DADADA"/>
                </a:gs>
                <a:gs pos="100000">
                  <a:sysClr val="window" lastClr="FFFFFF"/>
                </a:gs>
              </a:gsLst>
              <a:lin ang="5400000" scaled="1"/>
            </a:gradFill>
            <a:ln w="28575" cap="flat">
              <a:gradFill>
                <a:gsLst>
                  <a:gs pos="0">
                    <a:sysClr val="window" lastClr="FFFFFF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228600" dir="5400000" algn="t" rotWithShape="0">
                <a:sysClr val="windowText" lastClr="000000">
                  <a:lumMod val="85000"/>
                  <a:lumOff val="15000"/>
                  <a:alpha val="28000"/>
                </a:sysClr>
              </a:outerShdw>
            </a:effectLst>
          </p:spPr>
          <p:txBody>
            <a:bodyPr/>
            <a:lstStyle/>
            <a:p>
              <a:pPr defTabSz="1218565" fontAlgn="auto">
                <a:defRPr/>
              </a:pPr>
              <a:endParaRPr lang="zh-CN" altLang="en-US" sz="2400" b="1" kern="0" noProof="1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endParaRPr>
            </a:p>
          </p:txBody>
        </p:sp>
      </p:grpSp>
      <p:sp>
        <p:nvSpPr>
          <p:cNvPr id="189" name="文本框 808"/>
          <p:cNvSpPr txBox="1">
            <a:spLocks noChangeArrowheads="1"/>
          </p:cNvSpPr>
          <p:nvPr/>
        </p:nvSpPr>
        <p:spPr bwMode="auto">
          <a:xfrm>
            <a:off x="381053" y="415357"/>
            <a:ext cx="1022221" cy="58475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14" tIns="45708" rIns="91414" bIns="45708">
            <a:spAutoFit/>
          </a:bodyPr>
          <a:lstStyle/>
          <a:p>
            <a:pPr algn="ctr" defTabSz="1219200"/>
            <a:r>
              <a:rPr lang="en-US" altLang="zh-CN" sz="3200" b="1" dirty="0" smtClean="0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rPr>
              <a:t>18</a:t>
            </a:r>
            <a:endParaRPr lang="zh-CN" altLang="en-US" sz="3200" b="1" dirty="0">
              <a:solidFill>
                <a:srgbClr val="C00000"/>
              </a:solidFill>
              <a:latin typeface="思源黑体 CN Regular" pitchFamily="34" charset="-122"/>
              <a:ea typeface="思源黑体 CN Regular" pitchFamily="34" charset="-122"/>
            </a:endParaRPr>
          </a:p>
        </p:txBody>
      </p:sp>
      <p:sp>
        <p:nvSpPr>
          <p:cNvPr id="190" name="圆角矩形 189"/>
          <p:cNvSpPr/>
          <p:nvPr/>
        </p:nvSpPr>
        <p:spPr>
          <a:xfrm>
            <a:off x="1611577" y="1857364"/>
            <a:ext cx="5218792" cy="4558415"/>
          </a:xfrm>
          <a:prstGeom prst="roundRect">
            <a:avLst>
              <a:gd name="adj" fmla="val 4670"/>
            </a:avLst>
          </a:prstGeom>
          <a:solidFill>
            <a:srgbClr val="C00000"/>
          </a:solidFill>
          <a:ln w="22225">
            <a:gradFill flip="none" rotWithShape="1">
              <a:gsLst>
                <a:gs pos="0">
                  <a:schemeClr val="bg1">
                    <a:lumMod val="65000"/>
                  </a:schemeClr>
                </a:gs>
                <a:gs pos="100000">
                  <a:schemeClr val="tx1">
                    <a:lumMod val="85000"/>
                    <a:lumOff val="15000"/>
                  </a:schemeClr>
                </a:gs>
              </a:gsLst>
              <a:lin ang="2700000" scaled="1"/>
              <a:tileRect/>
            </a:gradFill>
          </a:ln>
          <a:effectLst>
            <a:outerShdw blurRad="1397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2" name="圆角矩形 191"/>
          <p:cNvSpPr/>
          <p:nvPr/>
        </p:nvSpPr>
        <p:spPr>
          <a:xfrm>
            <a:off x="2023240" y="2571744"/>
            <a:ext cx="4429156" cy="3499263"/>
          </a:xfrm>
          <a:prstGeom prst="roundRect">
            <a:avLst>
              <a:gd name="adj" fmla="val 3438"/>
            </a:avLst>
          </a:prstGeom>
          <a:blipFill dpi="0" rotWithShape="1">
            <a:blip r:embed="rId3" cstate="print"/>
            <a:srcRect/>
            <a:tile tx="-19050" ty="0" sx="100000" sy="100000" flip="none" algn="ctr"/>
          </a:blipFill>
          <a:ln w="25400">
            <a:noFill/>
          </a:ln>
          <a:effectLst>
            <a:outerShdw blurRad="177800" dist="889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4" name="TextBox 193"/>
          <p:cNvSpPr txBox="1"/>
          <p:nvPr/>
        </p:nvSpPr>
        <p:spPr>
          <a:xfrm>
            <a:off x="1666050" y="1928802"/>
            <a:ext cx="5000660" cy="615541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pPr algn="ctr"/>
            <a:r>
              <a:rPr lang="zh-CN" altLang="en-US" sz="3200" b="1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小故事</a:t>
            </a:r>
            <a:endParaRPr lang="zh-CN" altLang="en-US" sz="3200" b="1" dirty="0" smtClean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195" name="TextBox 194"/>
          <p:cNvSpPr txBox="1"/>
          <p:nvPr/>
        </p:nvSpPr>
        <p:spPr>
          <a:xfrm>
            <a:off x="2237554" y="2870531"/>
            <a:ext cx="3857652" cy="2844485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 smtClean="0">
                <a:latin typeface="思源黑体 CN Bold" pitchFamily="34" charset="-122"/>
                <a:ea typeface="思源黑体 CN Bold" pitchFamily="34" charset="-122"/>
              </a:rPr>
              <a:t>三个人被关进监狱，美国人要了雪茄；法国人要了女人；犹太人要了电话；三年后，美国人除了雪茄，法国人除了孩子一无所有；犹太人却因与外界保持联系而生意大赚</a:t>
            </a:r>
            <a:endParaRPr lang="zh-CN" altLang="en-US" sz="2000" dirty="0"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7595404" y="2000240"/>
            <a:ext cx="2571768" cy="2000264"/>
          </a:xfrm>
          <a:prstGeom prst="rect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7595404" y="4286256"/>
            <a:ext cx="2571768" cy="2000264"/>
          </a:xfrm>
          <a:prstGeom prst="rect">
            <a:avLst/>
          </a:prstGeom>
          <a:blipFill dpi="0" rotWithShape="1"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 advTm="8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0" grpId="0" animBg="1"/>
      <p:bldP spid="192" grpId="0" animBg="1"/>
      <p:bldP spid="16" grpId="0" animBg="1"/>
      <p:bldP spid="17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084" name="图片 64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6095206" y="1457348"/>
            <a:ext cx="4540102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" name="文本框 14"/>
          <p:cNvSpPr txBox="1">
            <a:spLocks noChangeArrowheads="1"/>
          </p:cNvSpPr>
          <p:nvPr/>
        </p:nvSpPr>
        <p:spPr bwMode="auto">
          <a:xfrm>
            <a:off x="6553861" y="2485964"/>
            <a:ext cx="3412073" cy="55559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38" tIns="45719" rIns="91438" bIns="45719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700" b="1" dirty="0" smtClean="0">
                <a:latin typeface="思源黑体 CN Regular" pitchFamily="34" charset="-122"/>
                <a:ea typeface="思源黑体 CN Regular" pitchFamily="34" charset="-122"/>
              </a:rPr>
              <a:t>做更好的自己</a:t>
            </a:r>
            <a:endParaRPr lang="zh-CN" altLang="en-US" sz="2700" b="1" dirty="0">
              <a:latin typeface="思源黑体 CN Regular" pitchFamily="34" charset="-122"/>
              <a:ea typeface="思源黑体 CN Regular" pitchFamily="3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738147" y="3278229"/>
            <a:ext cx="3214711" cy="2280805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 smtClean="0">
                <a:latin typeface="思源黑体 CN Bold" pitchFamily="34" charset="-122"/>
                <a:ea typeface="思源黑体 CN Bold" pitchFamily="34" charset="-122"/>
              </a:rPr>
              <a:t>今天的生活是由过去我们的选择决定的，</a:t>
            </a:r>
            <a:endParaRPr lang="en-US" altLang="zh-CN" sz="2400" dirty="0" smtClean="0">
              <a:latin typeface="思源黑体 CN Bold" pitchFamily="34" charset="-122"/>
              <a:ea typeface="思源黑体 CN Bold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 smtClean="0">
                <a:latin typeface="思源黑体 CN Bold" pitchFamily="34" charset="-122"/>
                <a:ea typeface="思源黑体 CN Bold" pitchFamily="34" charset="-122"/>
              </a:rPr>
              <a:t>今天我们的抉择将决定我们今后的生活</a:t>
            </a:r>
            <a:endParaRPr lang="zh-CN" altLang="en-US" sz="2400" dirty="0">
              <a:latin typeface="思源黑体 CN Bold" pitchFamily="34" charset="-122"/>
              <a:ea typeface="思源黑体 CN Bold" pitchFamily="34" charset="-122"/>
            </a:endParaRPr>
          </a:p>
        </p:txBody>
      </p:sp>
      <p:grpSp>
        <p:nvGrpSpPr>
          <p:cNvPr id="2" name="组合 121"/>
          <p:cNvGrpSpPr/>
          <p:nvPr/>
        </p:nvGrpSpPr>
        <p:grpSpPr>
          <a:xfrm>
            <a:off x="863488" y="321008"/>
            <a:ext cx="10375254" cy="1007767"/>
            <a:chOff x="4555084" y="1092328"/>
            <a:chExt cx="7537939" cy="1150809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>
              <a:off x="4926460" y="2041830"/>
              <a:ext cx="3646270" cy="201307"/>
            </a:xfrm>
            <a:prstGeom prst="rect">
              <a:avLst/>
            </a:prstGeom>
          </p:spPr>
        </p:pic>
        <p:grpSp>
          <p:nvGrpSpPr>
            <p:cNvPr id="3" name="组合 123"/>
            <p:cNvGrpSpPr/>
            <p:nvPr/>
          </p:nvGrpSpPr>
          <p:grpSpPr>
            <a:xfrm>
              <a:off x="4555084" y="1092328"/>
              <a:ext cx="7537939" cy="974451"/>
              <a:chOff x="4555084" y="1092328"/>
              <a:chExt cx="7537939" cy="974451"/>
            </a:xfrm>
          </p:grpSpPr>
          <p:pic>
            <p:nvPicPr>
              <p:cNvPr id="25" name="图片 24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66000"/>
                        </a14:imgEffect>
                      </a14:imgLayer>
                    </a14:imgProps>
                  </a:ext>
                </a:extLst>
              </a:blip>
              <a:srcRect t="76775"/>
              <a:stretch>
                <a:fillRect/>
              </a:stretch>
            </p:blipFill>
            <p:spPr>
              <a:xfrm rot="16200000">
                <a:off x="8600149" y="1414521"/>
                <a:ext cx="958122" cy="346394"/>
              </a:xfrm>
              <a:prstGeom prst="rect">
                <a:avLst/>
              </a:prstGeom>
            </p:spPr>
          </p:pic>
          <p:sp>
            <p:nvSpPr>
              <p:cNvPr id="26" name="圆角矩形 25"/>
              <p:cNvSpPr/>
              <p:nvPr/>
            </p:nvSpPr>
            <p:spPr>
              <a:xfrm>
                <a:off x="4555084" y="1092328"/>
                <a:ext cx="7537939" cy="924163"/>
              </a:xfrm>
              <a:prstGeom prst="roundRect">
                <a:avLst>
                  <a:gd name="adj" fmla="val 9218"/>
                </a:avLst>
              </a:prstGeom>
              <a:solidFill>
                <a:srgbClr val="C00000"/>
              </a:solidFill>
              <a:ln>
                <a:noFill/>
              </a:ln>
              <a:effectLst>
                <a:outerShdw blurRad="76200" dist="38100" dir="2700000" algn="tl" rotWithShape="0">
                  <a:prstClr val="black">
                    <a:alpha val="1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bg1"/>
                  </a:solidFill>
                  <a:ea typeface="思源黑体 CN Regular" pitchFamily="34" charset="-122"/>
                </a:endParaRPr>
              </a:p>
            </p:txBody>
          </p:sp>
        </p:grpSp>
      </p:grpSp>
      <p:sp>
        <p:nvSpPr>
          <p:cNvPr id="27" name="矩形 26"/>
          <p:cNvSpPr/>
          <p:nvPr/>
        </p:nvSpPr>
        <p:spPr>
          <a:xfrm>
            <a:off x="1594612" y="538443"/>
            <a:ext cx="94298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我们要选择将来的幸福或者不幸，都由现在的心态决定</a:t>
            </a:r>
            <a:endParaRPr lang="zh-CN" altLang="en-US" sz="2400" dirty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grpSp>
        <p:nvGrpSpPr>
          <p:cNvPr id="4" name="组合 797"/>
          <p:cNvGrpSpPr/>
          <p:nvPr/>
        </p:nvGrpSpPr>
        <p:grpSpPr bwMode="auto">
          <a:xfrm>
            <a:off x="308728" y="214290"/>
            <a:ext cx="1308860" cy="1008080"/>
            <a:chOff x="7502850" y="1762125"/>
            <a:chExt cx="4027488" cy="3060700"/>
          </a:xfrm>
        </p:grpSpPr>
        <p:sp>
          <p:nvSpPr>
            <p:cNvPr id="29" name="Freeform 10"/>
            <p:cNvSpPr/>
            <p:nvPr/>
          </p:nvSpPr>
          <p:spPr bwMode="auto">
            <a:xfrm>
              <a:off x="7502850" y="1762125"/>
              <a:ext cx="4027488" cy="3060700"/>
            </a:xfrm>
            <a:custGeom>
              <a:avLst/>
              <a:gdLst>
                <a:gd name="T0" fmla="*/ 421 w 1072"/>
                <a:gd name="T1" fmla="*/ 1 h 815"/>
                <a:gd name="T2" fmla="*/ 407 w 1072"/>
                <a:gd name="T3" fmla="*/ 0 h 815"/>
                <a:gd name="T4" fmla="*/ 398 w 1072"/>
                <a:gd name="T5" fmla="*/ 1 h 815"/>
                <a:gd name="T6" fmla="*/ 389 w 1072"/>
                <a:gd name="T7" fmla="*/ 1 h 815"/>
                <a:gd name="T8" fmla="*/ 0 w 1072"/>
                <a:gd name="T9" fmla="*/ 408 h 815"/>
                <a:gd name="T10" fmla="*/ 389 w 1072"/>
                <a:gd name="T11" fmla="*/ 815 h 815"/>
                <a:gd name="T12" fmla="*/ 398 w 1072"/>
                <a:gd name="T13" fmla="*/ 815 h 815"/>
                <a:gd name="T14" fmla="*/ 407 w 1072"/>
                <a:gd name="T15" fmla="*/ 815 h 815"/>
                <a:gd name="T16" fmla="*/ 421 w 1072"/>
                <a:gd name="T17" fmla="*/ 815 h 815"/>
                <a:gd name="T18" fmla="*/ 1072 w 1072"/>
                <a:gd name="T19" fmla="*/ 408 h 815"/>
                <a:gd name="T20" fmla="*/ 421 w 1072"/>
                <a:gd name="T21" fmla="*/ 1 h 8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72" h="815">
                  <a:moveTo>
                    <a:pt x="421" y="1"/>
                  </a:moveTo>
                  <a:cubicBezTo>
                    <a:pt x="416" y="0"/>
                    <a:pt x="412" y="0"/>
                    <a:pt x="407" y="0"/>
                  </a:cubicBezTo>
                  <a:cubicBezTo>
                    <a:pt x="404" y="0"/>
                    <a:pt x="401" y="0"/>
                    <a:pt x="398" y="1"/>
                  </a:cubicBezTo>
                  <a:cubicBezTo>
                    <a:pt x="395" y="1"/>
                    <a:pt x="392" y="1"/>
                    <a:pt x="389" y="1"/>
                  </a:cubicBezTo>
                  <a:cubicBezTo>
                    <a:pt x="173" y="11"/>
                    <a:pt x="0" y="189"/>
                    <a:pt x="0" y="408"/>
                  </a:cubicBezTo>
                  <a:cubicBezTo>
                    <a:pt x="0" y="627"/>
                    <a:pt x="173" y="805"/>
                    <a:pt x="389" y="815"/>
                  </a:cubicBezTo>
                  <a:cubicBezTo>
                    <a:pt x="392" y="815"/>
                    <a:pt x="395" y="815"/>
                    <a:pt x="398" y="815"/>
                  </a:cubicBezTo>
                  <a:cubicBezTo>
                    <a:pt x="401" y="815"/>
                    <a:pt x="404" y="815"/>
                    <a:pt x="407" y="815"/>
                  </a:cubicBezTo>
                  <a:cubicBezTo>
                    <a:pt x="412" y="815"/>
                    <a:pt x="416" y="815"/>
                    <a:pt x="421" y="815"/>
                  </a:cubicBezTo>
                  <a:cubicBezTo>
                    <a:pt x="821" y="806"/>
                    <a:pt x="1072" y="408"/>
                    <a:pt x="1072" y="408"/>
                  </a:cubicBezTo>
                  <a:cubicBezTo>
                    <a:pt x="1072" y="408"/>
                    <a:pt x="821" y="9"/>
                    <a:pt x="421" y="1"/>
                  </a:cubicBezTo>
                  <a:close/>
                </a:path>
              </a:pathLst>
            </a:custGeom>
            <a:gradFill>
              <a:gsLst>
                <a:gs pos="0">
                  <a:srgbClr val="DADADA"/>
                </a:gs>
                <a:gs pos="100000">
                  <a:sysClr val="window" lastClr="FFFFFF"/>
                </a:gs>
              </a:gsLst>
              <a:lin ang="5400000" scaled="1"/>
            </a:gradFill>
            <a:ln w="28575" cap="flat">
              <a:gradFill>
                <a:gsLst>
                  <a:gs pos="0">
                    <a:sysClr val="window" lastClr="FFFFFF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228600" dir="5400000" algn="t" rotWithShape="0">
                <a:sysClr val="windowText" lastClr="000000">
                  <a:lumMod val="85000"/>
                  <a:lumOff val="15000"/>
                  <a:alpha val="28000"/>
                </a:sysClr>
              </a:outerShdw>
            </a:effectLst>
          </p:spPr>
          <p:txBody>
            <a:bodyPr/>
            <a:lstStyle/>
            <a:p>
              <a:pPr defTabSz="1218565" fontAlgn="auto">
                <a:defRPr/>
              </a:pPr>
              <a:endParaRPr lang="zh-CN" altLang="en-US" sz="2400" b="1" kern="0" noProof="1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endParaRPr>
            </a:p>
          </p:txBody>
        </p:sp>
        <p:sp>
          <p:nvSpPr>
            <p:cNvPr id="30" name="Freeform 17"/>
            <p:cNvSpPr/>
            <p:nvPr/>
          </p:nvSpPr>
          <p:spPr bwMode="auto">
            <a:xfrm>
              <a:off x="7752881" y="1987550"/>
              <a:ext cx="3527425" cy="2609850"/>
            </a:xfrm>
            <a:custGeom>
              <a:avLst/>
              <a:gdLst>
                <a:gd name="T0" fmla="*/ 346 w 939"/>
                <a:gd name="T1" fmla="*/ 695 h 695"/>
                <a:gd name="T2" fmla="*/ 340 w 939"/>
                <a:gd name="T3" fmla="*/ 695 h 695"/>
                <a:gd name="T4" fmla="*/ 340 w 939"/>
                <a:gd name="T5" fmla="*/ 695 h 695"/>
                <a:gd name="T6" fmla="*/ 333 w 939"/>
                <a:gd name="T7" fmla="*/ 695 h 695"/>
                <a:gd name="T8" fmla="*/ 332 w 939"/>
                <a:gd name="T9" fmla="*/ 695 h 695"/>
                <a:gd name="T10" fmla="*/ 0 w 939"/>
                <a:gd name="T11" fmla="*/ 348 h 695"/>
                <a:gd name="T12" fmla="*/ 332 w 939"/>
                <a:gd name="T13" fmla="*/ 1 h 695"/>
                <a:gd name="T14" fmla="*/ 333 w 939"/>
                <a:gd name="T15" fmla="*/ 1 h 695"/>
                <a:gd name="T16" fmla="*/ 339 w 939"/>
                <a:gd name="T17" fmla="*/ 0 h 695"/>
                <a:gd name="T18" fmla="*/ 340 w 939"/>
                <a:gd name="T19" fmla="*/ 0 h 695"/>
                <a:gd name="T20" fmla="*/ 346 w 939"/>
                <a:gd name="T21" fmla="*/ 0 h 695"/>
                <a:gd name="T22" fmla="*/ 349 w 939"/>
                <a:gd name="T23" fmla="*/ 0 h 695"/>
                <a:gd name="T24" fmla="*/ 358 w 939"/>
                <a:gd name="T25" fmla="*/ 0 h 695"/>
                <a:gd name="T26" fmla="*/ 360 w 939"/>
                <a:gd name="T27" fmla="*/ 1 h 695"/>
                <a:gd name="T28" fmla="*/ 794 w 939"/>
                <a:gd name="T29" fmla="*/ 190 h 695"/>
                <a:gd name="T30" fmla="*/ 939 w 939"/>
                <a:gd name="T31" fmla="*/ 348 h 695"/>
                <a:gd name="T32" fmla="*/ 794 w 939"/>
                <a:gd name="T33" fmla="*/ 505 h 695"/>
                <a:gd name="T34" fmla="*/ 360 w 939"/>
                <a:gd name="T35" fmla="*/ 695 h 695"/>
                <a:gd name="T36" fmla="*/ 358 w 939"/>
                <a:gd name="T37" fmla="*/ 695 h 695"/>
                <a:gd name="T38" fmla="*/ 348 w 939"/>
                <a:gd name="T39" fmla="*/ 695 h 695"/>
                <a:gd name="T40" fmla="*/ 346 w 939"/>
                <a:gd name="T41" fmla="*/ 695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39" h="695">
                  <a:moveTo>
                    <a:pt x="346" y="695"/>
                  </a:moveTo>
                  <a:cubicBezTo>
                    <a:pt x="344" y="695"/>
                    <a:pt x="342" y="695"/>
                    <a:pt x="340" y="695"/>
                  </a:cubicBezTo>
                  <a:cubicBezTo>
                    <a:pt x="340" y="695"/>
                    <a:pt x="340" y="695"/>
                    <a:pt x="340" y="695"/>
                  </a:cubicBezTo>
                  <a:cubicBezTo>
                    <a:pt x="338" y="695"/>
                    <a:pt x="336" y="695"/>
                    <a:pt x="333" y="695"/>
                  </a:cubicBezTo>
                  <a:cubicBezTo>
                    <a:pt x="332" y="695"/>
                    <a:pt x="332" y="695"/>
                    <a:pt x="332" y="695"/>
                  </a:cubicBezTo>
                  <a:cubicBezTo>
                    <a:pt x="146" y="686"/>
                    <a:pt x="0" y="534"/>
                    <a:pt x="0" y="348"/>
                  </a:cubicBezTo>
                  <a:cubicBezTo>
                    <a:pt x="0" y="161"/>
                    <a:pt x="146" y="9"/>
                    <a:pt x="332" y="1"/>
                  </a:cubicBezTo>
                  <a:cubicBezTo>
                    <a:pt x="333" y="1"/>
                    <a:pt x="333" y="1"/>
                    <a:pt x="333" y="1"/>
                  </a:cubicBezTo>
                  <a:cubicBezTo>
                    <a:pt x="335" y="1"/>
                    <a:pt x="337" y="0"/>
                    <a:pt x="339" y="0"/>
                  </a:cubicBezTo>
                  <a:cubicBezTo>
                    <a:pt x="340" y="0"/>
                    <a:pt x="340" y="0"/>
                    <a:pt x="340" y="0"/>
                  </a:cubicBezTo>
                  <a:cubicBezTo>
                    <a:pt x="342" y="0"/>
                    <a:pt x="344" y="0"/>
                    <a:pt x="346" y="0"/>
                  </a:cubicBezTo>
                  <a:cubicBezTo>
                    <a:pt x="349" y="0"/>
                    <a:pt x="349" y="0"/>
                    <a:pt x="349" y="0"/>
                  </a:cubicBezTo>
                  <a:cubicBezTo>
                    <a:pt x="352" y="0"/>
                    <a:pt x="355" y="0"/>
                    <a:pt x="358" y="0"/>
                  </a:cubicBezTo>
                  <a:cubicBezTo>
                    <a:pt x="360" y="1"/>
                    <a:pt x="360" y="1"/>
                    <a:pt x="360" y="1"/>
                  </a:cubicBezTo>
                  <a:cubicBezTo>
                    <a:pt x="510" y="4"/>
                    <a:pt x="656" y="68"/>
                    <a:pt x="794" y="190"/>
                  </a:cubicBezTo>
                  <a:cubicBezTo>
                    <a:pt x="862" y="251"/>
                    <a:pt x="912" y="312"/>
                    <a:pt x="939" y="348"/>
                  </a:cubicBezTo>
                  <a:cubicBezTo>
                    <a:pt x="912" y="384"/>
                    <a:pt x="862" y="445"/>
                    <a:pt x="794" y="505"/>
                  </a:cubicBezTo>
                  <a:cubicBezTo>
                    <a:pt x="656" y="628"/>
                    <a:pt x="510" y="692"/>
                    <a:pt x="360" y="695"/>
                  </a:cubicBezTo>
                  <a:cubicBezTo>
                    <a:pt x="358" y="695"/>
                    <a:pt x="358" y="695"/>
                    <a:pt x="358" y="695"/>
                  </a:cubicBezTo>
                  <a:cubicBezTo>
                    <a:pt x="355" y="695"/>
                    <a:pt x="352" y="695"/>
                    <a:pt x="348" y="695"/>
                  </a:cubicBezTo>
                  <a:cubicBezTo>
                    <a:pt x="347" y="695"/>
                    <a:pt x="347" y="695"/>
                    <a:pt x="346" y="695"/>
                  </a:cubicBezTo>
                  <a:close/>
                </a:path>
              </a:pathLst>
            </a:custGeom>
            <a:gradFill>
              <a:gsLst>
                <a:gs pos="0">
                  <a:srgbClr val="DADADA"/>
                </a:gs>
                <a:gs pos="100000">
                  <a:sysClr val="window" lastClr="FFFFFF"/>
                </a:gs>
              </a:gsLst>
              <a:lin ang="5400000" scaled="1"/>
            </a:gradFill>
            <a:ln w="28575" cap="flat">
              <a:gradFill>
                <a:gsLst>
                  <a:gs pos="0">
                    <a:sysClr val="window" lastClr="FFFFFF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228600" dir="5400000" algn="t" rotWithShape="0">
                <a:sysClr val="windowText" lastClr="000000">
                  <a:lumMod val="85000"/>
                  <a:lumOff val="15000"/>
                  <a:alpha val="28000"/>
                </a:sysClr>
              </a:outerShdw>
            </a:effectLst>
          </p:spPr>
          <p:txBody>
            <a:bodyPr/>
            <a:lstStyle/>
            <a:p>
              <a:pPr defTabSz="1218565" fontAlgn="auto">
                <a:defRPr/>
              </a:pPr>
              <a:endParaRPr lang="zh-CN" altLang="en-US" sz="2400" b="1" kern="0" noProof="1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endParaRPr>
            </a:p>
          </p:txBody>
        </p:sp>
      </p:grpSp>
      <p:sp>
        <p:nvSpPr>
          <p:cNvPr id="31" name="文本框 808"/>
          <p:cNvSpPr txBox="1">
            <a:spLocks noChangeArrowheads="1"/>
          </p:cNvSpPr>
          <p:nvPr/>
        </p:nvSpPr>
        <p:spPr bwMode="auto">
          <a:xfrm>
            <a:off x="381053" y="415357"/>
            <a:ext cx="1022221" cy="58475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14" tIns="45708" rIns="91414" bIns="45708">
            <a:spAutoFit/>
          </a:bodyPr>
          <a:lstStyle/>
          <a:p>
            <a:pPr algn="ctr" defTabSz="1219200"/>
            <a:r>
              <a:rPr lang="en-US" altLang="zh-CN" sz="3200" b="1" dirty="0" smtClean="0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rPr>
              <a:t>18</a:t>
            </a:r>
            <a:endParaRPr lang="zh-CN" altLang="en-US" sz="3200" b="1" dirty="0">
              <a:solidFill>
                <a:srgbClr val="C00000"/>
              </a:solidFill>
              <a:latin typeface="思源黑体 CN Regular" pitchFamily="34" charset="-122"/>
              <a:ea typeface="思源黑体 CN Regular" pitchFamily="34" charset="-122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4" cstate="print"/>
          <a:srcRect t="3629" b="2689"/>
          <a:stretch>
            <a:fillRect/>
          </a:stretch>
        </p:blipFill>
        <p:spPr bwMode="auto">
          <a:xfrm>
            <a:off x="2308992" y="1571612"/>
            <a:ext cx="3505205" cy="476109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椭圆 30"/>
          <p:cNvSpPr/>
          <p:nvPr/>
        </p:nvSpPr>
        <p:spPr>
          <a:xfrm>
            <a:off x="3943927" y="1092746"/>
            <a:ext cx="4403120" cy="4403672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  <a:lumOff val="5000"/>
                </a:schemeClr>
              </a:gs>
              <a:gs pos="0">
                <a:schemeClr val="bg1">
                  <a:lumMod val="75000"/>
                </a:schemeClr>
              </a:gs>
              <a:gs pos="70000">
                <a:srgbClr val="FAFAFA"/>
              </a:gs>
            </a:gsLst>
            <a:lin ang="8100000" scaled="1"/>
            <a:tileRect/>
          </a:gradFill>
          <a:ln w="25400">
            <a:solidFill>
              <a:schemeClr val="bg1"/>
            </a:solidFill>
          </a:ln>
          <a:effectLst>
            <a:outerShdw blurRad="254000" dist="1270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00"/>
          </a:p>
        </p:txBody>
      </p:sp>
      <p:sp>
        <p:nvSpPr>
          <p:cNvPr id="2" name="弧形 1"/>
          <p:cNvSpPr/>
          <p:nvPr/>
        </p:nvSpPr>
        <p:spPr>
          <a:xfrm>
            <a:off x="3572520" y="731273"/>
            <a:ext cx="5125952" cy="5126619"/>
          </a:xfrm>
          <a:prstGeom prst="arc">
            <a:avLst>
              <a:gd name="adj1" fmla="val 16200000"/>
              <a:gd name="adj2" fmla="val 2420510"/>
            </a:avLst>
          </a:prstGeom>
          <a:ln w="25400">
            <a:solidFill>
              <a:srgbClr val="C0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sp>
        <p:nvSpPr>
          <p:cNvPr id="12" name="弧形 11"/>
          <p:cNvSpPr/>
          <p:nvPr/>
        </p:nvSpPr>
        <p:spPr>
          <a:xfrm flipH="1" flipV="1">
            <a:off x="3572520" y="731273"/>
            <a:ext cx="5125952" cy="5126619"/>
          </a:xfrm>
          <a:prstGeom prst="arc">
            <a:avLst>
              <a:gd name="adj1" fmla="val 18128240"/>
              <a:gd name="adj2" fmla="val 2142810"/>
            </a:avLst>
          </a:prstGeom>
          <a:ln w="25400">
            <a:solidFill>
              <a:srgbClr val="C0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4094942" y="2643182"/>
            <a:ext cx="4133648" cy="1354213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algn="ctr"/>
            <a:r>
              <a:rPr lang="zh-CN" altLang="en-US" sz="8000" b="1" dirty="0" smtClean="0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rPr>
              <a:t>第</a:t>
            </a:r>
            <a:r>
              <a:rPr lang="en-US" altLang="zh-CN" sz="8000" b="1" dirty="0" smtClean="0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rPr>
              <a:t>19</a:t>
            </a:r>
            <a:r>
              <a:rPr lang="zh-CN" altLang="en-US" sz="8000" b="1" dirty="0" smtClean="0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rPr>
              <a:t>天</a:t>
            </a:r>
            <a:endParaRPr lang="en-US" altLang="zh-CN" sz="8000" b="1" dirty="0" smtClean="0">
              <a:solidFill>
                <a:srgbClr val="C00000"/>
              </a:solidFill>
              <a:latin typeface="思源黑体 CN Regular" pitchFamily="34" charset="-122"/>
              <a:ea typeface="思源黑体 CN Regular" pitchFamily="34" charset="-122"/>
            </a:endParaRPr>
          </a:p>
        </p:txBody>
      </p:sp>
      <p:pic>
        <p:nvPicPr>
          <p:cNvPr id="1026" name="Picture 2" descr="G:\素材素材\鼠png\1 (5)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-548528" y="1357298"/>
            <a:ext cx="4953032" cy="3714719"/>
          </a:xfrm>
          <a:prstGeom prst="rect">
            <a:avLst/>
          </a:prstGeom>
          <a:noFill/>
        </p:spPr>
      </p:pic>
      <p:pic>
        <p:nvPicPr>
          <p:cNvPr id="1027" name="Picture 3" descr="G:\素材素材\鼠png\1 (4)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23966" y="1178706"/>
            <a:ext cx="5715040" cy="4286216"/>
          </a:xfrm>
          <a:prstGeom prst="rect">
            <a:avLst/>
          </a:prstGeom>
          <a:noFill/>
        </p:spPr>
      </p:pic>
      <p:pic>
        <p:nvPicPr>
          <p:cNvPr id="10" name="图片 19"/>
          <p:cNvPicPr>
            <a:picLocks noChangeAspect="1"/>
          </p:cNvPicPr>
          <p:nvPr/>
        </p:nvPicPr>
        <p:blipFill>
          <a:blip r:embed="rId3" cstate="print"/>
          <a:srcRect t="42577" b="33920"/>
          <a:stretch>
            <a:fillRect/>
          </a:stretch>
        </p:blipFill>
        <p:spPr bwMode="auto">
          <a:xfrm>
            <a:off x="-1587" y="5857892"/>
            <a:ext cx="12192000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2" grpId="0" animBg="1"/>
      <p:bldP spid="17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21"/>
          <p:cNvGrpSpPr/>
          <p:nvPr/>
        </p:nvGrpSpPr>
        <p:grpSpPr>
          <a:xfrm>
            <a:off x="863488" y="321008"/>
            <a:ext cx="10375254" cy="1007767"/>
            <a:chOff x="4555084" y="1092328"/>
            <a:chExt cx="7537939" cy="1150809"/>
          </a:xfrm>
        </p:grpSpPr>
        <p:pic>
          <p:nvPicPr>
            <p:cNvPr id="175" name="图片 174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>
              <a:off x="4926460" y="2041830"/>
              <a:ext cx="3646270" cy="201307"/>
            </a:xfrm>
            <a:prstGeom prst="rect">
              <a:avLst/>
            </a:prstGeom>
          </p:spPr>
        </p:pic>
        <p:grpSp>
          <p:nvGrpSpPr>
            <p:cNvPr id="3" name="组合 123"/>
            <p:cNvGrpSpPr/>
            <p:nvPr/>
          </p:nvGrpSpPr>
          <p:grpSpPr>
            <a:xfrm>
              <a:off x="4555084" y="1092328"/>
              <a:ext cx="7537939" cy="974451"/>
              <a:chOff x="4555084" y="1092328"/>
              <a:chExt cx="7537939" cy="974451"/>
            </a:xfrm>
          </p:grpSpPr>
          <p:pic>
            <p:nvPicPr>
              <p:cNvPr id="179" name="图片 178"/>
              <p:cNvPicPr>
                <a:picLocks noChangeAspect="1"/>
              </p:cNvPicPr>
              <p:nvPr/>
            </p:nvPicPr>
            <p:blipFill rotWithShape="1">
              <a:blip r:embed="rId1" cstate="print">
                <a:extLst>
                  <a:ext uri="{BEBA8EAE-BF5A-486C-A8C5-ECC9F3942E4B}">
                    <a14:imgProps xmlns:a14="http://schemas.microsoft.com/office/drawing/2010/main">
                      <a14:imgLayer r:embed="rId2">
                        <a14:imgEffect>
                          <a14:saturation sat="66000"/>
                        </a14:imgEffect>
                      </a14:imgLayer>
                    </a14:imgProps>
                  </a:ext>
                </a:extLst>
              </a:blip>
              <a:srcRect t="76775"/>
              <a:stretch>
                <a:fillRect/>
              </a:stretch>
            </p:blipFill>
            <p:spPr>
              <a:xfrm rot="16200000">
                <a:off x="8600149" y="1414521"/>
                <a:ext cx="958122" cy="346394"/>
              </a:xfrm>
              <a:prstGeom prst="rect">
                <a:avLst/>
              </a:prstGeom>
            </p:spPr>
          </p:pic>
          <p:sp>
            <p:nvSpPr>
              <p:cNvPr id="180" name="圆角矩形 179"/>
              <p:cNvSpPr/>
              <p:nvPr/>
            </p:nvSpPr>
            <p:spPr>
              <a:xfrm>
                <a:off x="4555084" y="1092328"/>
                <a:ext cx="7537939" cy="924163"/>
              </a:xfrm>
              <a:prstGeom prst="roundRect">
                <a:avLst>
                  <a:gd name="adj" fmla="val 9218"/>
                </a:avLst>
              </a:prstGeom>
              <a:solidFill>
                <a:srgbClr val="C00000"/>
              </a:solidFill>
              <a:ln>
                <a:noFill/>
              </a:ln>
              <a:effectLst>
                <a:outerShdw blurRad="76200" dist="38100" dir="2700000" algn="tl" rotWithShape="0">
                  <a:prstClr val="black">
                    <a:alpha val="1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bg1"/>
                  </a:solidFill>
                  <a:ea typeface="思源黑体 CN Regular" pitchFamily="34" charset="-122"/>
                </a:endParaRPr>
              </a:p>
            </p:txBody>
          </p:sp>
        </p:grpSp>
      </p:grpSp>
      <p:sp>
        <p:nvSpPr>
          <p:cNvPr id="182" name="矩形 181"/>
          <p:cNvSpPr/>
          <p:nvPr/>
        </p:nvSpPr>
        <p:spPr>
          <a:xfrm>
            <a:off x="1594612" y="538443"/>
            <a:ext cx="94298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幸福就在我们身边，要相信自己是被祝福的人</a:t>
            </a:r>
            <a:endParaRPr lang="zh-CN" altLang="en-US" sz="2400" dirty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grpSp>
        <p:nvGrpSpPr>
          <p:cNvPr id="4" name="组合 797"/>
          <p:cNvGrpSpPr/>
          <p:nvPr/>
        </p:nvGrpSpPr>
        <p:grpSpPr bwMode="auto">
          <a:xfrm>
            <a:off x="308728" y="214290"/>
            <a:ext cx="1308860" cy="1008080"/>
            <a:chOff x="7502850" y="1762125"/>
            <a:chExt cx="4027488" cy="3060700"/>
          </a:xfrm>
        </p:grpSpPr>
        <p:sp>
          <p:nvSpPr>
            <p:cNvPr id="185" name="Freeform 10"/>
            <p:cNvSpPr/>
            <p:nvPr/>
          </p:nvSpPr>
          <p:spPr bwMode="auto">
            <a:xfrm>
              <a:off x="7502850" y="1762125"/>
              <a:ext cx="4027488" cy="3060700"/>
            </a:xfrm>
            <a:custGeom>
              <a:avLst/>
              <a:gdLst>
                <a:gd name="T0" fmla="*/ 421 w 1072"/>
                <a:gd name="T1" fmla="*/ 1 h 815"/>
                <a:gd name="T2" fmla="*/ 407 w 1072"/>
                <a:gd name="T3" fmla="*/ 0 h 815"/>
                <a:gd name="T4" fmla="*/ 398 w 1072"/>
                <a:gd name="T5" fmla="*/ 1 h 815"/>
                <a:gd name="T6" fmla="*/ 389 w 1072"/>
                <a:gd name="T7" fmla="*/ 1 h 815"/>
                <a:gd name="T8" fmla="*/ 0 w 1072"/>
                <a:gd name="T9" fmla="*/ 408 h 815"/>
                <a:gd name="T10" fmla="*/ 389 w 1072"/>
                <a:gd name="T11" fmla="*/ 815 h 815"/>
                <a:gd name="T12" fmla="*/ 398 w 1072"/>
                <a:gd name="T13" fmla="*/ 815 h 815"/>
                <a:gd name="T14" fmla="*/ 407 w 1072"/>
                <a:gd name="T15" fmla="*/ 815 h 815"/>
                <a:gd name="T16" fmla="*/ 421 w 1072"/>
                <a:gd name="T17" fmla="*/ 815 h 815"/>
                <a:gd name="T18" fmla="*/ 1072 w 1072"/>
                <a:gd name="T19" fmla="*/ 408 h 815"/>
                <a:gd name="T20" fmla="*/ 421 w 1072"/>
                <a:gd name="T21" fmla="*/ 1 h 8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72" h="815">
                  <a:moveTo>
                    <a:pt x="421" y="1"/>
                  </a:moveTo>
                  <a:cubicBezTo>
                    <a:pt x="416" y="0"/>
                    <a:pt x="412" y="0"/>
                    <a:pt x="407" y="0"/>
                  </a:cubicBezTo>
                  <a:cubicBezTo>
                    <a:pt x="404" y="0"/>
                    <a:pt x="401" y="0"/>
                    <a:pt x="398" y="1"/>
                  </a:cubicBezTo>
                  <a:cubicBezTo>
                    <a:pt x="395" y="1"/>
                    <a:pt x="392" y="1"/>
                    <a:pt x="389" y="1"/>
                  </a:cubicBezTo>
                  <a:cubicBezTo>
                    <a:pt x="173" y="11"/>
                    <a:pt x="0" y="189"/>
                    <a:pt x="0" y="408"/>
                  </a:cubicBezTo>
                  <a:cubicBezTo>
                    <a:pt x="0" y="627"/>
                    <a:pt x="173" y="805"/>
                    <a:pt x="389" y="815"/>
                  </a:cubicBezTo>
                  <a:cubicBezTo>
                    <a:pt x="392" y="815"/>
                    <a:pt x="395" y="815"/>
                    <a:pt x="398" y="815"/>
                  </a:cubicBezTo>
                  <a:cubicBezTo>
                    <a:pt x="401" y="815"/>
                    <a:pt x="404" y="815"/>
                    <a:pt x="407" y="815"/>
                  </a:cubicBezTo>
                  <a:cubicBezTo>
                    <a:pt x="412" y="815"/>
                    <a:pt x="416" y="815"/>
                    <a:pt x="421" y="815"/>
                  </a:cubicBezTo>
                  <a:cubicBezTo>
                    <a:pt x="821" y="806"/>
                    <a:pt x="1072" y="408"/>
                    <a:pt x="1072" y="408"/>
                  </a:cubicBezTo>
                  <a:cubicBezTo>
                    <a:pt x="1072" y="408"/>
                    <a:pt x="821" y="9"/>
                    <a:pt x="421" y="1"/>
                  </a:cubicBezTo>
                  <a:close/>
                </a:path>
              </a:pathLst>
            </a:custGeom>
            <a:gradFill>
              <a:gsLst>
                <a:gs pos="0">
                  <a:srgbClr val="DADADA"/>
                </a:gs>
                <a:gs pos="100000">
                  <a:sysClr val="window" lastClr="FFFFFF"/>
                </a:gs>
              </a:gsLst>
              <a:lin ang="5400000" scaled="1"/>
            </a:gradFill>
            <a:ln w="28575" cap="flat">
              <a:gradFill>
                <a:gsLst>
                  <a:gs pos="0">
                    <a:sysClr val="window" lastClr="FFFFFF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228600" dir="5400000" algn="t" rotWithShape="0">
                <a:sysClr val="windowText" lastClr="000000">
                  <a:lumMod val="85000"/>
                  <a:lumOff val="15000"/>
                  <a:alpha val="28000"/>
                </a:sysClr>
              </a:outerShdw>
            </a:effectLst>
          </p:spPr>
          <p:txBody>
            <a:bodyPr/>
            <a:lstStyle/>
            <a:p>
              <a:pPr defTabSz="1218565" fontAlgn="auto">
                <a:defRPr/>
              </a:pPr>
              <a:endParaRPr lang="zh-CN" altLang="en-US" sz="2400" b="1" kern="0" noProof="1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endParaRPr>
            </a:p>
          </p:txBody>
        </p:sp>
        <p:sp>
          <p:nvSpPr>
            <p:cNvPr id="188" name="Freeform 17"/>
            <p:cNvSpPr/>
            <p:nvPr/>
          </p:nvSpPr>
          <p:spPr bwMode="auto">
            <a:xfrm>
              <a:off x="7752881" y="1987550"/>
              <a:ext cx="3527425" cy="2609850"/>
            </a:xfrm>
            <a:custGeom>
              <a:avLst/>
              <a:gdLst>
                <a:gd name="T0" fmla="*/ 346 w 939"/>
                <a:gd name="T1" fmla="*/ 695 h 695"/>
                <a:gd name="T2" fmla="*/ 340 w 939"/>
                <a:gd name="T3" fmla="*/ 695 h 695"/>
                <a:gd name="T4" fmla="*/ 340 w 939"/>
                <a:gd name="T5" fmla="*/ 695 h 695"/>
                <a:gd name="T6" fmla="*/ 333 w 939"/>
                <a:gd name="T7" fmla="*/ 695 h 695"/>
                <a:gd name="T8" fmla="*/ 332 w 939"/>
                <a:gd name="T9" fmla="*/ 695 h 695"/>
                <a:gd name="T10" fmla="*/ 0 w 939"/>
                <a:gd name="T11" fmla="*/ 348 h 695"/>
                <a:gd name="T12" fmla="*/ 332 w 939"/>
                <a:gd name="T13" fmla="*/ 1 h 695"/>
                <a:gd name="T14" fmla="*/ 333 w 939"/>
                <a:gd name="T15" fmla="*/ 1 h 695"/>
                <a:gd name="T16" fmla="*/ 339 w 939"/>
                <a:gd name="T17" fmla="*/ 0 h 695"/>
                <a:gd name="T18" fmla="*/ 340 w 939"/>
                <a:gd name="T19" fmla="*/ 0 h 695"/>
                <a:gd name="T20" fmla="*/ 346 w 939"/>
                <a:gd name="T21" fmla="*/ 0 h 695"/>
                <a:gd name="T22" fmla="*/ 349 w 939"/>
                <a:gd name="T23" fmla="*/ 0 h 695"/>
                <a:gd name="T24" fmla="*/ 358 w 939"/>
                <a:gd name="T25" fmla="*/ 0 h 695"/>
                <a:gd name="T26" fmla="*/ 360 w 939"/>
                <a:gd name="T27" fmla="*/ 1 h 695"/>
                <a:gd name="T28" fmla="*/ 794 w 939"/>
                <a:gd name="T29" fmla="*/ 190 h 695"/>
                <a:gd name="T30" fmla="*/ 939 w 939"/>
                <a:gd name="T31" fmla="*/ 348 h 695"/>
                <a:gd name="T32" fmla="*/ 794 w 939"/>
                <a:gd name="T33" fmla="*/ 505 h 695"/>
                <a:gd name="T34" fmla="*/ 360 w 939"/>
                <a:gd name="T35" fmla="*/ 695 h 695"/>
                <a:gd name="T36" fmla="*/ 358 w 939"/>
                <a:gd name="T37" fmla="*/ 695 h 695"/>
                <a:gd name="T38" fmla="*/ 348 w 939"/>
                <a:gd name="T39" fmla="*/ 695 h 695"/>
                <a:gd name="T40" fmla="*/ 346 w 939"/>
                <a:gd name="T41" fmla="*/ 695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39" h="695">
                  <a:moveTo>
                    <a:pt x="346" y="695"/>
                  </a:moveTo>
                  <a:cubicBezTo>
                    <a:pt x="344" y="695"/>
                    <a:pt x="342" y="695"/>
                    <a:pt x="340" y="695"/>
                  </a:cubicBezTo>
                  <a:cubicBezTo>
                    <a:pt x="340" y="695"/>
                    <a:pt x="340" y="695"/>
                    <a:pt x="340" y="695"/>
                  </a:cubicBezTo>
                  <a:cubicBezTo>
                    <a:pt x="338" y="695"/>
                    <a:pt x="336" y="695"/>
                    <a:pt x="333" y="695"/>
                  </a:cubicBezTo>
                  <a:cubicBezTo>
                    <a:pt x="332" y="695"/>
                    <a:pt x="332" y="695"/>
                    <a:pt x="332" y="695"/>
                  </a:cubicBezTo>
                  <a:cubicBezTo>
                    <a:pt x="146" y="686"/>
                    <a:pt x="0" y="534"/>
                    <a:pt x="0" y="348"/>
                  </a:cubicBezTo>
                  <a:cubicBezTo>
                    <a:pt x="0" y="161"/>
                    <a:pt x="146" y="9"/>
                    <a:pt x="332" y="1"/>
                  </a:cubicBezTo>
                  <a:cubicBezTo>
                    <a:pt x="333" y="1"/>
                    <a:pt x="333" y="1"/>
                    <a:pt x="333" y="1"/>
                  </a:cubicBezTo>
                  <a:cubicBezTo>
                    <a:pt x="335" y="1"/>
                    <a:pt x="337" y="0"/>
                    <a:pt x="339" y="0"/>
                  </a:cubicBezTo>
                  <a:cubicBezTo>
                    <a:pt x="340" y="0"/>
                    <a:pt x="340" y="0"/>
                    <a:pt x="340" y="0"/>
                  </a:cubicBezTo>
                  <a:cubicBezTo>
                    <a:pt x="342" y="0"/>
                    <a:pt x="344" y="0"/>
                    <a:pt x="346" y="0"/>
                  </a:cubicBezTo>
                  <a:cubicBezTo>
                    <a:pt x="349" y="0"/>
                    <a:pt x="349" y="0"/>
                    <a:pt x="349" y="0"/>
                  </a:cubicBezTo>
                  <a:cubicBezTo>
                    <a:pt x="352" y="0"/>
                    <a:pt x="355" y="0"/>
                    <a:pt x="358" y="0"/>
                  </a:cubicBezTo>
                  <a:cubicBezTo>
                    <a:pt x="360" y="1"/>
                    <a:pt x="360" y="1"/>
                    <a:pt x="360" y="1"/>
                  </a:cubicBezTo>
                  <a:cubicBezTo>
                    <a:pt x="510" y="4"/>
                    <a:pt x="656" y="68"/>
                    <a:pt x="794" y="190"/>
                  </a:cubicBezTo>
                  <a:cubicBezTo>
                    <a:pt x="862" y="251"/>
                    <a:pt x="912" y="312"/>
                    <a:pt x="939" y="348"/>
                  </a:cubicBezTo>
                  <a:cubicBezTo>
                    <a:pt x="912" y="384"/>
                    <a:pt x="862" y="445"/>
                    <a:pt x="794" y="505"/>
                  </a:cubicBezTo>
                  <a:cubicBezTo>
                    <a:pt x="656" y="628"/>
                    <a:pt x="510" y="692"/>
                    <a:pt x="360" y="695"/>
                  </a:cubicBezTo>
                  <a:cubicBezTo>
                    <a:pt x="358" y="695"/>
                    <a:pt x="358" y="695"/>
                    <a:pt x="358" y="695"/>
                  </a:cubicBezTo>
                  <a:cubicBezTo>
                    <a:pt x="355" y="695"/>
                    <a:pt x="352" y="695"/>
                    <a:pt x="348" y="695"/>
                  </a:cubicBezTo>
                  <a:cubicBezTo>
                    <a:pt x="347" y="695"/>
                    <a:pt x="347" y="695"/>
                    <a:pt x="346" y="695"/>
                  </a:cubicBezTo>
                  <a:close/>
                </a:path>
              </a:pathLst>
            </a:custGeom>
            <a:gradFill>
              <a:gsLst>
                <a:gs pos="0">
                  <a:srgbClr val="DADADA"/>
                </a:gs>
                <a:gs pos="100000">
                  <a:sysClr val="window" lastClr="FFFFFF"/>
                </a:gs>
              </a:gsLst>
              <a:lin ang="5400000" scaled="1"/>
            </a:gradFill>
            <a:ln w="28575" cap="flat">
              <a:gradFill>
                <a:gsLst>
                  <a:gs pos="0">
                    <a:sysClr val="window" lastClr="FFFFFF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228600" dir="5400000" algn="t" rotWithShape="0">
                <a:sysClr val="windowText" lastClr="000000">
                  <a:lumMod val="85000"/>
                  <a:lumOff val="15000"/>
                  <a:alpha val="28000"/>
                </a:sysClr>
              </a:outerShdw>
            </a:effectLst>
          </p:spPr>
          <p:txBody>
            <a:bodyPr/>
            <a:lstStyle/>
            <a:p>
              <a:pPr defTabSz="1218565" fontAlgn="auto">
                <a:defRPr/>
              </a:pPr>
              <a:endParaRPr lang="zh-CN" altLang="en-US" sz="2400" b="1" kern="0" noProof="1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endParaRPr>
            </a:p>
          </p:txBody>
        </p:sp>
      </p:grpSp>
      <p:sp>
        <p:nvSpPr>
          <p:cNvPr id="189" name="文本框 808"/>
          <p:cNvSpPr txBox="1">
            <a:spLocks noChangeArrowheads="1"/>
          </p:cNvSpPr>
          <p:nvPr/>
        </p:nvSpPr>
        <p:spPr bwMode="auto">
          <a:xfrm>
            <a:off x="381053" y="415357"/>
            <a:ext cx="1022221" cy="58475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14" tIns="45708" rIns="91414" bIns="45708">
            <a:spAutoFit/>
          </a:bodyPr>
          <a:lstStyle/>
          <a:p>
            <a:pPr algn="ctr" defTabSz="1219200"/>
            <a:r>
              <a:rPr lang="en-US" altLang="zh-CN" sz="3200" b="1" dirty="0" smtClean="0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rPr>
              <a:t>19</a:t>
            </a:r>
            <a:endParaRPr lang="zh-CN" altLang="en-US" sz="3200" b="1" dirty="0">
              <a:solidFill>
                <a:srgbClr val="C00000"/>
              </a:solidFill>
              <a:latin typeface="思源黑体 CN Regular" pitchFamily="34" charset="-122"/>
              <a:ea typeface="思源黑体 CN Regular" pitchFamily="34" charset="-122"/>
            </a:endParaRPr>
          </a:p>
        </p:txBody>
      </p:sp>
      <p:sp>
        <p:nvSpPr>
          <p:cNvPr id="190" name="圆角矩形 189"/>
          <p:cNvSpPr/>
          <p:nvPr/>
        </p:nvSpPr>
        <p:spPr>
          <a:xfrm>
            <a:off x="1611577" y="1857364"/>
            <a:ext cx="5218792" cy="4558415"/>
          </a:xfrm>
          <a:prstGeom prst="roundRect">
            <a:avLst>
              <a:gd name="adj" fmla="val 4670"/>
            </a:avLst>
          </a:prstGeom>
          <a:solidFill>
            <a:srgbClr val="C00000"/>
          </a:solidFill>
          <a:ln w="22225">
            <a:gradFill flip="none" rotWithShape="1">
              <a:gsLst>
                <a:gs pos="0">
                  <a:schemeClr val="bg1">
                    <a:lumMod val="65000"/>
                  </a:schemeClr>
                </a:gs>
                <a:gs pos="100000">
                  <a:schemeClr val="tx1">
                    <a:lumMod val="85000"/>
                    <a:lumOff val="15000"/>
                  </a:schemeClr>
                </a:gs>
              </a:gsLst>
              <a:lin ang="2700000" scaled="1"/>
              <a:tileRect/>
            </a:gradFill>
          </a:ln>
          <a:effectLst>
            <a:outerShdw blurRad="1397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2" name="圆角矩形 191"/>
          <p:cNvSpPr/>
          <p:nvPr/>
        </p:nvSpPr>
        <p:spPr>
          <a:xfrm>
            <a:off x="2023240" y="2571744"/>
            <a:ext cx="4429156" cy="3499263"/>
          </a:xfrm>
          <a:prstGeom prst="roundRect">
            <a:avLst>
              <a:gd name="adj" fmla="val 3438"/>
            </a:avLst>
          </a:prstGeom>
          <a:blipFill dpi="0" rotWithShape="1">
            <a:blip r:embed="rId3" cstate="print"/>
            <a:srcRect/>
            <a:tile tx="-19050" ty="0" sx="100000" sy="100000" flip="none" algn="ctr"/>
          </a:blipFill>
          <a:ln w="25400">
            <a:noFill/>
          </a:ln>
          <a:effectLst>
            <a:outerShdw blurRad="177800" dist="889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4" name="TextBox 193"/>
          <p:cNvSpPr txBox="1"/>
          <p:nvPr/>
        </p:nvSpPr>
        <p:spPr>
          <a:xfrm>
            <a:off x="1666050" y="1928802"/>
            <a:ext cx="5000660" cy="615541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pPr algn="ctr"/>
            <a:r>
              <a:rPr lang="zh-CN" altLang="en-US" sz="3200" b="1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小故事</a:t>
            </a:r>
            <a:endParaRPr lang="zh-CN" altLang="en-US" sz="3200" b="1" dirty="0" smtClean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195" name="TextBox 194"/>
          <p:cNvSpPr txBox="1"/>
          <p:nvPr/>
        </p:nvSpPr>
        <p:spPr>
          <a:xfrm>
            <a:off x="2237554" y="2870531"/>
            <a:ext cx="3857652" cy="2382820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 smtClean="0">
                <a:latin typeface="思源黑体 CN Bold" pitchFamily="34" charset="-122"/>
                <a:ea typeface="思源黑体 CN Bold" pitchFamily="34" charset="-122"/>
              </a:rPr>
              <a:t>年轻时生气，绕着房子跑三圈，想想房子这么小，哪有时间和人家生气、计较？老年时生气，还绕着房子跑三圈，想想有这么大的房子，又何必跟人计较？</a:t>
            </a:r>
            <a:endParaRPr lang="zh-CN" altLang="en-US" sz="2000" dirty="0">
              <a:latin typeface="思源黑体 CN Bold" pitchFamily="34" charset="-122"/>
              <a:ea typeface="思源黑体 CN Bold" pitchFamily="34" charset="-122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8213" y="1857364"/>
            <a:ext cx="3398501" cy="4429156"/>
          </a:xfrm>
          <a:prstGeom prst="rect">
            <a:avLst/>
          </a:prstGeom>
        </p:spPr>
      </p:pic>
    </p:spTree>
  </p:cSld>
  <p:clrMapOvr>
    <a:masterClrMapping/>
  </p:clrMapOvr>
  <p:transition spd="slow" advTm="8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0" grpId="0" animBg="1"/>
      <p:bldP spid="192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084" name="图片 64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6095206" y="1457348"/>
            <a:ext cx="4540102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" name="文本框 14"/>
          <p:cNvSpPr txBox="1">
            <a:spLocks noChangeArrowheads="1"/>
          </p:cNvSpPr>
          <p:nvPr/>
        </p:nvSpPr>
        <p:spPr bwMode="auto">
          <a:xfrm>
            <a:off x="6553861" y="2485964"/>
            <a:ext cx="3412073" cy="55559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38" tIns="45719" rIns="91438" bIns="45719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700" b="1" dirty="0" smtClean="0">
                <a:latin typeface="思源黑体 CN Regular" pitchFamily="34" charset="-122"/>
                <a:ea typeface="思源黑体 CN Regular" pitchFamily="34" charset="-122"/>
              </a:rPr>
              <a:t>做更好的自己</a:t>
            </a:r>
            <a:endParaRPr lang="zh-CN" altLang="en-US" sz="2700" b="1" dirty="0">
              <a:latin typeface="思源黑体 CN Regular" pitchFamily="34" charset="-122"/>
              <a:ea typeface="思源黑体 CN Regular" pitchFamily="3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738147" y="3278229"/>
            <a:ext cx="3214711" cy="2280805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 smtClean="0">
                <a:latin typeface="思源黑体 CN Bold" pitchFamily="34" charset="-122"/>
                <a:ea typeface="思源黑体 CN Bold" pitchFamily="34" charset="-122"/>
              </a:rPr>
              <a:t>幸福在触手可及的地方，其实我们已经拥有很多，需要的是一颗善于觉知的心</a:t>
            </a:r>
            <a:endParaRPr lang="zh-CN" altLang="en-US" sz="2400" dirty="0">
              <a:latin typeface="思源黑体 CN Bold" pitchFamily="34" charset="-122"/>
              <a:ea typeface="思源黑体 CN Bold" pitchFamily="34" charset="-122"/>
            </a:endParaRPr>
          </a:p>
        </p:txBody>
      </p:sp>
      <p:grpSp>
        <p:nvGrpSpPr>
          <p:cNvPr id="2" name="组合 121"/>
          <p:cNvGrpSpPr/>
          <p:nvPr/>
        </p:nvGrpSpPr>
        <p:grpSpPr>
          <a:xfrm>
            <a:off x="863488" y="321008"/>
            <a:ext cx="10375254" cy="1007767"/>
            <a:chOff x="4555084" y="1092328"/>
            <a:chExt cx="7537939" cy="1150809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>
              <a:off x="4926460" y="2041830"/>
              <a:ext cx="3646270" cy="201307"/>
            </a:xfrm>
            <a:prstGeom prst="rect">
              <a:avLst/>
            </a:prstGeom>
          </p:spPr>
        </p:pic>
        <p:grpSp>
          <p:nvGrpSpPr>
            <p:cNvPr id="3" name="组合 123"/>
            <p:cNvGrpSpPr/>
            <p:nvPr/>
          </p:nvGrpSpPr>
          <p:grpSpPr>
            <a:xfrm>
              <a:off x="4555084" y="1092328"/>
              <a:ext cx="7537939" cy="974451"/>
              <a:chOff x="4555084" y="1092328"/>
              <a:chExt cx="7537939" cy="974451"/>
            </a:xfrm>
          </p:grpSpPr>
          <p:pic>
            <p:nvPicPr>
              <p:cNvPr id="25" name="图片 24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66000"/>
                        </a14:imgEffect>
                      </a14:imgLayer>
                    </a14:imgProps>
                  </a:ext>
                </a:extLst>
              </a:blip>
              <a:srcRect t="76775"/>
              <a:stretch>
                <a:fillRect/>
              </a:stretch>
            </p:blipFill>
            <p:spPr>
              <a:xfrm rot="16200000">
                <a:off x="8600149" y="1414521"/>
                <a:ext cx="958122" cy="346394"/>
              </a:xfrm>
              <a:prstGeom prst="rect">
                <a:avLst/>
              </a:prstGeom>
            </p:spPr>
          </p:pic>
          <p:sp>
            <p:nvSpPr>
              <p:cNvPr id="26" name="圆角矩形 25"/>
              <p:cNvSpPr/>
              <p:nvPr/>
            </p:nvSpPr>
            <p:spPr>
              <a:xfrm>
                <a:off x="4555084" y="1092328"/>
                <a:ext cx="7537939" cy="924163"/>
              </a:xfrm>
              <a:prstGeom prst="roundRect">
                <a:avLst>
                  <a:gd name="adj" fmla="val 9218"/>
                </a:avLst>
              </a:prstGeom>
              <a:solidFill>
                <a:srgbClr val="C00000"/>
              </a:solidFill>
              <a:ln>
                <a:noFill/>
              </a:ln>
              <a:effectLst>
                <a:outerShdw blurRad="76200" dist="38100" dir="2700000" algn="tl" rotWithShape="0">
                  <a:prstClr val="black">
                    <a:alpha val="1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bg1"/>
                  </a:solidFill>
                  <a:ea typeface="思源黑体 CN Regular" pitchFamily="34" charset="-122"/>
                </a:endParaRPr>
              </a:p>
            </p:txBody>
          </p:sp>
        </p:grpSp>
      </p:grpSp>
      <p:sp>
        <p:nvSpPr>
          <p:cNvPr id="27" name="矩形 26"/>
          <p:cNvSpPr/>
          <p:nvPr/>
        </p:nvSpPr>
        <p:spPr>
          <a:xfrm>
            <a:off x="1594612" y="538443"/>
            <a:ext cx="94298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幸福就在我们身边，要相信自己是被祝福的人</a:t>
            </a:r>
            <a:endParaRPr lang="zh-CN" altLang="en-US" sz="2400" dirty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grpSp>
        <p:nvGrpSpPr>
          <p:cNvPr id="4" name="组合 797"/>
          <p:cNvGrpSpPr/>
          <p:nvPr/>
        </p:nvGrpSpPr>
        <p:grpSpPr bwMode="auto">
          <a:xfrm>
            <a:off x="308728" y="214290"/>
            <a:ext cx="1308860" cy="1008080"/>
            <a:chOff x="7502850" y="1762125"/>
            <a:chExt cx="4027488" cy="3060700"/>
          </a:xfrm>
        </p:grpSpPr>
        <p:sp>
          <p:nvSpPr>
            <p:cNvPr id="29" name="Freeform 10"/>
            <p:cNvSpPr/>
            <p:nvPr/>
          </p:nvSpPr>
          <p:spPr bwMode="auto">
            <a:xfrm>
              <a:off x="7502850" y="1762125"/>
              <a:ext cx="4027488" cy="3060700"/>
            </a:xfrm>
            <a:custGeom>
              <a:avLst/>
              <a:gdLst>
                <a:gd name="T0" fmla="*/ 421 w 1072"/>
                <a:gd name="T1" fmla="*/ 1 h 815"/>
                <a:gd name="T2" fmla="*/ 407 w 1072"/>
                <a:gd name="T3" fmla="*/ 0 h 815"/>
                <a:gd name="T4" fmla="*/ 398 w 1072"/>
                <a:gd name="T5" fmla="*/ 1 h 815"/>
                <a:gd name="T6" fmla="*/ 389 w 1072"/>
                <a:gd name="T7" fmla="*/ 1 h 815"/>
                <a:gd name="T8" fmla="*/ 0 w 1072"/>
                <a:gd name="T9" fmla="*/ 408 h 815"/>
                <a:gd name="T10" fmla="*/ 389 w 1072"/>
                <a:gd name="T11" fmla="*/ 815 h 815"/>
                <a:gd name="T12" fmla="*/ 398 w 1072"/>
                <a:gd name="T13" fmla="*/ 815 h 815"/>
                <a:gd name="T14" fmla="*/ 407 w 1072"/>
                <a:gd name="T15" fmla="*/ 815 h 815"/>
                <a:gd name="T16" fmla="*/ 421 w 1072"/>
                <a:gd name="T17" fmla="*/ 815 h 815"/>
                <a:gd name="T18" fmla="*/ 1072 w 1072"/>
                <a:gd name="T19" fmla="*/ 408 h 815"/>
                <a:gd name="T20" fmla="*/ 421 w 1072"/>
                <a:gd name="T21" fmla="*/ 1 h 8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72" h="815">
                  <a:moveTo>
                    <a:pt x="421" y="1"/>
                  </a:moveTo>
                  <a:cubicBezTo>
                    <a:pt x="416" y="0"/>
                    <a:pt x="412" y="0"/>
                    <a:pt x="407" y="0"/>
                  </a:cubicBezTo>
                  <a:cubicBezTo>
                    <a:pt x="404" y="0"/>
                    <a:pt x="401" y="0"/>
                    <a:pt x="398" y="1"/>
                  </a:cubicBezTo>
                  <a:cubicBezTo>
                    <a:pt x="395" y="1"/>
                    <a:pt x="392" y="1"/>
                    <a:pt x="389" y="1"/>
                  </a:cubicBezTo>
                  <a:cubicBezTo>
                    <a:pt x="173" y="11"/>
                    <a:pt x="0" y="189"/>
                    <a:pt x="0" y="408"/>
                  </a:cubicBezTo>
                  <a:cubicBezTo>
                    <a:pt x="0" y="627"/>
                    <a:pt x="173" y="805"/>
                    <a:pt x="389" y="815"/>
                  </a:cubicBezTo>
                  <a:cubicBezTo>
                    <a:pt x="392" y="815"/>
                    <a:pt x="395" y="815"/>
                    <a:pt x="398" y="815"/>
                  </a:cubicBezTo>
                  <a:cubicBezTo>
                    <a:pt x="401" y="815"/>
                    <a:pt x="404" y="815"/>
                    <a:pt x="407" y="815"/>
                  </a:cubicBezTo>
                  <a:cubicBezTo>
                    <a:pt x="412" y="815"/>
                    <a:pt x="416" y="815"/>
                    <a:pt x="421" y="815"/>
                  </a:cubicBezTo>
                  <a:cubicBezTo>
                    <a:pt x="821" y="806"/>
                    <a:pt x="1072" y="408"/>
                    <a:pt x="1072" y="408"/>
                  </a:cubicBezTo>
                  <a:cubicBezTo>
                    <a:pt x="1072" y="408"/>
                    <a:pt x="821" y="9"/>
                    <a:pt x="421" y="1"/>
                  </a:cubicBezTo>
                  <a:close/>
                </a:path>
              </a:pathLst>
            </a:custGeom>
            <a:gradFill>
              <a:gsLst>
                <a:gs pos="0">
                  <a:srgbClr val="DADADA"/>
                </a:gs>
                <a:gs pos="100000">
                  <a:sysClr val="window" lastClr="FFFFFF"/>
                </a:gs>
              </a:gsLst>
              <a:lin ang="5400000" scaled="1"/>
            </a:gradFill>
            <a:ln w="28575" cap="flat">
              <a:gradFill>
                <a:gsLst>
                  <a:gs pos="0">
                    <a:sysClr val="window" lastClr="FFFFFF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228600" dir="5400000" algn="t" rotWithShape="0">
                <a:sysClr val="windowText" lastClr="000000">
                  <a:lumMod val="85000"/>
                  <a:lumOff val="15000"/>
                  <a:alpha val="28000"/>
                </a:sysClr>
              </a:outerShdw>
            </a:effectLst>
          </p:spPr>
          <p:txBody>
            <a:bodyPr/>
            <a:lstStyle/>
            <a:p>
              <a:pPr defTabSz="1218565" fontAlgn="auto">
                <a:defRPr/>
              </a:pPr>
              <a:endParaRPr lang="zh-CN" altLang="en-US" sz="2400" b="1" kern="0" noProof="1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endParaRPr>
            </a:p>
          </p:txBody>
        </p:sp>
        <p:sp>
          <p:nvSpPr>
            <p:cNvPr id="30" name="Freeform 17"/>
            <p:cNvSpPr/>
            <p:nvPr/>
          </p:nvSpPr>
          <p:spPr bwMode="auto">
            <a:xfrm>
              <a:off x="7752881" y="1987550"/>
              <a:ext cx="3527425" cy="2609850"/>
            </a:xfrm>
            <a:custGeom>
              <a:avLst/>
              <a:gdLst>
                <a:gd name="T0" fmla="*/ 346 w 939"/>
                <a:gd name="T1" fmla="*/ 695 h 695"/>
                <a:gd name="T2" fmla="*/ 340 w 939"/>
                <a:gd name="T3" fmla="*/ 695 h 695"/>
                <a:gd name="T4" fmla="*/ 340 w 939"/>
                <a:gd name="T5" fmla="*/ 695 h 695"/>
                <a:gd name="T6" fmla="*/ 333 w 939"/>
                <a:gd name="T7" fmla="*/ 695 h 695"/>
                <a:gd name="T8" fmla="*/ 332 w 939"/>
                <a:gd name="T9" fmla="*/ 695 h 695"/>
                <a:gd name="T10" fmla="*/ 0 w 939"/>
                <a:gd name="T11" fmla="*/ 348 h 695"/>
                <a:gd name="T12" fmla="*/ 332 w 939"/>
                <a:gd name="T13" fmla="*/ 1 h 695"/>
                <a:gd name="T14" fmla="*/ 333 w 939"/>
                <a:gd name="T15" fmla="*/ 1 h 695"/>
                <a:gd name="T16" fmla="*/ 339 w 939"/>
                <a:gd name="T17" fmla="*/ 0 h 695"/>
                <a:gd name="T18" fmla="*/ 340 w 939"/>
                <a:gd name="T19" fmla="*/ 0 h 695"/>
                <a:gd name="T20" fmla="*/ 346 w 939"/>
                <a:gd name="T21" fmla="*/ 0 h 695"/>
                <a:gd name="T22" fmla="*/ 349 w 939"/>
                <a:gd name="T23" fmla="*/ 0 h 695"/>
                <a:gd name="T24" fmla="*/ 358 w 939"/>
                <a:gd name="T25" fmla="*/ 0 h 695"/>
                <a:gd name="T26" fmla="*/ 360 w 939"/>
                <a:gd name="T27" fmla="*/ 1 h 695"/>
                <a:gd name="T28" fmla="*/ 794 w 939"/>
                <a:gd name="T29" fmla="*/ 190 h 695"/>
                <a:gd name="T30" fmla="*/ 939 w 939"/>
                <a:gd name="T31" fmla="*/ 348 h 695"/>
                <a:gd name="T32" fmla="*/ 794 w 939"/>
                <a:gd name="T33" fmla="*/ 505 h 695"/>
                <a:gd name="T34" fmla="*/ 360 w 939"/>
                <a:gd name="T35" fmla="*/ 695 h 695"/>
                <a:gd name="T36" fmla="*/ 358 w 939"/>
                <a:gd name="T37" fmla="*/ 695 h 695"/>
                <a:gd name="T38" fmla="*/ 348 w 939"/>
                <a:gd name="T39" fmla="*/ 695 h 695"/>
                <a:gd name="T40" fmla="*/ 346 w 939"/>
                <a:gd name="T41" fmla="*/ 695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39" h="695">
                  <a:moveTo>
                    <a:pt x="346" y="695"/>
                  </a:moveTo>
                  <a:cubicBezTo>
                    <a:pt x="344" y="695"/>
                    <a:pt x="342" y="695"/>
                    <a:pt x="340" y="695"/>
                  </a:cubicBezTo>
                  <a:cubicBezTo>
                    <a:pt x="340" y="695"/>
                    <a:pt x="340" y="695"/>
                    <a:pt x="340" y="695"/>
                  </a:cubicBezTo>
                  <a:cubicBezTo>
                    <a:pt x="338" y="695"/>
                    <a:pt x="336" y="695"/>
                    <a:pt x="333" y="695"/>
                  </a:cubicBezTo>
                  <a:cubicBezTo>
                    <a:pt x="332" y="695"/>
                    <a:pt x="332" y="695"/>
                    <a:pt x="332" y="695"/>
                  </a:cubicBezTo>
                  <a:cubicBezTo>
                    <a:pt x="146" y="686"/>
                    <a:pt x="0" y="534"/>
                    <a:pt x="0" y="348"/>
                  </a:cubicBezTo>
                  <a:cubicBezTo>
                    <a:pt x="0" y="161"/>
                    <a:pt x="146" y="9"/>
                    <a:pt x="332" y="1"/>
                  </a:cubicBezTo>
                  <a:cubicBezTo>
                    <a:pt x="333" y="1"/>
                    <a:pt x="333" y="1"/>
                    <a:pt x="333" y="1"/>
                  </a:cubicBezTo>
                  <a:cubicBezTo>
                    <a:pt x="335" y="1"/>
                    <a:pt x="337" y="0"/>
                    <a:pt x="339" y="0"/>
                  </a:cubicBezTo>
                  <a:cubicBezTo>
                    <a:pt x="340" y="0"/>
                    <a:pt x="340" y="0"/>
                    <a:pt x="340" y="0"/>
                  </a:cubicBezTo>
                  <a:cubicBezTo>
                    <a:pt x="342" y="0"/>
                    <a:pt x="344" y="0"/>
                    <a:pt x="346" y="0"/>
                  </a:cubicBezTo>
                  <a:cubicBezTo>
                    <a:pt x="349" y="0"/>
                    <a:pt x="349" y="0"/>
                    <a:pt x="349" y="0"/>
                  </a:cubicBezTo>
                  <a:cubicBezTo>
                    <a:pt x="352" y="0"/>
                    <a:pt x="355" y="0"/>
                    <a:pt x="358" y="0"/>
                  </a:cubicBezTo>
                  <a:cubicBezTo>
                    <a:pt x="360" y="1"/>
                    <a:pt x="360" y="1"/>
                    <a:pt x="360" y="1"/>
                  </a:cubicBezTo>
                  <a:cubicBezTo>
                    <a:pt x="510" y="4"/>
                    <a:pt x="656" y="68"/>
                    <a:pt x="794" y="190"/>
                  </a:cubicBezTo>
                  <a:cubicBezTo>
                    <a:pt x="862" y="251"/>
                    <a:pt x="912" y="312"/>
                    <a:pt x="939" y="348"/>
                  </a:cubicBezTo>
                  <a:cubicBezTo>
                    <a:pt x="912" y="384"/>
                    <a:pt x="862" y="445"/>
                    <a:pt x="794" y="505"/>
                  </a:cubicBezTo>
                  <a:cubicBezTo>
                    <a:pt x="656" y="628"/>
                    <a:pt x="510" y="692"/>
                    <a:pt x="360" y="695"/>
                  </a:cubicBezTo>
                  <a:cubicBezTo>
                    <a:pt x="358" y="695"/>
                    <a:pt x="358" y="695"/>
                    <a:pt x="358" y="695"/>
                  </a:cubicBezTo>
                  <a:cubicBezTo>
                    <a:pt x="355" y="695"/>
                    <a:pt x="352" y="695"/>
                    <a:pt x="348" y="695"/>
                  </a:cubicBezTo>
                  <a:cubicBezTo>
                    <a:pt x="347" y="695"/>
                    <a:pt x="347" y="695"/>
                    <a:pt x="346" y="695"/>
                  </a:cubicBezTo>
                  <a:close/>
                </a:path>
              </a:pathLst>
            </a:custGeom>
            <a:gradFill>
              <a:gsLst>
                <a:gs pos="0">
                  <a:srgbClr val="DADADA"/>
                </a:gs>
                <a:gs pos="100000">
                  <a:sysClr val="window" lastClr="FFFFFF"/>
                </a:gs>
              </a:gsLst>
              <a:lin ang="5400000" scaled="1"/>
            </a:gradFill>
            <a:ln w="28575" cap="flat">
              <a:gradFill>
                <a:gsLst>
                  <a:gs pos="0">
                    <a:sysClr val="window" lastClr="FFFFFF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228600" dir="5400000" algn="t" rotWithShape="0">
                <a:sysClr val="windowText" lastClr="000000">
                  <a:lumMod val="85000"/>
                  <a:lumOff val="15000"/>
                  <a:alpha val="28000"/>
                </a:sysClr>
              </a:outerShdw>
            </a:effectLst>
          </p:spPr>
          <p:txBody>
            <a:bodyPr/>
            <a:lstStyle/>
            <a:p>
              <a:pPr defTabSz="1218565" fontAlgn="auto">
                <a:defRPr/>
              </a:pPr>
              <a:endParaRPr lang="zh-CN" altLang="en-US" sz="2400" b="1" kern="0" noProof="1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endParaRPr>
            </a:p>
          </p:txBody>
        </p:sp>
      </p:grpSp>
      <p:sp>
        <p:nvSpPr>
          <p:cNvPr id="31" name="文本框 808"/>
          <p:cNvSpPr txBox="1">
            <a:spLocks noChangeArrowheads="1"/>
          </p:cNvSpPr>
          <p:nvPr/>
        </p:nvSpPr>
        <p:spPr bwMode="auto">
          <a:xfrm>
            <a:off x="381053" y="415357"/>
            <a:ext cx="1022221" cy="58475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14" tIns="45708" rIns="91414" bIns="45708">
            <a:spAutoFit/>
          </a:bodyPr>
          <a:lstStyle/>
          <a:p>
            <a:pPr algn="ctr" defTabSz="1219200"/>
            <a:r>
              <a:rPr lang="en-US" altLang="zh-CN" sz="3200" b="1" dirty="0" smtClean="0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rPr>
              <a:t>19</a:t>
            </a:r>
            <a:endParaRPr lang="zh-CN" altLang="en-US" sz="3200" b="1" dirty="0">
              <a:solidFill>
                <a:srgbClr val="C00000"/>
              </a:solidFill>
              <a:latin typeface="思源黑体 CN Regular" pitchFamily="34" charset="-122"/>
              <a:ea typeface="思源黑体 CN Regular" pitchFamily="34" charset="-122"/>
            </a:endParaRPr>
          </a:p>
        </p:txBody>
      </p:sp>
      <p:pic>
        <p:nvPicPr>
          <p:cNvPr id="15" name="Picture 1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66050" y="1857364"/>
            <a:ext cx="4243914" cy="4357718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椭圆 30"/>
          <p:cNvSpPr/>
          <p:nvPr/>
        </p:nvSpPr>
        <p:spPr>
          <a:xfrm>
            <a:off x="3943927" y="1092746"/>
            <a:ext cx="4403120" cy="4403672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  <a:lumOff val="5000"/>
                </a:schemeClr>
              </a:gs>
              <a:gs pos="0">
                <a:schemeClr val="bg1">
                  <a:lumMod val="75000"/>
                </a:schemeClr>
              </a:gs>
              <a:gs pos="70000">
                <a:srgbClr val="FAFAFA"/>
              </a:gs>
            </a:gsLst>
            <a:lin ang="8100000" scaled="1"/>
            <a:tileRect/>
          </a:gradFill>
          <a:ln w="25400">
            <a:solidFill>
              <a:schemeClr val="bg1"/>
            </a:solidFill>
          </a:ln>
          <a:effectLst>
            <a:outerShdw blurRad="254000" dist="1270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00"/>
          </a:p>
        </p:txBody>
      </p:sp>
      <p:sp>
        <p:nvSpPr>
          <p:cNvPr id="2" name="弧形 1"/>
          <p:cNvSpPr/>
          <p:nvPr/>
        </p:nvSpPr>
        <p:spPr>
          <a:xfrm>
            <a:off x="3572520" y="731273"/>
            <a:ext cx="5125952" cy="5126619"/>
          </a:xfrm>
          <a:prstGeom prst="arc">
            <a:avLst>
              <a:gd name="adj1" fmla="val 16200000"/>
              <a:gd name="adj2" fmla="val 2420510"/>
            </a:avLst>
          </a:prstGeom>
          <a:ln w="25400">
            <a:solidFill>
              <a:srgbClr val="C0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sp>
        <p:nvSpPr>
          <p:cNvPr id="12" name="弧形 11"/>
          <p:cNvSpPr/>
          <p:nvPr/>
        </p:nvSpPr>
        <p:spPr>
          <a:xfrm flipH="1" flipV="1">
            <a:off x="3572520" y="731273"/>
            <a:ext cx="5125952" cy="5126619"/>
          </a:xfrm>
          <a:prstGeom prst="arc">
            <a:avLst>
              <a:gd name="adj1" fmla="val 18128240"/>
              <a:gd name="adj2" fmla="val 2142810"/>
            </a:avLst>
          </a:prstGeom>
          <a:ln w="25400">
            <a:solidFill>
              <a:srgbClr val="C0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4094942" y="2643182"/>
            <a:ext cx="4133648" cy="1354213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algn="ctr"/>
            <a:r>
              <a:rPr lang="zh-CN" altLang="en-US" sz="8000" b="1" dirty="0" smtClean="0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rPr>
              <a:t>第</a:t>
            </a:r>
            <a:r>
              <a:rPr lang="en-US" altLang="zh-CN" sz="8000" b="1" dirty="0" smtClean="0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rPr>
              <a:t>20</a:t>
            </a:r>
            <a:r>
              <a:rPr lang="zh-CN" altLang="en-US" sz="8000" b="1" dirty="0" smtClean="0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rPr>
              <a:t>天</a:t>
            </a:r>
            <a:endParaRPr lang="en-US" altLang="zh-CN" sz="8000" b="1" dirty="0" smtClean="0">
              <a:solidFill>
                <a:srgbClr val="C00000"/>
              </a:solidFill>
              <a:latin typeface="思源黑体 CN Regular" pitchFamily="34" charset="-122"/>
              <a:ea typeface="思源黑体 CN Regular" pitchFamily="34" charset="-122"/>
            </a:endParaRPr>
          </a:p>
        </p:txBody>
      </p:sp>
      <p:pic>
        <p:nvPicPr>
          <p:cNvPr id="1026" name="Picture 2" descr="G:\素材素材\鼠png\1 (5)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-548528" y="1357298"/>
            <a:ext cx="4953032" cy="3714719"/>
          </a:xfrm>
          <a:prstGeom prst="rect">
            <a:avLst/>
          </a:prstGeom>
          <a:noFill/>
        </p:spPr>
      </p:pic>
      <p:pic>
        <p:nvPicPr>
          <p:cNvPr id="1027" name="Picture 3" descr="G:\素材素材\鼠png\1 (4)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23966" y="1178706"/>
            <a:ext cx="5715040" cy="4286216"/>
          </a:xfrm>
          <a:prstGeom prst="rect">
            <a:avLst/>
          </a:prstGeom>
          <a:noFill/>
        </p:spPr>
      </p:pic>
      <p:pic>
        <p:nvPicPr>
          <p:cNvPr id="10" name="图片 19"/>
          <p:cNvPicPr>
            <a:picLocks noChangeAspect="1"/>
          </p:cNvPicPr>
          <p:nvPr/>
        </p:nvPicPr>
        <p:blipFill>
          <a:blip r:embed="rId3" cstate="print"/>
          <a:srcRect t="42577" b="33920"/>
          <a:stretch>
            <a:fillRect/>
          </a:stretch>
        </p:blipFill>
        <p:spPr bwMode="auto">
          <a:xfrm>
            <a:off x="-1587" y="5857892"/>
            <a:ext cx="12192000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2" grpId="0" animBg="1"/>
      <p:bldP spid="17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21"/>
          <p:cNvGrpSpPr/>
          <p:nvPr/>
        </p:nvGrpSpPr>
        <p:grpSpPr>
          <a:xfrm>
            <a:off x="863488" y="321008"/>
            <a:ext cx="10375254" cy="1007767"/>
            <a:chOff x="4555084" y="1092328"/>
            <a:chExt cx="7537939" cy="1150809"/>
          </a:xfrm>
        </p:grpSpPr>
        <p:pic>
          <p:nvPicPr>
            <p:cNvPr id="175" name="图片 174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>
              <a:off x="4926460" y="2041830"/>
              <a:ext cx="3646270" cy="201307"/>
            </a:xfrm>
            <a:prstGeom prst="rect">
              <a:avLst/>
            </a:prstGeom>
          </p:spPr>
        </p:pic>
        <p:grpSp>
          <p:nvGrpSpPr>
            <p:cNvPr id="3" name="组合 123"/>
            <p:cNvGrpSpPr/>
            <p:nvPr/>
          </p:nvGrpSpPr>
          <p:grpSpPr>
            <a:xfrm>
              <a:off x="4555084" y="1092328"/>
              <a:ext cx="7537939" cy="974451"/>
              <a:chOff x="4555084" y="1092328"/>
              <a:chExt cx="7537939" cy="974451"/>
            </a:xfrm>
          </p:grpSpPr>
          <p:pic>
            <p:nvPicPr>
              <p:cNvPr id="179" name="图片 178"/>
              <p:cNvPicPr>
                <a:picLocks noChangeAspect="1"/>
              </p:cNvPicPr>
              <p:nvPr/>
            </p:nvPicPr>
            <p:blipFill rotWithShape="1">
              <a:blip r:embed="rId1" cstate="print">
                <a:extLst>
                  <a:ext uri="{BEBA8EAE-BF5A-486C-A8C5-ECC9F3942E4B}">
                    <a14:imgProps xmlns:a14="http://schemas.microsoft.com/office/drawing/2010/main">
                      <a14:imgLayer r:embed="rId2">
                        <a14:imgEffect>
                          <a14:saturation sat="66000"/>
                        </a14:imgEffect>
                      </a14:imgLayer>
                    </a14:imgProps>
                  </a:ext>
                </a:extLst>
              </a:blip>
              <a:srcRect t="76775"/>
              <a:stretch>
                <a:fillRect/>
              </a:stretch>
            </p:blipFill>
            <p:spPr>
              <a:xfrm rot="16200000">
                <a:off x="8600149" y="1414521"/>
                <a:ext cx="958122" cy="346394"/>
              </a:xfrm>
              <a:prstGeom prst="rect">
                <a:avLst/>
              </a:prstGeom>
            </p:spPr>
          </p:pic>
          <p:sp>
            <p:nvSpPr>
              <p:cNvPr id="180" name="圆角矩形 179"/>
              <p:cNvSpPr/>
              <p:nvPr/>
            </p:nvSpPr>
            <p:spPr>
              <a:xfrm>
                <a:off x="4555084" y="1092328"/>
                <a:ext cx="7537939" cy="924163"/>
              </a:xfrm>
              <a:prstGeom prst="roundRect">
                <a:avLst>
                  <a:gd name="adj" fmla="val 9218"/>
                </a:avLst>
              </a:prstGeom>
              <a:solidFill>
                <a:srgbClr val="C00000"/>
              </a:solidFill>
              <a:ln>
                <a:noFill/>
              </a:ln>
              <a:effectLst>
                <a:outerShdw blurRad="76200" dist="38100" dir="2700000" algn="tl" rotWithShape="0">
                  <a:prstClr val="black">
                    <a:alpha val="1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bg1"/>
                  </a:solidFill>
                  <a:ea typeface="思源黑体 CN Regular" pitchFamily="34" charset="-122"/>
                </a:endParaRPr>
              </a:p>
            </p:txBody>
          </p:sp>
        </p:grpSp>
      </p:grpSp>
      <p:sp>
        <p:nvSpPr>
          <p:cNvPr id="182" name="矩形 181"/>
          <p:cNvSpPr/>
          <p:nvPr/>
        </p:nvSpPr>
        <p:spPr>
          <a:xfrm>
            <a:off x="1594612" y="538443"/>
            <a:ext cx="94298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如果你只接受最好的，你经常会得到最好的</a:t>
            </a:r>
            <a:endParaRPr lang="zh-CN" altLang="en-US" sz="2400" dirty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grpSp>
        <p:nvGrpSpPr>
          <p:cNvPr id="4" name="组合 797"/>
          <p:cNvGrpSpPr/>
          <p:nvPr/>
        </p:nvGrpSpPr>
        <p:grpSpPr bwMode="auto">
          <a:xfrm>
            <a:off x="308728" y="214290"/>
            <a:ext cx="1308860" cy="1008080"/>
            <a:chOff x="7502850" y="1762125"/>
            <a:chExt cx="4027488" cy="3060700"/>
          </a:xfrm>
        </p:grpSpPr>
        <p:sp>
          <p:nvSpPr>
            <p:cNvPr id="185" name="Freeform 10"/>
            <p:cNvSpPr/>
            <p:nvPr/>
          </p:nvSpPr>
          <p:spPr bwMode="auto">
            <a:xfrm>
              <a:off x="7502850" y="1762125"/>
              <a:ext cx="4027488" cy="3060700"/>
            </a:xfrm>
            <a:custGeom>
              <a:avLst/>
              <a:gdLst>
                <a:gd name="T0" fmla="*/ 421 w 1072"/>
                <a:gd name="T1" fmla="*/ 1 h 815"/>
                <a:gd name="T2" fmla="*/ 407 w 1072"/>
                <a:gd name="T3" fmla="*/ 0 h 815"/>
                <a:gd name="T4" fmla="*/ 398 w 1072"/>
                <a:gd name="T5" fmla="*/ 1 h 815"/>
                <a:gd name="T6" fmla="*/ 389 w 1072"/>
                <a:gd name="T7" fmla="*/ 1 h 815"/>
                <a:gd name="T8" fmla="*/ 0 w 1072"/>
                <a:gd name="T9" fmla="*/ 408 h 815"/>
                <a:gd name="T10" fmla="*/ 389 w 1072"/>
                <a:gd name="T11" fmla="*/ 815 h 815"/>
                <a:gd name="T12" fmla="*/ 398 w 1072"/>
                <a:gd name="T13" fmla="*/ 815 h 815"/>
                <a:gd name="T14" fmla="*/ 407 w 1072"/>
                <a:gd name="T15" fmla="*/ 815 h 815"/>
                <a:gd name="T16" fmla="*/ 421 w 1072"/>
                <a:gd name="T17" fmla="*/ 815 h 815"/>
                <a:gd name="T18" fmla="*/ 1072 w 1072"/>
                <a:gd name="T19" fmla="*/ 408 h 815"/>
                <a:gd name="T20" fmla="*/ 421 w 1072"/>
                <a:gd name="T21" fmla="*/ 1 h 8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72" h="815">
                  <a:moveTo>
                    <a:pt x="421" y="1"/>
                  </a:moveTo>
                  <a:cubicBezTo>
                    <a:pt x="416" y="0"/>
                    <a:pt x="412" y="0"/>
                    <a:pt x="407" y="0"/>
                  </a:cubicBezTo>
                  <a:cubicBezTo>
                    <a:pt x="404" y="0"/>
                    <a:pt x="401" y="0"/>
                    <a:pt x="398" y="1"/>
                  </a:cubicBezTo>
                  <a:cubicBezTo>
                    <a:pt x="395" y="1"/>
                    <a:pt x="392" y="1"/>
                    <a:pt x="389" y="1"/>
                  </a:cubicBezTo>
                  <a:cubicBezTo>
                    <a:pt x="173" y="11"/>
                    <a:pt x="0" y="189"/>
                    <a:pt x="0" y="408"/>
                  </a:cubicBezTo>
                  <a:cubicBezTo>
                    <a:pt x="0" y="627"/>
                    <a:pt x="173" y="805"/>
                    <a:pt x="389" y="815"/>
                  </a:cubicBezTo>
                  <a:cubicBezTo>
                    <a:pt x="392" y="815"/>
                    <a:pt x="395" y="815"/>
                    <a:pt x="398" y="815"/>
                  </a:cubicBezTo>
                  <a:cubicBezTo>
                    <a:pt x="401" y="815"/>
                    <a:pt x="404" y="815"/>
                    <a:pt x="407" y="815"/>
                  </a:cubicBezTo>
                  <a:cubicBezTo>
                    <a:pt x="412" y="815"/>
                    <a:pt x="416" y="815"/>
                    <a:pt x="421" y="815"/>
                  </a:cubicBezTo>
                  <a:cubicBezTo>
                    <a:pt x="821" y="806"/>
                    <a:pt x="1072" y="408"/>
                    <a:pt x="1072" y="408"/>
                  </a:cubicBezTo>
                  <a:cubicBezTo>
                    <a:pt x="1072" y="408"/>
                    <a:pt x="821" y="9"/>
                    <a:pt x="421" y="1"/>
                  </a:cubicBezTo>
                  <a:close/>
                </a:path>
              </a:pathLst>
            </a:custGeom>
            <a:gradFill>
              <a:gsLst>
                <a:gs pos="0">
                  <a:srgbClr val="DADADA"/>
                </a:gs>
                <a:gs pos="100000">
                  <a:sysClr val="window" lastClr="FFFFFF"/>
                </a:gs>
              </a:gsLst>
              <a:lin ang="5400000" scaled="1"/>
            </a:gradFill>
            <a:ln w="28575" cap="flat">
              <a:gradFill>
                <a:gsLst>
                  <a:gs pos="0">
                    <a:sysClr val="window" lastClr="FFFFFF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228600" dir="5400000" algn="t" rotWithShape="0">
                <a:sysClr val="windowText" lastClr="000000">
                  <a:lumMod val="85000"/>
                  <a:lumOff val="15000"/>
                  <a:alpha val="28000"/>
                </a:sysClr>
              </a:outerShdw>
            </a:effectLst>
          </p:spPr>
          <p:txBody>
            <a:bodyPr/>
            <a:lstStyle/>
            <a:p>
              <a:pPr defTabSz="1218565" fontAlgn="auto">
                <a:defRPr/>
              </a:pPr>
              <a:endParaRPr lang="zh-CN" altLang="en-US" sz="2400" b="1" kern="0" noProof="1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endParaRPr>
            </a:p>
          </p:txBody>
        </p:sp>
        <p:sp>
          <p:nvSpPr>
            <p:cNvPr id="188" name="Freeform 17"/>
            <p:cNvSpPr/>
            <p:nvPr/>
          </p:nvSpPr>
          <p:spPr bwMode="auto">
            <a:xfrm>
              <a:off x="7752881" y="1987550"/>
              <a:ext cx="3527425" cy="2609850"/>
            </a:xfrm>
            <a:custGeom>
              <a:avLst/>
              <a:gdLst>
                <a:gd name="T0" fmla="*/ 346 w 939"/>
                <a:gd name="T1" fmla="*/ 695 h 695"/>
                <a:gd name="T2" fmla="*/ 340 w 939"/>
                <a:gd name="T3" fmla="*/ 695 h 695"/>
                <a:gd name="T4" fmla="*/ 340 w 939"/>
                <a:gd name="T5" fmla="*/ 695 h 695"/>
                <a:gd name="T6" fmla="*/ 333 w 939"/>
                <a:gd name="T7" fmla="*/ 695 h 695"/>
                <a:gd name="T8" fmla="*/ 332 w 939"/>
                <a:gd name="T9" fmla="*/ 695 h 695"/>
                <a:gd name="T10" fmla="*/ 0 w 939"/>
                <a:gd name="T11" fmla="*/ 348 h 695"/>
                <a:gd name="T12" fmla="*/ 332 w 939"/>
                <a:gd name="T13" fmla="*/ 1 h 695"/>
                <a:gd name="T14" fmla="*/ 333 w 939"/>
                <a:gd name="T15" fmla="*/ 1 h 695"/>
                <a:gd name="T16" fmla="*/ 339 w 939"/>
                <a:gd name="T17" fmla="*/ 0 h 695"/>
                <a:gd name="T18" fmla="*/ 340 w 939"/>
                <a:gd name="T19" fmla="*/ 0 h 695"/>
                <a:gd name="T20" fmla="*/ 346 w 939"/>
                <a:gd name="T21" fmla="*/ 0 h 695"/>
                <a:gd name="T22" fmla="*/ 349 w 939"/>
                <a:gd name="T23" fmla="*/ 0 h 695"/>
                <a:gd name="T24" fmla="*/ 358 w 939"/>
                <a:gd name="T25" fmla="*/ 0 h 695"/>
                <a:gd name="T26" fmla="*/ 360 w 939"/>
                <a:gd name="T27" fmla="*/ 1 h 695"/>
                <a:gd name="T28" fmla="*/ 794 w 939"/>
                <a:gd name="T29" fmla="*/ 190 h 695"/>
                <a:gd name="T30" fmla="*/ 939 w 939"/>
                <a:gd name="T31" fmla="*/ 348 h 695"/>
                <a:gd name="T32" fmla="*/ 794 w 939"/>
                <a:gd name="T33" fmla="*/ 505 h 695"/>
                <a:gd name="T34" fmla="*/ 360 w 939"/>
                <a:gd name="T35" fmla="*/ 695 h 695"/>
                <a:gd name="T36" fmla="*/ 358 w 939"/>
                <a:gd name="T37" fmla="*/ 695 h 695"/>
                <a:gd name="T38" fmla="*/ 348 w 939"/>
                <a:gd name="T39" fmla="*/ 695 h 695"/>
                <a:gd name="T40" fmla="*/ 346 w 939"/>
                <a:gd name="T41" fmla="*/ 695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39" h="695">
                  <a:moveTo>
                    <a:pt x="346" y="695"/>
                  </a:moveTo>
                  <a:cubicBezTo>
                    <a:pt x="344" y="695"/>
                    <a:pt x="342" y="695"/>
                    <a:pt x="340" y="695"/>
                  </a:cubicBezTo>
                  <a:cubicBezTo>
                    <a:pt x="340" y="695"/>
                    <a:pt x="340" y="695"/>
                    <a:pt x="340" y="695"/>
                  </a:cubicBezTo>
                  <a:cubicBezTo>
                    <a:pt x="338" y="695"/>
                    <a:pt x="336" y="695"/>
                    <a:pt x="333" y="695"/>
                  </a:cubicBezTo>
                  <a:cubicBezTo>
                    <a:pt x="332" y="695"/>
                    <a:pt x="332" y="695"/>
                    <a:pt x="332" y="695"/>
                  </a:cubicBezTo>
                  <a:cubicBezTo>
                    <a:pt x="146" y="686"/>
                    <a:pt x="0" y="534"/>
                    <a:pt x="0" y="348"/>
                  </a:cubicBezTo>
                  <a:cubicBezTo>
                    <a:pt x="0" y="161"/>
                    <a:pt x="146" y="9"/>
                    <a:pt x="332" y="1"/>
                  </a:cubicBezTo>
                  <a:cubicBezTo>
                    <a:pt x="333" y="1"/>
                    <a:pt x="333" y="1"/>
                    <a:pt x="333" y="1"/>
                  </a:cubicBezTo>
                  <a:cubicBezTo>
                    <a:pt x="335" y="1"/>
                    <a:pt x="337" y="0"/>
                    <a:pt x="339" y="0"/>
                  </a:cubicBezTo>
                  <a:cubicBezTo>
                    <a:pt x="340" y="0"/>
                    <a:pt x="340" y="0"/>
                    <a:pt x="340" y="0"/>
                  </a:cubicBezTo>
                  <a:cubicBezTo>
                    <a:pt x="342" y="0"/>
                    <a:pt x="344" y="0"/>
                    <a:pt x="346" y="0"/>
                  </a:cubicBezTo>
                  <a:cubicBezTo>
                    <a:pt x="349" y="0"/>
                    <a:pt x="349" y="0"/>
                    <a:pt x="349" y="0"/>
                  </a:cubicBezTo>
                  <a:cubicBezTo>
                    <a:pt x="352" y="0"/>
                    <a:pt x="355" y="0"/>
                    <a:pt x="358" y="0"/>
                  </a:cubicBezTo>
                  <a:cubicBezTo>
                    <a:pt x="360" y="1"/>
                    <a:pt x="360" y="1"/>
                    <a:pt x="360" y="1"/>
                  </a:cubicBezTo>
                  <a:cubicBezTo>
                    <a:pt x="510" y="4"/>
                    <a:pt x="656" y="68"/>
                    <a:pt x="794" y="190"/>
                  </a:cubicBezTo>
                  <a:cubicBezTo>
                    <a:pt x="862" y="251"/>
                    <a:pt x="912" y="312"/>
                    <a:pt x="939" y="348"/>
                  </a:cubicBezTo>
                  <a:cubicBezTo>
                    <a:pt x="912" y="384"/>
                    <a:pt x="862" y="445"/>
                    <a:pt x="794" y="505"/>
                  </a:cubicBezTo>
                  <a:cubicBezTo>
                    <a:pt x="656" y="628"/>
                    <a:pt x="510" y="692"/>
                    <a:pt x="360" y="695"/>
                  </a:cubicBezTo>
                  <a:cubicBezTo>
                    <a:pt x="358" y="695"/>
                    <a:pt x="358" y="695"/>
                    <a:pt x="358" y="695"/>
                  </a:cubicBezTo>
                  <a:cubicBezTo>
                    <a:pt x="355" y="695"/>
                    <a:pt x="352" y="695"/>
                    <a:pt x="348" y="695"/>
                  </a:cubicBezTo>
                  <a:cubicBezTo>
                    <a:pt x="347" y="695"/>
                    <a:pt x="347" y="695"/>
                    <a:pt x="346" y="695"/>
                  </a:cubicBezTo>
                  <a:close/>
                </a:path>
              </a:pathLst>
            </a:custGeom>
            <a:gradFill>
              <a:gsLst>
                <a:gs pos="0">
                  <a:srgbClr val="DADADA"/>
                </a:gs>
                <a:gs pos="100000">
                  <a:sysClr val="window" lastClr="FFFFFF"/>
                </a:gs>
              </a:gsLst>
              <a:lin ang="5400000" scaled="1"/>
            </a:gradFill>
            <a:ln w="28575" cap="flat">
              <a:gradFill>
                <a:gsLst>
                  <a:gs pos="0">
                    <a:sysClr val="window" lastClr="FFFFFF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228600" dir="5400000" algn="t" rotWithShape="0">
                <a:sysClr val="windowText" lastClr="000000">
                  <a:lumMod val="85000"/>
                  <a:lumOff val="15000"/>
                  <a:alpha val="28000"/>
                </a:sysClr>
              </a:outerShdw>
            </a:effectLst>
          </p:spPr>
          <p:txBody>
            <a:bodyPr/>
            <a:lstStyle/>
            <a:p>
              <a:pPr defTabSz="1218565" fontAlgn="auto">
                <a:defRPr/>
              </a:pPr>
              <a:endParaRPr lang="zh-CN" altLang="en-US" sz="2400" b="1" kern="0" noProof="1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endParaRPr>
            </a:p>
          </p:txBody>
        </p:sp>
      </p:grpSp>
      <p:sp>
        <p:nvSpPr>
          <p:cNvPr id="189" name="文本框 808"/>
          <p:cNvSpPr txBox="1">
            <a:spLocks noChangeArrowheads="1"/>
          </p:cNvSpPr>
          <p:nvPr/>
        </p:nvSpPr>
        <p:spPr bwMode="auto">
          <a:xfrm>
            <a:off x="381053" y="415357"/>
            <a:ext cx="1022221" cy="58475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14" tIns="45708" rIns="91414" bIns="45708">
            <a:spAutoFit/>
          </a:bodyPr>
          <a:lstStyle/>
          <a:p>
            <a:pPr algn="ctr" defTabSz="1219200"/>
            <a:r>
              <a:rPr lang="en-US" altLang="zh-CN" sz="3200" b="1" dirty="0" smtClean="0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rPr>
              <a:t>20</a:t>
            </a:r>
            <a:endParaRPr lang="zh-CN" altLang="en-US" sz="3200" b="1" dirty="0">
              <a:solidFill>
                <a:srgbClr val="C00000"/>
              </a:solidFill>
              <a:latin typeface="思源黑体 CN Regular" pitchFamily="34" charset="-122"/>
              <a:ea typeface="思源黑体 CN Regular" pitchFamily="34" charset="-122"/>
            </a:endParaRPr>
          </a:p>
        </p:txBody>
      </p:sp>
      <p:sp>
        <p:nvSpPr>
          <p:cNvPr id="190" name="圆角矩形 189"/>
          <p:cNvSpPr/>
          <p:nvPr/>
        </p:nvSpPr>
        <p:spPr>
          <a:xfrm>
            <a:off x="1611577" y="1857364"/>
            <a:ext cx="5218792" cy="4558415"/>
          </a:xfrm>
          <a:prstGeom prst="roundRect">
            <a:avLst>
              <a:gd name="adj" fmla="val 4670"/>
            </a:avLst>
          </a:prstGeom>
          <a:solidFill>
            <a:srgbClr val="C00000"/>
          </a:solidFill>
          <a:ln w="22225">
            <a:gradFill flip="none" rotWithShape="1">
              <a:gsLst>
                <a:gs pos="0">
                  <a:schemeClr val="bg1">
                    <a:lumMod val="65000"/>
                  </a:schemeClr>
                </a:gs>
                <a:gs pos="100000">
                  <a:schemeClr val="tx1">
                    <a:lumMod val="85000"/>
                    <a:lumOff val="15000"/>
                  </a:schemeClr>
                </a:gs>
              </a:gsLst>
              <a:lin ang="2700000" scaled="1"/>
              <a:tileRect/>
            </a:gradFill>
          </a:ln>
          <a:effectLst>
            <a:outerShdw blurRad="1397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2" name="圆角矩形 191"/>
          <p:cNvSpPr/>
          <p:nvPr/>
        </p:nvSpPr>
        <p:spPr>
          <a:xfrm>
            <a:off x="2023240" y="2571744"/>
            <a:ext cx="4429156" cy="3499263"/>
          </a:xfrm>
          <a:prstGeom prst="roundRect">
            <a:avLst>
              <a:gd name="adj" fmla="val 3438"/>
            </a:avLst>
          </a:prstGeom>
          <a:blipFill dpi="0" rotWithShape="1">
            <a:blip r:embed="rId3" cstate="print"/>
            <a:srcRect/>
            <a:tile tx="-19050" ty="0" sx="100000" sy="100000" flip="none" algn="ctr"/>
          </a:blipFill>
          <a:ln w="25400">
            <a:noFill/>
          </a:ln>
          <a:effectLst>
            <a:outerShdw blurRad="177800" dist="889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4" name="TextBox 193"/>
          <p:cNvSpPr txBox="1"/>
          <p:nvPr/>
        </p:nvSpPr>
        <p:spPr>
          <a:xfrm>
            <a:off x="1666050" y="1928802"/>
            <a:ext cx="5000660" cy="615541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pPr algn="ctr"/>
            <a:r>
              <a:rPr lang="zh-CN" altLang="en-US" sz="3200" b="1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小故事</a:t>
            </a:r>
            <a:endParaRPr lang="zh-CN" altLang="en-US" sz="3200" b="1" dirty="0" smtClean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195" name="TextBox 194"/>
          <p:cNvSpPr txBox="1"/>
          <p:nvPr/>
        </p:nvSpPr>
        <p:spPr>
          <a:xfrm>
            <a:off x="2237554" y="2870531"/>
            <a:ext cx="3857652" cy="2382820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 smtClean="0">
                <a:latin typeface="思源黑体 CN Bold" pitchFamily="34" charset="-122"/>
                <a:ea typeface="思源黑体 CN Bold" pitchFamily="34" charset="-122"/>
              </a:rPr>
              <a:t>像那些不愿主动找座位的乘客，大多只能在上车时最初的落脚处一直站下去一样，生活中一些安于现状害怕失败的人，永远只能滞留在起点上</a:t>
            </a:r>
            <a:endParaRPr lang="zh-CN" altLang="en-US" sz="2000" dirty="0"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7435998" y="1857364"/>
            <a:ext cx="2571768" cy="2143140"/>
          </a:xfrm>
          <a:prstGeom prst="rect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7452528" y="4286256"/>
            <a:ext cx="2571768" cy="2143140"/>
          </a:xfrm>
          <a:prstGeom prst="rect">
            <a:avLst/>
          </a:prstGeom>
          <a:blipFill dpi="0" rotWithShape="1"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 advTm="8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0" grpId="0" animBg="1"/>
      <p:bldP spid="192" grpId="0" animBg="1"/>
      <p:bldP spid="16" grpId="0" animBg="1"/>
      <p:bldP spid="17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084" name="图片 64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6095206" y="1457348"/>
            <a:ext cx="4540102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" name="文本框 14"/>
          <p:cNvSpPr txBox="1">
            <a:spLocks noChangeArrowheads="1"/>
          </p:cNvSpPr>
          <p:nvPr/>
        </p:nvSpPr>
        <p:spPr bwMode="auto">
          <a:xfrm>
            <a:off x="6553861" y="2485964"/>
            <a:ext cx="3412073" cy="55559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38" tIns="45719" rIns="91438" bIns="45719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700" b="1" dirty="0" smtClean="0">
                <a:latin typeface="思源黑体 CN Regular" pitchFamily="34" charset="-122"/>
                <a:ea typeface="思源黑体 CN Regular" pitchFamily="34" charset="-122"/>
              </a:rPr>
              <a:t>做更好的自己</a:t>
            </a:r>
            <a:endParaRPr lang="zh-CN" altLang="en-US" sz="2700" b="1" dirty="0">
              <a:latin typeface="思源黑体 CN Regular" pitchFamily="34" charset="-122"/>
              <a:ea typeface="思源黑体 CN Regular" pitchFamily="3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738147" y="3143248"/>
            <a:ext cx="3214711" cy="2834803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 smtClean="0">
                <a:latin typeface="思源黑体 CN Bold" pitchFamily="34" charset="-122"/>
                <a:ea typeface="思源黑体 CN Bold" pitchFamily="34" charset="-122"/>
              </a:rPr>
              <a:t>我们都习惯了逃避，所以成功的人，只是每天比别人勇敢了一点，多尝试和付出了一点</a:t>
            </a:r>
            <a:endParaRPr lang="zh-CN" altLang="en-US" sz="2400" dirty="0">
              <a:latin typeface="思源黑体 CN Bold" pitchFamily="34" charset="-122"/>
              <a:ea typeface="思源黑体 CN Bold" pitchFamily="34" charset="-122"/>
            </a:endParaRPr>
          </a:p>
        </p:txBody>
      </p:sp>
      <p:grpSp>
        <p:nvGrpSpPr>
          <p:cNvPr id="2" name="组合 121"/>
          <p:cNvGrpSpPr/>
          <p:nvPr/>
        </p:nvGrpSpPr>
        <p:grpSpPr>
          <a:xfrm>
            <a:off x="863488" y="321008"/>
            <a:ext cx="10375254" cy="1007767"/>
            <a:chOff x="4555084" y="1092328"/>
            <a:chExt cx="7537939" cy="1150809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>
              <a:off x="4926460" y="2041830"/>
              <a:ext cx="3646270" cy="201307"/>
            </a:xfrm>
            <a:prstGeom prst="rect">
              <a:avLst/>
            </a:prstGeom>
          </p:spPr>
        </p:pic>
        <p:grpSp>
          <p:nvGrpSpPr>
            <p:cNvPr id="3" name="组合 123"/>
            <p:cNvGrpSpPr/>
            <p:nvPr/>
          </p:nvGrpSpPr>
          <p:grpSpPr>
            <a:xfrm>
              <a:off x="4555084" y="1092328"/>
              <a:ext cx="7537939" cy="974451"/>
              <a:chOff x="4555084" y="1092328"/>
              <a:chExt cx="7537939" cy="974451"/>
            </a:xfrm>
          </p:grpSpPr>
          <p:pic>
            <p:nvPicPr>
              <p:cNvPr id="25" name="图片 24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66000"/>
                        </a14:imgEffect>
                      </a14:imgLayer>
                    </a14:imgProps>
                  </a:ext>
                </a:extLst>
              </a:blip>
              <a:srcRect t="76775"/>
              <a:stretch>
                <a:fillRect/>
              </a:stretch>
            </p:blipFill>
            <p:spPr>
              <a:xfrm rot="16200000">
                <a:off x="8600149" y="1414521"/>
                <a:ext cx="958122" cy="346394"/>
              </a:xfrm>
              <a:prstGeom prst="rect">
                <a:avLst/>
              </a:prstGeom>
            </p:spPr>
          </p:pic>
          <p:sp>
            <p:nvSpPr>
              <p:cNvPr id="26" name="圆角矩形 25"/>
              <p:cNvSpPr/>
              <p:nvPr/>
            </p:nvSpPr>
            <p:spPr>
              <a:xfrm>
                <a:off x="4555084" y="1092328"/>
                <a:ext cx="7537939" cy="924163"/>
              </a:xfrm>
              <a:prstGeom prst="roundRect">
                <a:avLst>
                  <a:gd name="adj" fmla="val 9218"/>
                </a:avLst>
              </a:prstGeom>
              <a:solidFill>
                <a:srgbClr val="C00000"/>
              </a:solidFill>
              <a:ln>
                <a:noFill/>
              </a:ln>
              <a:effectLst>
                <a:outerShdw blurRad="76200" dist="38100" dir="2700000" algn="tl" rotWithShape="0">
                  <a:prstClr val="black">
                    <a:alpha val="1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bg1"/>
                  </a:solidFill>
                  <a:ea typeface="思源黑体 CN Regular" pitchFamily="34" charset="-122"/>
                </a:endParaRPr>
              </a:p>
            </p:txBody>
          </p:sp>
        </p:grpSp>
      </p:grpSp>
      <p:sp>
        <p:nvSpPr>
          <p:cNvPr id="27" name="矩形 26"/>
          <p:cNvSpPr/>
          <p:nvPr/>
        </p:nvSpPr>
        <p:spPr>
          <a:xfrm>
            <a:off x="1594612" y="538443"/>
            <a:ext cx="94298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如果你只接受最好的，你经常会得到最好的</a:t>
            </a:r>
            <a:endParaRPr lang="zh-CN" altLang="en-US" sz="2400" dirty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grpSp>
        <p:nvGrpSpPr>
          <p:cNvPr id="4" name="组合 797"/>
          <p:cNvGrpSpPr/>
          <p:nvPr/>
        </p:nvGrpSpPr>
        <p:grpSpPr bwMode="auto">
          <a:xfrm>
            <a:off x="308728" y="214290"/>
            <a:ext cx="1308860" cy="1008080"/>
            <a:chOff x="7502850" y="1762125"/>
            <a:chExt cx="4027488" cy="3060700"/>
          </a:xfrm>
        </p:grpSpPr>
        <p:sp>
          <p:nvSpPr>
            <p:cNvPr id="29" name="Freeform 10"/>
            <p:cNvSpPr/>
            <p:nvPr/>
          </p:nvSpPr>
          <p:spPr bwMode="auto">
            <a:xfrm>
              <a:off x="7502850" y="1762125"/>
              <a:ext cx="4027488" cy="3060700"/>
            </a:xfrm>
            <a:custGeom>
              <a:avLst/>
              <a:gdLst>
                <a:gd name="T0" fmla="*/ 421 w 1072"/>
                <a:gd name="T1" fmla="*/ 1 h 815"/>
                <a:gd name="T2" fmla="*/ 407 w 1072"/>
                <a:gd name="T3" fmla="*/ 0 h 815"/>
                <a:gd name="T4" fmla="*/ 398 w 1072"/>
                <a:gd name="T5" fmla="*/ 1 h 815"/>
                <a:gd name="T6" fmla="*/ 389 w 1072"/>
                <a:gd name="T7" fmla="*/ 1 h 815"/>
                <a:gd name="T8" fmla="*/ 0 w 1072"/>
                <a:gd name="T9" fmla="*/ 408 h 815"/>
                <a:gd name="T10" fmla="*/ 389 w 1072"/>
                <a:gd name="T11" fmla="*/ 815 h 815"/>
                <a:gd name="T12" fmla="*/ 398 w 1072"/>
                <a:gd name="T13" fmla="*/ 815 h 815"/>
                <a:gd name="T14" fmla="*/ 407 w 1072"/>
                <a:gd name="T15" fmla="*/ 815 h 815"/>
                <a:gd name="T16" fmla="*/ 421 w 1072"/>
                <a:gd name="T17" fmla="*/ 815 h 815"/>
                <a:gd name="T18" fmla="*/ 1072 w 1072"/>
                <a:gd name="T19" fmla="*/ 408 h 815"/>
                <a:gd name="T20" fmla="*/ 421 w 1072"/>
                <a:gd name="T21" fmla="*/ 1 h 8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72" h="815">
                  <a:moveTo>
                    <a:pt x="421" y="1"/>
                  </a:moveTo>
                  <a:cubicBezTo>
                    <a:pt x="416" y="0"/>
                    <a:pt x="412" y="0"/>
                    <a:pt x="407" y="0"/>
                  </a:cubicBezTo>
                  <a:cubicBezTo>
                    <a:pt x="404" y="0"/>
                    <a:pt x="401" y="0"/>
                    <a:pt x="398" y="1"/>
                  </a:cubicBezTo>
                  <a:cubicBezTo>
                    <a:pt x="395" y="1"/>
                    <a:pt x="392" y="1"/>
                    <a:pt x="389" y="1"/>
                  </a:cubicBezTo>
                  <a:cubicBezTo>
                    <a:pt x="173" y="11"/>
                    <a:pt x="0" y="189"/>
                    <a:pt x="0" y="408"/>
                  </a:cubicBezTo>
                  <a:cubicBezTo>
                    <a:pt x="0" y="627"/>
                    <a:pt x="173" y="805"/>
                    <a:pt x="389" y="815"/>
                  </a:cubicBezTo>
                  <a:cubicBezTo>
                    <a:pt x="392" y="815"/>
                    <a:pt x="395" y="815"/>
                    <a:pt x="398" y="815"/>
                  </a:cubicBezTo>
                  <a:cubicBezTo>
                    <a:pt x="401" y="815"/>
                    <a:pt x="404" y="815"/>
                    <a:pt x="407" y="815"/>
                  </a:cubicBezTo>
                  <a:cubicBezTo>
                    <a:pt x="412" y="815"/>
                    <a:pt x="416" y="815"/>
                    <a:pt x="421" y="815"/>
                  </a:cubicBezTo>
                  <a:cubicBezTo>
                    <a:pt x="821" y="806"/>
                    <a:pt x="1072" y="408"/>
                    <a:pt x="1072" y="408"/>
                  </a:cubicBezTo>
                  <a:cubicBezTo>
                    <a:pt x="1072" y="408"/>
                    <a:pt x="821" y="9"/>
                    <a:pt x="421" y="1"/>
                  </a:cubicBezTo>
                  <a:close/>
                </a:path>
              </a:pathLst>
            </a:custGeom>
            <a:gradFill>
              <a:gsLst>
                <a:gs pos="0">
                  <a:srgbClr val="DADADA"/>
                </a:gs>
                <a:gs pos="100000">
                  <a:sysClr val="window" lastClr="FFFFFF"/>
                </a:gs>
              </a:gsLst>
              <a:lin ang="5400000" scaled="1"/>
            </a:gradFill>
            <a:ln w="28575" cap="flat">
              <a:gradFill>
                <a:gsLst>
                  <a:gs pos="0">
                    <a:sysClr val="window" lastClr="FFFFFF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228600" dir="5400000" algn="t" rotWithShape="0">
                <a:sysClr val="windowText" lastClr="000000">
                  <a:lumMod val="85000"/>
                  <a:lumOff val="15000"/>
                  <a:alpha val="28000"/>
                </a:sysClr>
              </a:outerShdw>
            </a:effectLst>
          </p:spPr>
          <p:txBody>
            <a:bodyPr/>
            <a:lstStyle/>
            <a:p>
              <a:pPr defTabSz="1218565" fontAlgn="auto">
                <a:defRPr/>
              </a:pPr>
              <a:endParaRPr lang="zh-CN" altLang="en-US" sz="2400" b="1" kern="0" noProof="1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endParaRPr>
            </a:p>
          </p:txBody>
        </p:sp>
        <p:sp>
          <p:nvSpPr>
            <p:cNvPr id="30" name="Freeform 17"/>
            <p:cNvSpPr/>
            <p:nvPr/>
          </p:nvSpPr>
          <p:spPr bwMode="auto">
            <a:xfrm>
              <a:off x="7752881" y="1987550"/>
              <a:ext cx="3527425" cy="2609850"/>
            </a:xfrm>
            <a:custGeom>
              <a:avLst/>
              <a:gdLst>
                <a:gd name="T0" fmla="*/ 346 w 939"/>
                <a:gd name="T1" fmla="*/ 695 h 695"/>
                <a:gd name="T2" fmla="*/ 340 w 939"/>
                <a:gd name="T3" fmla="*/ 695 h 695"/>
                <a:gd name="T4" fmla="*/ 340 w 939"/>
                <a:gd name="T5" fmla="*/ 695 h 695"/>
                <a:gd name="T6" fmla="*/ 333 w 939"/>
                <a:gd name="T7" fmla="*/ 695 h 695"/>
                <a:gd name="T8" fmla="*/ 332 w 939"/>
                <a:gd name="T9" fmla="*/ 695 h 695"/>
                <a:gd name="T10" fmla="*/ 0 w 939"/>
                <a:gd name="T11" fmla="*/ 348 h 695"/>
                <a:gd name="T12" fmla="*/ 332 w 939"/>
                <a:gd name="T13" fmla="*/ 1 h 695"/>
                <a:gd name="T14" fmla="*/ 333 w 939"/>
                <a:gd name="T15" fmla="*/ 1 h 695"/>
                <a:gd name="T16" fmla="*/ 339 w 939"/>
                <a:gd name="T17" fmla="*/ 0 h 695"/>
                <a:gd name="T18" fmla="*/ 340 w 939"/>
                <a:gd name="T19" fmla="*/ 0 h 695"/>
                <a:gd name="T20" fmla="*/ 346 w 939"/>
                <a:gd name="T21" fmla="*/ 0 h 695"/>
                <a:gd name="T22" fmla="*/ 349 w 939"/>
                <a:gd name="T23" fmla="*/ 0 h 695"/>
                <a:gd name="T24" fmla="*/ 358 w 939"/>
                <a:gd name="T25" fmla="*/ 0 h 695"/>
                <a:gd name="T26" fmla="*/ 360 w 939"/>
                <a:gd name="T27" fmla="*/ 1 h 695"/>
                <a:gd name="T28" fmla="*/ 794 w 939"/>
                <a:gd name="T29" fmla="*/ 190 h 695"/>
                <a:gd name="T30" fmla="*/ 939 w 939"/>
                <a:gd name="T31" fmla="*/ 348 h 695"/>
                <a:gd name="T32" fmla="*/ 794 w 939"/>
                <a:gd name="T33" fmla="*/ 505 h 695"/>
                <a:gd name="T34" fmla="*/ 360 w 939"/>
                <a:gd name="T35" fmla="*/ 695 h 695"/>
                <a:gd name="T36" fmla="*/ 358 w 939"/>
                <a:gd name="T37" fmla="*/ 695 h 695"/>
                <a:gd name="T38" fmla="*/ 348 w 939"/>
                <a:gd name="T39" fmla="*/ 695 h 695"/>
                <a:gd name="T40" fmla="*/ 346 w 939"/>
                <a:gd name="T41" fmla="*/ 695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39" h="695">
                  <a:moveTo>
                    <a:pt x="346" y="695"/>
                  </a:moveTo>
                  <a:cubicBezTo>
                    <a:pt x="344" y="695"/>
                    <a:pt x="342" y="695"/>
                    <a:pt x="340" y="695"/>
                  </a:cubicBezTo>
                  <a:cubicBezTo>
                    <a:pt x="340" y="695"/>
                    <a:pt x="340" y="695"/>
                    <a:pt x="340" y="695"/>
                  </a:cubicBezTo>
                  <a:cubicBezTo>
                    <a:pt x="338" y="695"/>
                    <a:pt x="336" y="695"/>
                    <a:pt x="333" y="695"/>
                  </a:cubicBezTo>
                  <a:cubicBezTo>
                    <a:pt x="332" y="695"/>
                    <a:pt x="332" y="695"/>
                    <a:pt x="332" y="695"/>
                  </a:cubicBezTo>
                  <a:cubicBezTo>
                    <a:pt x="146" y="686"/>
                    <a:pt x="0" y="534"/>
                    <a:pt x="0" y="348"/>
                  </a:cubicBezTo>
                  <a:cubicBezTo>
                    <a:pt x="0" y="161"/>
                    <a:pt x="146" y="9"/>
                    <a:pt x="332" y="1"/>
                  </a:cubicBezTo>
                  <a:cubicBezTo>
                    <a:pt x="333" y="1"/>
                    <a:pt x="333" y="1"/>
                    <a:pt x="333" y="1"/>
                  </a:cubicBezTo>
                  <a:cubicBezTo>
                    <a:pt x="335" y="1"/>
                    <a:pt x="337" y="0"/>
                    <a:pt x="339" y="0"/>
                  </a:cubicBezTo>
                  <a:cubicBezTo>
                    <a:pt x="340" y="0"/>
                    <a:pt x="340" y="0"/>
                    <a:pt x="340" y="0"/>
                  </a:cubicBezTo>
                  <a:cubicBezTo>
                    <a:pt x="342" y="0"/>
                    <a:pt x="344" y="0"/>
                    <a:pt x="346" y="0"/>
                  </a:cubicBezTo>
                  <a:cubicBezTo>
                    <a:pt x="349" y="0"/>
                    <a:pt x="349" y="0"/>
                    <a:pt x="349" y="0"/>
                  </a:cubicBezTo>
                  <a:cubicBezTo>
                    <a:pt x="352" y="0"/>
                    <a:pt x="355" y="0"/>
                    <a:pt x="358" y="0"/>
                  </a:cubicBezTo>
                  <a:cubicBezTo>
                    <a:pt x="360" y="1"/>
                    <a:pt x="360" y="1"/>
                    <a:pt x="360" y="1"/>
                  </a:cubicBezTo>
                  <a:cubicBezTo>
                    <a:pt x="510" y="4"/>
                    <a:pt x="656" y="68"/>
                    <a:pt x="794" y="190"/>
                  </a:cubicBezTo>
                  <a:cubicBezTo>
                    <a:pt x="862" y="251"/>
                    <a:pt x="912" y="312"/>
                    <a:pt x="939" y="348"/>
                  </a:cubicBezTo>
                  <a:cubicBezTo>
                    <a:pt x="912" y="384"/>
                    <a:pt x="862" y="445"/>
                    <a:pt x="794" y="505"/>
                  </a:cubicBezTo>
                  <a:cubicBezTo>
                    <a:pt x="656" y="628"/>
                    <a:pt x="510" y="692"/>
                    <a:pt x="360" y="695"/>
                  </a:cubicBezTo>
                  <a:cubicBezTo>
                    <a:pt x="358" y="695"/>
                    <a:pt x="358" y="695"/>
                    <a:pt x="358" y="695"/>
                  </a:cubicBezTo>
                  <a:cubicBezTo>
                    <a:pt x="355" y="695"/>
                    <a:pt x="352" y="695"/>
                    <a:pt x="348" y="695"/>
                  </a:cubicBezTo>
                  <a:cubicBezTo>
                    <a:pt x="347" y="695"/>
                    <a:pt x="347" y="695"/>
                    <a:pt x="346" y="695"/>
                  </a:cubicBezTo>
                  <a:close/>
                </a:path>
              </a:pathLst>
            </a:custGeom>
            <a:gradFill>
              <a:gsLst>
                <a:gs pos="0">
                  <a:srgbClr val="DADADA"/>
                </a:gs>
                <a:gs pos="100000">
                  <a:sysClr val="window" lastClr="FFFFFF"/>
                </a:gs>
              </a:gsLst>
              <a:lin ang="5400000" scaled="1"/>
            </a:gradFill>
            <a:ln w="28575" cap="flat">
              <a:gradFill>
                <a:gsLst>
                  <a:gs pos="0">
                    <a:sysClr val="window" lastClr="FFFFFF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228600" dir="5400000" algn="t" rotWithShape="0">
                <a:sysClr val="windowText" lastClr="000000">
                  <a:lumMod val="85000"/>
                  <a:lumOff val="15000"/>
                  <a:alpha val="28000"/>
                </a:sysClr>
              </a:outerShdw>
            </a:effectLst>
          </p:spPr>
          <p:txBody>
            <a:bodyPr/>
            <a:lstStyle/>
            <a:p>
              <a:pPr defTabSz="1218565" fontAlgn="auto">
                <a:defRPr/>
              </a:pPr>
              <a:endParaRPr lang="zh-CN" altLang="en-US" sz="2400" b="1" kern="0" noProof="1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endParaRPr>
            </a:p>
          </p:txBody>
        </p:sp>
      </p:grpSp>
      <p:sp>
        <p:nvSpPr>
          <p:cNvPr id="31" name="文本框 808"/>
          <p:cNvSpPr txBox="1">
            <a:spLocks noChangeArrowheads="1"/>
          </p:cNvSpPr>
          <p:nvPr/>
        </p:nvSpPr>
        <p:spPr bwMode="auto">
          <a:xfrm>
            <a:off x="381053" y="415357"/>
            <a:ext cx="1022221" cy="58475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14" tIns="45708" rIns="91414" bIns="45708">
            <a:spAutoFit/>
          </a:bodyPr>
          <a:lstStyle/>
          <a:p>
            <a:pPr algn="ctr" defTabSz="1219200"/>
            <a:r>
              <a:rPr lang="en-US" altLang="zh-CN" sz="3200" b="1" dirty="0" smtClean="0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rPr>
              <a:t>20</a:t>
            </a:r>
            <a:endParaRPr lang="zh-CN" altLang="en-US" sz="3200" b="1" dirty="0">
              <a:solidFill>
                <a:srgbClr val="C00000"/>
              </a:solidFill>
              <a:latin typeface="思源黑体 CN Regular" pitchFamily="34" charset="-122"/>
              <a:ea typeface="思源黑体 CN Regular" pitchFamily="34" charset="-122"/>
            </a:endParaRPr>
          </a:p>
        </p:txBody>
      </p:sp>
      <p:sp>
        <p:nvSpPr>
          <p:cNvPr id="15" name="Rectangle 29" descr="cA4aKEIPQrerBnp1yGHv_IMG_9534-3-2-op"/>
          <p:cNvSpPr>
            <a:spLocks noChangeArrowheads="1"/>
          </p:cNvSpPr>
          <p:nvPr/>
        </p:nvSpPr>
        <p:spPr bwMode="auto">
          <a:xfrm>
            <a:off x="2451868" y="1643049"/>
            <a:ext cx="3105160" cy="2283749"/>
          </a:xfrm>
          <a:prstGeom prst="rect">
            <a:avLst/>
          </a:prstGeom>
          <a:blipFill dpi="0" rotWithShape="1">
            <a:blip r:embed="rId4" cstate="print"/>
            <a:srcRect/>
            <a:stretch>
              <a:fillRect r="-37330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" name="Rectangle 31" descr="psb"/>
          <p:cNvSpPr>
            <a:spLocks noChangeArrowheads="1"/>
          </p:cNvSpPr>
          <p:nvPr/>
        </p:nvSpPr>
        <p:spPr bwMode="auto">
          <a:xfrm>
            <a:off x="2489981" y="4143380"/>
            <a:ext cx="3105160" cy="2286016"/>
          </a:xfrm>
          <a:prstGeom prst="rect">
            <a:avLst/>
          </a:prstGeom>
          <a:blipFill dpi="0" rotWithShape="1">
            <a:blip r:embed="rId5" cstate="print"/>
            <a:srcRect/>
            <a:stretch>
              <a:fillRect r="-36680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15" grpId="0" animBg="1"/>
      <p:bldP spid="16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椭圆 30"/>
          <p:cNvSpPr/>
          <p:nvPr/>
        </p:nvSpPr>
        <p:spPr>
          <a:xfrm>
            <a:off x="3943927" y="1092746"/>
            <a:ext cx="4403120" cy="4403672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  <a:lumOff val="5000"/>
                </a:schemeClr>
              </a:gs>
              <a:gs pos="0">
                <a:schemeClr val="bg1">
                  <a:lumMod val="75000"/>
                </a:schemeClr>
              </a:gs>
              <a:gs pos="70000">
                <a:srgbClr val="FAFAFA"/>
              </a:gs>
            </a:gsLst>
            <a:lin ang="8100000" scaled="1"/>
            <a:tileRect/>
          </a:gradFill>
          <a:ln w="25400">
            <a:solidFill>
              <a:schemeClr val="bg1"/>
            </a:solidFill>
          </a:ln>
          <a:effectLst>
            <a:outerShdw blurRad="254000" dist="1270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00"/>
          </a:p>
        </p:txBody>
      </p:sp>
      <p:sp>
        <p:nvSpPr>
          <p:cNvPr id="2" name="弧形 1"/>
          <p:cNvSpPr/>
          <p:nvPr/>
        </p:nvSpPr>
        <p:spPr>
          <a:xfrm>
            <a:off x="3572520" y="731273"/>
            <a:ext cx="5125952" cy="5126619"/>
          </a:xfrm>
          <a:prstGeom prst="arc">
            <a:avLst>
              <a:gd name="adj1" fmla="val 16200000"/>
              <a:gd name="adj2" fmla="val 2420510"/>
            </a:avLst>
          </a:prstGeom>
          <a:ln w="25400">
            <a:solidFill>
              <a:srgbClr val="C0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sp>
        <p:nvSpPr>
          <p:cNvPr id="12" name="弧形 11"/>
          <p:cNvSpPr/>
          <p:nvPr/>
        </p:nvSpPr>
        <p:spPr>
          <a:xfrm flipH="1" flipV="1">
            <a:off x="3572520" y="731273"/>
            <a:ext cx="5125952" cy="5126619"/>
          </a:xfrm>
          <a:prstGeom prst="arc">
            <a:avLst>
              <a:gd name="adj1" fmla="val 18128240"/>
              <a:gd name="adj2" fmla="val 2142810"/>
            </a:avLst>
          </a:prstGeom>
          <a:ln w="25400">
            <a:solidFill>
              <a:srgbClr val="C0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4094942" y="2643182"/>
            <a:ext cx="4133648" cy="1354213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algn="ctr"/>
            <a:r>
              <a:rPr lang="zh-CN" altLang="en-US" sz="8000" b="1" dirty="0" smtClean="0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rPr>
              <a:t>第</a:t>
            </a:r>
            <a:r>
              <a:rPr lang="en-US" altLang="zh-CN" sz="8000" b="1" dirty="0" smtClean="0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rPr>
              <a:t>21</a:t>
            </a:r>
            <a:r>
              <a:rPr lang="zh-CN" altLang="en-US" sz="8000" b="1" dirty="0" smtClean="0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rPr>
              <a:t>天</a:t>
            </a:r>
            <a:endParaRPr lang="en-US" altLang="zh-CN" sz="8000" b="1" dirty="0" smtClean="0">
              <a:solidFill>
                <a:srgbClr val="C00000"/>
              </a:solidFill>
              <a:latin typeface="思源黑体 CN Regular" pitchFamily="34" charset="-122"/>
              <a:ea typeface="思源黑体 CN Regular" pitchFamily="34" charset="-122"/>
            </a:endParaRPr>
          </a:p>
        </p:txBody>
      </p:sp>
      <p:pic>
        <p:nvPicPr>
          <p:cNvPr id="1026" name="Picture 2" descr="G:\素材素材\鼠png\1 (5)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-548528" y="1357298"/>
            <a:ext cx="4953032" cy="3714719"/>
          </a:xfrm>
          <a:prstGeom prst="rect">
            <a:avLst/>
          </a:prstGeom>
          <a:noFill/>
        </p:spPr>
      </p:pic>
      <p:pic>
        <p:nvPicPr>
          <p:cNvPr id="1027" name="Picture 3" descr="G:\素材素材\鼠png\1 (4)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23966" y="1178706"/>
            <a:ext cx="5715040" cy="4286216"/>
          </a:xfrm>
          <a:prstGeom prst="rect">
            <a:avLst/>
          </a:prstGeom>
          <a:noFill/>
        </p:spPr>
      </p:pic>
      <p:pic>
        <p:nvPicPr>
          <p:cNvPr id="10" name="图片 19"/>
          <p:cNvPicPr>
            <a:picLocks noChangeAspect="1"/>
          </p:cNvPicPr>
          <p:nvPr/>
        </p:nvPicPr>
        <p:blipFill>
          <a:blip r:embed="rId3" cstate="print"/>
          <a:srcRect t="42577" b="33920"/>
          <a:stretch>
            <a:fillRect/>
          </a:stretch>
        </p:blipFill>
        <p:spPr bwMode="auto">
          <a:xfrm>
            <a:off x="-1587" y="5857892"/>
            <a:ext cx="12192000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2" grpId="0" animBg="1"/>
      <p:bldP spid="17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21"/>
          <p:cNvGrpSpPr/>
          <p:nvPr/>
        </p:nvGrpSpPr>
        <p:grpSpPr>
          <a:xfrm>
            <a:off x="863488" y="321008"/>
            <a:ext cx="10375254" cy="1007767"/>
            <a:chOff x="4555084" y="1092328"/>
            <a:chExt cx="7537939" cy="1150809"/>
          </a:xfrm>
        </p:grpSpPr>
        <p:pic>
          <p:nvPicPr>
            <p:cNvPr id="175" name="图片 174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>
              <a:off x="4926460" y="2041830"/>
              <a:ext cx="3646270" cy="201307"/>
            </a:xfrm>
            <a:prstGeom prst="rect">
              <a:avLst/>
            </a:prstGeom>
          </p:spPr>
        </p:pic>
        <p:grpSp>
          <p:nvGrpSpPr>
            <p:cNvPr id="3" name="组合 123"/>
            <p:cNvGrpSpPr/>
            <p:nvPr/>
          </p:nvGrpSpPr>
          <p:grpSpPr>
            <a:xfrm>
              <a:off x="4555084" y="1092328"/>
              <a:ext cx="7537939" cy="974451"/>
              <a:chOff x="4555084" y="1092328"/>
              <a:chExt cx="7537939" cy="974451"/>
            </a:xfrm>
          </p:grpSpPr>
          <p:pic>
            <p:nvPicPr>
              <p:cNvPr id="179" name="图片 178"/>
              <p:cNvPicPr>
                <a:picLocks noChangeAspect="1"/>
              </p:cNvPicPr>
              <p:nvPr/>
            </p:nvPicPr>
            <p:blipFill rotWithShape="1">
              <a:blip r:embed="rId1" cstate="print">
                <a:extLst>
                  <a:ext uri="{BEBA8EAE-BF5A-486C-A8C5-ECC9F3942E4B}">
                    <a14:imgProps xmlns:a14="http://schemas.microsoft.com/office/drawing/2010/main">
                      <a14:imgLayer r:embed="rId2">
                        <a14:imgEffect>
                          <a14:saturation sat="66000"/>
                        </a14:imgEffect>
                      </a14:imgLayer>
                    </a14:imgProps>
                  </a:ext>
                </a:extLst>
              </a:blip>
              <a:srcRect t="76775"/>
              <a:stretch>
                <a:fillRect/>
              </a:stretch>
            </p:blipFill>
            <p:spPr>
              <a:xfrm rot="16200000">
                <a:off x="8600149" y="1414521"/>
                <a:ext cx="958122" cy="346394"/>
              </a:xfrm>
              <a:prstGeom prst="rect">
                <a:avLst/>
              </a:prstGeom>
            </p:spPr>
          </p:pic>
          <p:sp>
            <p:nvSpPr>
              <p:cNvPr id="180" name="圆角矩形 179"/>
              <p:cNvSpPr/>
              <p:nvPr/>
            </p:nvSpPr>
            <p:spPr>
              <a:xfrm>
                <a:off x="4555084" y="1092328"/>
                <a:ext cx="7537939" cy="924163"/>
              </a:xfrm>
              <a:prstGeom prst="roundRect">
                <a:avLst>
                  <a:gd name="adj" fmla="val 9218"/>
                </a:avLst>
              </a:prstGeom>
              <a:solidFill>
                <a:srgbClr val="C00000"/>
              </a:solidFill>
              <a:ln>
                <a:noFill/>
              </a:ln>
              <a:effectLst>
                <a:outerShdw blurRad="76200" dist="38100" dir="2700000" algn="tl" rotWithShape="0">
                  <a:prstClr val="black">
                    <a:alpha val="1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bg1"/>
                  </a:solidFill>
                  <a:ea typeface="思源黑体 CN Regular" pitchFamily="34" charset="-122"/>
                </a:endParaRPr>
              </a:p>
            </p:txBody>
          </p:sp>
        </p:grpSp>
      </p:grpSp>
      <p:sp>
        <p:nvSpPr>
          <p:cNvPr id="182" name="矩形 181"/>
          <p:cNvSpPr/>
          <p:nvPr/>
        </p:nvSpPr>
        <p:spPr>
          <a:xfrm>
            <a:off x="1594612" y="538443"/>
            <a:ext cx="94298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虽然屡遭挫折，却能够坚强地百折不挠地挺住，这就是成功的秘密</a:t>
            </a:r>
            <a:endParaRPr lang="zh-CN" altLang="en-US" sz="2400" dirty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grpSp>
        <p:nvGrpSpPr>
          <p:cNvPr id="4" name="组合 797"/>
          <p:cNvGrpSpPr/>
          <p:nvPr/>
        </p:nvGrpSpPr>
        <p:grpSpPr bwMode="auto">
          <a:xfrm>
            <a:off x="308728" y="214290"/>
            <a:ext cx="1308860" cy="1008080"/>
            <a:chOff x="7502850" y="1762125"/>
            <a:chExt cx="4027488" cy="3060700"/>
          </a:xfrm>
        </p:grpSpPr>
        <p:sp>
          <p:nvSpPr>
            <p:cNvPr id="185" name="Freeform 10"/>
            <p:cNvSpPr/>
            <p:nvPr/>
          </p:nvSpPr>
          <p:spPr bwMode="auto">
            <a:xfrm>
              <a:off x="7502850" y="1762125"/>
              <a:ext cx="4027488" cy="3060700"/>
            </a:xfrm>
            <a:custGeom>
              <a:avLst/>
              <a:gdLst>
                <a:gd name="T0" fmla="*/ 421 w 1072"/>
                <a:gd name="T1" fmla="*/ 1 h 815"/>
                <a:gd name="T2" fmla="*/ 407 w 1072"/>
                <a:gd name="T3" fmla="*/ 0 h 815"/>
                <a:gd name="T4" fmla="*/ 398 w 1072"/>
                <a:gd name="T5" fmla="*/ 1 h 815"/>
                <a:gd name="T6" fmla="*/ 389 w 1072"/>
                <a:gd name="T7" fmla="*/ 1 h 815"/>
                <a:gd name="T8" fmla="*/ 0 w 1072"/>
                <a:gd name="T9" fmla="*/ 408 h 815"/>
                <a:gd name="T10" fmla="*/ 389 w 1072"/>
                <a:gd name="T11" fmla="*/ 815 h 815"/>
                <a:gd name="T12" fmla="*/ 398 w 1072"/>
                <a:gd name="T13" fmla="*/ 815 h 815"/>
                <a:gd name="T14" fmla="*/ 407 w 1072"/>
                <a:gd name="T15" fmla="*/ 815 h 815"/>
                <a:gd name="T16" fmla="*/ 421 w 1072"/>
                <a:gd name="T17" fmla="*/ 815 h 815"/>
                <a:gd name="T18" fmla="*/ 1072 w 1072"/>
                <a:gd name="T19" fmla="*/ 408 h 815"/>
                <a:gd name="T20" fmla="*/ 421 w 1072"/>
                <a:gd name="T21" fmla="*/ 1 h 8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72" h="815">
                  <a:moveTo>
                    <a:pt x="421" y="1"/>
                  </a:moveTo>
                  <a:cubicBezTo>
                    <a:pt x="416" y="0"/>
                    <a:pt x="412" y="0"/>
                    <a:pt x="407" y="0"/>
                  </a:cubicBezTo>
                  <a:cubicBezTo>
                    <a:pt x="404" y="0"/>
                    <a:pt x="401" y="0"/>
                    <a:pt x="398" y="1"/>
                  </a:cubicBezTo>
                  <a:cubicBezTo>
                    <a:pt x="395" y="1"/>
                    <a:pt x="392" y="1"/>
                    <a:pt x="389" y="1"/>
                  </a:cubicBezTo>
                  <a:cubicBezTo>
                    <a:pt x="173" y="11"/>
                    <a:pt x="0" y="189"/>
                    <a:pt x="0" y="408"/>
                  </a:cubicBezTo>
                  <a:cubicBezTo>
                    <a:pt x="0" y="627"/>
                    <a:pt x="173" y="805"/>
                    <a:pt x="389" y="815"/>
                  </a:cubicBezTo>
                  <a:cubicBezTo>
                    <a:pt x="392" y="815"/>
                    <a:pt x="395" y="815"/>
                    <a:pt x="398" y="815"/>
                  </a:cubicBezTo>
                  <a:cubicBezTo>
                    <a:pt x="401" y="815"/>
                    <a:pt x="404" y="815"/>
                    <a:pt x="407" y="815"/>
                  </a:cubicBezTo>
                  <a:cubicBezTo>
                    <a:pt x="412" y="815"/>
                    <a:pt x="416" y="815"/>
                    <a:pt x="421" y="815"/>
                  </a:cubicBezTo>
                  <a:cubicBezTo>
                    <a:pt x="821" y="806"/>
                    <a:pt x="1072" y="408"/>
                    <a:pt x="1072" y="408"/>
                  </a:cubicBezTo>
                  <a:cubicBezTo>
                    <a:pt x="1072" y="408"/>
                    <a:pt x="821" y="9"/>
                    <a:pt x="421" y="1"/>
                  </a:cubicBezTo>
                  <a:close/>
                </a:path>
              </a:pathLst>
            </a:custGeom>
            <a:gradFill>
              <a:gsLst>
                <a:gs pos="0">
                  <a:srgbClr val="DADADA"/>
                </a:gs>
                <a:gs pos="100000">
                  <a:sysClr val="window" lastClr="FFFFFF"/>
                </a:gs>
              </a:gsLst>
              <a:lin ang="5400000" scaled="1"/>
            </a:gradFill>
            <a:ln w="28575" cap="flat">
              <a:gradFill>
                <a:gsLst>
                  <a:gs pos="0">
                    <a:sysClr val="window" lastClr="FFFFFF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228600" dir="5400000" algn="t" rotWithShape="0">
                <a:sysClr val="windowText" lastClr="000000">
                  <a:lumMod val="85000"/>
                  <a:lumOff val="15000"/>
                  <a:alpha val="28000"/>
                </a:sysClr>
              </a:outerShdw>
            </a:effectLst>
          </p:spPr>
          <p:txBody>
            <a:bodyPr/>
            <a:lstStyle/>
            <a:p>
              <a:pPr defTabSz="1218565" fontAlgn="auto">
                <a:defRPr/>
              </a:pPr>
              <a:endParaRPr lang="zh-CN" altLang="en-US" sz="2400" b="1" kern="0" noProof="1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endParaRPr>
            </a:p>
          </p:txBody>
        </p:sp>
        <p:sp>
          <p:nvSpPr>
            <p:cNvPr id="188" name="Freeform 17"/>
            <p:cNvSpPr/>
            <p:nvPr/>
          </p:nvSpPr>
          <p:spPr bwMode="auto">
            <a:xfrm>
              <a:off x="7752881" y="1987550"/>
              <a:ext cx="3527425" cy="2609850"/>
            </a:xfrm>
            <a:custGeom>
              <a:avLst/>
              <a:gdLst>
                <a:gd name="T0" fmla="*/ 346 w 939"/>
                <a:gd name="T1" fmla="*/ 695 h 695"/>
                <a:gd name="T2" fmla="*/ 340 w 939"/>
                <a:gd name="T3" fmla="*/ 695 h 695"/>
                <a:gd name="T4" fmla="*/ 340 w 939"/>
                <a:gd name="T5" fmla="*/ 695 h 695"/>
                <a:gd name="T6" fmla="*/ 333 w 939"/>
                <a:gd name="T7" fmla="*/ 695 h 695"/>
                <a:gd name="T8" fmla="*/ 332 w 939"/>
                <a:gd name="T9" fmla="*/ 695 h 695"/>
                <a:gd name="T10" fmla="*/ 0 w 939"/>
                <a:gd name="T11" fmla="*/ 348 h 695"/>
                <a:gd name="T12" fmla="*/ 332 w 939"/>
                <a:gd name="T13" fmla="*/ 1 h 695"/>
                <a:gd name="T14" fmla="*/ 333 w 939"/>
                <a:gd name="T15" fmla="*/ 1 h 695"/>
                <a:gd name="T16" fmla="*/ 339 w 939"/>
                <a:gd name="T17" fmla="*/ 0 h 695"/>
                <a:gd name="T18" fmla="*/ 340 w 939"/>
                <a:gd name="T19" fmla="*/ 0 h 695"/>
                <a:gd name="T20" fmla="*/ 346 w 939"/>
                <a:gd name="T21" fmla="*/ 0 h 695"/>
                <a:gd name="T22" fmla="*/ 349 w 939"/>
                <a:gd name="T23" fmla="*/ 0 h 695"/>
                <a:gd name="T24" fmla="*/ 358 w 939"/>
                <a:gd name="T25" fmla="*/ 0 h 695"/>
                <a:gd name="T26" fmla="*/ 360 w 939"/>
                <a:gd name="T27" fmla="*/ 1 h 695"/>
                <a:gd name="T28" fmla="*/ 794 w 939"/>
                <a:gd name="T29" fmla="*/ 190 h 695"/>
                <a:gd name="T30" fmla="*/ 939 w 939"/>
                <a:gd name="T31" fmla="*/ 348 h 695"/>
                <a:gd name="T32" fmla="*/ 794 w 939"/>
                <a:gd name="T33" fmla="*/ 505 h 695"/>
                <a:gd name="T34" fmla="*/ 360 w 939"/>
                <a:gd name="T35" fmla="*/ 695 h 695"/>
                <a:gd name="T36" fmla="*/ 358 w 939"/>
                <a:gd name="T37" fmla="*/ 695 h 695"/>
                <a:gd name="T38" fmla="*/ 348 w 939"/>
                <a:gd name="T39" fmla="*/ 695 h 695"/>
                <a:gd name="T40" fmla="*/ 346 w 939"/>
                <a:gd name="T41" fmla="*/ 695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39" h="695">
                  <a:moveTo>
                    <a:pt x="346" y="695"/>
                  </a:moveTo>
                  <a:cubicBezTo>
                    <a:pt x="344" y="695"/>
                    <a:pt x="342" y="695"/>
                    <a:pt x="340" y="695"/>
                  </a:cubicBezTo>
                  <a:cubicBezTo>
                    <a:pt x="340" y="695"/>
                    <a:pt x="340" y="695"/>
                    <a:pt x="340" y="695"/>
                  </a:cubicBezTo>
                  <a:cubicBezTo>
                    <a:pt x="338" y="695"/>
                    <a:pt x="336" y="695"/>
                    <a:pt x="333" y="695"/>
                  </a:cubicBezTo>
                  <a:cubicBezTo>
                    <a:pt x="332" y="695"/>
                    <a:pt x="332" y="695"/>
                    <a:pt x="332" y="695"/>
                  </a:cubicBezTo>
                  <a:cubicBezTo>
                    <a:pt x="146" y="686"/>
                    <a:pt x="0" y="534"/>
                    <a:pt x="0" y="348"/>
                  </a:cubicBezTo>
                  <a:cubicBezTo>
                    <a:pt x="0" y="161"/>
                    <a:pt x="146" y="9"/>
                    <a:pt x="332" y="1"/>
                  </a:cubicBezTo>
                  <a:cubicBezTo>
                    <a:pt x="333" y="1"/>
                    <a:pt x="333" y="1"/>
                    <a:pt x="333" y="1"/>
                  </a:cubicBezTo>
                  <a:cubicBezTo>
                    <a:pt x="335" y="1"/>
                    <a:pt x="337" y="0"/>
                    <a:pt x="339" y="0"/>
                  </a:cubicBezTo>
                  <a:cubicBezTo>
                    <a:pt x="340" y="0"/>
                    <a:pt x="340" y="0"/>
                    <a:pt x="340" y="0"/>
                  </a:cubicBezTo>
                  <a:cubicBezTo>
                    <a:pt x="342" y="0"/>
                    <a:pt x="344" y="0"/>
                    <a:pt x="346" y="0"/>
                  </a:cubicBezTo>
                  <a:cubicBezTo>
                    <a:pt x="349" y="0"/>
                    <a:pt x="349" y="0"/>
                    <a:pt x="349" y="0"/>
                  </a:cubicBezTo>
                  <a:cubicBezTo>
                    <a:pt x="352" y="0"/>
                    <a:pt x="355" y="0"/>
                    <a:pt x="358" y="0"/>
                  </a:cubicBezTo>
                  <a:cubicBezTo>
                    <a:pt x="360" y="1"/>
                    <a:pt x="360" y="1"/>
                    <a:pt x="360" y="1"/>
                  </a:cubicBezTo>
                  <a:cubicBezTo>
                    <a:pt x="510" y="4"/>
                    <a:pt x="656" y="68"/>
                    <a:pt x="794" y="190"/>
                  </a:cubicBezTo>
                  <a:cubicBezTo>
                    <a:pt x="862" y="251"/>
                    <a:pt x="912" y="312"/>
                    <a:pt x="939" y="348"/>
                  </a:cubicBezTo>
                  <a:cubicBezTo>
                    <a:pt x="912" y="384"/>
                    <a:pt x="862" y="445"/>
                    <a:pt x="794" y="505"/>
                  </a:cubicBezTo>
                  <a:cubicBezTo>
                    <a:pt x="656" y="628"/>
                    <a:pt x="510" y="692"/>
                    <a:pt x="360" y="695"/>
                  </a:cubicBezTo>
                  <a:cubicBezTo>
                    <a:pt x="358" y="695"/>
                    <a:pt x="358" y="695"/>
                    <a:pt x="358" y="695"/>
                  </a:cubicBezTo>
                  <a:cubicBezTo>
                    <a:pt x="355" y="695"/>
                    <a:pt x="352" y="695"/>
                    <a:pt x="348" y="695"/>
                  </a:cubicBezTo>
                  <a:cubicBezTo>
                    <a:pt x="347" y="695"/>
                    <a:pt x="347" y="695"/>
                    <a:pt x="346" y="695"/>
                  </a:cubicBezTo>
                  <a:close/>
                </a:path>
              </a:pathLst>
            </a:custGeom>
            <a:gradFill>
              <a:gsLst>
                <a:gs pos="0">
                  <a:srgbClr val="DADADA"/>
                </a:gs>
                <a:gs pos="100000">
                  <a:sysClr val="window" lastClr="FFFFFF"/>
                </a:gs>
              </a:gsLst>
              <a:lin ang="5400000" scaled="1"/>
            </a:gradFill>
            <a:ln w="28575" cap="flat">
              <a:gradFill>
                <a:gsLst>
                  <a:gs pos="0">
                    <a:sysClr val="window" lastClr="FFFFFF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228600" dir="5400000" algn="t" rotWithShape="0">
                <a:sysClr val="windowText" lastClr="000000">
                  <a:lumMod val="85000"/>
                  <a:lumOff val="15000"/>
                  <a:alpha val="28000"/>
                </a:sysClr>
              </a:outerShdw>
            </a:effectLst>
          </p:spPr>
          <p:txBody>
            <a:bodyPr/>
            <a:lstStyle/>
            <a:p>
              <a:pPr defTabSz="1218565" fontAlgn="auto">
                <a:defRPr/>
              </a:pPr>
              <a:endParaRPr lang="zh-CN" altLang="en-US" sz="2400" b="1" kern="0" noProof="1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endParaRPr>
            </a:p>
          </p:txBody>
        </p:sp>
      </p:grpSp>
      <p:sp>
        <p:nvSpPr>
          <p:cNvPr id="189" name="文本框 808"/>
          <p:cNvSpPr txBox="1">
            <a:spLocks noChangeArrowheads="1"/>
          </p:cNvSpPr>
          <p:nvPr/>
        </p:nvSpPr>
        <p:spPr bwMode="auto">
          <a:xfrm>
            <a:off x="381053" y="415357"/>
            <a:ext cx="1022221" cy="58475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14" tIns="45708" rIns="91414" bIns="45708">
            <a:spAutoFit/>
          </a:bodyPr>
          <a:lstStyle/>
          <a:p>
            <a:pPr algn="ctr" defTabSz="1219200"/>
            <a:r>
              <a:rPr lang="en-US" altLang="zh-CN" sz="3200" b="1" dirty="0" smtClean="0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rPr>
              <a:t>21</a:t>
            </a:r>
            <a:endParaRPr lang="zh-CN" altLang="en-US" sz="3200" b="1" dirty="0">
              <a:solidFill>
                <a:srgbClr val="C00000"/>
              </a:solidFill>
              <a:latin typeface="思源黑体 CN Regular" pitchFamily="34" charset="-122"/>
              <a:ea typeface="思源黑体 CN Regular" pitchFamily="34" charset="-122"/>
            </a:endParaRPr>
          </a:p>
        </p:txBody>
      </p:sp>
      <p:sp>
        <p:nvSpPr>
          <p:cNvPr id="190" name="圆角矩形 189"/>
          <p:cNvSpPr/>
          <p:nvPr/>
        </p:nvSpPr>
        <p:spPr>
          <a:xfrm>
            <a:off x="1611577" y="1857364"/>
            <a:ext cx="5218792" cy="4558415"/>
          </a:xfrm>
          <a:prstGeom prst="roundRect">
            <a:avLst>
              <a:gd name="adj" fmla="val 4670"/>
            </a:avLst>
          </a:prstGeom>
          <a:solidFill>
            <a:srgbClr val="C00000"/>
          </a:solidFill>
          <a:ln w="22225">
            <a:gradFill flip="none" rotWithShape="1">
              <a:gsLst>
                <a:gs pos="0">
                  <a:schemeClr val="bg1">
                    <a:lumMod val="65000"/>
                  </a:schemeClr>
                </a:gs>
                <a:gs pos="100000">
                  <a:schemeClr val="tx1">
                    <a:lumMod val="85000"/>
                    <a:lumOff val="15000"/>
                  </a:schemeClr>
                </a:gs>
              </a:gsLst>
              <a:lin ang="2700000" scaled="1"/>
              <a:tileRect/>
            </a:gradFill>
          </a:ln>
          <a:effectLst>
            <a:outerShdw blurRad="1397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2" name="圆角矩形 191"/>
          <p:cNvSpPr/>
          <p:nvPr/>
        </p:nvSpPr>
        <p:spPr>
          <a:xfrm>
            <a:off x="2023240" y="2571744"/>
            <a:ext cx="4429156" cy="3499263"/>
          </a:xfrm>
          <a:prstGeom prst="roundRect">
            <a:avLst>
              <a:gd name="adj" fmla="val 3438"/>
            </a:avLst>
          </a:prstGeom>
          <a:blipFill dpi="0" rotWithShape="1">
            <a:blip r:embed="rId3" cstate="print"/>
            <a:srcRect/>
            <a:tile tx="-19050" ty="0" sx="100000" sy="100000" flip="none" algn="ctr"/>
          </a:blipFill>
          <a:ln w="25400">
            <a:noFill/>
          </a:ln>
          <a:effectLst>
            <a:outerShdw blurRad="177800" dist="889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4" name="TextBox 193"/>
          <p:cNvSpPr txBox="1"/>
          <p:nvPr/>
        </p:nvSpPr>
        <p:spPr>
          <a:xfrm>
            <a:off x="1666050" y="1928802"/>
            <a:ext cx="5000660" cy="615541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pPr algn="ctr"/>
            <a:r>
              <a:rPr lang="zh-CN" altLang="en-US" sz="3200" b="1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小故事</a:t>
            </a:r>
            <a:endParaRPr lang="zh-CN" altLang="en-US" sz="3200" b="1" dirty="0" smtClean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195" name="TextBox 194"/>
          <p:cNvSpPr txBox="1"/>
          <p:nvPr/>
        </p:nvSpPr>
        <p:spPr>
          <a:xfrm>
            <a:off x="2237554" y="2870531"/>
            <a:ext cx="3857652" cy="2844485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 smtClean="0">
                <a:latin typeface="思源黑体 CN Bold" pitchFamily="34" charset="-122"/>
                <a:ea typeface="思源黑体 CN Bold" pitchFamily="34" charset="-122"/>
              </a:rPr>
              <a:t>英国一艘船</a:t>
            </a:r>
            <a:r>
              <a:rPr lang="en-US" altLang="zh-CN" sz="2000" dirty="0" smtClean="0">
                <a:latin typeface="思源黑体 CN Bold" pitchFamily="34" charset="-122"/>
                <a:ea typeface="思源黑体 CN Bold" pitchFamily="34" charset="-122"/>
              </a:rPr>
              <a:t>1894</a:t>
            </a:r>
            <a:r>
              <a:rPr lang="zh-CN" altLang="en-US" sz="2000" dirty="0" smtClean="0">
                <a:latin typeface="思源黑体 CN Bold" pitchFamily="34" charset="-122"/>
                <a:ea typeface="思源黑体 CN Bold" pitchFamily="34" charset="-122"/>
              </a:rPr>
              <a:t>年下水，在大西洋上曾</a:t>
            </a:r>
            <a:r>
              <a:rPr lang="en-US" altLang="zh-CN" sz="2000" dirty="0" smtClean="0">
                <a:latin typeface="思源黑体 CN Bold" pitchFamily="34" charset="-122"/>
                <a:ea typeface="思源黑体 CN Bold" pitchFamily="34" charset="-122"/>
              </a:rPr>
              <a:t>138</a:t>
            </a:r>
            <a:r>
              <a:rPr lang="zh-CN" altLang="en-US" sz="2000" dirty="0" smtClean="0">
                <a:latin typeface="思源黑体 CN Bold" pitchFamily="34" charset="-122"/>
                <a:ea typeface="思源黑体 CN Bold" pitchFamily="34" charset="-122"/>
              </a:rPr>
              <a:t>次遭遇冰山，</a:t>
            </a:r>
            <a:r>
              <a:rPr lang="en-US" altLang="zh-CN" sz="2000" dirty="0" smtClean="0">
                <a:latin typeface="思源黑体 CN Bold" pitchFamily="34" charset="-122"/>
                <a:ea typeface="思源黑体 CN Bold" pitchFamily="34" charset="-122"/>
              </a:rPr>
              <a:t>116</a:t>
            </a:r>
            <a:r>
              <a:rPr lang="zh-CN" altLang="en-US" sz="2000" dirty="0" smtClean="0">
                <a:latin typeface="思源黑体 CN Bold" pitchFamily="34" charset="-122"/>
                <a:ea typeface="思源黑体 CN Bold" pitchFamily="34" charset="-122"/>
              </a:rPr>
              <a:t>次触礁，</a:t>
            </a:r>
            <a:r>
              <a:rPr lang="en-US" altLang="zh-CN" sz="2000" dirty="0" smtClean="0">
                <a:latin typeface="思源黑体 CN Bold" pitchFamily="34" charset="-122"/>
                <a:ea typeface="思源黑体 CN Bold" pitchFamily="34" charset="-122"/>
              </a:rPr>
              <a:t>13</a:t>
            </a:r>
            <a:r>
              <a:rPr lang="zh-CN" altLang="en-US" sz="2000" dirty="0" smtClean="0">
                <a:latin typeface="思源黑体 CN Bold" pitchFamily="34" charset="-122"/>
                <a:ea typeface="思源黑体 CN Bold" pitchFamily="34" charset="-122"/>
              </a:rPr>
              <a:t>次起火，</a:t>
            </a:r>
            <a:r>
              <a:rPr lang="en-US" altLang="zh-CN" sz="2000" dirty="0" smtClean="0">
                <a:latin typeface="思源黑体 CN Bold" pitchFamily="34" charset="-122"/>
                <a:ea typeface="思源黑体 CN Bold" pitchFamily="34" charset="-122"/>
              </a:rPr>
              <a:t>207</a:t>
            </a:r>
            <a:r>
              <a:rPr lang="zh-CN" altLang="en-US" sz="2000" dirty="0" smtClean="0">
                <a:latin typeface="思源黑体 CN Bold" pitchFamily="34" charset="-122"/>
                <a:ea typeface="思源黑体 CN Bold" pitchFamily="34" charset="-122"/>
              </a:rPr>
              <a:t>次被风暴扭断桅杆，然而它从没有沉没过，它使我们知道：在大海上航行的船，没有不带伤的</a:t>
            </a:r>
            <a:endParaRPr lang="zh-CN" altLang="en-US" sz="2000" dirty="0">
              <a:latin typeface="思源黑体 CN Bold" pitchFamily="34" charset="-122"/>
              <a:ea typeface="思源黑体 CN Bold" pitchFamily="34" charset="-122"/>
            </a:endParaRPr>
          </a:p>
        </p:txBody>
      </p:sp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8214" y="2000240"/>
            <a:ext cx="3929090" cy="42148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 advTm="8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mp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21600000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2" presetClass="entr" presetSubtype="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0" grpId="0" animBg="1"/>
      <p:bldP spid="192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084" name="图片 64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6095206" y="1457348"/>
            <a:ext cx="4540102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" name="文本框 14"/>
          <p:cNvSpPr txBox="1">
            <a:spLocks noChangeArrowheads="1"/>
          </p:cNvSpPr>
          <p:nvPr/>
        </p:nvSpPr>
        <p:spPr bwMode="auto">
          <a:xfrm>
            <a:off x="6553861" y="2485964"/>
            <a:ext cx="3412073" cy="55559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38" tIns="45719" rIns="91438" bIns="45719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700" b="1" dirty="0" smtClean="0">
                <a:latin typeface="思源黑体 CN Regular" pitchFamily="34" charset="-122"/>
                <a:ea typeface="思源黑体 CN Regular" pitchFamily="34" charset="-122"/>
              </a:rPr>
              <a:t>做更好的自己</a:t>
            </a:r>
            <a:endParaRPr lang="zh-CN" altLang="en-US" sz="2700" b="1" dirty="0">
              <a:latin typeface="思源黑体 CN Regular" pitchFamily="34" charset="-122"/>
              <a:ea typeface="思源黑体 CN Regular" pitchFamily="3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738147" y="3143248"/>
            <a:ext cx="3214711" cy="2280805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 smtClean="0">
                <a:latin typeface="思源黑体 CN Bold" pitchFamily="34" charset="-122"/>
                <a:ea typeface="思源黑体 CN Bold" pitchFamily="34" charset="-122"/>
              </a:rPr>
              <a:t>人生就是一个不断受伤又不断痊愈的过程，受伤能使人变得更坚强</a:t>
            </a:r>
            <a:endParaRPr lang="zh-CN" altLang="en-US" sz="2400" dirty="0">
              <a:latin typeface="思源黑体 CN Bold" pitchFamily="34" charset="-122"/>
              <a:ea typeface="思源黑体 CN Bold" pitchFamily="34" charset="-122"/>
            </a:endParaRPr>
          </a:p>
        </p:txBody>
      </p:sp>
      <p:grpSp>
        <p:nvGrpSpPr>
          <p:cNvPr id="2" name="组合 121"/>
          <p:cNvGrpSpPr/>
          <p:nvPr/>
        </p:nvGrpSpPr>
        <p:grpSpPr>
          <a:xfrm>
            <a:off x="863488" y="321008"/>
            <a:ext cx="10375254" cy="1007767"/>
            <a:chOff x="4555084" y="1092328"/>
            <a:chExt cx="7537939" cy="1150809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>
              <a:off x="4926460" y="2041830"/>
              <a:ext cx="3646270" cy="201307"/>
            </a:xfrm>
            <a:prstGeom prst="rect">
              <a:avLst/>
            </a:prstGeom>
          </p:spPr>
        </p:pic>
        <p:grpSp>
          <p:nvGrpSpPr>
            <p:cNvPr id="3" name="组合 123"/>
            <p:cNvGrpSpPr/>
            <p:nvPr/>
          </p:nvGrpSpPr>
          <p:grpSpPr>
            <a:xfrm>
              <a:off x="4555084" y="1092328"/>
              <a:ext cx="7537939" cy="974451"/>
              <a:chOff x="4555084" y="1092328"/>
              <a:chExt cx="7537939" cy="974451"/>
            </a:xfrm>
          </p:grpSpPr>
          <p:pic>
            <p:nvPicPr>
              <p:cNvPr id="25" name="图片 24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66000"/>
                        </a14:imgEffect>
                      </a14:imgLayer>
                    </a14:imgProps>
                  </a:ext>
                </a:extLst>
              </a:blip>
              <a:srcRect t="76775"/>
              <a:stretch>
                <a:fillRect/>
              </a:stretch>
            </p:blipFill>
            <p:spPr>
              <a:xfrm rot="16200000">
                <a:off x="8600149" y="1414521"/>
                <a:ext cx="958122" cy="346394"/>
              </a:xfrm>
              <a:prstGeom prst="rect">
                <a:avLst/>
              </a:prstGeom>
            </p:spPr>
          </p:pic>
          <p:sp>
            <p:nvSpPr>
              <p:cNvPr id="26" name="圆角矩形 25"/>
              <p:cNvSpPr/>
              <p:nvPr/>
            </p:nvSpPr>
            <p:spPr>
              <a:xfrm>
                <a:off x="4555084" y="1092328"/>
                <a:ext cx="7537939" cy="924163"/>
              </a:xfrm>
              <a:prstGeom prst="roundRect">
                <a:avLst>
                  <a:gd name="adj" fmla="val 9218"/>
                </a:avLst>
              </a:prstGeom>
              <a:solidFill>
                <a:srgbClr val="C00000"/>
              </a:solidFill>
              <a:ln>
                <a:noFill/>
              </a:ln>
              <a:effectLst>
                <a:outerShdw blurRad="76200" dist="38100" dir="2700000" algn="tl" rotWithShape="0">
                  <a:prstClr val="black">
                    <a:alpha val="1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bg1"/>
                  </a:solidFill>
                  <a:ea typeface="思源黑体 CN Regular" pitchFamily="34" charset="-122"/>
                </a:endParaRPr>
              </a:p>
            </p:txBody>
          </p:sp>
        </p:grpSp>
      </p:grpSp>
      <p:sp>
        <p:nvSpPr>
          <p:cNvPr id="27" name="矩形 26"/>
          <p:cNvSpPr/>
          <p:nvPr/>
        </p:nvSpPr>
        <p:spPr>
          <a:xfrm>
            <a:off x="1594612" y="538443"/>
            <a:ext cx="94298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虽然屡遭挫折，却能够坚强地百折不挠地挺住，这就是成功的秘密</a:t>
            </a:r>
            <a:endParaRPr lang="zh-CN" altLang="en-US" sz="2400" dirty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grpSp>
        <p:nvGrpSpPr>
          <p:cNvPr id="4" name="组合 797"/>
          <p:cNvGrpSpPr/>
          <p:nvPr/>
        </p:nvGrpSpPr>
        <p:grpSpPr bwMode="auto">
          <a:xfrm>
            <a:off x="308728" y="214290"/>
            <a:ext cx="1308860" cy="1008080"/>
            <a:chOff x="7502850" y="1762125"/>
            <a:chExt cx="4027488" cy="3060700"/>
          </a:xfrm>
        </p:grpSpPr>
        <p:sp>
          <p:nvSpPr>
            <p:cNvPr id="29" name="Freeform 10"/>
            <p:cNvSpPr/>
            <p:nvPr/>
          </p:nvSpPr>
          <p:spPr bwMode="auto">
            <a:xfrm>
              <a:off x="7502850" y="1762125"/>
              <a:ext cx="4027488" cy="3060700"/>
            </a:xfrm>
            <a:custGeom>
              <a:avLst/>
              <a:gdLst>
                <a:gd name="T0" fmla="*/ 421 w 1072"/>
                <a:gd name="T1" fmla="*/ 1 h 815"/>
                <a:gd name="T2" fmla="*/ 407 w 1072"/>
                <a:gd name="T3" fmla="*/ 0 h 815"/>
                <a:gd name="T4" fmla="*/ 398 w 1072"/>
                <a:gd name="T5" fmla="*/ 1 h 815"/>
                <a:gd name="T6" fmla="*/ 389 w 1072"/>
                <a:gd name="T7" fmla="*/ 1 h 815"/>
                <a:gd name="T8" fmla="*/ 0 w 1072"/>
                <a:gd name="T9" fmla="*/ 408 h 815"/>
                <a:gd name="T10" fmla="*/ 389 w 1072"/>
                <a:gd name="T11" fmla="*/ 815 h 815"/>
                <a:gd name="T12" fmla="*/ 398 w 1072"/>
                <a:gd name="T13" fmla="*/ 815 h 815"/>
                <a:gd name="T14" fmla="*/ 407 w 1072"/>
                <a:gd name="T15" fmla="*/ 815 h 815"/>
                <a:gd name="T16" fmla="*/ 421 w 1072"/>
                <a:gd name="T17" fmla="*/ 815 h 815"/>
                <a:gd name="T18" fmla="*/ 1072 w 1072"/>
                <a:gd name="T19" fmla="*/ 408 h 815"/>
                <a:gd name="T20" fmla="*/ 421 w 1072"/>
                <a:gd name="T21" fmla="*/ 1 h 8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72" h="815">
                  <a:moveTo>
                    <a:pt x="421" y="1"/>
                  </a:moveTo>
                  <a:cubicBezTo>
                    <a:pt x="416" y="0"/>
                    <a:pt x="412" y="0"/>
                    <a:pt x="407" y="0"/>
                  </a:cubicBezTo>
                  <a:cubicBezTo>
                    <a:pt x="404" y="0"/>
                    <a:pt x="401" y="0"/>
                    <a:pt x="398" y="1"/>
                  </a:cubicBezTo>
                  <a:cubicBezTo>
                    <a:pt x="395" y="1"/>
                    <a:pt x="392" y="1"/>
                    <a:pt x="389" y="1"/>
                  </a:cubicBezTo>
                  <a:cubicBezTo>
                    <a:pt x="173" y="11"/>
                    <a:pt x="0" y="189"/>
                    <a:pt x="0" y="408"/>
                  </a:cubicBezTo>
                  <a:cubicBezTo>
                    <a:pt x="0" y="627"/>
                    <a:pt x="173" y="805"/>
                    <a:pt x="389" y="815"/>
                  </a:cubicBezTo>
                  <a:cubicBezTo>
                    <a:pt x="392" y="815"/>
                    <a:pt x="395" y="815"/>
                    <a:pt x="398" y="815"/>
                  </a:cubicBezTo>
                  <a:cubicBezTo>
                    <a:pt x="401" y="815"/>
                    <a:pt x="404" y="815"/>
                    <a:pt x="407" y="815"/>
                  </a:cubicBezTo>
                  <a:cubicBezTo>
                    <a:pt x="412" y="815"/>
                    <a:pt x="416" y="815"/>
                    <a:pt x="421" y="815"/>
                  </a:cubicBezTo>
                  <a:cubicBezTo>
                    <a:pt x="821" y="806"/>
                    <a:pt x="1072" y="408"/>
                    <a:pt x="1072" y="408"/>
                  </a:cubicBezTo>
                  <a:cubicBezTo>
                    <a:pt x="1072" y="408"/>
                    <a:pt x="821" y="9"/>
                    <a:pt x="421" y="1"/>
                  </a:cubicBezTo>
                  <a:close/>
                </a:path>
              </a:pathLst>
            </a:custGeom>
            <a:gradFill>
              <a:gsLst>
                <a:gs pos="0">
                  <a:srgbClr val="DADADA"/>
                </a:gs>
                <a:gs pos="100000">
                  <a:sysClr val="window" lastClr="FFFFFF"/>
                </a:gs>
              </a:gsLst>
              <a:lin ang="5400000" scaled="1"/>
            </a:gradFill>
            <a:ln w="28575" cap="flat">
              <a:gradFill>
                <a:gsLst>
                  <a:gs pos="0">
                    <a:sysClr val="window" lastClr="FFFFFF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228600" dir="5400000" algn="t" rotWithShape="0">
                <a:sysClr val="windowText" lastClr="000000">
                  <a:lumMod val="85000"/>
                  <a:lumOff val="15000"/>
                  <a:alpha val="28000"/>
                </a:sysClr>
              </a:outerShdw>
            </a:effectLst>
          </p:spPr>
          <p:txBody>
            <a:bodyPr/>
            <a:lstStyle/>
            <a:p>
              <a:pPr defTabSz="1218565" fontAlgn="auto">
                <a:defRPr/>
              </a:pPr>
              <a:endParaRPr lang="zh-CN" altLang="en-US" sz="2400" b="1" kern="0" noProof="1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endParaRPr>
            </a:p>
          </p:txBody>
        </p:sp>
        <p:sp>
          <p:nvSpPr>
            <p:cNvPr id="30" name="Freeform 17"/>
            <p:cNvSpPr/>
            <p:nvPr/>
          </p:nvSpPr>
          <p:spPr bwMode="auto">
            <a:xfrm>
              <a:off x="7752881" y="1987550"/>
              <a:ext cx="3527425" cy="2609850"/>
            </a:xfrm>
            <a:custGeom>
              <a:avLst/>
              <a:gdLst>
                <a:gd name="T0" fmla="*/ 346 w 939"/>
                <a:gd name="T1" fmla="*/ 695 h 695"/>
                <a:gd name="T2" fmla="*/ 340 w 939"/>
                <a:gd name="T3" fmla="*/ 695 h 695"/>
                <a:gd name="T4" fmla="*/ 340 w 939"/>
                <a:gd name="T5" fmla="*/ 695 h 695"/>
                <a:gd name="T6" fmla="*/ 333 w 939"/>
                <a:gd name="T7" fmla="*/ 695 h 695"/>
                <a:gd name="T8" fmla="*/ 332 w 939"/>
                <a:gd name="T9" fmla="*/ 695 h 695"/>
                <a:gd name="T10" fmla="*/ 0 w 939"/>
                <a:gd name="T11" fmla="*/ 348 h 695"/>
                <a:gd name="T12" fmla="*/ 332 w 939"/>
                <a:gd name="T13" fmla="*/ 1 h 695"/>
                <a:gd name="T14" fmla="*/ 333 w 939"/>
                <a:gd name="T15" fmla="*/ 1 h 695"/>
                <a:gd name="T16" fmla="*/ 339 w 939"/>
                <a:gd name="T17" fmla="*/ 0 h 695"/>
                <a:gd name="T18" fmla="*/ 340 w 939"/>
                <a:gd name="T19" fmla="*/ 0 h 695"/>
                <a:gd name="T20" fmla="*/ 346 w 939"/>
                <a:gd name="T21" fmla="*/ 0 h 695"/>
                <a:gd name="T22" fmla="*/ 349 w 939"/>
                <a:gd name="T23" fmla="*/ 0 h 695"/>
                <a:gd name="T24" fmla="*/ 358 w 939"/>
                <a:gd name="T25" fmla="*/ 0 h 695"/>
                <a:gd name="T26" fmla="*/ 360 w 939"/>
                <a:gd name="T27" fmla="*/ 1 h 695"/>
                <a:gd name="T28" fmla="*/ 794 w 939"/>
                <a:gd name="T29" fmla="*/ 190 h 695"/>
                <a:gd name="T30" fmla="*/ 939 w 939"/>
                <a:gd name="T31" fmla="*/ 348 h 695"/>
                <a:gd name="T32" fmla="*/ 794 w 939"/>
                <a:gd name="T33" fmla="*/ 505 h 695"/>
                <a:gd name="T34" fmla="*/ 360 w 939"/>
                <a:gd name="T35" fmla="*/ 695 h 695"/>
                <a:gd name="T36" fmla="*/ 358 w 939"/>
                <a:gd name="T37" fmla="*/ 695 h 695"/>
                <a:gd name="T38" fmla="*/ 348 w 939"/>
                <a:gd name="T39" fmla="*/ 695 h 695"/>
                <a:gd name="T40" fmla="*/ 346 w 939"/>
                <a:gd name="T41" fmla="*/ 695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39" h="695">
                  <a:moveTo>
                    <a:pt x="346" y="695"/>
                  </a:moveTo>
                  <a:cubicBezTo>
                    <a:pt x="344" y="695"/>
                    <a:pt x="342" y="695"/>
                    <a:pt x="340" y="695"/>
                  </a:cubicBezTo>
                  <a:cubicBezTo>
                    <a:pt x="340" y="695"/>
                    <a:pt x="340" y="695"/>
                    <a:pt x="340" y="695"/>
                  </a:cubicBezTo>
                  <a:cubicBezTo>
                    <a:pt x="338" y="695"/>
                    <a:pt x="336" y="695"/>
                    <a:pt x="333" y="695"/>
                  </a:cubicBezTo>
                  <a:cubicBezTo>
                    <a:pt x="332" y="695"/>
                    <a:pt x="332" y="695"/>
                    <a:pt x="332" y="695"/>
                  </a:cubicBezTo>
                  <a:cubicBezTo>
                    <a:pt x="146" y="686"/>
                    <a:pt x="0" y="534"/>
                    <a:pt x="0" y="348"/>
                  </a:cubicBezTo>
                  <a:cubicBezTo>
                    <a:pt x="0" y="161"/>
                    <a:pt x="146" y="9"/>
                    <a:pt x="332" y="1"/>
                  </a:cubicBezTo>
                  <a:cubicBezTo>
                    <a:pt x="333" y="1"/>
                    <a:pt x="333" y="1"/>
                    <a:pt x="333" y="1"/>
                  </a:cubicBezTo>
                  <a:cubicBezTo>
                    <a:pt x="335" y="1"/>
                    <a:pt x="337" y="0"/>
                    <a:pt x="339" y="0"/>
                  </a:cubicBezTo>
                  <a:cubicBezTo>
                    <a:pt x="340" y="0"/>
                    <a:pt x="340" y="0"/>
                    <a:pt x="340" y="0"/>
                  </a:cubicBezTo>
                  <a:cubicBezTo>
                    <a:pt x="342" y="0"/>
                    <a:pt x="344" y="0"/>
                    <a:pt x="346" y="0"/>
                  </a:cubicBezTo>
                  <a:cubicBezTo>
                    <a:pt x="349" y="0"/>
                    <a:pt x="349" y="0"/>
                    <a:pt x="349" y="0"/>
                  </a:cubicBezTo>
                  <a:cubicBezTo>
                    <a:pt x="352" y="0"/>
                    <a:pt x="355" y="0"/>
                    <a:pt x="358" y="0"/>
                  </a:cubicBezTo>
                  <a:cubicBezTo>
                    <a:pt x="360" y="1"/>
                    <a:pt x="360" y="1"/>
                    <a:pt x="360" y="1"/>
                  </a:cubicBezTo>
                  <a:cubicBezTo>
                    <a:pt x="510" y="4"/>
                    <a:pt x="656" y="68"/>
                    <a:pt x="794" y="190"/>
                  </a:cubicBezTo>
                  <a:cubicBezTo>
                    <a:pt x="862" y="251"/>
                    <a:pt x="912" y="312"/>
                    <a:pt x="939" y="348"/>
                  </a:cubicBezTo>
                  <a:cubicBezTo>
                    <a:pt x="912" y="384"/>
                    <a:pt x="862" y="445"/>
                    <a:pt x="794" y="505"/>
                  </a:cubicBezTo>
                  <a:cubicBezTo>
                    <a:pt x="656" y="628"/>
                    <a:pt x="510" y="692"/>
                    <a:pt x="360" y="695"/>
                  </a:cubicBezTo>
                  <a:cubicBezTo>
                    <a:pt x="358" y="695"/>
                    <a:pt x="358" y="695"/>
                    <a:pt x="358" y="695"/>
                  </a:cubicBezTo>
                  <a:cubicBezTo>
                    <a:pt x="355" y="695"/>
                    <a:pt x="352" y="695"/>
                    <a:pt x="348" y="695"/>
                  </a:cubicBezTo>
                  <a:cubicBezTo>
                    <a:pt x="347" y="695"/>
                    <a:pt x="347" y="695"/>
                    <a:pt x="346" y="695"/>
                  </a:cubicBezTo>
                  <a:close/>
                </a:path>
              </a:pathLst>
            </a:custGeom>
            <a:gradFill>
              <a:gsLst>
                <a:gs pos="0">
                  <a:srgbClr val="DADADA"/>
                </a:gs>
                <a:gs pos="100000">
                  <a:sysClr val="window" lastClr="FFFFFF"/>
                </a:gs>
              </a:gsLst>
              <a:lin ang="5400000" scaled="1"/>
            </a:gradFill>
            <a:ln w="28575" cap="flat">
              <a:gradFill>
                <a:gsLst>
                  <a:gs pos="0">
                    <a:sysClr val="window" lastClr="FFFFFF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228600" dir="5400000" algn="t" rotWithShape="0">
                <a:sysClr val="windowText" lastClr="000000">
                  <a:lumMod val="85000"/>
                  <a:lumOff val="15000"/>
                  <a:alpha val="28000"/>
                </a:sysClr>
              </a:outerShdw>
            </a:effectLst>
          </p:spPr>
          <p:txBody>
            <a:bodyPr/>
            <a:lstStyle/>
            <a:p>
              <a:pPr defTabSz="1218565" fontAlgn="auto">
                <a:defRPr/>
              </a:pPr>
              <a:endParaRPr lang="zh-CN" altLang="en-US" sz="2400" b="1" kern="0" noProof="1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endParaRPr>
            </a:p>
          </p:txBody>
        </p:sp>
      </p:grpSp>
      <p:sp>
        <p:nvSpPr>
          <p:cNvPr id="31" name="文本框 808"/>
          <p:cNvSpPr txBox="1">
            <a:spLocks noChangeArrowheads="1"/>
          </p:cNvSpPr>
          <p:nvPr/>
        </p:nvSpPr>
        <p:spPr bwMode="auto">
          <a:xfrm>
            <a:off x="381053" y="415357"/>
            <a:ext cx="1022221" cy="58475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14" tIns="45708" rIns="91414" bIns="45708">
            <a:spAutoFit/>
          </a:bodyPr>
          <a:lstStyle/>
          <a:p>
            <a:pPr algn="ctr" defTabSz="1219200"/>
            <a:r>
              <a:rPr lang="en-US" altLang="zh-CN" sz="3200" b="1" dirty="0" smtClean="0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rPr>
              <a:t>21</a:t>
            </a:r>
            <a:endParaRPr lang="zh-CN" altLang="en-US" sz="3200" b="1" dirty="0">
              <a:solidFill>
                <a:srgbClr val="C00000"/>
              </a:solidFill>
              <a:latin typeface="思源黑体 CN Regular" pitchFamily="34" charset="-122"/>
              <a:ea typeface="思源黑体 CN Regular" pitchFamily="34" charset="-122"/>
            </a:endParaRPr>
          </a:p>
        </p:txBody>
      </p:sp>
      <p:sp>
        <p:nvSpPr>
          <p:cNvPr id="15" name="Rectangle 18"/>
          <p:cNvSpPr/>
          <p:nvPr/>
        </p:nvSpPr>
        <p:spPr bwMode="auto">
          <a:xfrm>
            <a:off x="1951802" y="1714488"/>
            <a:ext cx="3658377" cy="4714908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45720" tIns="22860" rIns="45720" bIns="22860" numCol="1" rtlCol="0" anchor="t" anchorCtr="0" compatLnSpc="1"/>
          <a:lstStyle/>
          <a:p>
            <a:pPr defTabSz="457200"/>
            <a:endParaRPr lang="id-ID">
              <a:solidFill>
                <a:schemeClr val="bg1">
                  <a:lumMod val="95000"/>
                </a:schemeClr>
              </a:solidFill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椭圆 407"/>
          <p:cNvSpPr/>
          <p:nvPr/>
        </p:nvSpPr>
        <p:spPr>
          <a:xfrm>
            <a:off x="6978779" y="2904274"/>
            <a:ext cx="5408088" cy="5410201"/>
          </a:xfrm>
          <a:prstGeom prst="ellipse">
            <a:avLst/>
          </a:prstGeom>
          <a:noFill/>
          <a:ln w="127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9" name="椭圆 408"/>
          <p:cNvSpPr/>
          <p:nvPr/>
        </p:nvSpPr>
        <p:spPr>
          <a:xfrm>
            <a:off x="7751021" y="-185807"/>
            <a:ext cx="5408088" cy="5410201"/>
          </a:xfrm>
          <a:prstGeom prst="ellipse">
            <a:avLst/>
          </a:prstGeom>
          <a:noFill/>
          <a:ln w="127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410" name="椭圆 409"/>
          <p:cNvSpPr/>
          <p:nvPr/>
        </p:nvSpPr>
        <p:spPr>
          <a:xfrm>
            <a:off x="8149337" y="1413961"/>
            <a:ext cx="5408088" cy="5410201"/>
          </a:xfrm>
          <a:prstGeom prst="ellipse">
            <a:avLst/>
          </a:prstGeom>
          <a:noFill/>
          <a:ln w="127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411" name="椭圆 410"/>
          <p:cNvSpPr/>
          <p:nvPr/>
        </p:nvSpPr>
        <p:spPr>
          <a:xfrm>
            <a:off x="7264419" y="-1683568"/>
            <a:ext cx="5408088" cy="5410201"/>
          </a:xfrm>
          <a:prstGeom prst="ellipse">
            <a:avLst/>
          </a:prstGeom>
          <a:noFill/>
          <a:ln w="127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3" name="椭圆 412"/>
          <p:cNvSpPr/>
          <p:nvPr/>
        </p:nvSpPr>
        <p:spPr>
          <a:xfrm>
            <a:off x="7174906" y="1282017"/>
            <a:ext cx="274669" cy="274777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00000"/>
              </a:solidFill>
            </a:endParaRPr>
          </a:p>
        </p:txBody>
      </p:sp>
      <p:grpSp>
        <p:nvGrpSpPr>
          <p:cNvPr id="3" name="组合 416"/>
          <p:cNvGrpSpPr/>
          <p:nvPr/>
        </p:nvGrpSpPr>
        <p:grpSpPr>
          <a:xfrm>
            <a:off x="11484167" y="199171"/>
            <a:ext cx="623660" cy="623903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18" name="同心圆 41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C00000"/>
                </a:solidFill>
              </a:endParaRPr>
            </a:p>
          </p:txBody>
        </p:sp>
        <p:sp>
          <p:nvSpPr>
            <p:cNvPr id="419" name="椭圆 418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C00000"/>
                </a:solidFill>
              </a:endParaRPr>
            </a:p>
          </p:txBody>
        </p:sp>
      </p:grpSp>
      <p:grpSp>
        <p:nvGrpSpPr>
          <p:cNvPr id="4" name="组合 422"/>
          <p:cNvGrpSpPr/>
          <p:nvPr/>
        </p:nvGrpSpPr>
        <p:grpSpPr>
          <a:xfrm>
            <a:off x="8182623" y="404666"/>
            <a:ext cx="287807" cy="287919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424" name="同心圆 42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C00000"/>
                </a:solidFill>
              </a:endParaRPr>
            </a:p>
          </p:txBody>
        </p:sp>
        <p:sp>
          <p:nvSpPr>
            <p:cNvPr id="425" name="椭圆 424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C00000"/>
                </a:solidFill>
              </a:endParaRPr>
            </a:p>
          </p:txBody>
        </p:sp>
      </p:grpSp>
      <p:sp>
        <p:nvSpPr>
          <p:cNvPr id="426" name="椭圆 425"/>
          <p:cNvSpPr/>
          <p:nvPr/>
        </p:nvSpPr>
        <p:spPr>
          <a:xfrm>
            <a:off x="9294959" y="6288958"/>
            <a:ext cx="137335" cy="137389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00000"/>
              </a:solidFill>
            </a:endParaRPr>
          </a:p>
        </p:txBody>
      </p:sp>
      <p:grpSp>
        <p:nvGrpSpPr>
          <p:cNvPr id="5" name="组合 426"/>
          <p:cNvGrpSpPr/>
          <p:nvPr/>
        </p:nvGrpSpPr>
        <p:grpSpPr>
          <a:xfrm>
            <a:off x="9438484" y="4885408"/>
            <a:ext cx="279800" cy="279909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28" name="同心圆 42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C00000"/>
                </a:solidFill>
              </a:endParaRPr>
            </a:p>
          </p:txBody>
        </p:sp>
        <p:sp>
          <p:nvSpPr>
            <p:cNvPr id="429" name="椭圆 428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C00000"/>
                </a:solidFill>
              </a:endParaRPr>
            </a:p>
          </p:txBody>
        </p:sp>
      </p:grpSp>
      <p:grpSp>
        <p:nvGrpSpPr>
          <p:cNvPr id="6" name="组合 429"/>
          <p:cNvGrpSpPr/>
          <p:nvPr/>
        </p:nvGrpSpPr>
        <p:grpSpPr>
          <a:xfrm>
            <a:off x="10884975" y="1221758"/>
            <a:ext cx="394153" cy="394307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31" name="同心圆 43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C00000"/>
                </a:solidFill>
              </a:endParaRPr>
            </a:p>
          </p:txBody>
        </p:sp>
        <p:sp>
          <p:nvSpPr>
            <p:cNvPr id="432" name="椭圆 431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C00000"/>
                </a:solidFill>
              </a:endParaRPr>
            </a:p>
          </p:txBody>
        </p:sp>
      </p:grpSp>
      <p:sp>
        <p:nvSpPr>
          <p:cNvPr id="403" name="椭圆 402"/>
          <p:cNvSpPr/>
          <p:nvPr/>
        </p:nvSpPr>
        <p:spPr>
          <a:xfrm>
            <a:off x="10002334" y="2964809"/>
            <a:ext cx="1390652" cy="1391195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2" name="椭圆 1"/>
          <p:cNvSpPr/>
          <p:nvPr/>
        </p:nvSpPr>
        <p:spPr>
          <a:xfrm>
            <a:off x="6554776" y="1905187"/>
            <a:ext cx="3205819" cy="3207071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401" name="椭圆 400"/>
          <p:cNvSpPr/>
          <p:nvPr/>
        </p:nvSpPr>
        <p:spPr>
          <a:xfrm>
            <a:off x="8720757" y="421308"/>
            <a:ext cx="1854950" cy="1855674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402" name="椭圆 401"/>
          <p:cNvSpPr/>
          <p:nvPr/>
        </p:nvSpPr>
        <p:spPr>
          <a:xfrm>
            <a:off x="7797001" y="4686631"/>
            <a:ext cx="1273329" cy="1273827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00000"/>
              </a:solidFill>
            </a:endParaRPr>
          </a:p>
        </p:txBody>
      </p:sp>
      <p:grpSp>
        <p:nvGrpSpPr>
          <p:cNvPr id="7" name="组合 385"/>
          <p:cNvGrpSpPr/>
          <p:nvPr/>
        </p:nvGrpSpPr>
        <p:grpSpPr>
          <a:xfrm>
            <a:off x="5955297" y="3935558"/>
            <a:ext cx="1775721" cy="1776414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87" name="同心圆 38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C00000"/>
                </a:solidFill>
              </a:endParaRPr>
            </a:p>
          </p:txBody>
        </p:sp>
        <p:sp>
          <p:nvSpPr>
            <p:cNvPr id="388" name="椭圆 387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C00000"/>
                </a:solidFill>
              </a:endParaRPr>
            </a:p>
          </p:txBody>
        </p:sp>
      </p:grpSp>
      <p:grpSp>
        <p:nvGrpSpPr>
          <p:cNvPr id="8" name="组合 388"/>
          <p:cNvGrpSpPr/>
          <p:nvPr/>
        </p:nvGrpSpPr>
        <p:grpSpPr>
          <a:xfrm>
            <a:off x="9913246" y="2276982"/>
            <a:ext cx="1733892" cy="1734570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90" name="同心圆 38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C00000"/>
                </a:solidFill>
              </a:endParaRPr>
            </a:p>
          </p:txBody>
        </p:sp>
        <p:sp>
          <p:nvSpPr>
            <p:cNvPr id="391" name="椭圆 390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C00000"/>
                </a:solidFill>
              </a:endParaRPr>
            </a:p>
          </p:txBody>
        </p:sp>
      </p:grpSp>
      <p:grpSp>
        <p:nvGrpSpPr>
          <p:cNvPr id="9" name="组合 382"/>
          <p:cNvGrpSpPr/>
          <p:nvPr/>
        </p:nvGrpSpPr>
        <p:grpSpPr>
          <a:xfrm>
            <a:off x="7170194" y="1896611"/>
            <a:ext cx="2709206" cy="2710265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84" name="同心圆 38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C00000"/>
                </a:solidFill>
              </a:endParaRPr>
            </a:p>
          </p:txBody>
        </p:sp>
        <p:sp>
          <p:nvSpPr>
            <p:cNvPr id="385" name="椭圆 384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C00000"/>
                </a:solidFill>
              </a:endParaRPr>
            </a:p>
          </p:txBody>
        </p:sp>
      </p:grpSp>
      <p:grpSp>
        <p:nvGrpSpPr>
          <p:cNvPr id="10" name="组合 391"/>
          <p:cNvGrpSpPr/>
          <p:nvPr/>
        </p:nvGrpSpPr>
        <p:grpSpPr>
          <a:xfrm>
            <a:off x="9294958" y="1011302"/>
            <a:ext cx="1109967" cy="1110401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93" name="同心圆 39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C00000"/>
                </a:solidFill>
              </a:endParaRPr>
            </a:p>
          </p:txBody>
        </p:sp>
        <p:sp>
          <p:nvSpPr>
            <p:cNvPr id="394" name="椭圆 393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C00000"/>
                </a:solidFill>
              </a:endParaRPr>
            </a:p>
          </p:txBody>
        </p:sp>
      </p:grpSp>
      <p:grpSp>
        <p:nvGrpSpPr>
          <p:cNvPr id="11" name="组合 394"/>
          <p:cNvGrpSpPr/>
          <p:nvPr/>
        </p:nvGrpSpPr>
        <p:grpSpPr>
          <a:xfrm>
            <a:off x="7946692" y="4636661"/>
            <a:ext cx="1056902" cy="1057315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96" name="同心圆 39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C00000"/>
                </a:solidFill>
              </a:endParaRPr>
            </a:p>
          </p:txBody>
        </p:sp>
        <p:sp>
          <p:nvSpPr>
            <p:cNvPr id="397" name="椭圆 396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C00000"/>
                </a:solidFill>
              </a:endParaRPr>
            </a:p>
          </p:txBody>
        </p:sp>
      </p:grpSp>
      <p:grpSp>
        <p:nvGrpSpPr>
          <p:cNvPr id="12" name="组合 397"/>
          <p:cNvGrpSpPr/>
          <p:nvPr/>
        </p:nvGrpSpPr>
        <p:grpSpPr>
          <a:xfrm>
            <a:off x="6383302" y="2784266"/>
            <a:ext cx="572502" cy="572726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99" name="同心圆 39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C00000"/>
                </a:solidFill>
              </a:endParaRPr>
            </a:p>
          </p:txBody>
        </p:sp>
        <p:sp>
          <p:nvSpPr>
            <p:cNvPr id="400" name="椭圆 399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C00000"/>
                </a:solidFill>
              </a:endParaRPr>
            </a:p>
          </p:txBody>
        </p:sp>
      </p:grpSp>
      <p:sp>
        <p:nvSpPr>
          <p:cNvPr id="404" name="标题 4"/>
          <p:cNvSpPr txBox="1"/>
          <p:nvPr/>
        </p:nvSpPr>
        <p:spPr>
          <a:xfrm>
            <a:off x="7364833" y="2955516"/>
            <a:ext cx="2185408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6600" b="1" dirty="0" smtClean="0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rPr>
              <a:t>乐观</a:t>
            </a:r>
            <a:endParaRPr lang="zh-CN" altLang="en-US" sz="6600" b="1" dirty="0" smtClean="0">
              <a:solidFill>
                <a:srgbClr val="C00000"/>
              </a:solidFill>
              <a:latin typeface="思源黑体 CN Regular" pitchFamily="34" charset="-122"/>
              <a:ea typeface="思源黑体 CN Regular" pitchFamily="34" charset="-122"/>
            </a:endParaRPr>
          </a:p>
        </p:txBody>
      </p:sp>
      <p:sp>
        <p:nvSpPr>
          <p:cNvPr id="405" name="标题 4"/>
          <p:cNvSpPr txBox="1"/>
          <p:nvPr/>
        </p:nvSpPr>
        <p:spPr>
          <a:xfrm>
            <a:off x="9766181" y="2883508"/>
            <a:ext cx="2087416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5400" b="1" dirty="0" smtClean="0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rPr>
              <a:t>心态</a:t>
            </a:r>
            <a:endParaRPr lang="zh-CN" altLang="en-US" sz="5400" b="1" dirty="0" smtClean="0">
              <a:solidFill>
                <a:srgbClr val="C00000"/>
              </a:solidFill>
              <a:latin typeface="思源黑体 CN Regular" pitchFamily="34" charset="-122"/>
              <a:ea typeface="思源黑体 CN Regular" pitchFamily="34" charset="-122"/>
            </a:endParaRPr>
          </a:p>
        </p:txBody>
      </p:sp>
      <p:sp>
        <p:nvSpPr>
          <p:cNvPr id="406" name="标题 4"/>
          <p:cNvSpPr txBox="1"/>
          <p:nvPr/>
        </p:nvSpPr>
        <p:spPr>
          <a:xfrm>
            <a:off x="5709295" y="4653136"/>
            <a:ext cx="2185408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800" b="1" dirty="0" smtClean="0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rPr>
              <a:t>向上</a:t>
            </a:r>
            <a:endParaRPr lang="zh-CN" altLang="en-US" sz="4800" b="1" dirty="0" smtClean="0">
              <a:solidFill>
                <a:srgbClr val="C00000"/>
              </a:solidFill>
              <a:latin typeface="思源黑体 CN Regular" pitchFamily="34" charset="-122"/>
              <a:ea typeface="思源黑体 CN Regular" pitchFamily="34" charset="-122"/>
            </a:endParaRPr>
          </a:p>
        </p:txBody>
      </p:sp>
      <p:sp>
        <p:nvSpPr>
          <p:cNvPr id="407" name="标题 4"/>
          <p:cNvSpPr txBox="1"/>
          <p:nvPr/>
        </p:nvSpPr>
        <p:spPr>
          <a:xfrm>
            <a:off x="8732451" y="1299332"/>
            <a:ext cx="2185408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600" b="1" dirty="0" smtClean="0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</a:rPr>
              <a:t>积极</a:t>
            </a:r>
            <a:endParaRPr lang="zh-CN" altLang="en-US" sz="3600" b="1" dirty="0" smtClean="0">
              <a:solidFill>
                <a:srgbClr val="C00000"/>
              </a:solidFill>
              <a:latin typeface="思源黑体 CN Regular" pitchFamily="34" charset="-122"/>
              <a:ea typeface="思源黑体 CN Regular" pitchFamily="34" charset="-122"/>
            </a:endParaRPr>
          </a:p>
        </p:txBody>
      </p:sp>
      <p:grpSp>
        <p:nvGrpSpPr>
          <p:cNvPr id="13" name="组合 413"/>
          <p:cNvGrpSpPr/>
          <p:nvPr/>
        </p:nvGrpSpPr>
        <p:grpSpPr>
          <a:xfrm>
            <a:off x="10002334" y="3996398"/>
            <a:ext cx="300943" cy="301060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415" name="同心圆 41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C00000"/>
                </a:solidFill>
              </a:endParaRPr>
            </a:p>
          </p:txBody>
        </p:sp>
        <p:sp>
          <p:nvSpPr>
            <p:cNvPr id="416" name="椭圆 415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C00000"/>
                </a:solidFill>
              </a:endParaRPr>
            </a:p>
          </p:txBody>
        </p:sp>
      </p:grpSp>
      <p:grpSp>
        <p:nvGrpSpPr>
          <p:cNvPr id="14" name="组合 419"/>
          <p:cNvGrpSpPr/>
          <p:nvPr/>
        </p:nvGrpSpPr>
        <p:grpSpPr>
          <a:xfrm>
            <a:off x="9186590" y="4653138"/>
            <a:ext cx="219691" cy="219777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421" name="同心圆 42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C00000"/>
                </a:solidFill>
              </a:endParaRPr>
            </a:p>
          </p:txBody>
        </p:sp>
        <p:sp>
          <p:nvSpPr>
            <p:cNvPr id="422" name="椭圆 421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C00000"/>
                </a:solidFill>
              </a:endParaRPr>
            </a:p>
          </p:txBody>
        </p:sp>
      </p:grpSp>
      <p:sp>
        <p:nvSpPr>
          <p:cNvPr id="412" name="椭圆 411"/>
          <p:cNvSpPr/>
          <p:nvPr/>
        </p:nvSpPr>
        <p:spPr>
          <a:xfrm>
            <a:off x="7909750" y="736285"/>
            <a:ext cx="677412" cy="67767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00000"/>
              </a:solidFill>
            </a:endParaRPr>
          </a:p>
        </p:txBody>
      </p:sp>
      <p:grpSp>
        <p:nvGrpSpPr>
          <p:cNvPr id="15" name="组合 7"/>
          <p:cNvGrpSpPr/>
          <p:nvPr/>
        </p:nvGrpSpPr>
        <p:grpSpPr>
          <a:xfrm>
            <a:off x="808794" y="1366004"/>
            <a:ext cx="1431710" cy="1431896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72" name="同心圆 7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ea typeface="思源黑体 CN Regular" pitchFamily="34" charset="-122"/>
              </a:endParaRPr>
            </a:p>
          </p:txBody>
        </p:sp>
        <p:sp>
          <p:nvSpPr>
            <p:cNvPr id="73" name="椭圆 72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ea typeface="思源黑体 CN Regular" pitchFamily="34" charset="-122"/>
              </a:endParaRPr>
            </a:p>
          </p:txBody>
        </p:sp>
      </p:grpSp>
      <p:grpSp>
        <p:nvGrpSpPr>
          <p:cNvPr id="16" name="组合 64"/>
          <p:cNvGrpSpPr/>
          <p:nvPr/>
        </p:nvGrpSpPr>
        <p:grpSpPr>
          <a:xfrm>
            <a:off x="2010243" y="1357298"/>
            <a:ext cx="1431710" cy="1431896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75" name="同心圆 7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ea typeface="思源黑体 CN Regular" pitchFamily="34" charset="-122"/>
              </a:endParaRPr>
            </a:p>
          </p:txBody>
        </p:sp>
        <p:sp>
          <p:nvSpPr>
            <p:cNvPr id="76" name="椭圆 75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ea typeface="思源黑体 CN Regular" pitchFamily="34" charset="-122"/>
              </a:endParaRPr>
            </a:p>
          </p:txBody>
        </p:sp>
      </p:grpSp>
      <p:grpSp>
        <p:nvGrpSpPr>
          <p:cNvPr id="17" name="组合 67"/>
          <p:cNvGrpSpPr/>
          <p:nvPr/>
        </p:nvGrpSpPr>
        <p:grpSpPr>
          <a:xfrm>
            <a:off x="3231345" y="1366004"/>
            <a:ext cx="1431710" cy="1431896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78" name="同心圆 7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ea typeface="思源黑体 CN Regular" pitchFamily="34" charset="-122"/>
              </a:endParaRPr>
            </a:p>
          </p:txBody>
        </p:sp>
        <p:sp>
          <p:nvSpPr>
            <p:cNvPr id="79" name="椭圆 78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ea typeface="思源黑体 CN Regular" pitchFamily="34" charset="-122"/>
              </a:endParaRPr>
            </a:p>
          </p:txBody>
        </p:sp>
      </p:grpSp>
      <p:grpSp>
        <p:nvGrpSpPr>
          <p:cNvPr id="18" name="组合 70"/>
          <p:cNvGrpSpPr/>
          <p:nvPr/>
        </p:nvGrpSpPr>
        <p:grpSpPr>
          <a:xfrm>
            <a:off x="4425390" y="1357298"/>
            <a:ext cx="1431710" cy="1431896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81" name="同心圆 8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ea typeface="思源黑体 CN Regular" pitchFamily="34" charset="-122"/>
              </a:endParaRPr>
            </a:p>
          </p:txBody>
        </p:sp>
        <p:sp>
          <p:nvSpPr>
            <p:cNvPr id="82" name="椭圆 81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ea typeface="思源黑体 CN Regular" pitchFamily="34" charset="-122"/>
              </a:endParaRPr>
            </a:p>
          </p:txBody>
        </p:sp>
      </p:grpSp>
      <p:sp>
        <p:nvSpPr>
          <p:cNvPr id="83" name="矩形 82"/>
          <p:cNvSpPr/>
          <p:nvPr/>
        </p:nvSpPr>
        <p:spPr>
          <a:xfrm>
            <a:off x="1023108" y="1489024"/>
            <a:ext cx="4643470" cy="1154158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algn="di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6700" b="1" spc="400" dirty="0" smtClean="0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  <a:sym typeface="微软雅黑" panose="020B0503020204020204" pitchFamily="34" charset="-122"/>
              </a:rPr>
              <a:t>谢谢欣赏</a:t>
            </a:r>
            <a:endParaRPr lang="zh-CN" altLang="en-US" sz="6700" b="1" spc="400" dirty="0">
              <a:solidFill>
                <a:srgbClr val="C00000"/>
              </a:solidFill>
              <a:latin typeface="思源黑体 CN Regular" pitchFamily="34" charset="-122"/>
              <a:ea typeface="思源黑体 CN Regular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4" name="圆角矩形 83"/>
          <p:cNvSpPr/>
          <p:nvPr/>
        </p:nvSpPr>
        <p:spPr>
          <a:xfrm>
            <a:off x="523042" y="4341585"/>
            <a:ext cx="5286412" cy="775943"/>
          </a:xfrm>
          <a:prstGeom prst="roundRect">
            <a:avLst>
              <a:gd name="adj" fmla="val 22751"/>
            </a:avLst>
          </a:prstGeom>
          <a:gradFill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95000"/>
                </a:schemeClr>
              </a:gs>
            </a:gsLst>
            <a:lin ang="5400000" scaled="0"/>
          </a:gradFill>
          <a:ln>
            <a:noFill/>
          </a:ln>
          <a:effectLst>
            <a:innerShdw blurRad="1524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953" tIns="49977" rIns="99953" bIns="49977" anchor="ctr"/>
          <a:lstStyle/>
          <a:p>
            <a:pPr algn="ctr" fontAlgn="auto">
              <a:defRPr/>
            </a:pPr>
            <a:endParaRPr lang="zh-CN" altLang="en-US" noProof="1"/>
          </a:p>
        </p:txBody>
      </p:sp>
      <p:sp>
        <p:nvSpPr>
          <p:cNvPr id="85" name="Text Box 64"/>
          <p:cNvSpPr txBox="1">
            <a:spLocks noChangeArrowheads="1"/>
          </p:cNvSpPr>
          <p:nvPr/>
        </p:nvSpPr>
        <p:spPr bwMode="auto">
          <a:xfrm>
            <a:off x="1380298" y="4468819"/>
            <a:ext cx="4044283" cy="52959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9953" tIns="49977" rIns="99953" bIns="49977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  <a:cs typeface="+mn-ea"/>
                <a:sym typeface="+mn-lt"/>
              </a:rPr>
              <a:t>汇报</a:t>
            </a:r>
            <a:r>
              <a:rPr lang="zh-CN" altLang="en-US" sz="2800" b="1" smtClean="0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  <a:cs typeface="+mn-ea"/>
                <a:sym typeface="+mn-lt"/>
              </a:rPr>
              <a:t>人：</a:t>
            </a:r>
            <a:r>
              <a:rPr lang="en-US" altLang="zh-CN" sz="2800" b="1" smtClean="0">
                <a:solidFill>
                  <a:srgbClr val="C00000"/>
                </a:solidFill>
                <a:latin typeface="思源黑体 CN Regular" pitchFamily="34" charset="-122"/>
                <a:ea typeface="思源黑体 CN Regular" pitchFamily="34" charset="-122"/>
                <a:cs typeface="+mn-ea"/>
                <a:sym typeface="+mn-lt"/>
              </a:rPr>
              <a:t>XXX</a:t>
            </a:r>
            <a:endParaRPr lang="en-US" altLang="zh-CN" sz="2800" b="1" dirty="0" smtClean="0">
              <a:solidFill>
                <a:srgbClr val="C00000"/>
              </a:solidFill>
              <a:latin typeface="思源黑体 CN Regular" pitchFamily="34" charset="-122"/>
              <a:ea typeface="思源黑体 CN Regular" pitchFamily="34" charset="-122"/>
              <a:cs typeface="+mn-ea"/>
              <a:sym typeface="+mn-lt"/>
            </a:endParaRPr>
          </a:p>
        </p:txBody>
      </p:sp>
      <p:grpSp>
        <p:nvGrpSpPr>
          <p:cNvPr id="19" name="组合 71"/>
          <p:cNvGrpSpPr/>
          <p:nvPr/>
        </p:nvGrpSpPr>
        <p:grpSpPr>
          <a:xfrm>
            <a:off x="700548" y="4284796"/>
            <a:ext cx="901823" cy="857155"/>
            <a:chOff x="304800" y="673100"/>
            <a:chExt cx="4000500" cy="4000500"/>
          </a:xfrm>
          <a:effectLst>
            <a:outerShdw blurRad="444500" dist="508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87" name="同心圆 8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defTabSz="133223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600" kern="0" noProof="1">
                <a:solidFill>
                  <a:sysClr val="windowText" lastClr="000000"/>
                </a:solidFill>
                <a:latin typeface="Calibri" panose="020F0502020204030204"/>
              </a:endParaRPr>
            </a:p>
          </p:txBody>
        </p:sp>
        <p:sp>
          <p:nvSpPr>
            <p:cNvPr id="88" name="椭圆 87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defTabSz="133223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600" kern="0" noProof="1">
                <a:solidFill>
                  <a:sysClr val="window" lastClr="FFFFFF"/>
                </a:solidFill>
                <a:latin typeface="Calibri" panose="020F0502020204030204"/>
              </a:endParaRPr>
            </a:p>
          </p:txBody>
        </p:sp>
      </p:grpSp>
      <p:pic>
        <p:nvPicPr>
          <p:cNvPr id="89" name="Picture 6" descr="D:\360data\重要数据\桌面\未标题-1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534949" y="4729957"/>
            <a:ext cx="1435622" cy="327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0" name="矩形 89"/>
          <p:cNvSpPr/>
          <p:nvPr/>
        </p:nvSpPr>
        <p:spPr>
          <a:xfrm>
            <a:off x="901435" y="3357562"/>
            <a:ext cx="45191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Regular" pitchFamily="34" charset="-122"/>
                <a:ea typeface="思源黑体 CN Regular" pitchFamily="34" charset="-122"/>
              </a:rPr>
              <a:t>不抱怨</a:t>
            </a:r>
            <a:r>
              <a:rPr lang="en-US" altLang="zh-CN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Regular" pitchFamily="34" charset="-122"/>
                <a:ea typeface="思源黑体 CN Regular" pitchFamily="34" charset="-122"/>
              </a:rPr>
              <a:t>21</a:t>
            </a:r>
            <a:r>
              <a:rPr lang="zh-CN" altLang="en-US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Regular" pitchFamily="34" charset="-122"/>
                <a:ea typeface="思源黑体 CN Regular" pitchFamily="34" charset="-122"/>
              </a:rPr>
              <a:t>天实践手册</a:t>
            </a:r>
            <a:endParaRPr lang="en-US" altLang="zh-CN" sz="36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思源黑体 CN Regular" pitchFamily="34" charset="-122"/>
              <a:ea typeface="思源黑体 CN Regular" pitchFamily="34" charset="-122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64" presetClass="pat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46837E-6 -1.48148E-6 L -0.72755 -0.68217 " pathEditMode="relative" rAng="0" ptsTypes="AA">
                                      <p:cBhvr>
                                        <p:cTn id="63" dur="100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384" y="-34097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64" presetClass="path" presetSubtype="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0451 -0.00834 L -0.51458 -0.12017 " pathEditMode="relative" rAng="0" ptsTypes="AA">
                                      <p:cBhvr>
                                        <p:cTn id="72" dur="1000" spd="-100000" fill="hold"/>
                                        <p:tgtEl>
                                          <p:spTgt spid="4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955" y="-5592"/>
                                    </p:animMotion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64" presetClass="pat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27294E-6 3.03171E-7 L -0.83366 -0.53668 " pathEditMode="relative" rAng="0" ptsTypes="AA">
                                      <p:cBhvr>
                                        <p:cTn id="81" dur="100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689" y="-26846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64" presetClass="pat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746 0.0034 L -0.90989 -0.31111 " pathEditMode="relative" rAng="0" ptsTypes="AA">
                                      <p:cBhvr>
                                        <p:cTn id="90" dur="100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122" y="-15741"/>
                                    </p:animMotion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53" presetClass="entr" presetSubtype="16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4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4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64" presetClass="path" presetSubtype="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57258E-6 1.85185E-6 L -0.82203 -0.9294 " pathEditMode="relative" rAng="0" ptsTypes="AA">
                                      <p:cBhvr>
                                        <p:cTn id="99" dur="1000" spd="-100000" fill="hold"/>
                                        <p:tgtEl>
                                          <p:spTgt spid="4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101" y="-46481"/>
                                    </p:animMotion>
                                  </p:childTnLst>
                                </p:cTn>
                              </p:par>
                              <p:par>
                                <p:cTn id="100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53" presetClass="entr" presetSubtype="16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4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4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64" presetClass="path" presetSubtype="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312 -0.00587 L -0.44062 -0.70031 " pathEditMode="relative" rAng="0" ptsTypes="AA">
                                      <p:cBhvr>
                                        <p:cTn id="108" dur="1000" spd="-100000" fill="hold"/>
                                        <p:tgtEl>
                                          <p:spTgt spid="4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875" y="-34722"/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64" presetClass="pat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64051E-6 5.39227E-7 L -0.60016 -0.66443 " pathEditMode="relative" rAng="0" ptsTypes="AA">
                                      <p:cBhvr>
                                        <p:cTn id="117" dur="1000" spd="-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014" y="-33233"/>
                                    </p:animMotion>
                                  </p:childTnLst>
                                </p:cTn>
                              </p:par>
                              <p:par>
                                <p:cTn id="118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64" presetClass="pat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5949E-6 3.06358E-6 L -0.41863 -0.96162 " pathEditMode="relative" rAng="0" ptsTypes="AA">
                                      <p:cBhvr>
                                        <p:cTn id="126" dur="100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931" y="-48092"/>
                                    </p:animMotion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64" presetClass="pat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73285E-6 3.33333E-6 L -0.72569 -0.68241 " pathEditMode="relative" rAng="0" ptsTypes="AA">
                                      <p:cBhvr>
                                        <p:cTn id="135" dur="100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284" y="-34120"/>
                                    </p:animMotion>
                                  </p:childTnLst>
                                </p:cTn>
                              </p:par>
                              <p:par>
                                <p:cTn id="136" presetID="2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4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4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0" presetID="2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4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4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4" presetID="2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4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4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8" presetID="2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4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4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2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4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4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4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4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4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4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4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4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6" dur="4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4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8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6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87 -0.00679 L -0.58541 -0.34104 " pathEditMode="relative" rAng="0" ptsTypes="AA">
                                      <p:cBhvr>
                                        <p:cTn id="180" dur="40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306" y="-16728"/>
                                    </p:animMotion>
                                  </p:childTnLst>
                                </p:cTn>
                              </p:par>
                              <p:par>
                                <p:cTn id="181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64" presetClass="pat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0.00087 -0.00679 L -0.58541 -0.34105 " pathEditMode="relative" rAng="0" ptsTypes="AA">
                                      <p:cBhvr>
                                        <p:cTn id="189" dur="500" spd="-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323" y="-16728"/>
                                    </p:animMotion>
                                  </p:childTnLst>
                                </p:cTn>
                              </p:par>
                              <p:par>
                                <p:cTn id="190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2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64" presetClass="pat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0.00086 -0.00679 L -0.58542 -0.34104 " pathEditMode="relative" rAng="0" ptsTypes="AA">
                                      <p:cBhvr>
                                        <p:cTn id="198" dur="100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323" y="-16728"/>
                                    </p:animMotion>
                                  </p:childTnLst>
                                </p:cTn>
                              </p:par>
                              <p:par>
                                <p:cTn id="199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3" dur="8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8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5" dur="8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6" presetID="64" presetClass="pat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0.00086 -0.00679 L -0.58542 -0.34105 " pathEditMode="relative" rAng="0" ptsTypes="AA">
                                      <p:cBhvr>
                                        <p:cTn id="207" dur="800" spd="-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323" y="-167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2" fill="hold">
                            <p:stCondLst>
                              <p:cond delay="500"/>
                            </p:stCondLst>
                            <p:childTnLst>
                              <p:par>
                                <p:cTn id="2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6" fill="hold">
                            <p:stCondLst>
                              <p:cond delay="1000"/>
                            </p:stCondLst>
                            <p:childTnLst>
                              <p:par>
                                <p:cTn id="2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0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09827E-6 L 0.41901 -1.09827E-6 " pathEditMode="relative" rAng="0" ptsTypes="AA">
                                      <p:cBhvr>
                                        <p:cTn id="22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9" y="0"/>
                                    </p:animMotion>
                                  </p:childTnLst>
                                </p:cTn>
                              </p:par>
                              <p:par>
                                <p:cTn id="2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4.33526E-6 L 0.41419 -4.33526E-6 " pathEditMode="relative" rAng="0" ptsTypes="AA">
                                      <p:cBhvr>
                                        <p:cTn id="226" dur="2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7" y="0"/>
                                    </p:animMotion>
                                  </p:childTnLst>
                                </p:cTn>
                              </p:par>
                              <p:par>
                                <p:cTn id="227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9" dur="2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0" fill="hold">
                            <p:stCondLst>
                              <p:cond delay="1500"/>
                            </p:stCondLst>
                            <p:childTnLst>
                              <p:par>
                                <p:cTn id="231" presetID="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2" dur="5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5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8" grpId="0" animBg="1"/>
      <p:bldP spid="409" grpId="0" animBg="1"/>
      <p:bldP spid="410" grpId="0" animBg="1"/>
      <p:bldP spid="411" grpId="0" animBg="1"/>
      <p:bldP spid="413" grpId="0" animBg="1"/>
      <p:bldP spid="413" grpId="1" animBg="1"/>
      <p:bldP spid="413" grpId="2" animBg="1"/>
      <p:bldP spid="426" grpId="0" animBg="1"/>
      <p:bldP spid="426" grpId="1" animBg="1"/>
      <p:bldP spid="426" grpId="2" animBg="1"/>
      <p:bldP spid="403" grpId="0" animBg="1"/>
      <p:bldP spid="2" grpId="0" animBg="1"/>
      <p:bldP spid="401" grpId="0" animBg="1"/>
      <p:bldP spid="402" grpId="0" animBg="1"/>
      <p:bldP spid="404" grpId="0"/>
      <p:bldP spid="405" grpId="0"/>
      <p:bldP spid="406" grpId="0"/>
      <p:bldP spid="407" grpId="0"/>
      <p:bldP spid="412" grpId="0" animBg="1"/>
      <p:bldP spid="412" grpId="1" animBg="1"/>
      <p:bldP spid="412" grpId="2" animBg="1"/>
      <p:bldP spid="83" grpId="0"/>
      <p:bldP spid="85" grpId="0"/>
    </p:bldLst>
  </p:timing>
</p:sld>
</file>

<file path=ppt/tags/tag1.xml><?xml version="1.0" encoding="utf-8"?>
<p:tagLst xmlns:p="http://schemas.openxmlformats.org/presentationml/2006/main">
  <p:tag name="PA" val="v3.0.1"/>
</p:tagLst>
</file>

<file path=ppt/theme/theme1.xml><?xml version="1.0" encoding="utf-8"?>
<a:theme xmlns:a="http://schemas.openxmlformats.org/drawingml/2006/main" name="Office 主题​​">
  <a:themeElements>
    <a:clrScheme name="自定义 5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8427A"/>
      </a:accent1>
      <a:accent2>
        <a:srgbClr val="1473B4"/>
      </a:accent2>
      <a:accent3>
        <a:srgbClr val="08427A"/>
      </a:accent3>
      <a:accent4>
        <a:srgbClr val="1473B4"/>
      </a:accent4>
      <a:accent5>
        <a:srgbClr val="08427A"/>
      </a:accent5>
      <a:accent6>
        <a:srgbClr val="1473B4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3277</Words>
  <Application>WPS 演示</Application>
  <PresentationFormat>自定义</PresentationFormat>
  <Paragraphs>409</Paragraphs>
  <Slides>65</Slides>
  <Notes>44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65</vt:i4>
      </vt:variant>
    </vt:vector>
  </HeadingPairs>
  <TitlesOfParts>
    <vt:vector size="76" baseType="lpstr">
      <vt:lpstr>Arial</vt:lpstr>
      <vt:lpstr>宋体</vt:lpstr>
      <vt:lpstr>Wingdings</vt:lpstr>
      <vt:lpstr>思源黑体 CN Regular</vt:lpstr>
      <vt:lpstr>黑体</vt:lpstr>
      <vt:lpstr>微软雅黑</vt:lpstr>
      <vt:lpstr>Calibri</vt:lpstr>
      <vt:lpstr>思源黑体 CN Bold</vt:lpstr>
      <vt:lpstr>Calibri</vt:lpstr>
      <vt:lpstr>Arial Unicode MS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公司企业宣传介绍PPT模板</dc:title>
  <dc:creator/>
  <cp:lastModifiedBy>陈Sir</cp:lastModifiedBy>
  <cp:revision>8</cp:revision>
  <dcterms:created xsi:type="dcterms:W3CDTF">2017-02-23T03:22:00Z</dcterms:created>
  <dcterms:modified xsi:type="dcterms:W3CDTF">2021-06-27T17:02:23Z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2052-11.1.0.10577</vt:lpwstr>
  </property>
  <property fmtid="{D5CDD505-2E9C-101B-9397-08002B2CF9AE}" pid="3" name="KSOTemplateUUID">
    <vt:lpwstr>v1.0_mb_ChXV/YzqKPBT6rt2amq5Zw==</vt:lpwstr>
  </property>
  <property fmtid="{D5CDD505-2E9C-101B-9397-08002B2CF9AE}" pid="4" name="ICV">
    <vt:lpwstr>611FB04DD28F47B498481AB4ABC87275</vt:lpwstr>
  </property>
</Properties>
</file>