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85" r:id="rId4"/>
    <p:sldId id="302" r:id="rId6"/>
    <p:sldId id="294" r:id="rId7"/>
    <p:sldId id="340" r:id="rId8"/>
    <p:sldId id="291" r:id="rId9"/>
    <p:sldId id="346" r:id="rId10"/>
    <p:sldId id="341" r:id="rId11"/>
    <p:sldId id="342" r:id="rId12"/>
    <p:sldId id="343" r:id="rId13"/>
    <p:sldId id="344" r:id="rId14"/>
    <p:sldId id="347" r:id="rId15"/>
    <p:sldId id="321" r:id="rId16"/>
    <p:sldId id="322" r:id="rId17"/>
    <p:sldId id="324" r:id="rId18"/>
    <p:sldId id="326" r:id="rId19"/>
    <p:sldId id="348" r:id="rId20"/>
    <p:sldId id="331" r:id="rId21"/>
    <p:sldId id="332" r:id="rId22"/>
    <p:sldId id="333" r:id="rId23"/>
    <p:sldId id="334" r:id="rId24"/>
    <p:sldId id="349" r:id="rId25"/>
    <p:sldId id="310" r:id="rId26"/>
    <p:sldId id="345" r:id="rId27"/>
    <p:sldId id="292" r:id="rId28"/>
    <p:sldId id="336" r:id="rId29"/>
    <p:sldId id="329" r:id="rId30"/>
    <p:sldId id="350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6DB"/>
    <a:srgbClr val="A73917"/>
    <a:srgbClr val="FFFFFF"/>
    <a:srgbClr val="FFCECE"/>
    <a:srgbClr val="FF3300"/>
    <a:srgbClr val="FF0066"/>
    <a:srgbClr val="FFBA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浅色样式 3 - 强调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020" autoAdjust="0"/>
  </p:normalViewPr>
  <p:slideViewPr>
    <p:cSldViewPr snapToGrid="0">
      <p:cViewPr varScale="1">
        <p:scale>
          <a:sx n="78" d="100"/>
          <a:sy n="78" d="100"/>
        </p:scale>
        <p:origin x="19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BDD238-FE91-46D6-B837-0A3F7E604BB3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CN" altLang="en-US"/>
        </a:p>
      </dgm:t>
    </dgm:pt>
    <dgm:pt modelId="{AAA46626-63A4-4FA9-B2FC-B0011EFA526F}">
      <dgm:prSet phldrT="[文本]" custT="1"/>
      <dgm:spPr>
        <a:noFill/>
        <a:ln>
          <a:solidFill>
            <a:srgbClr val="A73917"/>
          </a:solidFill>
        </a:ln>
      </dgm:spPr>
      <dgm:t>
        <a:bodyPr/>
        <a:lstStyle/>
        <a:p>
          <a:r>
            <a:rPr lang="zh-CN" altLang="en-US" sz="2800" b="0" dirty="0">
              <a:solidFill>
                <a:schemeClr val="tx1"/>
              </a:solidFill>
              <a:effectLst/>
              <a:latin typeface="优设标题黑" panose="00000500000000000000" pitchFamily="2" charset="-122"/>
              <a:ea typeface="优设标题黑" panose="00000500000000000000" pitchFamily="2" charset="-122"/>
            </a:rPr>
            <a:t>饭前要洗手</a:t>
          </a:r>
        </a:p>
      </dgm:t>
    </dgm:pt>
    <dgm:pt modelId="{3F7CB449-049C-489A-ACE1-9D0F50470492}" cxnId="{0218CA94-5CCF-430A-9CD9-B35AF57C530E}" type="parTrans">
      <dgm:prSet/>
      <dgm:spPr/>
      <dgm:t>
        <a:bodyPr/>
        <a:lstStyle/>
        <a:p>
          <a:endParaRPr lang="zh-CN" altLang="en-US" sz="2800" b="0">
            <a:effectLst/>
            <a:latin typeface="优设标题黑" panose="00000500000000000000" pitchFamily="2" charset="-122"/>
            <a:ea typeface="优设标题黑" panose="00000500000000000000" pitchFamily="2" charset="-122"/>
          </a:endParaRPr>
        </a:p>
      </dgm:t>
    </dgm:pt>
    <dgm:pt modelId="{9F219A57-3180-4FF3-A1AB-1625A4B029B3}" cxnId="{0218CA94-5CCF-430A-9CD9-B35AF57C530E}" type="sibTrans">
      <dgm:prSet/>
      <dgm:spPr/>
      <dgm:t>
        <a:bodyPr/>
        <a:lstStyle/>
        <a:p>
          <a:endParaRPr lang="zh-CN" altLang="en-US" sz="2800" b="0">
            <a:effectLst/>
            <a:latin typeface="优设标题黑" panose="00000500000000000000" pitchFamily="2" charset="-122"/>
            <a:ea typeface="优设标题黑" panose="00000500000000000000" pitchFamily="2" charset="-122"/>
          </a:endParaRPr>
        </a:p>
      </dgm:t>
    </dgm:pt>
    <dgm:pt modelId="{75629606-DCC9-4ADF-BF30-719697ABE63A}">
      <dgm:prSet custT="1"/>
      <dgm:spPr>
        <a:noFill/>
        <a:ln>
          <a:solidFill>
            <a:srgbClr val="A73917"/>
          </a:solidFill>
        </a:ln>
      </dgm:spPr>
      <dgm:t>
        <a:bodyPr/>
        <a:lstStyle/>
        <a:p>
          <a:r>
            <a:rPr lang="zh-CN" altLang="en-US" sz="2800" b="0">
              <a:solidFill>
                <a:schemeClr val="tx1"/>
              </a:solidFill>
              <a:effectLst/>
              <a:latin typeface="优设标题黑" panose="00000500000000000000" pitchFamily="2" charset="-122"/>
              <a:ea typeface="优设标题黑" panose="00000500000000000000" pitchFamily="2" charset="-122"/>
            </a:rPr>
            <a:t>打饭需排队</a:t>
          </a:r>
          <a:endParaRPr lang="zh-CN" altLang="en-US" sz="2800" b="0" dirty="0">
            <a:solidFill>
              <a:schemeClr val="tx1"/>
            </a:solidFill>
            <a:effectLst/>
            <a:latin typeface="优设标题黑" panose="00000500000000000000" pitchFamily="2" charset="-122"/>
            <a:ea typeface="优设标题黑" panose="00000500000000000000" pitchFamily="2" charset="-122"/>
          </a:endParaRPr>
        </a:p>
      </dgm:t>
    </dgm:pt>
    <dgm:pt modelId="{7EC7D68D-D80A-4358-8A2D-2853AA7AB8FF}" cxnId="{4CB3C9B5-486B-4042-9B90-9925F5975A25}" type="parTrans">
      <dgm:prSet/>
      <dgm:spPr/>
      <dgm:t>
        <a:bodyPr/>
        <a:lstStyle/>
        <a:p>
          <a:endParaRPr lang="zh-CN" altLang="en-US" sz="2800" b="0">
            <a:effectLst/>
            <a:latin typeface="优设标题黑" panose="00000500000000000000" pitchFamily="2" charset="-122"/>
            <a:ea typeface="优设标题黑" panose="00000500000000000000" pitchFamily="2" charset="-122"/>
          </a:endParaRPr>
        </a:p>
      </dgm:t>
    </dgm:pt>
    <dgm:pt modelId="{67E7C232-7BA8-42C8-9795-C9F0484CDA9F}" cxnId="{4CB3C9B5-486B-4042-9B90-9925F5975A25}" type="sibTrans">
      <dgm:prSet/>
      <dgm:spPr/>
      <dgm:t>
        <a:bodyPr/>
        <a:lstStyle/>
        <a:p>
          <a:endParaRPr lang="zh-CN" altLang="en-US" sz="2800" b="0">
            <a:effectLst/>
            <a:latin typeface="优设标题黑" panose="00000500000000000000" pitchFamily="2" charset="-122"/>
            <a:ea typeface="优设标题黑" panose="00000500000000000000" pitchFamily="2" charset="-122"/>
          </a:endParaRPr>
        </a:p>
      </dgm:t>
    </dgm:pt>
    <dgm:pt modelId="{3C6EB04D-8CBC-4385-9C4D-9E09D750FAC6}">
      <dgm:prSet custT="1"/>
      <dgm:spPr>
        <a:noFill/>
        <a:ln>
          <a:solidFill>
            <a:srgbClr val="A73917"/>
          </a:solidFill>
        </a:ln>
      </dgm:spPr>
      <dgm:t>
        <a:bodyPr/>
        <a:lstStyle/>
        <a:p>
          <a:r>
            <a:rPr lang="zh-CN" altLang="en-US" sz="2800" b="0">
              <a:solidFill>
                <a:schemeClr val="tx1"/>
              </a:solidFill>
              <a:effectLst/>
              <a:latin typeface="优设标题黑" panose="00000500000000000000" pitchFamily="2" charset="-122"/>
              <a:ea typeface="优设标题黑" panose="00000500000000000000" pitchFamily="2" charset="-122"/>
            </a:rPr>
            <a:t>用餐不浪费（吃多少打多少）</a:t>
          </a:r>
          <a:endParaRPr lang="zh-CN" altLang="en-US" sz="2800" b="0" dirty="0">
            <a:solidFill>
              <a:schemeClr val="tx1"/>
            </a:solidFill>
            <a:effectLst/>
            <a:latin typeface="优设标题黑" panose="00000500000000000000" pitchFamily="2" charset="-122"/>
            <a:ea typeface="优设标题黑" panose="00000500000000000000" pitchFamily="2" charset="-122"/>
          </a:endParaRPr>
        </a:p>
      </dgm:t>
    </dgm:pt>
    <dgm:pt modelId="{F0C596FE-F51E-4A9F-9D74-2935A2893AEF}" cxnId="{C22FB49F-461B-406C-8EF9-C436F31D0219}" type="parTrans">
      <dgm:prSet/>
      <dgm:spPr/>
      <dgm:t>
        <a:bodyPr/>
        <a:lstStyle/>
        <a:p>
          <a:endParaRPr lang="zh-CN" altLang="en-US" sz="2800" b="0">
            <a:effectLst/>
            <a:latin typeface="优设标题黑" panose="00000500000000000000" pitchFamily="2" charset="-122"/>
            <a:ea typeface="优设标题黑" panose="00000500000000000000" pitchFamily="2" charset="-122"/>
          </a:endParaRPr>
        </a:p>
      </dgm:t>
    </dgm:pt>
    <dgm:pt modelId="{EF8732A3-0B26-42B0-A7CB-AA0AE5779520}" cxnId="{C22FB49F-461B-406C-8EF9-C436F31D0219}" type="sibTrans">
      <dgm:prSet/>
      <dgm:spPr/>
      <dgm:t>
        <a:bodyPr/>
        <a:lstStyle/>
        <a:p>
          <a:endParaRPr lang="zh-CN" altLang="en-US" sz="2800" b="0">
            <a:effectLst/>
            <a:latin typeface="优设标题黑" panose="00000500000000000000" pitchFamily="2" charset="-122"/>
            <a:ea typeface="优设标题黑" panose="00000500000000000000" pitchFamily="2" charset="-122"/>
          </a:endParaRPr>
        </a:p>
      </dgm:t>
    </dgm:pt>
    <dgm:pt modelId="{F8AFFCBF-6C4D-4D2F-B1D9-C5D338746130}">
      <dgm:prSet custT="1"/>
      <dgm:spPr>
        <a:noFill/>
        <a:ln>
          <a:solidFill>
            <a:srgbClr val="A73917"/>
          </a:solidFill>
        </a:ln>
      </dgm:spPr>
      <dgm:t>
        <a:bodyPr/>
        <a:lstStyle/>
        <a:p>
          <a:r>
            <a:rPr lang="zh-CN" altLang="en-US" sz="2800" b="0" dirty="0">
              <a:solidFill>
                <a:schemeClr val="tx1"/>
              </a:solidFill>
              <a:effectLst/>
              <a:latin typeface="优设标题黑" panose="00000500000000000000" pitchFamily="2" charset="-122"/>
              <a:ea typeface="优设标题黑" panose="00000500000000000000" pitchFamily="2" charset="-122"/>
            </a:rPr>
            <a:t>人走岗位净</a:t>
          </a:r>
        </a:p>
      </dgm:t>
    </dgm:pt>
    <dgm:pt modelId="{84116F61-71B1-41D3-92BE-017CB58CAB19}" cxnId="{EE3910FE-DADB-47B1-A43F-BC15093FEB19}" type="parTrans">
      <dgm:prSet/>
      <dgm:spPr/>
      <dgm:t>
        <a:bodyPr/>
        <a:lstStyle/>
        <a:p>
          <a:endParaRPr lang="zh-CN" altLang="en-US" sz="2800" b="0">
            <a:effectLst/>
            <a:latin typeface="优设标题黑" panose="00000500000000000000" pitchFamily="2" charset="-122"/>
            <a:ea typeface="优设标题黑" panose="00000500000000000000" pitchFamily="2" charset="-122"/>
          </a:endParaRPr>
        </a:p>
      </dgm:t>
    </dgm:pt>
    <dgm:pt modelId="{8666E7F2-215B-4260-9527-3E9F5F09778A}" cxnId="{EE3910FE-DADB-47B1-A43F-BC15093FEB19}" type="sibTrans">
      <dgm:prSet/>
      <dgm:spPr/>
      <dgm:t>
        <a:bodyPr/>
        <a:lstStyle/>
        <a:p>
          <a:endParaRPr lang="zh-CN" altLang="en-US" sz="2800" b="0">
            <a:effectLst/>
            <a:latin typeface="优设标题黑" panose="00000500000000000000" pitchFamily="2" charset="-122"/>
            <a:ea typeface="优设标题黑" panose="00000500000000000000" pitchFamily="2" charset="-122"/>
          </a:endParaRPr>
        </a:p>
      </dgm:t>
    </dgm:pt>
    <dgm:pt modelId="{F6635FD3-ED5F-4A51-A20A-CCCADD4A189B}" type="pres">
      <dgm:prSet presAssocID="{96BDD238-FE91-46D6-B837-0A3F7E604BB3}" presName="Name0" presStyleCnt="0">
        <dgm:presLayoutVars>
          <dgm:chMax val="7"/>
          <dgm:chPref val="7"/>
          <dgm:dir/>
        </dgm:presLayoutVars>
      </dgm:prSet>
      <dgm:spPr/>
    </dgm:pt>
    <dgm:pt modelId="{A23F6647-7CB3-4498-8355-615EA610AAE0}" type="pres">
      <dgm:prSet presAssocID="{96BDD238-FE91-46D6-B837-0A3F7E604BB3}" presName="Name1" presStyleCnt="0"/>
      <dgm:spPr/>
    </dgm:pt>
    <dgm:pt modelId="{1BDD3CEC-67DA-455B-83BC-F870CEF5D8D2}" type="pres">
      <dgm:prSet presAssocID="{96BDD238-FE91-46D6-B837-0A3F7E604BB3}" presName="cycle" presStyleCnt="0"/>
      <dgm:spPr/>
    </dgm:pt>
    <dgm:pt modelId="{D0F808AD-AF1B-4609-B31F-6BF0C997E3DA}" type="pres">
      <dgm:prSet presAssocID="{96BDD238-FE91-46D6-B837-0A3F7E604BB3}" presName="srcNode" presStyleLbl="node1" presStyleIdx="0" presStyleCnt="4"/>
      <dgm:spPr/>
    </dgm:pt>
    <dgm:pt modelId="{30E09488-F055-4392-BBFA-73556FAE953C}" type="pres">
      <dgm:prSet presAssocID="{96BDD238-FE91-46D6-B837-0A3F7E604BB3}" presName="conn" presStyleLbl="parChTrans1D2" presStyleIdx="0" presStyleCnt="1"/>
      <dgm:spPr/>
    </dgm:pt>
    <dgm:pt modelId="{52F6CC58-3E0A-4EA2-9128-A3EEBFF09642}" type="pres">
      <dgm:prSet presAssocID="{96BDD238-FE91-46D6-B837-0A3F7E604BB3}" presName="extraNode" presStyleLbl="node1" presStyleIdx="0" presStyleCnt="4"/>
      <dgm:spPr/>
    </dgm:pt>
    <dgm:pt modelId="{C7222991-781E-43C1-9D80-B9225165134C}" type="pres">
      <dgm:prSet presAssocID="{96BDD238-FE91-46D6-B837-0A3F7E604BB3}" presName="dstNode" presStyleLbl="node1" presStyleIdx="0" presStyleCnt="4"/>
      <dgm:spPr/>
    </dgm:pt>
    <dgm:pt modelId="{52AB7722-EBA6-4908-80E8-5AD8A26632BE}" type="pres">
      <dgm:prSet presAssocID="{AAA46626-63A4-4FA9-B2FC-B0011EFA526F}" presName="text_1" presStyleLbl="node1" presStyleIdx="0" presStyleCnt="4">
        <dgm:presLayoutVars>
          <dgm:bulletEnabled val="1"/>
        </dgm:presLayoutVars>
      </dgm:prSet>
      <dgm:spPr/>
    </dgm:pt>
    <dgm:pt modelId="{ED49222D-3881-4AC2-BC64-2B3C00BCD58F}" type="pres">
      <dgm:prSet presAssocID="{AAA46626-63A4-4FA9-B2FC-B0011EFA526F}" presName="accent_1" presStyleCnt="0"/>
      <dgm:spPr/>
    </dgm:pt>
    <dgm:pt modelId="{950BC47A-062B-4E9E-B007-0A3E7F950292}" type="pres">
      <dgm:prSet presAssocID="{AAA46626-63A4-4FA9-B2FC-B0011EFA526F}" presName="accentRepeatNode" presStyleLbl="solidFgAcc1" presStyleIdx="0" presStyleCnt="4"/>
      <dgm:spPr>
        <a:solidFill>
          <a:schemeClr val="accent4">
            <a:lumMod val="20000"/>
            <a:lumOff val="80000"/>
          </a:schemeClr>
        </a:solidFill>
      </dgm:spPr>
    </dgm:pt>
    <dgm:pt modelId="{CEFF31C9-8B81-43D1-AF34-043D36732E5B}" type="pres">
      <dgm:prSet presAssocID="{75629606-DCC9-4ADF-BF30-719697ABE63A}" presName="text_2" presStyleLbl="node1" presStyleIdx="1" presStyleCnt="4">
        <dgm:presLayoutVars>
          <dgm:bulletEnabled val="1"/>
        </dgm:presLayoutVars>
      </dgm:prSet>
      <dgm:spPr/>
    </dgm:pt>
    <dgm:pt modelId="{1151073E-CD3D-4A62-8862-8D727CCEC7C1}" type="pres">
      <dgm:prSet presAssocID="{75629606-DCC9-4ADF-BF30-719697ABE63A}" presName="accent_2" presStyleCnt="0"/>
      <dgm:spPr/>
    </dgm:pt>
    <dgm:pt modelId="{1D73D1CC-2AA7-4FEE-B6A6-4F7597D8BEAD}" type="pres">
      <dgm:prSet presAssocID="{75629606-DCC9-4ADF-BF30-719697ABE63A}" presName="accentRepeatNode" presStyleLbl="solidFgAcc1" presStyleIdx="1" presStyleCnt="4"/>
      <dgm:spPr>
        <a:solidFill>
          <a:schemeClr val="accent4">
            <a:lumMod val="20000"/>
            <a:lumOff val="80000"/>
          </a:schemeClr>
        </a:solidFill>
      </dgm:spPr>
    </dgm:pt>
    <dgm:pt modelId="{D0A562DC-61C5-45F3-826E-DF80EF836A77}" type="pres">
      <dgm:prSet presAssocID="{3C6EB04D-8CBC-4385-9C4D-9E09D750FAC6}" presName="text_3" presStyleLbl="node1" presStyleIdx="2" presStyleCnt="4">
        <dgm:presLayoutVars>
          <dgm:bulletEnabled val="1"/>
        </dgm:presLayoutVars>
      </dgm:prSet>
      <dgm:spPr/>
    </dgm:pt>
    <dgm:pt modelId="{91A13529-E705-40AD-BEA7-28BA2132B8CC}" type="pres">
      <dgm:prSet presAssocID="{3C6EB04D-8CBC-4385-9C4D-9E09D750FAC6}" presName="accent_3" presStyleCnt="0"/>
      <dgm:spPr/>
    </dgm:pt>
    <dgm:pt modelId="{F3389E94-695C-4B10-9B94-08D3906528CA}" type="pres">
      <dgm:prSet presAssocID="{3C6EB04D-8CBC-4385-9C4D-9E09D750FAC6}" presName="accentRepeatNode" presStyleLbl="solidFgAcc1" presStyleIdx="2" presStyleCnt="4"/>
      <dgm:spPr>
        <a:solidFill>
          <a:schemeClr val="accent4">
            <a:lumMod val="20000"/>
            <a:lumOff val="80000"/>
          </a:schemeClr>
        </a:solidFill>
      </dgm:spPr>
    </dgm:pt>
    <dgm:pt modelId="{2558F1B0-9234-48A2-8B7E-2C00B683126C}" type="pres">
      <dgm:prSet presAssocID="{F8AFFCBF-6C4D-4D2F-B1D9-C5D338746130}" presName="text_4" presStyleLbl="node1" presStyleIdx="3" presStyleCnt="4">
        <dgm:presLayoutVars>
          <dgm:bulletEnabled val="1"/>
        </dgm:presLayoutVars>
      </dgm:prSet>
      <dgm:spPr/>
    </dgm:pt>
    <dgm:pt modelId="{C3DB0373-A930-4CE0-90B9-3A2F7D2CD030}" type="pres">
      <dgm:prSet presAssocID="{F8AFFCBF-6C4D-4D2F-B1D9-C5D338746130}" presName="accent_4" presStyleCnt="0"/>
      <dgm:spPr/>
    </dgm:pt>
    <dgm:pt modelId="{FD283AA3-94D2-42E0-B4DC-75157812FE07}" type="pres">
      <dgm:prSet presAssocID="{F8AFFCBF-6C4D-4D2F-B1D9-C5D338746130}" presName="accentRepeatNode" presStyleLbl="solidFgAcc1" presStyleIdx="3" presStyleCnt="4"/>
      <dgm:spPr>
        <a:solidFill>
          <a:schemeClr val="accent4">
            <a:lumMod val="20000"/>
            <a:lumOff val="80000"/>
          </a:schemeClr>
        </a:solidFill>
      </dgm:spPr>
    </dgm:pt>
  </dgm:ptLst>
  <dgm:cxnLst>
    <dgm:cxn modelId="{75056E03-25DF-41C8-A5ED-92D69E18CE3E}" type="presOf" srcId="{9F219A57-3180-4FF3-A1AB-1625A4B029B3}" destId="{30E09488-F055-4392-BBFA-73556FAE953C}" srcOrd="0" destOrd="0" presId="urn:microsoft.com/office/officeart/2008/layout/VerticalCurvedList"/>
    <dgm:cxn modelId="{33E3D604-4732-4CAA-ABEA-C47BDA7A8F9A}" type="presOf" srcId="{AAA46626-63A4-4FA9-B2FC-B0011EFA526F}" destId="{52AB7722-EBA6-4908-80E8-5AD8A26632BE}" srcOrd="0" destOrd="0" presId="urn:microsoft.com/office/officeart/2008/layout/VerticalCurvedList"/>
    <dgm:cxn modelId="{B2903409-1B21-4C78-B639-A3A2ED722477}" type="presOf" srcId="{75629606-DCC9-4ADF-BF30-719697ABE63A}" destId="{CEFF31C9-8B81-43D1-AF34-043D36732E5B}" srcOrd="0" destOrd="0" presId="urn:microsoft.com/office/officeart/2008/layout/VerticalCurvedList"/>
    <dgm:cxn modelId="{3F53EC5C-D213-44AA-8A0B-D5241B63B1D9}" type="presOf" srcId="{96BDD238-FE91-46D6-B837-0A3F7E604BB3}" destId="{F6635FD3-ED5F-4A51-A20A-CCCADD4A189B}" srcOrd="0" destOrd="0" presId="urn:microsoft.com/office/officeart/2008/layout/VerticalCurvedList"/>
    <dgm:cxn modelId="{0218CA94-5CCF-430A-9CD9-B35AF57C530E}" srcId="{96BDD238-FE91-46D6-B837-0A3F7E604BB3}" destId="{AAA46626-63A4-4FA9-B2FC-B0011EFA526F}" srcOrd="0" destOrd="0" parTransId="{3F7CB449-049C-489A-ACE1-9D0F50470492}" sibTransId="{9F219A57-3180-4FF3-A1AB-1625A4B029B3}"/>
    <dgm:cxn modelId="{C22FB49F-461B-406C-8EF9-C436F31D0219}" srcId="{96BDD238-FE91-46D6-B837-0A3F7E604BB3}" destId="{3C6EB04D-8CBC-4385-9C4D-9E09D750FAC6}" srcOrd="2" destOrd="0" parTransId="{F0C596FE-F51E-4A9F-9D74-2935A2893AEF}" sibTransId="{EF8732A3-0B26-42B0-A7CB-AA0AE5779520}"/>
    <dgm:cxn modelId="{4CB3C9B5-486B-4042-9B90-9925F5975A25}" srcId="{96BDD238-FE91-46D6-B837-0A3F7E604BB3}" destId="{75629606-DCC9-4ADF-BF30-719697ABE63A}" srcOrd="1" destOrd="0" parTransId="{7EC7D68D-D80A-4358-8A2D-2853AA7AB8FF}" sibTransId="{67E7C232-7BA8-42C8-9795-C9F0484CDA9F}"/>
    <dgm:cxn modelId="{E591FBD8-F225-4EB2-AB57-17D827D55345}" type="presOf" srcId="{3C6EB04D-8CBC-4385-9C4D-9E09D750FAC6}" destId="{D0A562DC-61C5-45F3-826E-DF80EF836A77}" srcOrd="0" destOrd="0" presId="urn:microsoft.com/office/officeart/2008/layout/VerticalCurvedList"/>
    <dgm:cxn modelId="{5C1C0CEA-623B-47D5-98B4-EF2A29A36913}" type="presOf" srcId="{F8AFFCBF-6C4D-4D2F-B1D9-C5D338746130}" destId="{2558F1B0-9234-48A2-8B7E-2C00B683126C}" srcOrd="0" destOrd="0" presId="urn:microsoft.com/office/officeart/2008/layout/VerticalCurvedList"/>
    <dgm:cxn modelId="{EE3910FE-DADB-47B1-A43F-BC15093FEB19}" srcId="{96BDD238-FE91-46D6-B837-0A3F7E604BB3}" destId="{F8AFFCBF-6C4D-4D2F-B1D9-C5D338746130}" srcOrd="3" destOrd="0" parTransId="{84116F61-71B1-41D3-92BE-017CB58CAB19}" sibTransId="{8666E7F2-215B-4260-9527-3E9F5F09778A}"/>
    <dgm:cxn modelId="{7B459618-918A-490E-8058-8EDA5AF8941F}" type="presParOf" srcId="{F6635FD3-ED5F-4A51-A20A-CCCADD4A189B}" destId="{A23F6647-7CB3-4498-8355-615EA610AAE0}" srcOrd="0" destOrd="0" presId="urn:microsoft.com/office/officeart/2008/layout/VerticalCurvedList"/>
    <dgm:cxn modelId="{0E0F9A19-E43F-451C-BE1A-D88DE9F4E9A8}" type="presParOf" srcId="{A23F6647-7CB3-4498-8355-615EA610AAE0}" destId="{1BDD3CEC-67DA-455B-83BC-F870CEF5D8D2}" srcOrd="0" destOrd="0" presId="urn:microsoft.com/office/officeart/2008/layout/VerticalCurvedList"/>
    <dgm:cxn modelId="{CE7FEEF0-B2B5-470E-8703-195F92EB51FE}" type="presParOf" srcId="{1BDD3CEC-67DA-455B-83BC-F870CEF5D8D2}" destId="{D0F808AD-AF1B-4609-B31F-6BF0C997E3DA}" srcOrd="0" destOrd="0" presId="urn:microsoft.com/office/officeart/2008/layout/VerticalCurvedList"/>
    <dgm:cxn modelId="{1B4B891B-9B96-4906-8095-EC3C1FEF23B4}" type="presParOf" srcId="{1BDD3CEC-67DA-455B-83BC-F870CEF5D8D2}" destId="{30E09488-F055-4392-BBFA-73556FAE953C}" srcOrd="1" destOrd="0" presId="urn:microsoft.com/office/officeart/2008/layout/VerticalCurvedList"/>
    <dgm:cxn modelId="{9C23B570-1EC4-4408-8448-5210367A39AC}" type="presParOf" srcId="{1BDD3CEC-67DA-455B-83BC-F870CEF5D8D2}" destId="{52F6CC58-3E0A-4EA2-9128-A3EEBFF09642}" srcOrd="2" destOrd="0" presId="urn:microsoft.com/office/officeart/2008/layout/VerticalCurvedList"/>
    <dgm:cxn modelId="{403A7078-3F15-447A-B87C-40316A3B4195}" type="presParOf" srcId="{1BDD3CEC-67DA-455B-83BC-F870CEF5D8D2}" destId="{C7222991-781E-43C1-9D80-B9225165134C}" srcOrd="3" destOrd="0" presId="urn:microsoft.com/office/officeart/2008/layout/VerticalCurvedList"/>
    <dgm:cxn modelId="{0004B159-60C1-49E7-A309-B2072906C517}" type="presParOf" srcId="{A23F6647-7CB3-4498-8355-615EA610AAE0}" destId="{52AB7722-EBA6-4908-80E8-5AD8A26632BE}" srcOrd="1" destOrd="0" presId="urn:microsoft.com/office/officeart/2008/layout/VerticalCurvedList"/>
    <dgm:cxn modelId="{9D07A532-26F9-492A-8A13-C065C7EA2987}" type="presParOf" srcId="{A23F6647-7CB3-4498-8355-615EA610AAE0}" destId="{ED49222D-3881-4AC2-BC64-2B3C00BCD58F}" srcOrd="2" destOrd="0" presId="urn:microsoft.com/office/officeart/2008/layout/VerticalCurvedList"/>
    <dgm:cxn modelId="{6408398A-09A6-4773-ADCC-FD1EBEE19115}" type="presParOf" srcId="{ED49222D-3881-4AC2-BC64-2B3C00BCD58F}" destId="{950BC47A-062B-4E9E-B007-0A3E7F950292}" srcOrd="0" destOrd="0" presId="urn:microsoft.com/office/officeart/2008/layout/VerticalCurvedList"/>
    <dgm:cxn modelId="{9FC80DAE-7899-471D-8284-94054E037584}" type="presParOf" srcId="{A23F6647-7CB3-4498-8355-615EA610AAE0}" destId="{CEFF31C9-8B81-43D1-AF34-043D36732E5B}" srcOrd="3" destOrd="0" presId="urn:microsoft.com/office/officeart/2008/layout/VerticalCurvedList"/>
    <dgm:cxn modelId="{383B223D-C1FA-445A-B42C-DE5A4812A934}" type="presParOf" srcId="{A23F6647-7CB3-4498-8355-615EA610AAE0}" destId="{1151073E-CD3D-4A62-8862-8D727CCEC7C1}" srcOrd="4" destOrd="0" presId="urn:microsoft.com/office/officeart/2008/layout/VerticalCurvedList"/>
    <dgm:cxn modelId="{AFFB1A35-01B7-4099-9A47-B0F46258A35F}" type="presParOf" srcId="{1151073E-CD3D-4A62-8862-8D727CCEC7C1}" destId="{1D73D1CC-2AA7-4FEE-B6A6-4F7597D8BEAD}" srcOrd="0" destOrd="0" presId="urn:microsoft.com/office/officeart/2008/layout/VerticalCurvedList"/>
    <dgm:cxn modelId="{77371EFA-8FCF-410A-AC7D-D2FA84979E56}" type="presParOf" srcId="{A23F6647-7CB3-4498-8355-615EA610AAE0}" destId="{D0A562DC-61C5-45F3-826E-DF80EF836A77}" srcOrd="5" destOrd="0" presId="urn:microsoft.com/office/officeart/2008/layout/VerticalCurvedList"/>
    <dgm:cxn modelId="{066B9271-BAEA-4171-9093-D74FA2A73D6B}" type="presParOf" srcId="{A23F6647-7CB3-4498-8355-615EA610AAE0}" destId="{91A13529-E705-40AD-BEA7-28BA2132B8CC}" srcOrd="6" destOrd="0" presId="urn:microsoft.com/office/officeart/2008/layout/VerticalCurvedList"/>
    <dgm:cxn modelId="{C60D822D-EF6D-462F-8DE5-BFD39F4D5B6A}" type="presParOf" srcId="{91A13529-E705-40AD-BEA7-28BA2132B8CC}" destId="{F3389E94-695C-4B10-9B94-08D3906528CA}" srcOrd="0" destOrd="0" presId="urn:microsoft.com/office/officeart/2008/layout/VerticalCurvedList"/>
    <dgm:cxn modelId="{A1052AD0-F91F-4F11-B2DC-5CC08528EF44}" type="presParOf" srcId="{A23F6647-7CB3-4498-8355-615EA610AAE0}" destId="{2558F1B0-9234-48A2-8B7E-2C00B683126C}" srcOrd="7" destOrd="0" presId="urn:microsoft.com/office/officeart/2008/layout/VerticalCurvedList"/>
    <dgm:cxn modelId="{B99DBCEF-7FFA-4110-A2FB-FA96EDD39288}" type="presParOf" srcId="{A23F6647-7CB3-4498-8355-615EA610AAE0}" destId="{C3DB0373-A930-4CE0-90B9-3A2F7D2CD030}" srcOrd="8" destOrd="0" presId="urn:microsoft.com/office/officeart/2008/layout/VerticalCurvedList"/>
    <dgm:cxn modelId="{1A89BB38-24C7-4B5E-A7F7-047DD1E4E1BD}" type="presParOf" srcId="{C3DB0373-A930-4CE0-90B9-3A2F7D2CD030}" destId="{FD283AA3-94D2-42E0-B4DC-75157812FE0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E18E35-D446-4E7A-AC3B-9518801AB9F8}" type="doc">
      <dgm:prSet loTypeId="urn:microsoft.com/office/officeart/2005/8/layout/list1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zh-CN" altLang="en-US"/>
        </a:p>
      </dgm:t>
    </dgm:pt>
    <dgm:pt modelId="{41220FE9-D0B3-486E-886B-DF61F16DEA1F}">
      <dgm:prSet phldrT="[文本]" custT="1"/>
      <dgm:spPr>
        <a:solidFill>
          <a:srgbClr val="FFF6DB"/>
        </a:solidFill>
      </dgm:spPr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zh-CN" altLang="en-US" sz="2400" b="1" dirty="0">
              <a:latin typeface="思源黑体" panose="020B0500000000000000" pitchFamily="34" charset="-122"/>
              <a:ea typeface="思源黑体" panose="020B0500000000000000" pitchFamily="34" charset="-122"/>
            </a:rPr>
            <a:t>不在上班途中追逐打闹</a:t>
          </a:r>
        </a:p>
      </dgm:t>
    </dgm:pt>
    <dgm:pt modelId="{0E2D2D7A-C309-4EC7-A03E-5D8C785F815D}" cxnId="{0CA56286-56AC-4D32-966E-4203B8F6D3B4}" type="parTrans">
      <dgm:prSet/>
      <dgm:spPr/>
      <dgm:t>
        <a:bodyPr/>
        <a:lstStyle/>
        <a:p>
          <a:endParaRPr lang="zh-CN" altLang="en-US" sz="2000" b="1">
            <a:latin typeface="思源黑体" panose="020B0500000000000000" pitchFamily="34" charset="-122"/>
            <a:ea typeface="思源黑体" panose="020B0500000000000000" pitchFamily="34" charset="-122"/>
          </a:endParaRPr>
        </a:p>
      </dgm:t>
    </dgm:pt>
    <dgm:pt modelId="{D5698EF6-1D81-4BBC-B379-A41C0AE36253}" cxnId="{0CA56286-56AC-4D32-966E-4203B8F6D3B4}" type="sibTrans">
      <dgm:prSet/>
      <dgm:spPr/>
      <dgm:t>
        <a:bodyPr/>
        <a:lstStyle/>
        <a:p>
          <a:endParaRPr lang="zh-CN" altLang="en-US" sz="2000" b="1">
            <a:latin typeface="思源黑体" panose="020B0500000000000000" pitchFamily="34" charset="-122"/>
            <a:ea typeface="思源黑体" panose="020B0500000000000000" pitchFamily="34" charset="-122"/>
          </a:endParaRPr>
        </a:p>
      </dgm:t>
    </dgm:pt>
    <dgm:pt modelId="{8D39E14D-0897-487F-B114-B33DD35F4BF3}">
      <dgm:prSet custT="1"/>
      <dgm:spPr>
        <a:solidFill>
          <a:srgbClr val="FFF6DB"/>
        </a:solidFill>
      </dgm:spPr>
      <dgm:t>
        <a:bodyPr/>
        <a:lstStyle/>
        <a:p>
          <a:r>
            <a:rPr lang="zh-CN" altLang="en-US" sz="2400" b="1">
              <a:latin typeface="思源黑体" panose="020B0500000000000000" pitchFamily="34" charset="-122"/>
              <a:ea typeface="思源黑体" panose="020B0500000000000000" pitchFamily="34" charset="-122"/>
            </a:rPr>
            <a:t>遵守交通规则，不闯红灯</a:t>
          </a:r>
          <a:endParaRPr lang="zh-CN" altLang="en-US" sz="2400" b="1" dirty="0">
            <a:latin typeface="思源黑体" panose="020B0500000000000000" pitchFamily="34" charset="-122"/>
            <a:ea typeface="思源黑体" panose="020B0500000000000000" pitchFamily="34" charset="-122"/>
          </a:endParaRPr>
        </a:p>
      </dgm:t>
    </dgm:pt>
    <dgm:pt modelId="{ADCF9A92-30A5-469A-A1A5-348C6EE6A379}" cxnId="{599A9C1C-D769-4E69-95E8-74BA26C1B3F4}" type="parTrans">
      <dgm:prSet/>
      <dgm:spPr/>
      <dgm:t>
        <a:bodyPr/>
        <a:lstStyle/>
        <a:p>
          <a:endParaRPr lang="zh-CN" altLang="en-US" sz="2000" b="1">
            <a:latin typeface="思源黑体" panose="020B0500000000000000" pitchFamily="34" charset="-122"/>
            <a:ea typeface="思源黑体" panose="020B0500000000000000" pitchFamily="34" charset="-122"/>
          </a:endParaRPr>
        </a:p>
      </dgm:t>
    </dgm:pt>
    <dgm:pt modelId="{4D4FAEB3-C17F-4A61-9921-C8D1CCE760C7}" cxnId="{599A9C1C-D769-4E69-95E8-74BA26C1B3F4}" type="sibTrans">
      <dgm:prSet/>
      <dgm:spPr/>
      <dgm:t>
        <a:bodyPr/>
        <a:lstStyle/>
        <a:p>
          <a:endParaRPr lang="zh-CN" altLang="en-US" sz="2000" b="1">
            <a:latin typeface="思源黑体" panose="020B0500000000000000" pitchFamily="34" charset="-122"/>
            <a:ea typeface="思源黑体" panose="020B0500000000000000" pitchFamily="34" charset="-122"/>
          </a:endParaRPr>
        </a:p>
      </dgm:t>
    </dgm:pt>
    <dgm:pt modelId="{5603F96F-FD56-4D61-9619-C2D7EC91E267}">
      <dgm:prSet custT="1"/>
      <dgm:spPr>
        <a:solidFill>
          <a:srgbClr val="FFF6DB"/>
        </a:solidFill>
      </dgm:spPr>
      <dgm:t>
        <a:bodyPr/>
        <a:lstStyle/>
        <a:p>
          <a:r>
            <a:rPr lang="zh-CN" altLang="en-US" sz="2400" b="1">
              <a:latin typeface="思源黑体" panose="020B0500000000000000" pitchFamily="34" charset="-122"/>
              <a:ea typeface="思源黑体" panose="020B0500000000000000" pitchFamily="34" charset="-122"/>
            </a:rPr>
            <a:t>保护环境，不乱丢垃圾</a:t>
          </a:r>
          <a:endParaRPr lang="zh-CN" altLang="en-US" sz="2400" b="1" dirty="0">
            <a:latin typeface="思源黑体" panose="020B0500000000000000" pitchFamily="34" charset="-122"/>
            <a:ea typeface="思源黑体" panose="020B0500000000000000" pitchFamily="34" charset="-122"/>
          </a:endParaRPr>
        </a:p>
      </dgm:t>
    </dgm:pt>
    <dgm:pt modelId="{C94CA882-9BFA-4A98-8982-88D2D7B273EA}" cxnId="{1616DB7D-F37F-48AA-B97D-978958AD217B}" type="parTrans">
      <dgm:prSet/>
      <dgm:spPr/>
      <dgm:t>
        <a:bodyPr/>
        <a:lstStyle/>
        <a:p>
          <a:endParaRPr lang="zh-CN" altLang="en-US" sz="2000" b="1">
            <a:latin typeface="思源黑体" panose="020B0500000000000000" pitchFamily="34" charset="-122"/>
            <a:ea typeface="思源黑体" panose="020B0500000000000000" pitchFamily="34" charset="-122"/>
          </a:endParaRPr>
        </a:p>
      </dgm:t>
    </dgm:pt>
    <dgm:pt modelId="{674DD29D-DE0C-45C2-9596-F7426D78B445}" cxnId="{1616DB7D-F37F-48AA-B97D-978958AD217B}" type="sibTrans">
      <dgm:prSet/>
      <dgm:spPr/>
      <dgm:t>
        <a:bodyPr/>
        <a:lstStyle/>
        <a:p>
          <a:endParaRPr lang="zh-CN" altLang="en-US" sz="2000" b="1">
            <a:latin typeface="思源黑体" panose="020B0500000000000000" pitchFamily="34" charset="-122"/>
            <a:ea typeface="思源黑体" panose="020B0500000000000000" pitchFamily="34" charset="-122"/>
          </a:endParaRPr>
        </a:p>
      </dgm:t>
    </dgm:pt>
    <dgm:pt modelId="{545CFF11-3F3F-442A-B70F-07DCD0D2880E}">
      <dgm:prSet custT="1"/>
      <dgm:spPr>
        <a:solidFill>
          <a:srgbClr val="FFF6DB"/>
        </a:solidFill>
      </dgm:spPr>
      <dgm:t>
        <a:bodyPr/>
        <a:lstStyle/>
        <a:p>
          <a:r>
            <a:rPr lang="zh-CN" altLang="en-US" sz="2400" b="1" dirty="0">
              <a:latin typeface="思源黑体" panose="020B0500000000000000" pitchFamily="34" charset="-122"/>
              <a:ea typeface="思源黑体" panose="020B0500000000000000" pitchFamily="34" charset="-122"/>
            </a:rPr>
            <a:t>谦虚礼让，乐于助人</a:t>
          </a:r>
        </a:p>
      </dgm:t>
    </dgm:pt>
    <dgm:pt modelId="{68C3FC3D-8AE7-440E-A8D6-0216D70D7992}" cxnId="{2B5EF161-B020-4F4C-9651-98C211BAFEB5}" type="parTrans">
      <dgm:prSet/>
      <dgm:spPr/>
      <dgm:t>
        <a:bodyPr/>
        <a:lstStyle/>
        <a:p>
          <a:endParaRPr lang="zh-CN" altLang="en-US" sz="2000" b="1">
            <a:latin typeface="思源黑体" panose="020B0500000000000000" pitchFamily="34" charset="-122"/>
            <a:ea typeface="思源黑体" panose="020B0500000000000000" pitchFamily="34" charset="-122"/>
          </a:endParaRPr>
        </a:p>
      </dgm:t>
    </dgm:pt>
    <dgm:pt modelId="{E82E322F-A3FC-4122-AA9F-19D4163DB66F}" cxnId="{2B5EF161-B020-4F4C-9651-98C211BAFEB5}" type="sibTrans">
      <dgm:prSet/>
      <dgm:spPr/>
      <dgm:t>
        <a:bodyPr/>
        <a:lstStyle/>
        <a:p>
          <a:endParaRPr lang="zh-CN" altLang="en-US" sz="2000" b="1">
            <a:latin typeface="思源黑体" panose="020B0500000000000000" pitchFamily="34" charset="-122"/>
            <a:ea typeface="思源黑体" panose="020B0500000000000000" pitchFamily="34" charset="-122"/>
          </a:endParaRPr>
        </a:p>
      </dgm:t>
    </dgm:pt>
    <dgm:pt modelId="{019EA974-7C82-481A-8621-27A36C6BB646}" type="pres">
      <dgm:prSet presAssocID="{15E18E35-D446-4E7A-AC3B-9518801AB9F8}" presName="linear" presStyleCnt="0">
        <dgm:presLayoutVars>
          <dgm:dir/>
          <dgm:animLvl val="lvl"/>
          <dgm:resizeHandles val="exact"/>
        </dgm:presLayoutVars>
      </dgm:prSet>
      <dgm:spPr/>
    </dgm:pt>
    <dgm:pt modelId="{0E4FE141-A9D2-4D18-8D83-CDDB4091A2F7}" type="pres">
      <dgm:prSet presAssocID="{41220FE9-D0B3-486E-886B-DF61F16DEA1F}" presName="parentLin" presStyleCnt="0"/>
      <dgm:spPr/>
    </dgm:pt>
    <dgm:pt modelId="{12228923-3A14-4E3B-9A8F-418AF4E9A63D}" type="pres">
      <dgm:prSet presAssocID="{41220FE9-D0B3-486E-886B-DF61F16DEA1F}" presName="parentLeftMargin" presStyleLbl="node1" presStyleIdx="0" presStyleCnt="4"/>
      <dgm:spPr/>
    </dgm:pt>
    <dgm:pt modelId="{6FD054EB-6317-4B5F-BCE1-5A8C179CC4B4}" type="pres">
      <dgm:prSet presAssocID="{41220FE9-D0B3-486E-886B-DF61F16DEA1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75C4727D-25A1-429E-9909-600A53D305F8}" type="pres">
      <dgm:prSet presAssocID="{41220FE9-D0B3-486E-886B-DF61F16DEA1F}" presName="negativeSpace" presStyleCnt="0"/>
      <dgm:spPr/>
    </dgm:pt>
    <dgm:pt modelId="{465247DB-1EF3-421C-BD23-E50F2684DDA2}" type="pres">
      <dgm:prSet presAssocID="{41220FE9-D0B3-486E-886B-DF61F16DEA1F}" presName="childText" presStyleLbl="conFgAcc1" presStyleIdx="0" presStyleCnt="4">
        <dgm:presLayoutVars>
          <dgm:bulletEnabled val="1"/>
        </dgm:presLayoutVars>
      </dgm:prSet>
      <dgm:spPr>
        <a:solidFill>
          <a:schemeClr val="accent2">
            <a:lumMod val="40000"/>
            <a:lumOff val="60000"/>
            <a:alpha val="90000"/>
          </a:schemeClr>
        </a:solidFill>
      </dgm:spPr>
    </dgm:pt>
    <dgm:pt modelId="{9818DE33-16D8-4D95-A1C2-799885F0556F}" type="pres">
      <dgm:prSet presAssocID="{D5698EF6-1D81-4BBC-B379-A41C0AE36253}" presName="spaceBetweenRectangles" presStyleCnt="0"/>
      <dgm:spPr/>
    </dgm:pt>
    <dgm:pt modelId="{CBAB7C99-857D-4802-984A-8D460CFD6536}" type="pres">
      <dgm:prSet presAssocID="{8D39E14D-0897-487F-B114-B33DD35F4BF3}" presName="parentLin" presStyleCnt="0"/>
      <dgm:spPr/>
    </dgm:pt>
    <dgm:pt modelId="{96AB6130-AEBB-4F88-9CB7-56E35855A39C}" type="pres">
      <dgm:prSet presAssocID="{8D39E14D-0897-487F-B114-B33DD35F4BF3}" presName="parentLeftMargin" presStyleLbl="node1" presStyleIdx="0" presStyleCnt="4"/>
      <dgm:spPr/>
    </dgm:pt>
    <dgm:pt modelId="{7DD2F129-2ADC-4DE8-A824-8E13238F3733}" type="pres">
      <dgm:prSet presAssocID="{8D39E14D-0897-487F-B114-B33DD35F4BF3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64434E65-9D35-4E68-A08C-2405B22956CA}" type="pres">
      <dgm:prSet presAssocID="{8D39E14D-0897-487F-B114-B33DD35F4BF3}" presName="negativeSpace" presStyleCnt="0"/>
      <dgm:spPr/>
    </dgm:pt>
    <dgm:pt modelId="{F3F7E5F7-0841-478F-9B8D-3F59E4F62AED}" type="pres">
      <dgm:prSet presAssocID="{8D39E14D-0897-487F-B114-B33DD35F4BF3}" presName="childText" presStyleLbl="conFgAcc1" presStyleIdx="1" presStyleCnt="4">
        <dgm:presLayoutVars>
          <dgm:bulletEnabled val="1"/>
        </dgm:presLayoutVars>
      </dgm:prSet>
      <dgm:spPr>
        <a:solidFill>
          <a:schemeClr val="accent2">
            <a:lumMod val="40000"/>
            <a:lumOff val="60000"/>
            <a:alpha val="90000"/>
          </a:schemeClr>
        </a:solidFill>
      </dgm:spPr>
    </dgm:pt>
    <dgm:pt modelId="{DB8D45D4-2675-4252-9B02-041098351258}" type="pres">
      <dgm:prSet presAssocID="{4D4FAEB3-C17F-4A61-9921-C8D1CCE760C7}" presName="spaceBetweenRectangles" presStyleCnt="0"/>
      <dgm:spPr/>
    </dgm:pt>
    <dgm:pt modelId="{80046B7E-77E9-4C3A-A350-1B7F68EDB819}" type="pres">
      <dgm:prSet presAssocID="{5603F96F-FD56-4D61-9619-C2D7EC91E267}" presName="parentLin" presStyleCnt="0"/>
      <dgm:spPr/>
    </dgm:pt>
    <dgm:pt modelId="{7AB60702-CB07-4CAD-9C71-D6745D7F1805}" type="pres">
      <dgm:prSet presAssocID="{5603F96F-FD56-4D61-9619-C2D7EC91E267}" presName="parentLeftMargin" presStyleLbl="node1" presStyleIdx="1" presStyleCnt="4"/>
      <dgm:spPr/>
    </dgm:pt>
    <dgm:pt modelId="{5B469ED5-9991-4C17-94F5-2A567DC14C0C}" type="pres">
      <dgm:prSet presAssocID="{5603F96F-FD56-4D61-9619-C2D7EC91E267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740455C8-4295-4965-A13C-D7F3CDE38A30}" type="pres">
      <dgm:prSet presAssocID="{5603F96F-FD56-4D61-9619-C2D7EC91E267}" presName="negativeSpace" presStyleCnt="0"/>
      <dgm:spPr/>
    </dgm:pt>
    <dgm:pt modelId="{A2B46033-50E2-47C7-B6AE-E28636171247}" type="pres">
      <dgm:prSet presAssocID="{5603F96F-FD56-4D61-9619-C2D7EC91E267}" presName="childText" presStyleLbl="conFgAcc1" presStyleIdx="2" presStyleCnt="4">
        <dgm:presLayoutVars>
          <dgm:bulletEnabled val="1"/>
        </dgm:presLayoutVars>
      </dgm:prSet>
      <dgm:spPr>
        <a:solidFill>
          <a:schemeClr val="accent2">
            <a:lumMod val="40000"/>
            <a:lumOff val="60000"/>
            <a:alpha val="90000"/>
          </a:schemeClr>
        </a:solidFill>
      </dgm:spPr>
    </dgm:pt>
    <dgm:pt modelId="{4CAAFFB8-7328-4D53-93AA-9AE72FA7712D}" type="pres">
      <dgm:prSet presAssocID="{674DD29D-DE0C-45C2-9596-F7426D78B445}" presName="spaceBetweenRectangles" presStyleCnt="0"/>
      <dgm:spPr/>
    </dgm:pt>
    <dgm:pt modelId="{B9CA2159-839E-464D-8D86-6D88C2EEB6B2}" type="pres">
      <dgm:prSet presAssocID="{545CFF11-3F3F-442A-B70F-07DCD0D2880E}" presName="parentLin" presStyleCnt="0"/>
      <dgm:spPr/>
    </dgm:pt>
    <dgm:pt modelId="{6B6250E5-E3E2-459A-9978-17604C57D288}" type="pres">
      <dgm:prSet presAssocID="{545CFF11-3F3F-442A-B70F-07DCD0D2880E}" presName="parentLeftMargin" presStyleLbl="node1" presStyleIdx="2" presStyleCnt="4"/>
      <dgm:spPr/>
    </dgm:pt>
    <dgm:pt modelId="{16FECE59-A9CA-4D46-BA97-9554CACC0616}" type="pres">
      <dgm:prSet presAssocID="{545CFF11-3F3F-442A-B70F-07DCD0D2880E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70CE070B-CB61-4225-B2CB-86BDAE88AD12}" type="pres">
      <dgm:prSet presAssocID="{545CFF11-3F3F-442A-B70F-07DCD0D2880E}" presName="negativeSpace" presStyleCnt="0"/>
      <dgm:spPr/>
    </dgm:pt>
    <dgm:pt modelId="{8410F926-383A-4D9D-8C2D-19CF1B825A10}" type="pres">
      <dgm:prSet presAssocID="{545CFF11-3F3F-442A-B70F-07DCD0D2880E}" presName="childText" presStyleLbl="conFgAcc1" presStyleIdx="3" presStyleCnt="4">
        <dgm:presLayoutVars>
          <dgm:bulletEnabled val="1"/>
        </dgm:presLayoutVars>
      </dgm:prSet>
      <dgm:spPr>
        <a:solidFill>
          <a:schemeClr val="accent2">
            <a:lumMod val="40000"/>
            <a:lumOff val="60000"/>
            <a:alpha val="90000"/>
          </a:schemeClr>
        </a:solidFill>
      </dgm:spPr>
    </dgm:pt>
  </dgm:ptLst>
  <dgm:cxnLst>
    <dgm:cxn modelId="{062E7709-0A25-467B-ADDD-F06EF0B9519E}" type="presOf" srcId="{41220FE9-D0B3-486E-886B-DF61F16DEA1F}" destId="{6FD054EB-6317-4B5F-BCE1-5A8C179CC4B4}" srcOrd="1" destOrd="0" presId="urn:microsoft.com/office/officeart/2005/8/layout/list1"/>
    <dgm:cxn modelId="{599A9C1C-D769-4E69-95E8-74BA26C1B3F4}" srcId="{15E18E35-D446-4E7A-AC3B-9518801AB9F8}" destId="{8D39E14D-0897-487F-B114-B33DD35F4BF3}" srcOrd="1" destOrd="0" parTransId="{ADCF9A92-30A5-469A-A1A5-348C6EE6A379}" sibTransId="{4D4FAEB3-C17F-4A61-9921-C8D1CCE760C7}"/>
    <dgm:cxn modelId="{271C992F-A85E-489D-A7C4-8ED0C4471E62}" type="presOf" srcId="{15E18E35-D446-4E7A-AC3B-9518801AB9F8}" destId="{019EA974-7C82-481A-8621-27A36C6BB646}" srcOrd="0" destOrd="0" presId="urn:microsoft.com/office/officeart/2005/8/layout/list1"/>
    <dgm:cxn modelId="{3597CE3B-FF46-4D35-8FE9-E9F5F8EAE063}" type="presOf" srcId="{8D39E14D-0897-487F-B114-B33DD35F4BF3}" destId="{7DD2F129-2ADC-4DE8-A824-8E13238F3733}" srcOrd="1" destOrd="0" presId="urn:microsoft.com/office/officeart/2005/8/layout/list1"/>
    <dgm:cxn modelId="{2B5EF161-B020-4F4C-9651-98C211BAFEB5}" srcId="{15E18E35-D446-4E7A-AC3B-9518801AB9F8}" destId="{545CFF11-3F3F-442A-B70F-07DCD0D2880E}" srcOrd="3" destOrd="0" parTransId="{68C3FC3D-8AE7-440E-A8D6-0216D70D7992}" sibTransId="{E82E322F-A3FC-4122-AA9F-19D4163DB66F}"/>
    <dgm:cxn modelId="{1616DB7D-F37F-48AA-B97D-978958AD217B}" srcId="{15E18E35-D446-4E7A-AC3B-9518801AB9F8}" destId="{5603F96F-FD56-4D61-9619-C2D7EC91E267}" srcOrd="2" destOrd="0" parTransId="{C94CA882-9BFA-4A98-8982-88D2D7B273EA}" sibTransId="{674DD29D-DE0C-45C2-9596-F7426D78B445}"/>
    <dgm:cxn modelId="{0CA56286-56AC-4D32-966E-4203B8F6D3B4}" srcId="{15E18E35-D446-4E7A-AC3B-9518801AB9F8}" destId="{41220FE9-D0B3-486E-886B-DF61F16DEA1F}" srcOrd="0" destOrd="0" parTransId="{0E2D2D7A-C309-4EC7-A03E-5D8C785F815D}" sibTransId="{D5698EF6-1D81-4BBC-B379-A41C0AE36253}"/>
    <dgm:cxn modelId="{A277638A-48FB-4823-8486-214F25FB0097}" type="presOf" srcId="{545CFF11-3F3F-442A-B70F-07DCD0D2880E}" destId="{6B6250E5-E3E2-459A-9978-17604C57D288}" srcOrd="0" destOrd="0" presId="urn:microsoft.com/office/officeart/2005/8/layout/list1"/>
    <dgm:cxn modelId="{84FBB391-6D19-4CF4-A015-7FD6F3B65337}" type="presOf" srcId="{41220FE9-D0B3-486E-886B-DF61F16DEA1F}" destId="{12228923-3A14-4E3B-9A8F-418AF4E9A63D}" srcOrd="0" destOrd="0" presId="urn:microsoft.com/office/officeart/2005/8/layout/list1"/>
    <dgm:cxn modelId="{C757E5A1-219D-453B-93B9-0BBB50C755F6}" type="presOf" srcId="{8D39E14D-0897-487F-B114-B33DD35F4BF3}" destId="{96AB6130-AEBB-4F88-9CB7-56E35855A39C}" srcOrd="0" destOrd="0" presId="urn:microsoft.com/office/officeart/2005/8/layout/list1"/>
    <dgm:cxn modelId="{9E85C2D9-D284-4B4A-AF5B-85667B4C958E}" type="presOf" srcId="{545CFF11-3F3F-442A-B70F-07DCD0D2880E}" destId="{16FECE59-A9CA-4D46-BA97-9554CACC0616}" srcOrd="1" destOrd="0" presId="urn:microsoft.com/office/officeart/2005/8/layout/list1"/>
    <dgm:cxn modelId="{02D5A8F0-43F1-4442-AFB5-9D75F07037DD}" type="presOf" srcId="{5603F96F-FD56-4D61-9619-C2D7EC91E267}" destId="{5B469ED5-9991-4C17-94F5-2A567DC14C0C}" srcOrd="1" destOrd="0" presId="urn:microsoft.com/office/officeart/2005/8/layout/list1"/>
    <dgm:cxn modelId="{AA336CF2-744C-4510-B50A-84DCB918D389}" type="presOf" srcId="{5603F96F-FD56-4D61-9619-C2D7EC91E267}" destId="{7AB60702-CB07-4CAD-9C71-D6745D7F1805}" srcOrd="0" destOrd="0" presId="urn:microsoft.com/office/officeart/2005/8/layout/list1"/>
    <dgm:cxn modelId="{EB62108D-E711-465E-A166-FE886242C71C}" type="presParOf" srcId="{019EA974-7C82-481A-8621-27A36C6BB646}" destId="{0E4FE141-A9D2-4D18-8D83-CDDB4091A2F7}" srcOrd="0" destOrd="0" presId="urn:microsoft.com/office/officeart/2005/8/layout/list1"/>
    <dgm:cxn modelId="{E7A3D986-70E1-49CA-8353-8892BB85F8C6}" type="presParOf" srcId="{0E4FE141-A9D2-4D18-8D83-CDDB4091A2F7}" destId="{12228923-3A14-4E3B-9A8F-418AF4E9A63D}" srcOrd="0" destOrd="0" presId="urn:microsoft.com/office/officeart/2005/8/layout/list1"/>
    <dgm:cxn modelId="{8051F00B-5DC2-43B4-B429-8E805A91CD18}" type="presParOf" srcId="{0E4FE141-A9D2-4D18-8D83-CDDB4091A2F7}" destId="{6FD054EB-6317-4B5F-BCE1-5A8C179CC4B4}" srcOrd="1" destOrd="0" presId="urn:microsoft.com/office/officeart/2005/8/layout/list1"/>
    <dgm:cxn modelId="{C022B92E-B516-4115-9B1B-FEBF22A49803}" type="presParOf" srcId="{019EA974-7C82-481A-8621-27A36C6BB646}" destId="{75C4727D-25A1-429E-9909-600A53D305F8}" srcOrd="1" destOrd="0" presId="urn:microsoft.com/office/officeart/2005/8/layout/list1"/>
    <dgm:cxn modelId="{B00FCCA3-B608-4BD6-9B98-D17F44AC5BAB}" type="presParOf" srcId="{019EA974-7C82-481A-8621-27A36C6BB646}" destId="{465247DB-1EF3-421C-BD23-E50F2684DDA2}" srcOrd="2" destOrd="0" presId="urn:microsoft.com/office/officeart/2005/8/layout/list1"/>
    <dgm:cxn modelId="{D31CC150-F550-4CAF-91F3-C252B3A9C35D}" type="presParOf" srcId="{019EA974-7C82-481A-8621-27A36C6BB646}" destId="{9818DE33-16D8-4D95-A1C2-799885F0556F}" srcOrd="3" destOrd="0" presId="urn:microsoft.com/office/officeart/2005/8/layout/list1"/>
    <dgm:cxn modelId="{31A8B5DE-A230-4660-BFE1-410701F1BF84}" type="presParOf" srcId="{019EA974-7C82-481A-8621-27A36C6BB646}" destId="{CBAB7C99-857D-4802-984A-8D460CFD6536}" srcOrd="4" destOrd="0" presId="urn:microsoft.com/office/officeart/2005/8/layout/list1"/>
    <dgm:cxn modelId="{FB0F267B-C9C2-4B5F-94D1-7BB7C4F9B2A6}" type="presParOf" srcId="{CBAB7C99-857D-4802-984A-8D460CFD6536}" destId="{96AB6130-AEBB-4F88-9CB7-56E35855A39C}" srcOrd="0" destOrd="0" presId="urn:microsoft.com/office/officeart/2005/8/layout/list1"/>
    <dgm:cxn modelId="{61B38BF9-4C19-4889-940D-C2F51F2745BF}" type="presParOf" srcId="{CBAB7C99-857D-4802-984A-8D460CFD6536}" destId="{7DD2F129-2ADC-4DE8-A824-8E13238F3733}" srcOrd="1" destOrd="0" presId="urn:microsoft.com/office/officeart/2005/8/layout/list1"/>
    <dgm:cxn modelId="{ECCD4B25-F7DA-4072-B8CF-35E5D5B4C8BD}" type="presParOf" srcId="{019EA974-7C82-481A-8621-27A36C6BB646}" destId="{64434E65-9D35-4E68-A08C-2405B22956CA}" srcOrd="5" destOrd="0" presId="urn:microsoft.com/office/officeart/2005/8/layout/list1"/>
    <dgm:cxn modelId="{3F622201-8B09-4667-B4BC-818A1ADB2D19}" type="presParOf" srcId="{019EA974-7C82-481A-8621-27A36C6BB646}" destId="{F3F7E5F7-0841-478F-9B8D-3F59E4F62AED}" srcOrd="6" destOrd="0" presId="urn:microsoft.com/office/officeart/2005/8/layout/list1"/>
    <dgm:cxn modelId="{49572D85-9B94-4F4D-ADD6-419880F8E794}" type="presParOf" srcId="{019EA974-7C82-481A-8621-27A36C6BB646}" destId="{DB8D45D4-2675-4252-9B02-041098351258}" srcOrd="7" destOrd="0" presId="urn:microsoft.com/office/officeart/2005/8/layout/list1"/>
    <dgm:cxn modelId="{39F75C32-31E1-405F-B6EC-338C72F5E918}" type="presParOf" srcId="{019EA974-7C82-481A-8621-27A36C6BB646}" destId="{80046B7E-77E9-4C3A-A350-1B7F68EDB819}" srcOrd="8" destOrd="0" presId="urn:microsoft.com/office/officeart/2005/8/layout/list1"/>
    <dgm:cxn modelId="{4CCB5255-AA0C-4AB7-94CC-D377FA618E67}" type="presParOf" srcId="{80046B7E-77E9-4C3A-A350-1B7F68EDB819}" destId="{7AB60702-CB07-4CAD-9C71-D6745D7F1805}" srcOrd="0" destOrd="0" presId="urn:microsoft.com/office/officeart/2005/8/layout/list1"/>
    <dgm:cxn modelId="{1C9A2FF4-106A-45DB-B256-C3E41FFA2A87}" type="presParOf" srcId="{80046B7E-77E9-4C3A-A350-1B7F68EDB819}" destId="{5B469ED5-9991-4C17-94F5-2A567DC14C0C}" srcOrd="1" destOrd="0" presId="urn:microsoft.com/office/officeart/2005/8/layout/list1"/>
    <dgm:cxn modelId="{BC50744E-D664-468C-A1F7-86051BF3E587}" type="presParOf" srcId="{019EA974-7C82-481A-8621-27A36C6BB646}" destId="{740455C8-4295-4965-A13C-D7F3CDE38A30}" srcOrd="9" destOrd="0" presId="urn:microsoft.com/office/officeart/2005/8/layout/list1"/>
    <dgm:cxn modelId="{AAD3D105-A86E-4A78-9BF6-2DE31291049D}" type="presParOf" srcId="{019EA974-7C82-481A-8621-27A36C6BB646}" destId="{A2B46033-50E2-47C7-B6AE-E28636171247}" srcOrd="10" destOrd="0" presId="urn:microsoft.com/office/officeart/2005/8/layout/list1"/>
    <dgm:cxn modelId="{F31C02D6-F379-4193-AB8D-98241C0F7029}" type="presParOf" srcId="{019EA974-7C82-481A-8621-27A36C6BB646}" destId="{4CAAFFB8-7328-4D53-93AA-9AE72FA7712D}" srcOrd="11" destOrd="0" presId="urn:microsoft.com/office/officeart/2005/8/layout/list1"/>
    <dgm:cxn modelId="{C8655864-DD92-4F79-8190-F9E5466A39F7}" type="presParOf" srcId="{019EA974-7C82-481A-8621-27A36C6BB646}" destId="{B9CA2159-839E-464D-8D86-6D88C2EEB6B2}" srcOrd="12" destOrd="0" presId="urn:microsoft.com/office/officeart/2005/8/layout/list1"/>
    <dgm:cxn modelId="{F1B8039A-DB5C-46F6-B1AB-558DDCB35B10}" type="presParOf" srcId="{B9CA2159-839E-464D-8D86-6D88C2EEB6B2}" destId="{6B6250E5-E3E2-459A-9978-17604C57D288}" srcOrd="0" destOrd="0" presId="urn:microsoft.com/office/officeart/2005/8/layout/list1"/>
    <dgm:cxn modelId="{AFAC9905-7C82-4F59-A2EA-F5DB42640B5B}" type="presParOf" srcId="{B9CA2159-839E-464D-8D86-6D88C2EEB6B2}" destId="{16FECE59-A9CA-4D46-BA97-9554CACC0616}" srcOrd="1" destOrd="0" presId="urn:microsoft.com/office/officeart/2005/8/layout/list1"/>
    <dgm:cxn modelId="{623D740C-6CA6-4EFE-97BE-FE24A907F2F1}" type="presParOf" srcId="{019EA974-7C82-481A-8621-27A36C6BB646}" destId="{70CE070B-CB61-4225-B2CB-86BDAE88AD12}" srcOrd="13" destOrd="0" presId="urn:microsoft.com/office/officeart/2005/8/layout/list1"/>
    <dgm:cxn modelId="{91C20AAD-8DBB-4467-B485-F4474996AFED}" type="presParOf" srcId="{019EA974-7C82-481A-8621-27A36C6BB646}" destId="{8410F926-383A-4D9D-8C2D-19CF1B825A10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E09488-F055-4392-BBFA-73556FAE953C}">
      <dsp:nvSpPr>
        <dsp:cNvPr id="0" name=""/>
        <dsp:cNvSpPr/>
      </dsp:nvSpPr>
      <dsp:spPr>
        <a:xfrm>
          <a:off x="-4789517" y="-734080"/>
          <a:ext cx="5704677" cy="5704677"/>
        </a:xfrm>
        <a:prstGeom prst="blockArc">
          <a:avLst>
            <a:gd name="adj1" fmla="val 18900000"/>
            <a:gd name="adj2" fmla="val 2700000"/>
            <a:gd name="adj3" fmla="val 379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AB7722-EBA6-4908-80E8-5AD8A26632BE}">
      <dsp:nvSpPr>
        <dsp:cNvPr id="0" name=""/>
        <dsp:cNvSpPr/>
      </dsp:nvSpPr>
      <dsp:spPr>
        <a:xfrm>
          <a:off x="479278" y="325703"/>
          <a:ext cx="5086058" cy="651745"/>
        </a:xfrm>
        <a:prstGeom prst="rect">
          <a:avLst/>
        </a:prstGeom>
        <a:noFill/>
        <a:ln w="12700" cap="flat" cmpd="sng" algn="ctr">
          <a:solidFill>
            <a:srgbClr val="A7391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7323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b="0" kern="1200" dirty="0">
              <a:solidFill>
                <a:schemeClr val="tx1"/>
              </a:solidFill>
              <a:effectLst/>
              <a:latin typeface="优设标题黑" panose="00000500000000000000" pitchFamily="2" charset="-122"/>
              <a:ea typeface="优设标题黑" panose="00000500000000000000" pitchFamily="2" charset="-122"/>
            </a:rPr>
            <a:t>饭前要洗手</a:t>
          </a:r>
        </a:p>
      </dsp:txBody>
      <dsp:txXfrm>
        <a:off x="479278" y="325703"/>
        <a:ext cx="5086058" cy="651745"/>
      </dsp:txXfrm>
    </dsp:sp>
    <dsp:sp modelId="{950BC47A-062B-4E9E-B007-0A3E7F950292}">
      <dsp:nvSpPr>
        <dsp:cNvPr id="0" name=""/>
        <dsp:cNvSpPr/>
      </dsp:nvSpPr>
      <dsp:spPr>
        <a:xfrm>
          <a:off x="71937" y="244235"/>
          <a:ext cx="814682" cy="814682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FF31C9-8B81-43D1-AF34-043D36732E5B}">
      <dsp:nvSpPr>
        <dsp:cNvPr id="0" name=""/>
        <dsp:cNvSpPr/>
      </dsp:nvSpPr>
      <dsp:spPr>
        <a:xfrm>
          <a:off x="852939" y="1303491"/>
          <a:ext cx="4712398" cy="651745"/>
        </a:xfrm>
        <a:prstGeom prst="rect">
          <a:avLst/>
        </a:prstGeom>
        <a:noFill/>
        <a:ln w="12700" cap="flat" cmpd="sng" algn="ctr">
          <a:solidFill>
            <a:srgbClr val="A7391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7323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b="0" kern="1200">
              <a:solidFill>
                <a:schemeClr val="tx1"/>
              </a:solidFill>
              <a:effectLst/>
              <a:latin typeface="优设标题黑" panose="00000500000000000000" pitchFamily="2" charset="-122"/>
              <a:ea typeface="优设标题黑" panose="00000500000000000000" pitchFamily="2" charset="-122"/>
            </a:rPr>
            <a:t>打饭需排队</a:t>
          </a:r>
          <a:endParaRPr lang="zh-CN" altLang="en-US" sz="2800" b="0" kern="1200" dirty="0">
            <a:solidFill>
              <a:schemeClr val="tx1"/>
            </a:solidFill>
            <a:effectLst/>
            <a:latin typeface="优设标题黑" panose="00000500000000000000" pitchFamily="2" charset="-122"/>
            <a:ea typeface="优设标题黑" panose="00000500000000000000" pitchFamily="2" charset="-122"/>
          </a:endParaRPr>
        </a:p>
      </dsp:txBody>
      <dsp:txXfrm>
        <a:off x="852939" y="1303491"/>
        <a:ext cx="4712398" cy="651745"/>
      </dsp:txXfrm>
    </dsp:sp>
    <dsp:sp modelId="{1D73D1CC-2AA7-4FEE-B6A6-4F7597D8BEAD}">
      <dsp:nvSpPr>
        <dsp:cNvPr id="0" name=""/>
        <dsp:cNvSpPr/>
      </dsp:nvSpPr>
      <dsp:spPr>
        <a:xfrm>
          <a:off x="445598" y="1222023"/>
          <a:ext cx="814682" cy="814682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A562DC-61C5-45F3-826E-DF80EF836A77}">
      <dsp:nvSpPr>
        <dsp:cNvPr id="0" name=""/>
        <dsp:cNvSpPr/>
      </dsp:nvSpPr>
      <dsp:spPr>
        <a:xfrm>
          <a:off x="852939" y="2281279"/>
          <a:ext cx="4712398" cy="651745"/>
        </a:xfrm>
        <a:prstGeom prst="rect">
          <a:avLst/>
        </a:prstGeom>
        <a:noFill/>
        <a:ln w="12700" cap="flat" cmpd="sng" algn="ctr">
          <a:solidFill>
            <a:srgbClr val="A7391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7323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b="0" kern="1200">
              <a:solidFill>
                <a:schemeClr val="tx1"/>
              </a:solidFill>
              <a:effectLst/>
              <a:latin typeface="优设标题黑" panose="00000500000000000000" pitchFamily="2" charset="-122"/>
              <a:ea typeface="优设标题黑" panose="00000500000000000000" pitchFamily="2" charset="-122"/>
            </a:rPr>
            <a:t>用餐不浪费（吃多少打多少）</a:t>
          </a:r>
          <a:endParaRPr lang="zh-CN" altLang="en-US" sz="2800" b="0" kern="1200" dirty="0">
            <a:solidFill>
              <a:schemeClr val="tx1"/>
            </a:solidFill>
            <a:effectLst/>
            <a:latin typeface="优设标题黑" panose="00000500000000000000" pitchFamily="2" charset="-122"/>
            <a:ea typeface="优设标题黑" panose="00000500000000000000" pitchFamily="2" charset="-122"/>
          </a:endParaRPr>
        </a:p>
      </dsp:txBody>
      <dsp:txXfrm>
        <a:off x="852939" y="2281279"/>
        <a:ext cx="4712398" cy="651745"/>
      </dsp:txXfrm>
    </dsp:sp>
    <dsp:sp modelId="{F3389E94-695C-4B10-9B94-08D3906528CA}">
      <dsp:nvSpPr>
        <dsp:cNvPr id="0" name=""/>
        <dsp:cNvSpPr/>
      </dsp:nvSpPr>
      <dsp:spPr>
        <a:xfrm>
          <a:off x="445598" y="2199810"/>
          <a:ext cx="814682" cy="814682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58F1B0-9234-48A2-8B7E-2C00B683126C}">
      <dsp:nvSpPr>
        <dsp:cNvPr id="0" name=""/>
        <dsp:cNvSpPr/>
      </dsp:nvSpPr>
      <dsp:spPr>
        <a:xfrm>
          <a:off x="479278" y="3259067"/>
          <a:ext cx="5086058" cy="651745"/>
        </a:xfrm>
        <a:prstGeom prst="rect">
          <a:avLst/>
        </a:prstGeom>
        <a:noFill/>
        <a:ln w="12700" cap="flat" cmpd="sng" algn="ctr">
          <a:solidFill>
            <a:srgbClr val="A7391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7323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b="0" kern="1200" dirty="0">
              <a:solidFill>
                <a:schemeClr val="tx1"/>
              </a:solidFill>
              <a:effectLst/>
              <a:latin typeface="优设标题黑" panose="00000500000000000000" pitchFamily="2" charset="-122"/>
              <a:ea typeface="优设标题黑" panose="00000500000000000000" pitchFamily="2" charset="-122"/>
            </a:rPr>
            <a:t>人走岗位净</a:t>
          </a:r>
        </a:p>
      </dsp:txBody>
      <dsp:txXfrm>
        <a:off x="479278" y="3259067"/>
        <a:ext cx="5086058" cy="651745"/>
      </dsp:txXfrm>
    </dsp:sp>
    <dsp:sp modelId="{FD283AA3-94D2-42E0-B4DC-75157812FE07}">
      <dsp:nvSpPr>
        <dsp:cNvPr id="0" name=""/>
        <dsp:cNvSpPr/>
      </dsp:nvSpPr>
      <dsp:spPr>
        <a:xfrm>
          <a:off x="71937" y="3177598"/>
          <a:ext cx="814682" cy="814682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5247DB-1EF3-421C-BD23-E50F2684DDA2}">
      <dsp:nvSpPr>
        <dsp:cNvPr id="0" name=""/>
        <dsp:cNvSpPr/>
      </dsp:nvSpPr>
      <dsp:spPr>
        <a:xfrm>
          <a:off x="0" y="410257"/>
          <a:ext cx="8485237" cy="554400"/>
        </a:xfrm>
        <a:prstGeom prst="rect">
          <a:avLst/>
        </a:prstGeom>
        <a:solidFill>
          <a:schemeClr val="accent2">
            <a:lumMod val="40000"/>
            <a:lumOff val="60000"/>
            <a:alpha val="9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D054EB-6317-4B5F-BCE1-5A8C179CC4B4}">
      <dsp:nvSpPr>
        <dsp:cNvPr id="0" name=""/>
        <dsp:cNvSpPr/>
      </dsp:nvSpPr>
      <dsp:spPr>
        <a:xfrm>
          <a:off x="424261" y="85537"/>
          <a:ext cx="5939665" cy="649440"/>
        </a:xfrm>
        <a:prstGeom prst="roundRect">
          <a:avLst/>
        </a:prstGeom>
        <a:solidFill>
          <a:srgbClr val="FFF6DB"/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505" tIns="0" rIns="22450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zh-CN" altLang="en-US" sz="2400" b="1" kern="1200" dirty="0">
              <a:latin typeface="思源黑体" panose="020B0500000000000000" pitchFamily="34" charset="-122"/>
              <a:ea typeface="思源黑体" panose="020B0500000000000000" pitchFamily="34" charset="-122"/>
            </a:rPr>
            <a:t>不在上班途中追逐打闹</a:t>
          </a:r>
        </a:p>
      </dsp:txBody>
      <dsp:txXfrm>
        <a:off x="455964" y="117240"/>
        <a:ext cx="5876259" cy="586034"/>
      </dsp:txXfrm>
    </dsp:sp>
    <dsp:sp modelId="{F3F7E5F7-0841-478F-9B8D-3F59E4F62AED}">
      <dsp:nvSpPr>
        <dsp:cNvPr id="0" name=""/>
        <dsp:cNvSpPr/>
      </dsp:nvSpPr>
      <dsp:spPr>
        <a:xfrm>
          <a:off x="0" y="1408177"/>
          <a:ext cx="8485237" cy="554400"/>
        </a:xfrm>
        <a:prstGeom prst="rect">
          <a:avLst/>
        </a:prstGeom>
        <a:solidFill>
          <a:schemeClr val="accent2">
            <a:lumMod val="40000"/>
            <a:lumOff val="60000"/>
            <a:alpha val="9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D2F129-2ADC-4DE8-A824-8E13238F3733}">
      <dsp:nvSpPr>
        <dsp:cNvPr id="0" name=""/>
        <dsp:cNvSpPr/>
      </dsp:nvSpPr>
      <dsp:spPr>
        <a:xfrm>
          <a:off x="424261" y="1083457"/>
          <a:ext cx="5939665" cy="649440"/>
        </a:xfrm>
        <a:prstGeom prst="roundRect">
          <a:avLst/>
        </a:prstGeom>
        <a:solidFill>
          <a:srgbClr val="FFF6DB"/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505" tIns="0" rIns="22450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b="1" kern="1200">
              <a:latin typeface="思源黑体" panose="020B0500000000000000" pitchFamily="34" charset="-122"/>
              <a:ea typeface="思源黑体" panose="020B0500000000000000" pitchFamily="34" charset="-122"/>
            </a:rPr>
            <a:t>遵守交通规则，不闯红灯</a:t>
          </a:r>
          <a:endParaRPr lang="zh-CN" altLang="en-US" sz="2400" b="1" kern="1200" dirty="0">
            <a:latin typeface="思源黑体" panose="020B0500000000000000" pitchFamily="34" charset="-122"/>
            <a:ea typeface="思源黑体" panose="020B0500000000000000" pitchFamily="34" charset="-122"/>
          </a:endParaRPr>
        </a:p>
      </dsp:txBody>
      <dsp:txXfrm>
        <a:off x="455964" y="1115160"/>
        <a:ext cx="5876259" cy="586034"/>
      </dsp:txXfrm>
    </dsp:sp>
    <dsp:sp modelId="{A2B46033-50E2-47C7-B6AE-E28636171247}">
      <dsp:nvSpPr>
        <dsp:cNvPr id="0" name=""/>
        <dsp:cNvSpPr/>
      </dsp:nvSpPr>
      <dsp:spPr>
        <a:xfrm>
          <a:off x="0" y="2406098"/>
          <a:ext cx="8485237" cy="554400"/>
        </a:xfrm>
        <a:prstGeom prst="rect">
          <a:avLst/>
        </a:prstGeom>
        <a:solidFill>
          <a:schemeClr val="accent2">
            <a:lumMod val="40000"/>
            <a:lumOff val="60000"/>
            <a:alpha val="9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469ED5-9991-4C17-94F5-2A567DC14C0C}">
      <dsp:nvSpPr>
        <dsp:cNvPr id="0" name=""/>
        <dsp:cNvSpPr/>
      </dsp:nvSpPr>
      <dsp:spPr>
        <a:xfrm>
          <a:off x="424261" y="2081378"/>
          <a:ext cx="5939665" cy="649440"/>
        </a:xfrm>
        <a:prstGeom prst="roundRect">
          <a:avLst/>
        </a:prstGeom>
        <a:solidFill>
          <a:srgbClr val="FFF6DB"/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505" tIns="0" rIns="22450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b="1" kern="1200">
              <a:latin typeface="思源黑体" panose="020B0500000000000000" pitchFamily="34" charset="-122"/>
              <a:ea typeface="思源黑体" panose="020B0500000000000000" pitchFamily="34" charset="-122"/>
            </a:rPr>
            <a:t>保护环境，不乱丢垃圾</a:t>
          </a:r>
          <a:endParaRPr lang="zh-CN" altLang="en-US" sz="2400" b="1" kern="1200" dirty="0">
            <a:latin typeface="思源黑体" panose="020B0500000000000000" pitchFamily="34" charset="-122"/>
            <a:ea typeface="思源黑体" panose="020B0500000000000000" pitchFamily="34" charset="-122"/>
          </a:endParaRPr>
        </a:p>
      </dsp:txBody>
      <dsp:txXfrm>
        <a:off x="455964" y="2113081"/>
        <a:ext cx="5876259" cy="586034"/>
      </dsp:txXfrm>
    </dsp:sp>
    <dsp:sp modelId="{8410F926-383A-4D9D-8C2D-19CF1B825A10}">
      <dsp:nvSpPr>
        <dsp:cNvPr id="0" name=""/>
        <dsp:cNvSpPr/>
      </dsp:nvSpPr>
      <dsp:spPr>
        <a:xfrm>
          <a:off x="0" y="3404018"/>
          <a:ext cx="8485237" cy="554400"/>
        </a:xfrm>
        <a:prstGeom prst="rect">
          <a:avLst/>
        </a:prstGeom>
        <a:solidFill>
          <a:schemeClr val="accent2">
            <a:lumMod val="40000"/>
            <a:lumOff val="60000"/>
            <a:alpha val="9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FECE59-A9CA-4D46-BA97-9554CACC0616}">
      <dsp:nvSpPr>
        <dsp:cNvPr id="0" name=""/>
        <dsp:cNvSpPr/>
      </dsp:nvSpPr>
      <dsp:spPr>
        <a:xfrm>
          <a:off x="424261" y="3079297"/>
          <a:ext cx="5939665" cy="649440"/>
        </a:xfrm>
        <a:prstGeom prst="roundRect">
          <a:avLst/>
        </a:prstGeom>
        <a:solidFill>
          <a:srgbClr val="FFF6DB"/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505" tIns="0" rIns="22450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b="1" kern="1200" dirty="0">
              <a:latin typeface="思源黑体" panose="020B0500000000000000" pitchFamily="34" charset="-122"/>
              <a:ea typeface="思源黑体" panose="020B0500000000000000" pitchFamily="34" charset="-122"/>
            </a:rPr>
            <a:t>谦虚礼让，乐于助人</a:t>
          </a:r>
        </a:p>
      </dsp:txBody>
      <dsp:txXfrm>
        <a:off x="455964" y="3111000"/>
        <a:ext cx="5876259" cy="5860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srcNode" val="srcNode"/>
            <dgm:param type="dstNode" val="dstNode"/>
            <dgm:param type="endSty" val="noArr"/>
            <dgm:param type="connRout" val="curve"/>
            <dgm:param type="begPts" val="ctr"/>
            <dgm:param type="endPts" val="ct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nodeHorzAlign" val="l"/>
          <dgm:param type="horzAlign" val="l"/>
        </dgm:alg>
      </dgm:if>
      <dgm:else name="Name2">
        <dgm:alg type="lin">
          <dgm:param type="linDir" val="fromT"/>
          <dgm:param type="vertAlign" val="mid"/>
          <dgm:param type="nodeHorzAlign" val="r"/>
          <dgm:param type="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nodeHorzAlign" val="l"/>
              <dgm:param type="horzAlign" val="l"/>
            </dgm:alg>
          </dgm:if>
          <dgm:else name="Name6">
            <dgm:alg type="lin">
              <dgm:param type="linDir" val="fromR"/>
              <dgm:param type="nodeHorzAlign" val="r"/>
              <dgm:param type="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思源黑体" panose="020B0500000000000000" pitchFamily="34" charset="-122"/>
                <a:ea typeface="思源黑体" panose="020B0500000000000000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思源黑体" panose="020B0500000000000000" pitchFamily="34" charset="-122"/>
                <a:ea typeface="思源黑体" panose="020B0500000000000000" pitchFamily="34" charset="-122"/>
              </a:defRPr>
            </a:lvl1pPr>
          </a:lstStyle>
          <a:p>
            <a:fld id="{0ADEECF7-1DF7-476E-8AD2-057EC17FF0F4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思源黑体" panose="020B0500000000000000" pitchFamily="34" charset="-122"/>
                <a:ea typeface="思源黑体" panose="020B0500000000000000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思源黑体" panose="020B0500000000000000" pitchFamily="34" charset="-122"/>
                <a:ea typeface="思源黑体" panose="020B0500000000000000" pitchFamily="34" charset="-122"/>
              </a:defRPr>
            </a:lvl1pPr>
          </a:lstStyle>
          <a:p>
            <a:fld id="{5C749FB6-C73B-4E8E-A1E0-C4CD18EB637F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思源黑体" panose="020B0500000000000000" pitchFamily="34" charset="-122"/>
        <a:ea typeface="思源黑体" panose="020B0500000000000000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思源黑体" panose="020B0500000000000000" pitchFamily="34" charset="-122"/>
        <a:ea typeface="思源黑体" panose="020B0500000000000000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思源黑体" panose="020B0500000000000000" pitchFamily="34" charset="-122"/>
        <a:ea typeface="思源黑体" panose="020B0500000000000000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思源黑体" panose="020B0500000000000000" pitchFamily="34" charset="-122"/>
        <a:ea typeface="思源黑体" panose="020B0500000000000000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思源黑体" panose="020B0500000000000000" pitchFamily="34" charset="-122"/>
        <a:ea typeface="思源黑体" panose="020B0500000000000000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r>
              <a:rPr lang="zh-CN" altLang="en-US"/>
              <a:t>我们需要学习</a:t>
            </a:r>
            <a:r>
              <a:rPr lang="en-US" altLang="zh-CN"/>
              <a:t>5</a:t>
            </a:r>
            <a:r>
              <a:rPr lang="zh-CN" altLang="en-US"/>
              <a:t>点内容。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r>
              <a:rPr lang="en-US" altLang="zh-CN"/>
              <a:t>1</a:t>
            </a:r>
            <a:r>
              <a:rPr lang="zh-CN" altLang="en-US"/>
              <a:t>，可以反问，并询问是否能做到。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r>
              <a:rPr lang="zh-CN" altLang="en-US"/>
              <a:t>根据具体时间更改</a:t>
            </a:r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r>
              <a:rPr lang="zh-CN" altLang="en-US"/>
              <a:t>分组朗读，熟悉总结。</a:t>
            </a:r>
            <a:endParaRPr lang="zh-CN" altLang="en-US"/>
          </a:p>
          <a:p>
            <a:r>
              <a:rPr lang="zh-CN" altLang="en-US"/>
              <a:t>抓现场，引导。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r>
              <a:rPr lang="zh-CN" altLang="en-US"/>
              <a:t>现场演练。可以叫</a:t>
            </a:r>
            <a:r>
              <a:rPr lang="en-US" altLang="zh-CN"/>
              <a:t>4</a:t>
            </a:r>
            <a:r>
              <a:rPr lang="zh-CN" altLang="en-US"/>
              <a:t>名同事上来做每种各样的姿势。在讲解。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r>
              <a:rPr lang="zh-CN" altLang="en-US"/>
              <a:t>纠正姿势。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r>
              <a:rPr lang="zh-CN" altLang="en-US"/>
              <a:t>现场演练。</a:t>
            </a:r>
            <a:r>
              <a:rPr lang="en-US" altLang="zh-CN"/>
              <a:t>(</a:t>
            </a:r>
            <a:r>
              <a:rPr lang="zh-CN" altLang="en-US"/>
              <a:t>情景模拟</a:t>
            </a:r>
            <a:r>
              <a:rPr lang="en-US" altLang="zh-CN"/>
              <a:t>)</a:t>
            </a:r>
            <a:endParaRPr lang="en-US" altLang="zh-CN"/>
          </a:p>
          <a:p>
            <a:r>
              <a:rPr lang="zh-CN" altLang="en-US"/>
              <a:t>以前案例纠偏。</a:t>
            </a:r>
            <a:r>
              <a:rPr lang="en-US" altLang="zh-CN"/>
              <a:t>(</a:t>
            </a:r>
            <a:r>
              <a:rPr lang="zh-CN" altLang="en-US"/>
              <a:t>课前员工介绍时</a:t>
            </a:r>
            <a:r>
              <a:rPr lang="en-US" altLang="zh-CN"/>
              <a:t>)</a:t>
            </a:r>
            <a:endParaRPr lang="en-US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r>
              <a:rPr lang="zh-CN" altLang="en-US"/>
              <a:t>若是介绍上级时，请用职称介绍。</a:t>
            </a:r>
            <a:endParaRPr lang="zh-CN" altLang="en-US"/>
          </a:p>
          <a:p>
            <a:r>
              <a:rPr lang="zh-CN" altLang="en-US"/>
              <a:t>先介绍我们的管人员，在介绍顾客。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r>
              <a:rPr lang="zh-CN" altLang="en-US"/>
              <a:t>客人不伸手时。我们不能贸然伸手。</a:t>
            </a:r>
            <a:endParaRPr lang="zh-CN" altLang="en-US"/>
          </a:p>
          <a:p>
            <a:r>
              <a:rPr lang="zh-CN" altLang="en-US"/>
              <a:t>让员工相互握手演练。我的位置。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r>
              <a:rPr lang="zh-CN" altLang="en-US"/>
              <a:t>现场演练，（强调递身份证时。）例：递书或报纸等，</a:t>
            </a:r>
            <a:endParaRPr lang="zh-CN" altLang="en-US"/>
          </a:p>
          <a:p>
            <a:r>
              <a:rPr lang="zh-CN" altLang="en-US"/>
              <a:t>收名片的礼仪。</a:t>
            </a:r>
            <a:endParaRPr lang="zh-CN" altLang="en-US"/>
          </a:p>
        </p:txBody>
      </p:sp>
      <p:sp>
        <p:nvSpPr>
          <p:cNvPr id="593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9C35F9D-AF5B-4807-B970-A0047A11809F}" type="slidenum">
              <a:rPr lang="zh-CN" altLang="en-US">
                <a:latin typeface="思源黑体" panose="020B0500000000000000" pitchFamily="34" charset="-122"/>
                <a:ea typeface="思源黑体" panose="020B0500000000000000" pitchFamily="34" charset="-122"/>
              </a:rPr>
            </a:fld>
            <a:endParaRPr lang="en-US" altLang="zh-CN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r>
              <a:rPr lang="zh-CN" altLang="en-US"/>
              <a:t>培训班里年纪较大员工多的时候要重点讲。</a:t>
            </a:r>
            <a:endParaRPr lang="zh-CN" altLang="en-US"/>
          </a:p>
          <a:p>
            <a:r>
              <a:rPr lang="zh-CN" altLang="en-US"/>
              <a:t>让员工先说。再分类总结讲。引导不要机械性的说礼貌用。</a:t>
            </a:r>
            <a:endParaRPr lang="zh-CN" altLang="en-US"/>
          </a:p>
          <a:p>
            <a:r>
              <a:rPr lang="zh-CN" altLang="en-US"/>
              <a:t>将海底捞的礼仪，手放在胸前半鞠躬。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r>
              <a:rPr lang="zh-CN" altLang="en-US"/>
              <a:t>反问加案例。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CE5AD-9443-4FED-9C0B-57345A9FC9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9969E-4B0B-402E-A948-2770BA4D1E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CE5AD-9443-4FED-9C0B-57345A9FC9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9969E-4B0B-402E-A948-2770BA4D1E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CE5AD-9443-4FED-9C0B-57345A9FC9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9969E-4B0B-402E-A948-2770BA4D1E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CE5AD-9443-4FED-9C0B-57345A9FC9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9969E-4B0B-402E-A948-2770BA4D1E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CE5AD-9443-4FED-9C0B-57345A9FC9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9969E-4B0B-402E-A948-2770BA4D1E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CE5AD-9443-4FED-9C0B-57345A9FC9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9969E-4B0B-402E-A948-2770BA4D1E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CE5AD-9443-4FED-9C0B-57345A9FC9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9969E-4B0B-402E-A948-2770BA4D1E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CE5AD-9443-4FED-9C0B-57345A9FC9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9969E-4B0B-402E-A948-2770BA4D1E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CE5AD-9443-4FED-9C0B-57345A9FC9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9969E-4B0B-402E-A948-2770BA4D1E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CE5AD-9443-4FED-9C0B-57345A9FC9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9969E-4B0B-402E-A948-2770BA4D1E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CE5AD-9443-4FED-9C0B-57345A9FC9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9969E-4B0B-402E-A948-2770BA4D1E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defRPr>
            </a:lvl1pPr>
          </a:lstStyle>
          <a:p>
            <a:fld id="{337CE5AD-9443-4FED-9C0B-57345A9FC9D2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defRPr>
            </a:lvl1pPr>
          </a:lstStyle>
          <a:p>
            <a:fld id="{3479969E-4B0B-402E-A948-2770BA4D1ECB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思源黑体" panose="020B0500000000000000" pitchFamily="34" charset="-122"/>
          <a:ea typeface="思源黑体" panose="020B0500000000000000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思源黑体" panose="020B0500000000000000" pitchFamily="34" charset="-122"/>
          <a:ea typeface="思源黑体" panose="020B0500000000000000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思源黑体" panose="020B0500000000000000" pitchFamily="34" charset="-122"/>
          <a:ea typeface="思源黑体" panose="020B0500000000000000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思源黑体" panose="020B0500000000000000" pitchFamily="34" charset="-122"/>
          <a:ea typeface="思源黑体" panose="020B0500000000000000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黑体" panose="020B0500000000000000" pitchFamily="34" charset="-122"/>
          <a:ea typeface="思源黑体" panose="020B0500000000000000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黑体" panose="020B0500000000000000" pitchFamily="34" charset="-122"/>
          <a:ea typeface="思源黑体" panose="020B0500000000000000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0.png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1.png"/><Relationship Id="rId1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2.png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93706"/>
            <a:ext cx="12192000" cy="3564294"/>
          </a:xfrm>
          <a:prstGeom prst="rect">
            <a:avLst/>
          </a:prstGeom>
        </p:spPr>
      </p:pic>
      <p:sp>
        <p:nvSpPr>
          <p:cNvPr id="4" name="Rectangle 3"/>
          <p:cNvSpPr>
            <a:spLocks noGrp="1" noChangeArrowheads="1"/>
          </p:cNvSpPr>
          <p:nvPr>
            <p:ph type="ctrTitle"/>
          </p:nvPr>
        </p:nvSpPr>
        <p:spPr bwMode="auto">
          <a:xfrm>
            <a:off x="1770507" y="1363309"/>
            <a:ext cx="10269894" cy="2219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147" tIns="40074" rIns="80147" bIns="40074">
            <a:spAutoFit/>
          </a:bodyPr>
          <a:lstStyle>
            <a:lvl1pPr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873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8731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88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海底捞新员工培训</a:t>
            </a:r>
            <a:endParaRPr lang="en-US" altLang="zh-CN" sz="8800" dirty="0">
              <a:latin typeface="优设标题黑" panose="00000500000000000000" pitchFamily="2" charset="-122"/>
              <a:ea typeface="优设标题黑" panose="00000500000000000000" pitchFamily="2" charset="-122"/>
            </a:endParaRPr>
          </a:p>
          <a:p>
            <a:pPr algn="r" eaLnBrk="1" hangingPunct="1"/>
            <a:r>
              <a:rPr lang="en-US" altLang="zh-CN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——</a:t>
            </a:r>
            <a:r>
              <a:rPr lang="zh-CN" altLang="en-US" sz="66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员工行为规范</a:t>
            </a:r>
            <a:endParaRPr lang="zh-CN" altLang="en-US" sz="6600" dirty="0">
              <a:latin typeface="优设标题黑" panose="00000500000000000000" pitchFamily="2" charset="-122"/>
              <a:ea typeface="优设标题黑" panose="00000500000000000000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652" y="1363982"/>
            <a:ext cx="1080256" cy="964027"/>
          </a:xfrm>
          <a:prstGeom prst="rect">
            <a:avLst/>
          </a:prstGeom>
        </p:spPr>
      </p:pic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7271886" y="3729726"/>
            <a:ext cx="3478214" cy="5835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Medium" panose="020B0600000000000000" pitchFamily="34" charset="-122"/>
                <a:ea typeface="思源黑体 Medium" panose="020B0600000000000000" pitchFamily="34" charset="-122"/>
              </a:rPr>
              <a:t>主讲人：</a:t>
            </a:r>
            <a:r>
              <a:rPr lang="en-US" altLang="zh-CN" sz="32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Medium" panose="020B0600000000000000" pitchFamily="34" charset="-122"/>
                <a:ea typeface="思源黑体 Medium" panose="020B0600000000000000" pitchFamily="34" charset="-122"/>
              </a:rPr>
              <a:t>XXX</a:t>
            </a:r>
            <a:endParaRPr lang="en-US" altLang="zh-CN" sz="3200" b="1" dirty="0">
              <a:ln w="6600">
                <a:solidFill>
                  <a:schemeClr val="accent2"/>
                </a:solidFill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Medium" panose="020B0600000000000000" pitchFamily="34" charset="-122"/>
              <a:ea typeface="思源黑体 Medium" panose="020B0600000000000000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11"/>
          <p:cNvSpPr>
            <a:spLocks noChangeArrowheads="1"/>
          </p:cNvSpPr>
          <p:nvPr/>
        </p:nvSpPr>
        <p:spPr bwMode="gray">
          <a:xfrm rot="3419336">
            <a:off x="4528207" y="5216511"/>
            <a:ext cx="479425" cy="5207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accent2"/>
            </a:solidFill>
            <a:miter lim="800000"/>
          </a:ln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  <a:contourClr>
              <a:schemeClr val="accent2"/>
            </a:contourClr>
          </a:sp3d>
        </p:spPr>
        <p:txBody>
          <a:bodyPr rot="10800000" vert="eaVert" wrap="none" anchor="ctr">
            <a:flatTx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26" name="Rectangle 11"/>
          <p:cNvSpPr>
            <a:spLocks noChangeArrowheads="1"/>
          </p:cNvSpPr>
          <p:nvPr/>
        </p:nvSpPr>
        <p:spPr bwMode="gray">
          <a:xfrm rot="3419336">
            <a:off x="4528207" y="4302065"/>
            <a:ext cx="479425" cy="5207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accent2"/>
            </a:solidFill>
            <a:miter lim="800000"/>
          </a:ln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  <a:contourClr>
              <a:schemeClr val="accent2"/>
            </a:contourClr>
          </a:sp3d>
        </p:spPr>
        <p:txBody>
          <a:bodyPr rot="10800000" vert="eaVert" wrap="none" anchor="ctr">
            <a:flatTx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25" name="Rectangle 11"/>
          <p:cNvSpPr>
            <a:spLocks noChangeArrowheads="1"/>
          </p:cNvSpPr>
          <p:nvPr/>
        </p:nvSpPr>
        <p:spPr bwMode="gray">
          <a:xfrm rot="3419336">
            <a:off x="4528207" y="3419183"/>
            <a:ext cx="479425" cy="5207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accent2"/>
            </a:solidFill>
            <a:miter lim="800000"/>
          </a:ln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  <a:contourClr>
              <a:schemeClr val="accent2"/>
            </a:contourClr>
          </a:sp3d>
        </p:spPr>
        <p:txBody>
          <a:bodyPr rot="10800000" vert="eaVert" wrap="none" anchor="ctr">
            <a:flatTx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24" name="Rectangle 11"/>
          <p:cNvSpPr>
            <a:spLocks noChangeArrowheads="1"/>
          </p:cNvSpPr>
          <p:nvPr/>
        </p:nvSpPr>
        <p:spPr bwMode="gray">
          <a:xfrm rot="3419336">
            <a:off x="4528207" y="1595565"/>
            <a:ext cx="479425" cy="5207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accent2"/>
            </a:solidFill>
            <a:miter lim="800000"/>
          </a:ln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  <a:contourClr>
              <a:schemeClr val="accent2"/>
            </a:contourClr>
          </a:sp3d>
        </p:spPr>
        <p:txBody>
          <a:bodyPr rot="10800000" vert="eaVert" wrap="none" anchor="ctr">
            <a:flatTx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2" name="卷形: 水平 1"/>
          <p:cNvSpPr/>
          <p:nvPr/>
        </p:nvSpPr>
        <p:spPr>
          <a:xfrm rot="5400000">
            <a:off x="613421" y="2495954"/>
            <a:ext cx="3486420" cy="2091161"/>
          </a:xfrm>
          <a:prstGeom prst="horizontalScroll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86" name="标题 1"/>
          <p:cNvSpPr>
            <a:spLocks noGrp="1"/>
          </p:cNvSpPr>
          <p:nvPr>
            <p:ph type="title"/>
          </p:nvPr>
        </p:nvSpPr>
        <p:spPr>
          <a:xfrm>
            <a:off x="1945306" y="1899573"/>
            <a:ext cx="822649" cy="3290933"/>
          </a:xfrm>
        </p:spPr>
        <p:txBody>
          <a:bodyPr/>
          <a:lstStyle/>
          <a:p>
            <a:r>
              <a:rPr lang="zh-CN" altLang="en-US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课程目录</a:t>
            </a:r>
            <a:endParaRPr lang="zh-CN" altLang="en-US" dirty="0">
              <a:latin typeface="优设标题黑" panose="00000500000000000000" pitchFamily="2" charset="-122"/>
              <a:ea typeface="优设标题黑" panose="00000500000000000000" pitchFamily="2" charset="-122"/>
            </a:endParaRPr>
          </a:p>
        </p:txBody>
      </p:sp>
      <p:sp>
        <p:nvSpPr>
          <p:cNvPr id="16387" name="Line 3"/>
          <p:cNvSpPr>
            <a:spLocks noChangeShapeType="1"/>
          </p:cNvSpPr>
          <p:nvPr/>
        </p:nvSpPr>
        <p:spPr bwMode="gray">
          <a:xfrm>
            <a:off x="4819512" y="4844896"/>
            <a:ext cx="4800600" cy="0"/>
          </a:xfrm>
          <a:prstGeom prst="line">
            <a:avLst/>
          </a:prstGeom>
          <a:noFill/>
          <a:ln w="25400">
            <a:solidFill>
              <a:schemeClr val="accent2">
                <a:lumMod val="60000"/>
                <a:lumOff val="40000"/>
              </a:schemeClr>
            </a:solidFill>
            <a:prstDash val="sysDot"/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gray">
          <a:xfrm>
            <a:off x="4566487" y="4311496"/>
            <a:ext cx="3962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Arial" panose="020B0604020202020204" pitchFamily="34" charset="0"/>
              </a:rPr>
              <a:t>4</a:t>
            </a:r>
            <a:endParaRPr lang="en-US" altLang="zh-CN" sz="2800" b="1" dirty="0">
              <a:solidFill>
                <a:srgbClr val="FFFFFF"/>
              </a:solidFill>
              <a:latin typeface="思源黑体" panose="020B0500000000000000" pitchFamily="34" charset="-122"/>
              <a:ea typeface="思源黑体" panose="020B05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6390" name="Line 6"/>
          <p:cNvSpPr>
            <a:spLocks noChangeShapeType="1"/>
          </p:cNvSpPr>
          <p:nvPr/>
        </p:nvSpPr>
        <p:spPr bwMode="gray">
          <a:xfrm>
            <a:off x="4819512" y="2179484"/>
            <a:ext cx="4800600" cy="0"/>
          </a:xfrm>
          <a:prstGeom prst="line">
            <a:avLst/>
          </a:prstGeom>
          <a:noFill/>
          <a:ln w="25400">
            <a:solidFill>
              <a:schemeClr val="accent2">
                <a:lumMod val="60000"/>
                <a:lumOff val="40000"/>
              </a:schemeClr>
            </a:solidFill>
            <a:prstDash val="sysDot"/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16392" name="Text Box 9"/>
          <p:cNvSpPr txBox="1">
            <a:spLocks noChangeArrowheads="1"/>
          </p:cNvSpPr>
          <p:nvPr/>
        </p:nvSpPr>
        <p:spPr bwMode="gray">
          <a:xfrm>
            <a:off x="4566487" y="1617509"/>
            <a:ext cx="3962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Arial" panose="020B0604020202020204" pitchFamily="34" charset="0"/>
              </a:rPr>
              <a:t>1</a:t>
            </a:r>
            <a:endParaRPr lang="en-US" altLang="zh-CN" sz="2800" b="1" dirty="0">
              <a:solidFill>
                <a:srgbClr val="FFFFFF"/>
              </a:solidFill>
              <a:latin typeface="思源黑体" panose="020B0500000000000000" pitchFamily="34" charset="-122"/>
              <a:ea typeface="思源黑体" panose="020B05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6393" name="Line 10"/>
          <p:cNvSpPr>
            <a:spLocks noChangeShapeType="1"/>
          </p:cNvSpPr>
          <p:nvPr/>
        </p:nvSpPr>
        <p:spPr bwMode="gray">
          <a:xfrm>
            <a:off x="4819512" y="3063721"/>
            <a:ext cx="4800600" cy="0"/>
          </a:xfrm>
          <a:prstGeom prst="line">
            <a:avLst/>
          </a:prstGeom>
          <a:noFill/>
          <a:ln w="25400">
            <a:solidFill>
              <a:schemeClr val="accent2">
                <a:lumMod val="60000"/>
                <a:lumOff val="40000"/>
              </a:schemeClr>
            </a:solidFill>
            <a:prstDash val="sysDot"/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16394" name="Rectangle 11"/>
          <p:cNvSpPr>
            <a:spLocks noChangeArrowheads="1"/>
          </p:cNvSpPr>
          <p:nvPr/>
        </p:nvSpPr>
        <p:spPr bwMode="gray">
          <a:xfrm rot="3419336">
            <a:off x="4528207" y="2489047"/>
            <a:ext cx="479425" cy="5207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accent2"/>
            </a:solidFill>
            <a:miter lim="800000"/>
          </a:ln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  <a:contourClr>
              <a:schemeClr val="accent2"/>
            </a:contourClr>
          </a:sp3d>
        </p:spPr>
        <p:txBody>
          <a:bodyPr rot="10800000" vert="eaVert" wrap="none" anchor="ctr">
            <a:flatTx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16395" name="Text Box 12"/>
          <p:cNvSpPr txBox="1">
            <a:spLocks noChangeArrowheads="1"/>
          </p:cNvSpPr>
          <p:nvPr/>
        </p:nvSpPr>
        <p:spPr bwMode="gray">
          <a:xfrm>
            <a:off x="4566487" y="2531909"/>
            <a:ext cx="3962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Arial" panose="020B0604020202020204" pitchFamily="34" charset="0"/>
              </a:rPr>
              <a:t>2</a:t>
            </a:r>
            <a:endParaRPr lang="en-US" altLang="zh-CN" sz="2800" b="1" dirty="0">
              <a:solidFill>
                <a:srgbClr val="FFFFFF"/>
              </a:solidFill>
              <a:latin typeface="思源黑体" panose="020B0500000000000000" pitchFamily="34" charset="-122"/>
              <a:ea typeface="思源黑体" panose="020B05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6396" name="Line 13"/>
          <p:cNvSpPr>
            <a:spLocks noChangeShapeType="1"/>
          </p:cNvSpPr>
          <p:nvPr/>
        </p:nvSpPr>
        <p:spPr bwMode="gray">
          <a:xfrm>
            <a:off x="4806813" y="4005110"/>
            <a:ext cx="4799013" cy="1587"/>
          </a:xfrm>
          <a:prstGeom prst="line">
            <a:avLst/>
          </a:prstGeom>
          <a:noFill/>
          <a:ln w="25400">
            <a:solidFill>
              <a:schemeClr val="accent2">
                <a:lumMod val="60000"/>
                <a:lumOff val="40000"/>
              </a:schemeClr>
            </a:solidFill>
            <a:prstDash val="sysDot"/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16398" name="Text Box 15"/>
          <p:cNvSpPr txBox="1">
            <a:spLocks noChangeArrowheads="1"/>
          </p:cNvSpPr>
          <p:nvPr/>
        </p:nvSpPr>
        <p:spPr bwMode="gray">
          <a:xfrm>
            <a:off x="4566487" y="3444721"/>
            <a:ext cx="3962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Arial" panose="020B0604020202020204" pitchFamily="34" charset="0"/>
              </a:rPr>
              <a:t>3</a:t>
            </a:r>
            <a:endParaRPr lang="en-US" altLang="zh-CN" sz="2800" b="1" dirty="0">
              <a:solidFill>
                <a:srgbClr val="FFFFFF"/>
              </a:solidFill>
              <a:latin typeface="思源黑体" panose="020B0500000000000000" pitchFamily="34" charset="-122"/>
              <a:ea typeface="思源黑体" panose="020B05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6399" name="Text Box 19"/>
          <p:cNvSpPr txBox="1">
            <a:spLocks noChangeArrowheads="1"/>
          </p:cNvSpPr>
          <p:nvPr/>
        </p:nvSpPr>
        <p:spPr bwMode="gray">
          <a:xfrm>
            <a:off x="6295397" y="1564546"/>
            <a:ext cx="1828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培训须知</a:t>
            </a:r>
            <a:endParaRPr lang="zh-CN" altLang="en-US" sz="3200" b="1" dirty="0">
              <a:latin typeface="思源黑体" panose="020B0500000000000000" pitchFamily="34" charset="-122"/>
              <a:ea typeface="思源黑体" panose="020B05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6400" name="Text Box 20"/>
          <p:cNvSpPr txBox="1">
            <a:spLocks noChangeArrowheads="1"/>
          </p:cNvSpPr>
          <p:nvPr/>
        </p:nvSpPr>
        <p:spPr bwMode="gray">
          <a:xfrm>
            <a:off x="6295397" y="2478946"/>
            <a:ext cx="3048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思源黑体" panose="020B0500000000000000" pitchFamily="34" charset="-122"/>
                <a:ea typeface="思源黑体" panose="020B0500000000000000" pitchFamily="34" charset="-122"/>
                <a:cs typeface="Arial" panose="020B0604020202020204" pitchFamily="34" charset="0"/>
              </a:rPr>
              <a:t>仪容仪表</a:t>
            </a:r>
            <a:endParaRPr lang="zh-CN" altLang="en-US" sz="3200" b="1" dirty="0">
              <a:latin typeface="思源黑体" panose="020B0500000000000000" pitchFamily="34" charset="-122"/>
              <a:ea typeface="思源黑体" panose="020B05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6401" name="Text Box 21"/>
          <p:cNvSpPr txBox="1">
            <a:spLocks noChangeArrowheads="1"/>
          </p:cNvSpPr>
          <p:nvPr/>
        </p:nvSpPr>
        <p:spPr bwMode="gray">
          <a:xfrm>
            <a:off x="6295397" y="4169633"/>
            <a:ext cx="3657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服务礼仪</a:t>
            </a:r>
            <a:endParaRPr lang="zh-CN" altLang="en-US" sz="3200" b="1" dirty="0">
              <a:latin typeface="思源黑体" panose="020B0500000000000000" pitchFamily="34" charset="-122"/>
              <a:ea typeface="思源黑体" panose="020B05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6402" name="Text Box 26"/>
          <p:cNvSpPr txBox="1">
            <a:spLocks noChangeArrowheads="1"/>
          </p:cNvSpPr>
          <p:nvPr/>
        </p:nvSpPr>
        <p:spPr bwMode="auto">
          <a:xfrm>
            <a:off x="6295397" y="3317146"/>
            <a:ext cx="2362200" cy="584775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得体的仪态</a:t>
            </a:r>
            <a:endParaRPr lang="zh-CN" altLang="en-US" sz="3200" b="1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16403" name="Line 3"/>
          <p:cNvSpPr>
            <a:spLocks noChangeShapeType="1"/>
          </p:cNvSpPr>
          <p:nvPr/>
        </p:nvSpPr>
        <p:spPr bwMode="gray">
          <a:xfrm>
            <a:off x="4819512" y="5759296"/>
            <a:ext cx="4800600" cy="0"/>
          </a:xfrm>
          <a:prstGeom prst="line">
            <a:avLst/>
          </a:prstGeom>
          <a:noFill/>
          <a:ln w="25400">
            <a:solidFill>
              <a:schemeClr val="accent2">
                <a:lumMod val="60000"/>
                <a:lumOff val="40000"/>
              </a:schemeClr>
            </a:solidFill>
            <a:prstDash val="sysDot"/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16405" name="Text Box 5"/>
          <p:cNvSpPr txBox="1">
            <a:spLocks noChangeArrowheads="1"/>
          </p:cNvSpPr>
          <p:nvPr/>
        </p:nvSpPr>
        <p:spPr bwMode="gray">
          <a:xfrm>
            <a:off x="4566487" y="5225896"/>
            <a:ext cx="3962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Arial" panose="020B0604020202020204" pitchFamily="34" charset="0"/>
              </a:rPr>
              <a:t>5</a:t>
            </a:r>
            <a:endParaRPr lang="en-US" altLang="zh-CN" sz="2800" b="1" dirty="0">
              <a:solidFill>
                <a:srgbClr val="FFFFFF"/>
              </a:solidFill>
              <a:latin typeface="思源黑体" panose="020B0500000000000000" pitchFamily="34" charset="-122"/>
              <a:ea typeface="思源黑体" panose="020B05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6406" name="Text Box 21"/>
          <p:cNvSpPr txBox="1">
            <a:spLocks noChangeArrowheads="1"/>
          </p:cNvSpPr>
          <p:nvPr/>
        </p:nvSpPr>
        <p:spPr bwMode="gray">
          <a:xfrm>
            <a:off x="6295397" y="5069746"/>
            <a:ext cx="3657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其他规范</a:t>
            </a:r>
            <a:endParaRPr lang="en-US" altLang="zh-CN" sz="3200" b="1" dirty="0">
              <a:latin typeface="思源黑体" panose="020B0500000000000000" pitchFamily="34" charset="-122"/>
              <a:ea typeface="思源黑体" panose="020B0500000000000000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413885" y="1851660"/>
            <a:ext cx="3634740" cy="1096645"/>
          </a:xfrm>
        </p:spPr>
        <p:txBody>
          <a:bodyPr>
            <a:normAutofit/>
          </a:bodyPr>
          <a:lstStyle/>
          <a:p>
            <a:r>
              <a:rPr lang="zh-CN" altLang="en-US" sz="66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培训须知</a:t>
            </a:r>
            <a:endParaRPr lang="zh-CN" altLang="en-US" sz="6600" dirty="0">
              <a:latin typeface="优设标题黑" panose="00000500000000000000" pitchFamily="2" charset="-122"/>
              <a:ea typeface="优设标题黑" panose="00000500000000000000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screen"/>
          <a:srcRect l="-26"/>
          <a:stretch>
            <a:fillRect/>
          </a:stretch>
        </p:blipFill>
        <p:spPr>
          <a:xfrm>
            <a:off x="11065" y="4021153"/>
            <a:ext cx="12192000" cy="2852737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 bwMode="auto">
          <a:xfrm>
            <a:off x="4202422" y="3026844"/>
            <a:ext cx="3846512" cy="361950"/>
            <a:chOff x="4154888" y="3453573"/>
            <a:chExt cx="3846874" cy="361046"/>
          </a:xfrm>
          <a:solidFill>
            <a:schemeClr val="accent2"/>
          </a:solidFill>
        </p:grpSpPr>
        <p:cxnSp>
          <p:nvCxnSpPr>
            <p:cNvPr id="7" name="直接连接符 6"/>
            <p:cNvCxnSpPr/>
            <p:nvPr/>
          </p:nvCxnSpPr>
          <p:spPr>
            <a:xfrm>
              <a:off x="4154888" y="3453573"/>
              <a:ext cx="3846874" cy="0"/>
            </a:xfrm>
            <a:prstGeom prst="line">
              <a:avLst/>
            </a:prstGeom>
            <a:grpFill/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等腰三角形 7"/>
            <p:cNvSpPr/>
            <p:nvPr/>
          </p:nvSpPr>
          <p:spPr>
            <a:xfrm flipV="1">
              <a:off x="5872725" y="3459907"/>
              <a:ext cx="411201" cy="35471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accent1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5425440" y="3608070"/>
            <a:ext cx="262318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第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    </a:t>
            </a:r>
            <a:r>
              <a:rPr lang="en-US" altLang="zh-CN" sz="4000" b="1" dirty="0">
                <a:solidFill>
                  <a:schemeClr val="accent2"/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1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	</a:t>
            </a: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部分</a:t>
            </a:r>
            <a:endParaRPr lang="zh-CN" altLang="en-US" sz="2000" b="1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4052" y="620020"/>
            <a:ext cx="963251" cy="859611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>
          <a:xfrm>
            <a:off x="1037643" y="461335"/>
            <a:ext cx="3117980" cy="552562"/>
          </a:xfrm>
        </p:spPr>
        <p:txBody>
          <a:bodyPr>
            <a:normAutofit/>
          </a:bodyPr>
          <a:lstStyle/>
          <a:p>
            <a:r>
              <a:rPr lang="en-US" altLang="zh-CN" sz="31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1.1 </a:t>
            </a:r>
            <a:r>
              <a:rPr lang="zh-CN" altLang="en-US" sz="31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课堂要求</a:t>
            </a:r>
            <a:endParaRPr lang="zh-CN" altLang="en-US" sz="3100" dirty="0">
              <a:latin typeface="优设标题黑" panose="00000500000000000000" pitchFamily="2" charset="-122"/>
              <a:ea typeface="优设标题黑" panose="00000500000000000000" pitchFamily="2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121973" y="1281973"/>
            <a:ext cx="6067299" cy="1675939"/>
            <a:chOff x="2171631" y="1356501"/>
            <a:chExt cx="6067299" cy="1675939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7" name="卷形: 水平 16"/>
            <p:cNvSpPr/>
            <p:nvPr/>
          </p:nvSpPr>
          <p:spPr>
            <a:xfrm>
              <a:off x="2171631" y="1356501"/>
              <a:ext cx="6067299" cy="1675939"/>
            </a:xfrm>
            <a:prstGeom prst="horizontalScroll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8436" name="矩形 4"/>
            <p:cNvSpPr>
              <a:spLocks noChangeArrowheads="1"/>
            </p:cNvSpPr>
            <p:nvPr/>
          </p:nvSpPr>
          <p:spPr bwMode="auto">
            <a:xfrm>
              <a:off x="3083651" y="1813610"/>
              <a:ext cx="4953000" cy="66281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2800" b="1" dirty="0">
                  <a:latin typeface="思源黑体" panose="020B0500000000000000" pitchFamily="34" charset="-122"/>
                  <a:ea typeface="思源黑体" panose="020B0500000000000000" pitchFamily="34" charset="-122"/>
                </a:rPr>
                <a:t>手机静音，带好纸笔。</a:t>
              </a:r>
              <a:endParaRPr lang="zh-CN" altLang="en-US" sz="2800" b="1" dirty="0"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99046" y="379079"/>
            <a:ext cx="4084166" cy="634818"/>
            <a:chOff x="299046" y="379079"/>
            <a:chExt cx="4084166" cy="63481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299046" y="379079"/>
              <a:ext cx="716437" cy="634818"/>
            </a:xfrm>
            <a:prstGeom prst="rect">
              <a:avLst/>
            </a:prstGeom>
          </p:spPr>
        </p:pic>
        <p:cxnSp>
          <p:nvCxnSpPr>
            <p:cNvPr id="3" name="直接连接符 2"/>
            <p:cNvCxnSpPr/>
            <p:nvPr/>
          </p:nvCxnSpPr>
          <p:spPr>
            <a:xfrm>
              <a:off x="1037643" y="964104"/>
              <a:ext cx="3345569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>
          <a:xfrm>
            <a:off x="3200139" y="2852952"/>
            <a:ext cx="6067299" cy="1675939"/>
            <a:chOff x="3083651" y="2875496"/>
            <a:chExt cx="6067299" cy="1675939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8" name="卷形: 水平 17"/>
            <p:cNvSpPr/>
            <p:nvPr/>
          </p:nvSpPr>
          <p:spPr>
            <a:xfrm>
              <a:off x="3083651" y="2875496"/>
              <a:ext cx="6067299" cy="1675939"/>
            </a:xfrm>
            <a:prstGeom prst="horizontalScroll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913345" y="3350939"/>
              <a:ext cx="4082989" cy="66281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+mn-cs"/>
                </a:rPr>
                <a:t>坐姿端正，不做小动作。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079172" y="4548686"/>
            <a:ext cx="6067299" cy="1675939"/>
            <a:chOff x="3913345" y="4546892"/>
            <a:chExt cx="6067299" cy="1675939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9" name="卷形: 水平 18"/>
            <p:cNvSpPr/>
            <p:nvPr/>
          </p:nvSpPr>
          <p:spPr>
            <a:xfrm>
              <a:off x="3913345" y="4546892"/>
              <a:ext cx="6067299" cy="1675939"/>
            </a:xfrm>
            <a:prstGeom prst="horizontalScroll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150250" y="4950511"/>
              <a:ext cx="3593487" cy="66281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+mn-cs"/>
                </a:rPr>
                <a:t>认真听讲</a:t>
              </a: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+mn-cs"/>
                </a:rPr>
                <a:t>,  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+mn-cs"/>
                </a:rPr>
                <a:t>举手发言！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1"/>
          <p:cNvSpPr txBox="1"/>
          <p:nvPr/>
        </p:nvSpPr>
        <p:spPr>
          <a:xfrm>
            <a:off x="1037642" y="461334"/>
            <a:ext cx="3627663" cy="55256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j-cs"/>
              </a:defRPr>
            </a:lvl1pPr>
          </a:lstStyle>
          <a:p>
            <a:r>
              <a:rPr lang="en-US" altLang="zh-CN" sz="32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1.2 </a:t>
            </a:r>
            <a:r>
              <a:rPr lang="zh-CN" altLang="en-US" sz="32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作息时间</a:t>
            </a:r>
            <a:endParaRPr lang="zh-CN" altLang="en-US" sz="3200" dirty="0">
              <a:latin typeface="优设标题黑" panose="00000500000000000000" pitchFamily="2" charset="-122"/>
              <a:ea typeface="优设标题黑" panose="00000500000000000000" pitchFamily="2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99046" y="379079"/>
            <a:ext cx="4084166" cy="634818"/>
            <a:chOff x="299046" y="379079"/>
            <a:chExt cx="4084166" cy="634818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299046" y="379079"/>
              <a:ext cx="716437" cy="634818"/>
            </a:xfrm>
            <a:prstGeom prst="rect">
              <a:avLst/>
            </a:prstGeom>
          </p:spPr>
        </p:pic>
        <p:cxnSp>
          <p:nvCxnSpPr>
            <p:cNvPr id="14" name="直接连接符 13"/>
            <p:cNvCxnSpPr/>
            <p:nvPr/>
          </p:nvCxnSpPr>
          <p:spPr>
            <a:xfrm>
              <a:off x="1037643" y="964104"/>
              <a:ext cx="3345569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9219" name="Group 3"/>
          <p:cNvGraphicFramePr>
            <a:graphicFrameLocks noGrp="1"/>
          </p:cNvGraphicFramePr>
          <p:nvPr>
            <p:ph sz="half" idx="4294967295"/>
          </p:nvPr>
        </p:nvGraphicFramePr>
        <p:xfrm>
          <a:off x="1272559" y="1331167"/>
          <a:ext cx="9646881" cy="4920341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1874351"/>
                <a:gridCol w="3750513"/>
                <a:gridCol w="4022017"/>
              </a:tblGrid>
              <a:tr h="41531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起床</a:t>
                      </a:r>
                      <a:endParaRPr kumimoji="0" 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思源黑体" panose="020B0500000000000000" pitchFamily="34" charset="-122"/>
                        <a:ea typeface="思源黑体" panose="020B0500000000000000" pitchFamily="34" charset="-122"/>
                      </a:endParaRPr>
                    </a:p>
                  </a:txBody>
                  <a:tcPr marT="45719" marB="4571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r>
                        <a:rPr kumimoji="0" lang="zh-CN" altLang="en-US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：</a:t>
                      </a:r>
                      <a:r>
                        <a:rPr kumimoji="0" lang="en-US" altLang="zh-CN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50—8:20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思源黑体" panose="020B0500000000000000" pitchFamily="34" charset="-122"/>
                        <a:ea typeface="思源黑体" panose="020B0500000000000000" pitchFamily="34" charset="-122"/>
                      </a:endParaRPr>
                    </a:p>
                  </a:txBody>
                  <a:tcPr marT="45719" marB="4571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打扫宿舍卫生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思源黑体" panose="020B0500000000000000" pitchFamily="34" charset="-122"/>
                        <a:ea typeface="思源黑体" panose="020B0500000000000000" pitchFamily="34" charset="-122"/>
                      </a:endParaRPr>
                    </a:p>
                  </a:txBody>
                  <a:tcPr marT="45719" marB="45719" anchor="ctr" horzOverflow="overflow"/>
                </a:tc>
              </a:tr>
              <a:tr h="40954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早餐</a:t>
                      </a:r>
                      <a:endParaRPr kumimoji="0" 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思源黑体" panose="020B0500000000000000" pitchFamily="34" charset="-122"/>
                        <a:ea typeface="思源黑体" panose="020B0500000000000000" pitchFamily="34" charset="-122"/>
                      </a:endParaRPr>
                    </a:p>
                  </a:txBody>
                  <a:tcPr marT="45719" marB="4571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8:20—8:50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思源黑体" panose="020B0500000000000000" pitchFamily="34" charset="-122"/>
                        <a:ea typeface="思源黑体" panose="020B0500000000000000" pitchFamily="34" charset="-122"/>
                      </a:endParaRPr>
                    </a:p>
                  </a:txBody>
                  <a:tcPr marT="45719" marB="4571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吃早饭</a:t>
                      </a:r>
                      <a:endParaRPr kumimoji="0" 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思源黑体" panose="020B0500000000000000" pitchFamily="34" charset="-122"/>
                        <a:ea typeface="思源黑体" panose="020B0500000000000000" pitchFamily="34" charset="-122"/>
                      </a:endParaRPr>
                    </a:p>
                  </a:txBody>
                  <a:tcPr marT="45719" marB="45719" anchor="ctr" horzOverflow="overflow"/>
                </a:tc>
              </a:tr>
              <a:tr h="40954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一节</a:t>
                      </a:r>
                      <a:endParaRPr kumimoji="0" 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思源黑体" panose="020B0500000000000000" pitchFamily="34" charset="-122"/>
                        <a:ea typeface="思源黑体" panose="020B0500000000000000" pitchFamily="34" charset="-122"/>
                      </a:endParaRPr>
                    </a:p>
                  </a:txBody>
                  <a:tcPr marT="45719" marB="4571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9:00—9:50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思源黑体" panose="020B0500000000000000" pitchFamily="34" charset="-122"/>
                        <a:ea typeface="思源黑体" panose="020B0500000000000000" pitchFamily="34" charset="-122"/>
                      </a:endParaRPr>
                    </a:p>
                  </a:txBody>
                  <a:tcPr marT="45719" marB="4571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早</a:t>
                      </a:r>
                      <a:r>
                        <a:rPr kumimoji="0" lang="en-US" altLang="zh-CN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9:00</a:t>
                      </a:r>
                      <a:r>
                        <a:rPr kumimoji="0" lang="zh-CN" altLang="en-US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准时上课</a:t>
                      </a:r>
                      <a:endParaRPr kumimoji="0" lang="zh-CN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思源黑体" panose="020B0500000000000000" pitchFamily="34" charset="-122"/>
                        <a:ea typeface="思源黑体" panose="020B0500000000000000" pitchFamily="34" charset="-122"/>
                      </a:endParaRPr>
                    </a:p>
                  </a:txBody>
                  <a:tcPr marT="45719" marB="45719" anchor="ctr" horzOverflow="overflow"/>
                </a:tc>
              </a:tr>
              <a:tr h="40954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二节</a:t>
                      </a:r>
                      <a:endParaRPr kumimoji="0" 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思源黑体" panose="020B0500000000000000" pitchFamily="34" charset="-122"/>
                        <a:ea typeface="思源黑体" panose="020B0500000000000000" pitchFamily="34" charset="-122"/>
                      </a:endParaRPr>
                    </a:p>
                  </a:txBody>
                  <a:tcPr marT="45719" marB="4571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10:00—11:00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思源黑体" panose="020B0500000000000000" pitchFamily="34" charset="-122"/>
                        <a:ea typeface="思源黑体" panose="020B0500000000000000" pitchFamily="34" charset="-122"/>
                      </a:endParaRPr>
                    </a:p>
                  </a:txBody>
                  <a:tcPr marT="45719" marB="4571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思源黑体" panose="020B0500000000000000" pitchFamily="34" charset="-122"/>
                        <a:ea typeface="思源黑体" panose="020B0500000000000000" pitchFamily="34" charset="-122"/>
                      </a:endParaRPr>
                    </a:p>
                  </a:txBody>
                  <a:tcPr marT="45719" marB="45719" anchor="ctr" horzOverflow="overflow"/>
                </a:tc>
              </a:tr>
              <a:tr h="40954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午</a:t>
                      </a:r>
                      <a:r>
                        <a:rPr kumimoji="0" lang="zh-CN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餐</a:t>
                      </a:r>
                      <a:endParaRPr kumimoji="0" 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思源黑体" panose="020B0500000000000000" pitchFamily="34" charset="-122"/>
                        <a:ea typeface="思源黑体" panose="020B0500000000000000" pitchFamily="34" charset="-122"/>
                      </a:endParaRPr>
                    </a:p>
                  </a:txBody>
                  <a:tcPr marT="45719" marB="4571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11:00—11:30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思源黑体" panose="020B0500000000000000" pitchFamily="34" charset="-122"/>
                        <a:ea typeface="思源黑体" panose="020B0500000000000000" pitchFamily="34" charset="-122"/>
                      </a:endParaRPr>
                    </a:p>
                  </a:txBody>
                  <a:tcPr marT="45719" marB="4571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吃中午饭</a:t>
                      </a:r>
                      <a:r>
                        <a:rPr kumimoji="0" lang="zh-CN" altLang="zh-CN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kumimoji="0" lang="zh-CN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思源黑体" panose="020B0500000000000000" pitchFamily="34" charset="-122"/>
                        <a:ea typeface="思源黑体" panose="020B0500000000000000" pitchFamily="34" charset="-122"/>
                      </a:endParaRPr>
                    </a:p>
                  </a:txBody>
                  <a:tcPr marT="45719" marB="45719" anchor="ctr" horzOverflow="overflow"/>
                </a:tc>
              </a:tr>
              <a:tr h="40954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三节</a:t>
                      </a:r>
                      <a:endParaRPr kumimoji="0" 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思源黑体" panose="020B0500000000000000" pitchFamily="34" charset="-122"/>
                        <a:ea typeface="思源黑体" panose="020B0500000000000000" pitchFamily="34" charset="-122"/>
                      </a:endParaRPr>
                    </a:p>
                  </a:txBody>
                  <a:tcPr marT="45719" marB="4571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13:30—14:20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思源黑体" panose="020B0500000000000000" pitchFamily="34" charset="-122"/>
                        <a:ea typeface="思源黑体" panose="020B0500000000000000" pitchFamily="34" charset="-122"/>
                      </a:endParaRPr>
                    </a:p>
                  </a:txBody>
                  <a:tcPr marT="45719" marB="4571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中</a:t>
                      </a:r>
                      <a:r>
                        <a:rPr kumimoji="0" lang="en-US" altLang="zh-CN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1:30</a:t>
                      </a:r>
                      <a:r>
                        <a:rPr kumimoji="0" lang="zh-CN" altLang="en-US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准时上课</a:t>
                      </a:r>
                      <a:endParaRPr kumimoji="0" lang="zh-CN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思源黑体" panose="020B0500000000000000" pitchFamily="34" charset="-122"/>
                        <a:ea typeface="思源黑体" panose="020B0500000000000000" pitchFamily="34" charset="-122"/>
                      </a:endParaRPr>
                    </a:p>
                  </a:txBody>
                  <a:tcPr marT="45719" marB="45719" anchor="ctr" horzOverflow="overflow"/>
                </a:tc>
              </a:tr>
              <a:tr h="40954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四节</a:t>
                      </a:r>
                      <a:endParaRPr kumimoji="0" 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思源黑体" panose="020B0500000000000000" pitchFamily="34" charset="-122"/>
                        <a:ea typeface="思源黑体" panose="020B0500000000000000" pitchFamily="34" charset="-122"/>
                      </a:endParaRPr>
                    </a:p>
                  </a:txBody>
                  <a:tcPr marT="45719" marB="4571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14:30—15:30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思源黑体" panose="020B0500000000000000" pitchFamily="34" charset="-122"/>
                        <a:ea typeface="思源黑体" panose="020B0500000000000000" pitchFamily="34" charset="-122"/>
                      </a:endParaRPr>
                    </a:p>
                  </a:txBody>
                  <a:tcPr marT="45719" marB="4571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思源黑体" panose="020B0500000000000000" pitchFamily="34" charset="-122"/>
                        <a:ea typeface="思源黑体" panose="020B0500000000000000" pitchFamily="34" charset="-122"/>
                      </a:endParaRPr>
                    </a:p>
                  </a:txBody>
                  <a:tcPr marT="45719" marB="45719" anchor="ctr" horzOverflow="overflow"/>
                </a:tc>
              </a:tr>
              <a:tr h="40954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晚餐</a:t>
                      </a:r>
                      <a:endParaRPr kumimoji="0" 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思源黑体" panose="020B0500000000000000" pitchFamily="34" charset="-122"/>
                        <a:ea typeface="思源黑体" panose="020B0500000000000000" pitchFamily="34" charset="-122"/>
                      </a:endParaRPr>
                    </a:p>
                  </a:txBody>
                  <a:tcPr marT="45719" marB="4571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15:30—16:30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思源黑体" panose="020B0500000000000000" pitchFamily="34" charset="-122"/>
                        <a:ea typeface="思源黑体" panose="020B0500000000000000" pitchFamily="34" charset="-122"/>
                      </a:endParaRPr>
                    </a:p>
                  </a:txBody>
                  <a:tcPr marT="45719" marB="4571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吃下午饭</a:t>
                      </a:r>
                      <a:endParaRPr kumimoji="0" lang="zh-CN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思源黑体" panose="020B0500000000000000" pitchFamily="34" charset="-122"/>
                        <a:ea typeface="思源黑体" panose="020B0500000000000000" pitchFamily="34" charset="-122"/>
                      </a:endParaRPr>
                    </a:p>
                  </a:txBody>
                  <a:tcPr marT="45719" marB="45719" anchor="ctr" horzOverflow="overflow"/>
                </a:tc>
              </a:tr>
              <a:tr h="40954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五节</a:t>
                      </a:r>
                      <a:endParaRPr kumimoji="0" 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思源黑体" panose="020B0500000000000000" pitchFamily="34" charset="-122"/>
                        <a:ea typeface="思源黑体" panose="020B0500000000000000" pitchFamily="34" charset="-122"/>
                      </a:endParaRPr>
                    </a:p>
                  </a:txBody>
                  <a:tcPr marT="45719" marB="4571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17:00—17:50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思源黑体" panose="020B0500000000000000" pitchFamily="34" charset="-122"/>
                        <a:ea typeface="思源黑体" panose="020B0500000000000000" pitchFamily="34" charset="-122"/>
                      </a:endParaRPr>
                    </a:p>
                  </a:txBody>
                  <a:tcPr marT="45719" marB="4571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晚</a:t>
                      </a:r>
                      <a:r>
                        <a:rPr kumimoji="0" lang="en-US" altLang="zh-CN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5:00</a:t>
                      </a:r>
                      <a:r>
                        <a:rPr kumimoji="0" lang="zh-CN" altLang="en-US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左右上课</a:t>
                      </a:r>
                      <a:endParaRPr kumimoji="0" lang="zh-CN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思源黑体" panose="020B0500000000000000" pitchFamily="34" charset="-122"/>
                        <a:ea typeface="思源黑体" panose="020B0500000000000000" pitchFamily="34" charset="-122"/>
                      </a:endParaRPr>
                    </a:p>
                  </a:txBody>
                  <a:tcPr marT="45719" marB="45719" anchor="ctr" horzOverflow="overflow"/>
                </a:tc>
              </a:tr>
              <a:tr h="40954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六节</a:t>
                      </a:r>
                      <a:endParaRPr kumimoji="0" 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思源黑体" panose="020B0500000000000000" pitchFamily="34" charset="-122"/>
                        <a:ea typeface="思源黑体" panose="020B0500000000000000" pitchFamily="34" charset="-122"/>
                      </a:endParaRPr>
                    </a:p>
                  </a:txBody>
                  <a:tcPr marT="45719" marB="4571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18:00—19:00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思源黑体" panose="020B0500000000000000" pitchFamily="34" charset="-122"/>
                        <a:ea typeface="思源黑体" panose="020B0500000000000000" pitchFamily="34" charset="-122"/>
                      </a:endParaRPr>
                    </a:p>
                  </a:txBody>
                  <a:tcPr marT="45719" marB="4571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　</a:t>
                      </a:r>
                      <a:endParaRPr kumimoji="0" 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思源黑体" panose="020B0500000000000000" pitchFamily="34" charset="-122"/>
                        <a:ea typeface="思源黑体" panose="020B0500000000000000" pitchFamily="34" charset="-122"/>
                      </a:endParaRPr>
                    </a:p>
                  </a:txBody>
                  <a:tcPr marT="45719" marB="45719" anchor="ctr" horzOverflow="overflow"/>
                </a:tc>
              </a:tr>
              <a:tr h="40954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加餐</a:t>
                      </a:r>
                      <a:endParaRPr kumimoji="0" 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思源黑体" panose="020B0500000000000000" pitchFamily="34" charset="-122"/>
                        <a:ea typeface="思源黑体" panose="020B0500000000000000" pitchFamily="34" charset="-122"/>
                      </a:endParaRPr>
                    </a:p>
                  </a:txBody>
                  <a:tcPr marT="45719" marB="4571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20:00—20:30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思源黑体" panose="020B0500000000000000" pitchFamily="34" charset="-122"/>
                        <a:ea typeface="思源黑体" panose="020B0500000000000000" pitchFamily="34" charset="-122"/>
                      </a:endParaRPr>
                    </a:p>
                  </a:txBody>
                  <a:tcPr marT="45719" marB="4571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吃晚饭</a:t>
                      </a:r>
                      <a:r>
                        <a:rPr kumimoji="0" lang="zh-CN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　</a:t>
                      </a:r>
                      <a:endParaRPr kumimoji="0" 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思源黑体" panose="020B0500000000000000" pitchFamily="34" charset="-122"/>
                        <a:ea typeface="思源黑体" panose="020B0500000000000000" pitchFamily="34" charset="-122"/>
                      </a:endParaRPr>
                    </a:p>
                  </a:txBody>
                  <a:tcPr marT="45719" marB="45719" anchor="ctr" horzOverflow="overflow"/>
                </a:tc>
              </a:tr>
              <a:tr h="40954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洗漱</a:t>
                      </a:r>
                      <a:endParaRPr kumimoji="0" 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思源黑体" panose="020B0500000000000000" pitchFamily="34" charset="-122"/>
                        <a:ea typeface="思源黑体" panose="020B0500000000000000" pitchFamily="34" charset="-122"/>
                      </a:endParaRPr>
                    </a:p>
                  </a:txBody>
                  <a:tcPr marT="45719" marB="4571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22:30—23:00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思源黑体" panose="020B0500000000000000" pitchFamily="34" charset="-122"/>
                        <a:ea typeface="思源黑体" panose="020B0500000000000000" pitchFamily="34" charset="-122"/>
                      </a:endParaRPr>
                    </a:p>
                  </a:txBody>
                  <a:tcPr marT="45719" marB="4571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检查宿舍　</a:t>
                      </a:r>
                      <a:endParaRPr kumimoji="0" 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思源黑体" panose="020B0500000000000000" pitchFamily="34" charset="-122"/>
                        <a:ea typeface="思源黑体" panose="020B0500000000000000" pitchFamily="34" charset="-122"/>
                      </a:endParaRPr>
                    </a:p>
                  </a:txBody>
                  <a:tcPr marT="45719" marB="45719" anchor="ctr" horzOverflow="overflow"/>
                </a:tc>
              </a:tr>
            </a:tbl>
          </a:graphicData>
        </a:graphic>
      </p:graphicFrame>
      <p:sp>
        <p:nvSpPr>
          <p:cNvPr id="4" name="标题 1"/>
          <p:cNvSpPr txBox="1"/>
          <p:nvPr/>
        </p:nvSpPr>
        <p:spPr>
          <a:xfrm>
            <a:off x="4537010" y="461335"/>
            <a:ext cx="3117980" cy="552562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j-cs"/>
              </a:defRPr>
            </a:lvl1pPr>
          </a:lstStyle>
          <a:p>
            <a:endParaRPr lang="zh-CN" altLang="en-US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Freeform 2"/>
          <p:cNvSpPr/>
          <p:nvPr/>
        </p:nvSpPr>
        <p:spPr bwMode="ltGray">
          <a:xfrm flipH="1">
            <a:off x="2044957" y="1320024"/>
            <a:ext cx="3923635" cy="2216348"/>
          </a:xfrm>
          <a:custGeom>
            <a:avLst/>
            <a:gdLst>
              <a:gd name="T0" fmla="*/ 2147483647 w 1299"/>
              <a:gd name="T1" fmla="*/ 2147483647 h 1008"/>
              <a:gd name="T2" fmla="*/ 2147483647 w 1299"/>
              <a:gd name="T3" fmla="*/ 2147483647 h 1008"/>
              <a:gd name="T4" fmla="*/ 2147483647 w 1299"/>
              <a:gd name="T5" fmla="*/ 2147483647 h 1008"/>
              <a:gd name="T6" fmla="*/ 2147483647 w 1299"/>
              <a:gd name="T7" fmla="*/ 0 h 1008"/>
              <a:gd name="T8" fmla="*/ 2147483647 w 1299"/>
              <a:gd name="T9" fmla="*/ 0 h 1008"/>
              <a:gd name="T10" fmla="*/ 0 w 1299"/>
              <a:gd name="T11" fmla="*/ 2147483647 h 1008"/>
              <a:gd name="T12" fmla="*/ 2147483647 w 1299"/>
              <a:gd name="T13" fmla="*/ 2147483647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99"/>
              <a:gd name="T22" fmla="*/ 0 h 1008"/>
              <a:gd name="T23" fmla="*/ 1299 w 1299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99" h="1008">
                <a:moveTo>
                  <a:pt x="303" y="1008"/>
                </a:moveTo>
                <a:cubicBezTo>
                  <a:pt x="801" y="1008"/>
                  <a:pt x="1299" y="1008"/>
                  <a:pt x="1299" y="1008"/>
                </a:cubicBezTo>
                <a:cubicBezTo>
                  <a:pt x="1299" y="1008"/>
                  <a:pt x="1297" y="661"/>
                  <a:pt x="1296" y="315"/>
                </a:cubicBezTo>
                <a:cubicBezTo>
                  <a:pt x="1290" y="150"/>
                  <a:pt x="1161" y="0"/>
                  <a:pt x="942" y="0"/>
                </a:cubicBezTo>
                <a:cubicBezTo>
                  <a:pt x="472" y="0"/>
                  <a:pt x="3" y="0"/>
                  <a:pt x="3" y="0"/>
                </a:cubicBezTo>
                <a:cubicBezTo>
                  <a:pt x="3" y="0"/>
                  <a:pt x="1" y="361"/>
                  <a:pt x="0" y="723"/>
                </a:cubicBezTo>
                <a:cubicBezTo>
                  <a:pt x="0" y="915"/>
                  <a:pt x="144" y="1002"/>
                  <a:pt x="303" y="1008"/>
                </a:cubicBezTo>
                <a:close/>
              </a:path>
            </a:pathLst>
          </a:cu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pPr indent="457200">
              <a:lnSpc>
                <a:spcPct val="150000"/>
              </a:lnSpc>
            </a:pPr>
            <a:endParaRPr lang="zh-CN" altLang="en-US" sz="2400" b="1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20484" name="Freeform 3"/>
          <p:cNvSpPr/>
          <p:nvPr/>
        </p:nvSpPr>
        <p:spPr bwMode="ltGray">
          <a:xfrm>
            <a:off x="6235959" y="1320024"/>
            <a:ext cx="3813110" cy="2216348"/>
          </a:xfrm>
          <a:custGeom>
            <a:avLst/>
            <a:gdLst>
              <a:gd name="T0" fmla="*/ 2147483647 w 1299"/>
              <a:gd name="T1" fmla="*/ 2147483647 h 1008"/>
              <a:gd name="T2" fmla="*/ 2147483647 w 1299"/>
              <a:gd name="T3" fmla="*/ 2147483647 h 1008"/>
              <a:gd name="T4" fmla="*/ 2147483647 w 1299"/>
              <a:gd name="T5" fmla="*/ 2147483647 h 1008"/>
              <a:gd name="T6" fmla="*/ 2147483647 w 1299"/>
              <a:gd name="T7" fmla="*/ 0 h 1008"/>
              <a:gd name="T8" fmla="*/ 2147483647 w 1299"/>
              <a:gd name="T9" fmla="*/ 0 h 1008"/>
              <a:gd name="T10" fmla="*/ 0 w 1299"/>
              <a:gd name="T11" fmla="*/ 2147483647 h 1008"/>
              <a:gd name="T12" fmla="*/ 2147483647 w 1299"/>
              <a:gd name="T13" fmla="*/ 2147483647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99"/>
              <a:gd name="T22" fmla="*/ 0 h 1008"/>
              <a:gd name="T23" fmla="*/ 1299 w 1299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99" h="1008">
                <a:moveTo>
                  <a:pt x="303" y="1008"/>
                </a:moveTo>
                <a:cubicBezTo>
                  <a:pt x="801" y="1008"/>
                  <a:pt x="1299" y="1008"/>
                  <a:pt x="1299" y="1008"/>
                </a:cubicBezTo>
                <a:cubicBezTo>
                  <a:pt x="1299" y="1008"/>
                  <a:pt x="1297" y="661"/>
                  <a:pt x="1296" y="315"/>
                </a:cubicBezTo>
                <a:cubicBezTo>
                  <a:pt x="1290" y="150"/>
                  <a:pt x="1161" y="0"/>
                  <a:pt x="942" y="0"/>
                </a:cubicBezTo>
                <a:cubicBezTo>
                  <a:pt x="472" y="0"/>
                  <a:pt x="3" y="0"/>
                  <a:pt x="3" y="0"/>
                </a:cubicBezTo>
                <a:cubicBezTo>
                  <a:pt x="3" y="0"/>
                  <a:pt x="1" y="361"/>
                  <a:pt x="0" y="723"/>
                </a:cubicBezTo>
                <a:cubicBezTo>
                  <a:pt x="0" y="915"/>
                  <a:pt x="144" y="1002"/>
                  <a:pt x="303" y="1008"/>
                </a:cubicBezTo>
                <a:close/>
              </a:path>
            </a:pathLst>
          </a:cu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pPr indent="457200">
              <a:lnSpc>
                <a:spcPct val="150000"/>
              </a:lnSpc>
            </a:pPr>
            <a:endParaRPr lang="zh-CN" altLang="en-US" sz="2400" b="1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20485" name="Freeform 4"/>
          <p:cNvSpPr/>
          <p:nvPr/>
        </p:nvSpPr>
        <p:spPr bwMode="ltGray">
          <a:xfrm>
            <a:off x="2044957" y="3682226"/>
            <a:ext cx="3923635" cy="2351378"/>
          </a:xfrm>
          <a:custGeom>
            <a:avLst/>
            <a:gdLst>
              <a:gd name="T0" fmla="*/ 2147483647 w 1299"/>
              <a:gd name="T1" fmla="*/ 2147483647 h 1008"/>
              <a:gd name="T2" fmla="*/ 2147483647 w 1299"/>
              <a:gd name="T3" fmla="*/ 2147483647 h 1008"/>
              <a:gd name="T4" fmla="*/ 2147483647 w 1299"/>
              <a:gd name="T5" fmla="*/ 2147483647 h 1008"/>
              <a:gd name="T6" fmla="*/ 2147483647 w 1299"/>
              <a:gd name="T7" fmla="*/ 0 h 1008"/>
              <a:gd name="T8" fmla="*/ 2147483647 w 1299"/>
              <a:gd name="T9" fmla="*/ 0 h 1008"/>
              <a:gd name="T10" fmla="*/ 0 w 1299"/>
              <a:gd name="T11" fmla="*/ 2147483647 h 1008"/>
              <a:gd name="T12" fmla="*/ 2147483647 w 1299"/>
              <a:gd name="T13" fmla="*/ 2147483647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99"/>
              <a:gd name="T22" fmla="*/ 0 h 1008"/>
              <a:gd name="T23" fmla="*/ 1299 w 1299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99" h="1008">
                <a:moveTo>
                  <a:pt x="303" y="1008"/>
                </a:moveTo>
                <a:cubicBezTo>
                  <a:pt x="801" y="1008"/>
                  <a:pt x="1299" y="1008"/>
                  <a:pt x="1299" y="1008"/>
                </a:cubicBezTo>
                <a:cubicBezTo>
                  <a:pt x="1299" y="1008"/>
                  <a:pt x="1297" y="661"/>
                  <a:pt x="1296" y="315"/>
                </a:cubicBezTo>
                <a:cubicBezTo>
                  <a:pt x="1290" y="150"/>
                  <a:pt x="1161" y="0"/>
                  <a:pt x="942" y="0"/>
                </a:cubicBezTo>
                <a:cubicBezTo>
                  <a:pt x="472" y="0"/>
                  <a:pt x="3" y="0"/>
                  <a:pt x="3" y="0"/>
                </a:cubicBezTo>
                <a:cubicBezTo>
                  <a:pt x="3" y="0"/>
                  <a:pt x="1" y="361"/>
                  <a:pt x="0" y="723"/>
                </a:cubicBezTo>
                <a:cubicBezTo>
                  <a:pt x="0" y="915"/>
                  <a:pt x="144" y="1002"/>
                  <a:pt x="303" y="1008"/>
                </a:cubicBezTo>
                <a:close/>
              </a:path>
            </a:pathLst>
          </a:cu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pPr indent="457200">
              <a:lnSpc>
                <a:spcPct val="150000"/>
              </a:lnSpc>
            </a:pPr>
            <a:endParaRPr lang="zh-CN" altLang="en-US" sz="2400" b="1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20486" name="Freeform 5"/>
          <p:cNvSpPr/>
          <p:nvPr/>
        </p:nvSpPr>
        <p:spPr bwMode="ltGray">
          <a:xfrm flipH="1">
            <a:off x="6235959" y="3682224"/>
            <a:ext cx="3813110" cy="2383971"/>
          </a:xfrm>
          <a:custGeom>
            <a:avLst/>
            <a:gdLst>
              <a:gd name="T0" fmla="*/ 2147483647 w 1299"/>
              <a:gd name="T1" fmla="*/ 2147483647 h 1008"/>
              <a:gd name="T2" fmla="*/ 2147483647 w 1299"/>
              <a:gd name="T3" fmla="*/ 2147483647 h 1008"/>
              <a:gd name="T4" fmla="*/ 2147483647 w 1299"/>
              <a:gd name="T5" fmla="*/ 2147483647 h 1008"/>
              <a:gd name="T6" fmla="*/ 2147483647 w 1299"/>
              <a:gd name="T7" fmla="*/ 0 h 1008"/>
              <a:gd name="T8" fmla="*/ 2147483647 w 1299"/>
              <a:gd name="T9" fmla="*/ 0 h 1008"/>
              <a:gd name="T10" fmla="*/ 0 w 1299"/>
              <a:gd name="T11" fmla="*/ 2147483647 h 1008"/>
              <a:gd name="T12" fmla="*/ 2147483647 w 1299"/>
              <a:gd name="T13" fmla="*/ 2147483647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99"/>
              <a:gd name="T22" fmla="*/ 0 h 1008"/>
              <a:gd name="T23" fmla="*/ 1299 w 1299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99" h="1008">
                <a:moveTo>
                  <a:pt x="303" y="1008"/>
                </a:moveTo>
                <a:cubicBezTo>
                  <a:pt x="801" y="1008"/>
                  <a:pt x="1299" y="1008"/>
                  <a:pt x="1299" y="1008"/>
                </a:cubicBezTo>
                <a:cubicBezTo>
                  <a:pt x="1299" y="1008"/>
                  <a:pt x="1297" y="661"/>
                  <a:pt x="1296" y="315"/>
                </a:cubicBezTo>
                <a:cubicBezTo>
                  <a:pt x="1290" y="150"/>
                  <a:pt x="1161" y="0"/>
                  <a:pt x="942" y="0"/>
                </a:cubicBezTo>
                <a:cubicBezTo>
                  <a:pt x="472" y="0"/>
                  <a:pt x="3" y="0"/>
                  <a:pt x="3" y="0"/>
                </a:cubicBezTo>
                <a:cubicBezTo>
                  <a:pt x="3" y="0"/>
                  <a:pt x="1" y="361"/>
                  <a:pt x="0" y="723"/>
                </a:cubicBezTo>
                <a:cubicBezTo>
                  <a:pt x="0" y="915"/>
                  <a:pt x="144" y="1002"/>
                  <a:pt x="303" y="1008"/>
                </a:cubicBezTo>
                <a:close/>
              </a:path>
            </a:pathLst>
          </a:cu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pPr indent="457200">
              <a:lnSpc>
                <a:spcPct val="150000"/>
              </a:lnSpc>
            </a:pPr>
            <a:endParaRPr lang="zh-CN" altLang="en-US" sz="2400" b="1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19464" name="Text Box 7"/>
          <p:cNvSpPr txBox="1">
            <a:spLocks noChangeArrowheads="1"/>
          </p:cNvSpPr>
          <p:nvPr/>
        </p:nvSpPr>
        <p:spPr bwMode="black">
          <a:xfrm>
            <a:off x="2452305" y="1528801"/>
            <a:ext cx="3183386" cy="1689245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  <a:spcBef>
                <a:spcPct val="50000"/>
              </a:spcBef>
              <a:defRPr/>
            </a:pPr>
            <a:r>
              <a: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不能穿拖鞋、睡衣、短裤等奇装异服到店内走动。</a:t>
            </a:r>
            <a:endParaRPr lang="en-US" altLang="zh-CN" sz="24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19465" name="Text Box 7"/>
          <p:cNvSpPr txBox="1">
            <a:spLocks noChangeArrowheads="1"/>
          </p:cNvSpPr>
          <p:nvPr/>
        </p:nvSpPr>
        <p:spPr bwMode="black">
          <a:xfrm>
            <a:off x="6498770" y="1688441"/>
            <a:ext cx="3287487" cy="1135247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  <a:spcBef>
                <a:spcPct val="50000"/>
              </a:spcBef>
              <a:defRPr/>
            </a:pPr>
            <a:r>
              <a: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讲文明懂礼貌，不说脏话，爱护环境卫生。</a:t>
            </a:r>
            <a:endParaRPr lang="en-US" altLang="zh-CN" sz="24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19466" name="Text Box 7"/>
          <p:cNvSpPr txBox="1">
            <a:spLocks noChangeArrowheads="1"/>
          </p:cNvSpPr>
          <p:nvPr/>
        </p:nvSpPr>
        <p:spPr bwMode="black">
          <a:xfrm>
            <a:off x="2452305" y="3959032"/>
            <a:ext cx="3183386" cy="1689245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  <a:spcBef>
                <a:spcPct val="50000"/>
              </a:spcBef>
              <a:defRPr/>
            </a:pPr>
            <a:r>
              <a: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吸烟须到指定区域，店外</a:t>
            </a:r>
            <a:r>
              <a:rPr lang="en-US" altLang="zh-CN" sz="24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50</a:t>
            </a:r>
            <a:r>
              <a: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米内不允许吸烟。</a:t>
            </a:r>
            <a:endParaRPr lang="en-US" altLang="zh-CN" sz="24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19467" name="Text Box 7"/>
          <p:cNvSpPr txBox="1">
            <a:spLocks noChangeArrowheads="1"/>
          </p:cNvSpPr>
          <p:nvPr/>
        </p:nvSpPr>
        <p:spPr bwMode="black">
          <a:xfrm>
            <a:off x="6666473" y="4236030"/>
            <a:ext cx="3073222" cy="1135247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  <a:spcBef>
                <a:spcPct val="50000"/>
              </a:spcBef>
              <a:defRPr/>
            </a:pPr>
            <a:r>
              <a: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不能私自使用他人或店内的客人用品。</a:t>
            </a:r>
            <a:endParaRPr lang="en-US" altLang="zh-CN" sz="24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11" name="标题 1"/>
          <p:cNvSpPr txBox="1"/>
          <p:nvPr/>
        </p:nvSpPr>
        <p:spPr>
          <a:xfrm>
            <a:off x="1037642" y="461334"/>
            <a:ext cx="3627663" cy="55256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j-cs"/>
              </a:defRPr>
            </a:lvl1pPr>
          </a:lstStyle>
          <a:p>
            <a:r>
              <a:rPr lang="en-US" altLang="zh-CN" sz="32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1.3 </a:t>
            </a:r>
            <a:r>
              <a:rPr lang="zh-CN" altLang="en-US" sz="32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行为须知</a:t>
            </a:r>
            <a:endParaRPr lang="zh-CN" altLang="en-US" sz="3200" dirty="0">
              <a:latin typeface="优设标题黑" panose="00000500000000000000" pitchFamily="2" charset="-122"/>
              <a:ea typeface="优设标题黑" panose="00000500000000000000" pitchFamily="2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99046" y="379079"/>
            <a:ext cx="4084166" cy="634818"/>
            <a:chOff x="299046" y="379079"/>
            <a:chExt cx="4084166" cy="634818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299046" y="379079"/>
              <a:ext cx="716437" cy="634818"/>
            </a:xfrm>
            <a:prstGeom prst="rect">
              <a:avLst/>
            </a:prstGeom>
          </p:spPr>
        </p:pic>
        <p:cxnSp>
          <p:nvCxnSpPr>
            <p:cNvPr id="14" name="直接连接符 13"/>
            <p:cNvCxnSpPr/>
            <p:nvPr/>
          </p:nvCxnSpPr>
          <p:spPr>
            <a:xfrm>
              <a:off x="1037643" y="964104"/>
              <a:ext cx="3345569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413885" y="1851660"/>
            <a:ext cx="3635375" cy="1096645"/>
          </a:xfrm>
        </p:spPr>
        <p:txBody>
          <a:bodyPr>
            <a:normAutofit/>
          </a:bodyPr>
          <a:lstStyle/>
          <a:p>
            <a:r>
              <a:rPr lang="zh-CN" altLang="en-US" sz="66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仪容仪表</a:t>
            </a:r>
            <a:endParaRPr lang="zh-CN" altLang="en-US" sz="6600" dirty="0">
              <a:latin typeface="优设标题黑" panose="00000500000000000000" pitchFamily="2" charset="-122"/>
              <a:ea typeface="优设标题黑" panose="00000500000000000000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screen"/>
          <a:srcRect l="-26"/>
          <a:stretch>
            <a:fillRect/>
          </a:stretch>
        </p:blipFill>
        <p:spPr>
          <a:xfrm>
            <a:off x="11065" y="4021153"/>
            <a:ext cx="12192000" cy="2852737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 bwMode="auto">
          <a:xfrm>
            <a:off x="4202422" y="3026844"/>
            <a:ext cx="3846512" cy="361950"/>
            <a:chOff x="4154888" y="3453573"/>
            <a:chExt cx="3846874" cy="361046"/>
          </a:xfrm>
          <a:solidFill>
            <a:schemeClr val="accent2"/>
          </a:solidFill>
        </p:grpSpPr>
        <p:cxnSp>
          <p:nvCxnSpPr>
            <p:cNvPr id="7" name="直接连接符 6"/>
            <p:cNvCxnSpPr/>
            <p:nvPr/>
          </p:nvCxnSpPr>
          <p:spPr>
            <a:xfrm>
              <a:off x="4154888" y="3453573"/>
              <a:ext cx="3846874" cy="0"/>
            </a:xfrm>
            <a:prstGeom prst="line">
              <a:avLst/>
            </a:prstGeom>
            <a:grpFill/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等腰三角形 7"/>
            <p:cNvSpPr/>
            <p:nvPr/>
          </p:nvSpPr>
          <p:spPr>
            <a:xfrm flipV="1">
              <a:off x="5872725" y="3459907"/>
              <a:ext cx="411201" cy="35471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accent1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5425440" y="3608070"/>
            <a:ext cx="252285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第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    </a:t>
            </a:r>
            <a:r>
              <a:rPr lang="en-US" altLang="zh-CN" sz="4000" b="1" dirty="0">
                <a:solidFill>
                  <a:schemeClr val="accent2"/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2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	</a:t>
            </a: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部分</a:t>
            </a:r>
            <a:endParaRPr lang="zh-CN" altLang="en-US" sz="2000" b="1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4052" y="620020"/>
            <a:ext cx="963251" cy="85961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056725" y="1141426"/>
            <a:ext cx="3368233" cy="500187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9" name="组合 8"/>
          <p:cNvGrpSpPr/>
          <p:nvPr/>
        </p:nvGrpSpPr>
        <p:grpSpPr>
          <a:xfrm>
            <a:off x="299046" y="379079"/>
            <a:ext cx="4084166" cy="634818"/>
            <a:chOff x="299046" y="379079"/>
            <a:chExt cx="4084166" cy="634818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299046" y="379079"/>
              <a:ext cx="716437" cy="634818"/>
            </a:xfrm>
            <a:prstGeom prst="rect">
              <a:avLst/>
            </a:prstGeom>
          </p:spPr>
        </p:pic>
        <p:cxnSp>
          <p:nvCxnSpPr>
            <p:cNvPr id="12" name="直接连接符 11"/>
            <p:cNvCxnSpPr/>
            <p:nvPr/>
          </p:nvCxnSpPr>
          <p:spPr>
            <a:xfrm>
              <a:off x="1037643" y="964104"/>
              <a:ext cx="3345569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/>
          <p:cNvSpPr txBox="1"/>
          <p:nvPr/>
        </p:nvSpPr>
        <p:spPr>
          <a:xfrm>
            <a:off x="996783" y="1249574"/>
            <a:ext cx="6505478" cy="6039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头发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: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梳理平整，无油腻，用统一的头花或发夹将头发挽起</a:t>
            </a:r>
            <a:r>
              <a:rPr lang="en-US" altLang="zh-CN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(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短发不能超过耳根</a:t>
            </a:r>
            <a:r>
              <a:rPr lang="en-US" altLang="zh-CN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)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，刘海不能遮盖眉毛。</a:t>
            </a:r>
            <a:endParaRPr lang="en-US" altLang="zh-CN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面部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: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化淡妆，眼影宜清淡，不宜太浓</a:t>
            </a:r>
            <a:r>
              <a:rPr lang="en-US" altLang="zh-CN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; 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嘴部抹淡红色的口红，最好不是掉色的。</a:t>
            </a:r>
            <a:endParaRPr lang="en-US" altLang="zh-CN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工牌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: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统一别在上衣的右胸前。</a:t>
            </a:r>
            <a:endParaRPr lang="en-US" altLang="zh-CN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衣服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: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干净，平整，围裙的带子统一系在背后的右侧。</a:t>
            </a:r>
            <a:endParaRPr lang="en-US" altLang="zh-CN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手部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: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不能留长指甲。</a:t>
            </a:r>
            <a:endParaRPr lang="en-US" altLang="zh-CN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裤子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: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不能拖在地上，无油污、平整。</a:t>
            </a:r>
            <a:endParaRPr lang="en-US" altLang="zh-CN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鞋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: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干净，无油污</a:t>
            </a:r>
            <a:r>
              <a:rPr lang="en-US" altLang="zh-CN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: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袜子要每天更换。</a:t>
            </a:r>
            <a:endParaRPr lang="zh-CN" altLang="en-US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endParaRPr lang="zh-CN" altLang="en-US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1037643" y="461334"/>
            <a:ext cx="3345570" cy="55256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j-cs"/>
              </a:defRPr>
            </a:lvl1pPr>
          </a:lstStyle>
          <a:p>
            <a:pPr algn="ctr"/>
            <a:r>
              <a:rPr lang="en-US" altLang="zh-CN" sz="32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2.1 </a:t>
            </a:r>
            <a:r>
              <a:rPr lang="zh-CN" altLang="en-US" sz="32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女服务员</a:t>
            </a:r>
            <a:endParaRPr lang="zh-CN" altLang="en-US" sz="3200" dirty="0">
              <a:latin typeface="优设标题黑" panose="00000500000000000000" pitchFamily="2" charset="-122"/>
              <a:ea typeface="优设标题黑" panose="00000500000000000000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8836836" y="1166711"/>
            <a:ext cx="1770924" cy="4025664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257430" y="5531908"/>
            <a:ext cx="1045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XXX</a:t>
            </a:r>
            <a:r>
              <a:rPr lang="zh-CN" altLang="en-US" dirty="0"/>
              <a:t>图例</a:t>
            </a:r>
            <a:endParaRPr lang="zh-CN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976154" y="1756225"/>
            <a:ext cx="6096000" cy="48086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头发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: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寸头或毛寸，无油腻。</a:t>
            </a:r>
            <a:endParaRPr lang="en-US" altLang="zh-CN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面部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: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整洁，无胡须，每天刮胡子。</a:t>
            </a:r>
            <a:endParaRPr lang="zh-CN" altLang="en-US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工牌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: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统一别在上衣的右胸前。</a:t>
            </a:r>
            <a:endParaRPr lang="zh-CN" altLang="en-US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衣服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: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干净</a:t>
            </a:r>
            <a:r>
              <a:rPr lang="en-US" altLang="zh-CN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.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平整</a:t>
            </a:r>
            <a:r>
              <a:rPr lang="en-US" altLang="zh-CN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.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围裙的带子统 </a:t>
            </a:r>
            <a:r>
              <a:rPr lang="en-US" altLang="zh-CN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-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系在背后的右侧。</a:t>
            </a:r>
            <a:endParaRPr lang="en-US" altLang="zh-CN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手部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: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不能留长指甲</a:t>
            </a:r>
            <a:r>
              <a:rPr lang="en-US" altLang="zh-CN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.</a:t>
            </a:r>
            <a:endParaRPr lang="en-US" altLang="zh-CN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裤子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: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不能拖在地上</a:t>
            </a:r>
            <a:r>
              <a:rPr lang="en-US" altLang="zh-CN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.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无油污</a:t>
            </a:r>
            <a:r>
              <a:rPr lang="en-US" altLang="zh-CN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.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平整。</a:t>
            </a:r>
            <a:endParaRPr lang="en-US" altLang="zh-CN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鞋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: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干净，无油污；袜子要每天更换。</a:t>
            </a:r>
            <a:endParaRPr lang="zh-CN" altLang="en-US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indent="457200">
              <a:lnSpc>
                <a:spcPct val="150000"/>
              </a:lnSpc>
              <a:spcBef>
                <a:spcPts val="600"/>
              </a:spcBef>
            </a:pPr>
            <a:endParaRPr lang="en-US" altLang="zh-CN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indent="457200">
              <a:lnSpc>
                <a:spcPct val="150000"/>
              </a:lnSpc>
              <a:spcBef>
                <a:spcPts val="600"/>
              </a:spcBef>
            </a:pPr>
            <a:endParaRPr lang="zh-CN" altLang="en-US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99046" y="379079"/>
            <a:ext cx="4084166" cy="634818"/>
            <a:chOff x="299046" y="379079"/>
            <a:chExt cx="4084166" cy="63481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299046" y="379079"/>
              <a:ext cx="716437" cy="634818"/>
            </a:xfrm>
            <a:prstGeom prst="rect">
              <a:avLst/>
            </a:prstGeom>
          </p:spPr>
        </p:pic>
        <p:cxnSp>
          <p:nvCxnSpPr>
            <p:cNvPr id="10" name="直接连接符 9"/>
            <p:cNvCxnSpPr/>
            <p:nvPr/>
          </p:nvCxnSpPr>
          <p:spPr>
            <a:xfrm>
              <a:off x="1037643" y="964104"/>
              <a:ext cx="3345569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标题 1"/>
          <p:cNvSpPr txBox="1"/>
          <p:nvPr/>
        </p:nvSpPr>
        <p:spPr>
          <a:xfrm>
            <a:off x="1037643" y="461334"/>
            <a:ext cx="3345570" cy="55256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j-cs"/>
              </a:defRPr>
            </a:lvl1pPr>
          </a:lstStyle>
          <a:p>
            <a:pPr algn="ctr"/>
            <a:r>
              <a:rPr lang="en-US" altLang="zh-CN" sz="32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2.2 </a:t>
            </a:r>
            <a:r>
              <a:rPr lang="zh-CN" altLang="en-US" sz="32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男服务员</a:t>
            </a:r>
            <a:endParaRPr lang="zh-CN" altLang="en-US" sz="3200" dirty="0">
              <a:latin typeface="优设标题黑" panose="00000500000000000000" pitchFamily="2" charset="-122"/>
              <a:ea typeface="优设标题黑" panose="00000500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017396" y="1141426"/>
            <a:ext cx="3368233" cy="500187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9331147" y="1606895"/>
            <a:ext cx="1350330" cy="349142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9483573" y="5531908"/>
            <a:ext cx="1045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XXX</a:t>
            </a:r>
            <a:r>
              <a:rPr lang="zh-CN" altLang="en-US" dirty="0"/>
              <a:t>图例</a:t>
            </a:r>
            <a:endParaRPr lang="zh-CN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7674512" y="996546"/>
            <a:ext cx="3368233" cy="52325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1037643" y="1203024"/>
            <a:ext cx="5687622" cy="6039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帽子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: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干净无杂折，须先套</a:t>
            </a:r>
            <a:r>
              <a:rPr lang="en-US" altLang="zh-CN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.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上一次性的网帽，再戴工作帽</a:t>
            </a:r>
            <a:r>
              <a:rPr lang="en-US" altLang="zh-CN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;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头发</a:t>
            </a:r>
            <a:r>
              <a:rPr lang="en-US" altLang="zh-CN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: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女士梳理平整</a:t>
            </a:r>
            <a:r>
              <a:rPr lang="en-US" altLang="zh-CN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.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无油腻</a:t>
            </a:r>
            <a:endParaRPr lang="en-US" altLang="zh-CN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衣领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: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干净、整洁</a:t>
            </a:r>
            <a:endParaRPr lang="en-US" altLang="zh-CN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面部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: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整洁，</a:t>
            </a:r>
            <a:endParaRPr lang="en-US" altLang="zh-CN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工牌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: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佩戴在上衣的左胸前方一</a:t>
            </a:r>
            <a:endParaRPr lang="en-US" altLang="zh-CN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衣服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: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干净，平整，无油污</a:t>
            </a:r>
            <a:endParaRPr lang="en-US" altLang="zh-CN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袖口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: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整洁</a:t>
            </a:r>
            <a:endParaRPr lang="en-US" altLang="zh-CN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围裙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: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带子系在背后的正中</a:t>
            </a:r>
            <a:endParaRPr lang="en-US" altLang="zh-CN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手部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: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不能留长指甲</a:t>
            </a:r>
            <a:endParaRPr lang="en-US" altLang="zh-CN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裤子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: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不能拖在地上</a:t>
            </a:r>
            <a:r>
              <a:rPr lang="en-US" altLang="zh-CN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.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无油污</a:t>
            </a:r>
            <a:r>
              <a:rPr lang="en-US" altLang="zh-CN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.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平整</a:t>
            </a:r>
            <a:endParaRPr lang="en-US" altLang="zh-CN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鞋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: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干净，无油污</a:t>
            </a:r>
            <a:r>
              <a:rPr lang="en-US" altLang="zh-CN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: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袜子要每天更换</a:t>
            </a:r>
            <a:endParaRPr lang="zh-CN" altLang="en-US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99046" y="379079"/>
            <a:ext cx="4084166" cy="634818"/>
            <a:chOff x="299046" y="379079"/>
            <a:chExt cx="4084166" cy="63481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299046" y="379079"/>
              <a:ext cx="716437" cy="634818"/>
            </a:xfrm>
            <a:prstGeom prst="rect">
              <a:avLst/>
            </a:prstGeom>
          </p:spPr>
        </p:pic>
        <p:cxnSp>
          <p:nvCxnSpPr>
            <p:cNvPr id="10" name="直接连接符 9"/>
            <p:cNvCxnSpPr/>
            <p:nvPr/>
          </p:nvCxnSpPr>
          <p:spPr>
            <a:xfrm>
              <a:off x="1037643" y="964104"/>
              <a:ext cx="3345569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标题 1"/>
          <p:cNvSpPr txBox="1"/>
          <p:nvPr/>
        </p:nvSpPr>
        <p:spPr>
          <a:xfrm>
            <a:off x="1037643" y="461334"/>
            <a:ext cx="3345570" cy="55256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j-cs"/>
              </a:defRPr>
            </a:lvl1pPr>
          </a:lstStyle>
          <a:p>
            <a:pPr algn="ctr"/>
            <a:r>
              <a:rPr lang="en-US" altLang="zh-CN" sz="32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2.3 </a:t>
            </a:r>
            <a:r>
              <a:rPr lang="zh-CN" altLang="en-US" sz="32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女厨师</a:t>
            </a:r>
            <a:endParaRPr lang="zh-CN" altLang="en-US" sz="3200" dirty="0">
              <a:latin typeface="优设标题黑" panose="00000500000000000000" pitchFamily="2" charset="-122"/>
              <a:ea typeface="优设标题黑" panose="00000500000000000000" pitchFamily="2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7929156" y="1268185"/>
            <a:ext cx="2858947" cy="44585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7684346" y="1039122"/>
            <a:ext cx="3368233" cy="500187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1015483" y="1245598"/>
            <a:ext cx="6096000" cy="6039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帽子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: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干净无杂折</a:t>
            </a:r>
            <a:r>
              <a:rPr lang="en-US" altLang="zh-CN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.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标准厨师帽</a:t>
            </a:r>
            <a:endParaRPr lang="en-US" altLang="zh-CN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头发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: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男士寸头或毛寸，无油腻</a:t>
            </a:r>
            <a:endParaRPr lang="en-US" altLang="zh-CN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领口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: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干净</a:t>
            </a:r>
            <a:r>
              <a:rPr lang="en-US" altLang="zh-CN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.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整洁</a:t>
            </a:r>
            <a:endParaRPr lang="en-US" altLang="zh-CN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面部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: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整洁，无胡须，每天刮胡子</a:t>
            </a:r>
            <a:endParaRPr lang="en-US" altLang="zh-CN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工牌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: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佩戴在上衣的右胸前方一</a:t>
            </a:r>
            <a:endParaRPr lang="en-US" altLang="zh-CN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衣服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: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干净，平整，无油污</a:t>
            </a:r>
            <a:endParaRPr lang="en-US" altLang="zh-CN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袖口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: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整洁</a:t>
            </a:r>
            <a:endParaRPr lang="en-US" altLang="zh-CN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围裙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: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带子系在背后的正中</a:t>
            </a:r>
            <a:endParaRPr lang="en-US" altLang="zh-CN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手部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: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不能留长指甲</a:t>
            </a:r>
            <a:r>
              <a:rPr lang="en-US" altLang="zh-CN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.</a:t>
            </a:r>
            <a:endParaRPr lang="en-US" altLang="zh-CN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裤子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: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不能拖在地上</a:t>
            </a:r>
            <a:r>
              <a:rPr lang="en-US" altLang="zh-CN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.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无油污</a:t>
            </a:r>
            <a:r>
              <a:rPr lang="en-US" altLang="zh-CN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.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平整。</a:t>
            </a:r>
            <a:endParaRPr lang="en-US" altLang="zh-CN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鞋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: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干净，无油污</a:t>
            </a:r>
            <a:r>
              <a:rPr lang="en-US" altLang="zh-CN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: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袜子要每天更换</a:t>
            </a:r>
            <a:endParaRPr lang="zh-CN" altLang="en-US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indent="457200">
              <a:lnSpc>
                <a:spcPct val="150000"/>
              </a:lnSpc>
            </a:pPr>
            <a:endParaRPr lang="zh-CN" altLang="en-US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indent="457200">
              <a:lnSpc>
                <a:spcPct val="150000"/>
              </a:lnSpc>
            </a:pPr>
            <a:endParaRPr lang="zh-CN" altLang="en-US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99046" y="379079"/>
            <a:ext cx="4084166" cy="634818"/>
            <a:chOff x="299046" y="379079"/>
            <a:chExt cx="4084166" cy="63481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299046" y="379079"/>
              <a:ext cx="716437" cy="634818"/>
            </a:xfrm>
            <a:prstGeom prst="rect">
              <a:avLst/>
            </a:prstGeom>
          </p:spPr>
        </p:pic>
        <p:cxnSp>
          <p:nvCxnSpPr>
            <p:cNvPr id="10" name="直接连接符 9"/>
            <p:cNvCxnSpPr/>
            <p:nvPr/>
          </p:nvCxnSpPr>
          <p:spPr>
            <a:xfrm>
              <a:off x="1037643" y="964104"/>
              <a:ext cx="3345569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标题 1"/>
          <p:cNvSpPr txBox="1"/>
          <p:nvPr/>
        </p:nvSpPr>
        <p:spPr>
          <a:xfrm>
            <a:off x="1037643" y="461334"/>
            <a:ext cx="3345570" cy="55256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j-cs"/>
              </a:defRPr>
            </a:lvl1pPr>
          </a:lstStyle>
          <a:p>
            <a:pPr algn="ctr"/>
            <a:r>
              <a:rPr lang="en-US" altLang="zh-CN" sz="32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2.4 </a:t>
            </a:r>
            <a:r>
              <a:rPr lang="zh-CN" altLang="en-US" sz="32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男厨师</a:t>
            </a:r>
            <a:endParaRPr lang="zh-CN" altLang="en-US" sz="3200" dirty="0">
              <a:latin typeface="优设标题黑" panose="00000500000000000000" pitchFamily="2" charset="-122"/>
              <a:ea typeface="优设标题黑" panose="00000500000000000000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7938988" y="1268187"/>
            <a:ext cx="2858947" cy="445859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32910" y="1853565"/>
            <a:ext cx="3969385" cy="1096645"/>
          </a:xfrm>
        </p:spPr>
        <p:txBody>
          <a:bodyPr>
            <a:normAutofit fontScale="90000"/>
          </a:bodyPr>
          <a:lstStyle/>
          <a:p>
            <a:r>
              <a:rPr lang="zh-CN" altLang="en-US" sz="66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得体的仪态</a:t>
            </a:r>
            <a:endParaRPr lang="zh-CN" altLang="en-US" sz="6600" dirty="0">
              <a:latin typeface="优设标题黑" panose="00000500000000000000" pitchFamily="2" charset="-122"/>
              <a:ea typeface="优设标题黑" panose="00000500000000000000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screen"/>
          <a:srcRect l="-26"/>
          <a:stretch>
            <a:fillRect/>
          </a:stretch>
        </p:blipFill>
        <p:spPr>
          <a:xfrm>
            <a:off x="11065" y="4021153"/>
            <a:ext cx="12192000" cy="2852737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 bwMode="auto">
          <a:xfrm>
            <a:off x="4202422" y="3026844"/>
            <a:ext cx="3846512" cy="361950"/>
            <a:chOff x="4154888" y="3453573"/>
            <a:chExt cx="3846874" cy="361046"/>
          </a:xfrm>
          <a:solidFill>
            <a:schemeClr val="accent2"/>
          </a:solidFill>
        </p:grpSpPr>
        <p:cxnSp>
          <p:nvCxnSpPr>
            <p:cNvPr id="7" name="直接连接符 6"/>
            <p:cNvCxnSpPr/>
            <p:nvPr/>
          </p:nvCxnSpPr>
          <p:spPr>
            <a:xfrm>
              <a:off x="4154888" y="3453573"/>
              <a:ext cx="3846874" cy="0"/>
            </a:xfrm>
            <a:prstGeom prst="line">
              <a:avLst/>
            </a:prstGeom>
            <a:grpFill/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等腰三角形 7"/>
            <p:cNvSpPr/>
            <p:nvPr/>
          </p:nvSpPr>
          <p:spPr>
            <a:xfrm flipV="1">
              <a:off x="5872725" y="3459907"/>
              <a:ext cx="411201" cy="35471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accent1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5425440" y="3608070"/>
            <a:ext cx="253619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第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    </a:t>
            </a:r>
            <a:r>
              <a:rPr lang="en-US" altLang="zh-CN" sz="4000" b="1" dirty="0">
                <a:solidFill>
                  <a:schemeClr val="accent2"/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3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	</a:t>
            </a: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部分</a:t>
            </a:r>
            <a:endParaRPr lang="zh-CN" altLang="en-US" sz="2000" b="1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4052" y="620020"/>
            <a:ext cx="963251" cy="85961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9263186" y="219697"/>
            <a:ext cx="2170981" cy="6085083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3173099" y="1962479"/>
            <a:ext cx="5845801" cy="3835872"/>
            <a:chOff x="2641405" y="1040928"/>
            <a:chExt cx="6109951" cy="4150221"/>
          </a:xfrm>
        </p:grpSpPr>
        <p:grpSp>
          <p:nvGrpSpPr>
            <p:cNvPr id="2" name="组合 1"/>
            <p:cNvGrpSpPr/>
            <p:nvPr/>
          </p:nvGrpSpPr>
          <p:grpSpPr>
            <a:xfrm>
              <a:off x="2641405" y="1040928"/>
              <a:ext cx="3454594" cy="1555750"/>
              <a:chOff x="3119505" y="1669461"/>
              <a:chExt cx="3454594" cy="1555750"/>
            </a:xfrm>
          </p:grpSpPr>
          <p:sp>
            <p:nvSpPr>
              <p:cNvPr id="27652" name="Rectangle 5"/>
              <p:cNvSpPr>
                <a:spLocks noChangeArrowheads="1"/>
              </p:cNvSpPr>
              <p:nvPr/>
            </p:nvSpPr>
            <p:spPr bwMode="gray">
              <a:xfrm>
                <a:off x="3119505" y="1669461"/>
                <a:ext cx="2174875" cy="155575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4400" dirty="0">
                  <a:solidFill>
                    <a:schemeClr val="bg1"/>
                  </a:solidFill>
                  <a:latin typeface="优设标题黑" panose="00000500000000000000" pitchFamily="2" charset="-122"/>
                  <a:ea typeface="优设标题黑" panose="00000500000000000000" pitchFamily="2" charset="-122"/>
                </a:endParaRPr>
              </a:p>
            </p:txBody>
          </p:sp>
          <p:sp>
            <p:nvSpPr>
              <p:cNvPr id="27656" name="AutoShape 15"/>
              <p:cNvSpPr>
                <a:spLocks noChangeArrowheads="1"/>
              </p:cNvSpPr>
              <p:nvPr/>
            </p:nvSpPr>
            <p:spPr bwMode="gray">
              <a:xfrm>
                <a:off x="5207066" y="2209212"/>
                <a:ext cx="1367033" cy="620713"/>
              </a:xfrm>
              <a:prstGeom prst="rightArrow">
                <a:avLst>
                  <a:gd name="adj1" fmla="val 49870"/>
                  <a:gd name="adj2" fmla="val 57894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4400" dirty="0">
                  <a:solidFill>
                    <a:schemeClr val="bg1"/>
                  </a:solidFill>
                  <a:latin typeface="优设标题黑" panose="00000500000000000000" pitchFamily="2" charset="-122"/>
                  <a:ea typeface="优设标题黑" panose="00000500000000000000" pitchFamily="2" charset="-122"/>
                </a:endParaRPr>
              </a:p>
            </p:txBody>
          </p:sp>
          <p:sp>
            <p:nvSpPr>
              <p:cNvPr id="27657" name="Text Box 29"/>
              <p:cNvSpPr txBox="1">
                <a:spLocks noChangeArrowheads="1"/>
              </p:cNvSpPr>
              <p:nvPr/>
            </p:nvSpPr>
            <p:spPr bwMode="gray">
              <a:xfrm>
                <a:off x="3384615" y="2037761"/>
                <a:ext cx="1790700" cy="8324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zh-CN" altLang="en-US" sz="4400" dirty="0">
                    <a:solidFill>
                      <a:schemeClr val="bg1"/>
                    </a:solidFill>
                    <a:latin typeface="优设标题黑" panose="00000500000000000000" pitchFamily="2" charset="-122"/>
                    <a:ea typeface="优设标题黑" panose="00000500000000000000" pitchFamily="2" charset="-122"/>
                  </a:rPr>
                  <a:t>站姿</a:t>
                </a:r>
                <a:endParaRPr lang="zh-CN" altLang="en-US" sz="4400" dirty="0">
                  <a:solidFill>
                    <a:schemeClr val="bg1"/>
                  </a:solidFill>
                  <a:latin typeface="优设标题黑" panose="00000500000000000000" pitchFamily="2" charset="-122"/>
                  <a:ea typeface="优设标题黑" panose="00000500000000000000" pitchFamily="2" charset="-122"/>
                </a:endParaRPr>
              </a:p>
            </p:txBody>
          </p:sp>
        </p:grpSp>
        <p:grpSp>
          <p:nvGrpSpPr>
            <p:cNvPr id="3" name="组合 2"/>
            <p:cNvGrpSpPr/>
            <p:nvPr/>
          </p:nvGrpSpPr>
          <p:grpSpPr>
            <a:xfrm>
              <a:off x="6554985" y="1040928"/>
              <a:ext cx="2174875" cy="2387600"/>
              <a:chOff x="5294380" y="1669461"/>
              <a:chExt cx="2174875" cy="2387600"/>
            </a:xfrm>
            <a:solidFill>
              <a:schemeClr val="accent4">
                <a:lumMod val="60000"/>
                <a:lumOff val="40000"/>
              </a:schemeClr>
            </a:solidFill>
          </p:grpSpPr>
          <p:grpSp>
            <p:nvGrpSpPr>
              <p:cNvPr id="27655" name="Group 12"/>
              <p:cNvGrpSpPr/>
              <p:nvPr/>
            </p:nvGrpSpPr>
            <p:grpSpPr bwMode="auto">
              <a:xfrm>
                <a:off x="5294380" y="1669461"/>
                <a:ext cx="2174875" cy="2387600"/>
                <a:chOff x="3072" y="1516"/>
                <a:chExt cx="1370" cy="1504"/>
              </a:xfrm>
              <a:grpFill/>
            </p:grpSpPr>
            <p:sp>
              <p:nvSpPr>
                <p:cNvPr id="27661" name="Rectangle 13"/>
                <p:cNvSpPr>
                  <a:spLocks noChangeArrowheads="1"/>
                </p:cNvSpPr>
                <p:nvPr/>
              </p:nvSpPr>
              <p:spPr bwMode="gray">
                <a:xfrm>
                  <a:off x="3072" y="1516"/>
                  <a:ext cx="1370" cy="980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4400" dirty="0">
                    <a:solidFill>
                      <a:schemeClr val="bg1"/>
                    </a:solidFill>
                    <a:latin typeface="优设标题黑" panose="00000500000000000000" pitchFamily="2" charset="-122"/>
                    <a:ea typeface="优设标题黑" panose="00000500000000000000" pitchFamily="2" charset="-122"/>
                  </a:endParaRPr>
                </a:p>
              </p:txBody>
            </p:sp>
            <p:sp>
              <p:nvSpPr>
                <p:cNvPr id="27662" name="AutoShape 14"/>
                <p:cNvSpPr>
                  <a:spLocks noChangeArrowheads="1"/>
                </p:cNvSpPr>
                <p:nvPr/>
              </p:nvSpPr>
              <p:spPr bwMode="gray">
                <a:xfrm rot="16200000" flipH="1">
                  <a:off x="3481" y="2539"/>
                  <a:ext cx="571" cy="391"/>
                </a:xfrm>
                <a:prstGeom prst="rightArrow">
                  <a:avLst>
                    <a:gd name="adj1" fmla="val 49870"/>
                    <a:gd name="adj2" fmla="val 57894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4400" dirty="0">
                    <a:solidFill>
                      <a:schemeClr val="bg1"/>
                    </a:solidFill>
                    <a:latin typeface="优设标题黑" panose="00000500000000000000" pitchFamily="2" charset="-122"/>
                    <a:ea typeface="优设标题黑" panose="00000500000000000000" pitchFamily="2" charset="-122"/>
                  </a:endParaRPr>
                </a:p>
              </p:txBody>
            </p:sp>
          </p:grpSp>
          <p:sp>
            <p:nvSpPr>
              <p:cNvPr id="27658" name="Text Box 30"/>
              <p:cNvSpPr txBox="1">
                <a:spLocks noChangeArrowheads="1"/>
              </p:cNvSpPr>
              <p:nvPr/>
            </p:nvSpPr>
            <p:spPr bwMode="white">
              <a:xfrm>
                <a:off x="5594416" y="2037762"/>
                <a:ext cx="1790700" cy="832496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zh-CN" altLang="en-US" sz="4400" dirty="0">
                    <a:solidFill>
                      <a:schemeClr val="bg1"/>
                    </a:solidFill>
                    <a:latin typeface="优设标题黑" panose="00000500000000000000" pitchFamily="2" charset="-122"/>
                    <a:ea typeface="优设标题黑" panose="00000500000000000000" pitchFamily="2" charset="-122"/>
                  </a:rPr>
                  <a:t>坐姿</a:t>
                </a:r>
                <a:endParaRPr lang="zh-CN" altLang="en-US" sz="4400" dirty="0">
                  <a:solidFill>
                    <a:schemeClr val="bg1"/>
                  </a:solidFill>
                  <a:latin typeface="优设标题黑" panose="00000500000000000000" pitchFamily="2" charset="-122"/>
                  <a:ea typeface="优设标题黑" panose="00000500000000000000" pitchFamily="2" charset="-122"/>
                </a:endParaRP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2641405" y="2803550"/>
              <a:ext cx="2174875" cy="2387599"/>
              <a:chOff x="3117917" y="2393361"/>
              <a:chExt cx="2174875" cy="2387599"/>
            </a:xfrm>
            <a:solidFill>
              <a:schemeClr val="accent2">
                <a:lumMod val="60000"/>
                <a:lumOff val="40000"/>
              </a:schemeClr>
            </a:solidFill>
          </p:grpSpPr>
          <p:grpSp>
            <p:nvGrpSpPr>
              <p:cNvPr id="27653" name="Group 6"/>
              <p:cNvGrpSpPr/>
              <p:nvPr/>
            </p:nvGrpSpPr>
            <p:grpSpPr bwMode="auto">
              <a:xfrm>
                <a:off x="3117917" y="2393361"/>
                <a:ext cx="2174875" cy="2387599"/>
                <a:chOff x="1701" y="1972"/>
                <a:chExt cx="1370" cy="1504"/>
              </a:xfrm>
              <a:grpFill/>
            </p:grpSpPr>
            <p:sp>
              <p:nvSpPr>
                <p:cNvPr id="27665" name="Rectangle 7"/>
                <p:cNvSpPr>
                  <a:spLocks noChangeArrowheads="1"/>
                </p:cNvSpPr>
                <p:nvPr/>
              </p:nvSpPr>
              <p:spPr bwMode="invGray">
                <a:xfrm>
                  <a:off x="1701" y="2496"/>
                  <a:ext cx="1370" cy="980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4400" dirty="0">
                    <a:solidFill>
                      <a:schemeClr val="bg1"/>
                    </a:solidFill>
                    <a:latin typeface="优设标题黑" panose="00000500000000000000" pitchFamily="2" charset="-122"/>
                    <a:ea typeface="优设标题黑" panose="00000500000000000000" pitchFamily="2" charset="-122"/>
                  </a:endParaRPr>
                </a:p>
              </p:txBody>
            </p:sp>
            <p:sp>
              <p:nvSpPr>
                <p:cNvPr id="27666" name="AutoShape 8"/>
                <p:cNvSpPr>
                  <a:spLocks noChangeArrowheads="1"/>
                </p:cNvSpPr>
                <p:nvPr/>
              </p:nvSpPr>
              <p:spPr bwMode="invGray">
                <a:xfrm rot="5400000" flipH="1" flipV="1">
                  <a:off x="2074" y="2062"/>
                  <a:ext cx="571" cy="391"/>
                </a:xfrm>
                <a:prstGeom prst="rightArrow">
                  <a:avLst>
                    <a:gd name="adj1" fmla="val 49870"/>
                    <a:gd name="adj2" fmla="val 57894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4400" dirty="0">
                    <a:solidFill>
                      <a:schemeClr val="bg1"/>
                    </a:solidFill>
                    <a:latin typeface="优设标题黑" panose="00000500000000000000" pitchFamily="2" charset="-122"/>
                    <a:ea typeface="优设标题黑" panose="00000500000000000000" pitchFamily="2" charset="-122"/>
                  </a:endParaRPr>
                </a:p>
              </p:txBody>
            </p:sp>
          </p:grpSp>
          <p:sp>
            <p:nvSpPr>
              <p:cNvPr id="27659" name="Text Box 31"/>
              <p:cNvSpPr txBox="1">
                <a:spLocks noChangeArrowheads="1"/>
              </p:cNvSpPr>
              <p:nvPr/>
            </p:nvSpPr>
            <p:spPr bwMode="gray">
              <a:xfrm>
                <a:off x="3346516" y="3561762"/>
                <a:ext cx="1790700" cy="832496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zh-CN" altLang="en-US" sz="4400" dirty="0">
                    <a:solidFill>
                      <a:schemeClr val="bg1"/>
                    </a:solidFill>
                    <a:latin typeface="优设标题黑" panose="00000500000000000000" pitchFamily="2" charset="-122"/>
                    <a:ea typeface="优设标题黑" panose="00000500000000000000" pitchFamily="2" charset="-122"/>
                  </a:rPr>
                  <a:t>行姿</a:t>
                </a:r>
                <a:endParaRPr lang="zh-CN" altLang="en-US" sz="4400" dirty="0">
                  <a:solidFill>
                    <a:schemeClr val="bg1"/>
                  </a:solidFill>
                  <a:latin typeface="优设标题黑" panose="00000500000000000000" pitchFamily="2" charset="-122"/>
                  <a:ea typeface="优设标题黑" panose="00000500000000000000" pitchFamily="2" charset="-122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5222343" y="3635399"/>
              <a:ext cx="3529013" cy="1555750"/>
              <a:chOff x="4703814" y="3592857"/>
              <a:chExt cx="3529013" cy="1555750"/>
            </a:xfrm>
          </p:grpSpPr>
          <p:grpSp>
            <p:nvGrpSpPr>
              <p:cNvPr id="27654" name="Group 9"/>
              <p:cNvGrpSpPr/>
              <p:nvPr/>
            </p:nvGrpSpPr>
            <p:grpSpPr bwMode="auto">
              <a:xfrm>
                <a:off x="4703814" y="3592857"/>
                <a:ext cx="3529013" cy="1555750"/>
                <a:chOff x="2219" y="2496"/>
                <a:chExt cx="2223" cy="980"/>
              </a:xfrm>
              <a:solidFill>
                <a:schemeClr val="accent5">
                  <a:lumMod val="60000"/>
                  <a:lumOff val="40000"/>
                </a:schemeClr>
              </a:solidFill>
            </p:grpSpPr>
            <p:sp>
              <p:nvSpPr>
                <p:cNvPr id="27663" name="Rectangle 10"/>
                <p:cNvSpPr>
                  <a:spLocks noChangeArrowheads="1"/>
                </p:cNvSpPr>
                <p:nvPr/>
              </p:nvSpPr>
              <p:spPr bwMode="gray">
                <a:xfrm>
                  <a:off x="3072" y="2496"/>
                  <a:ext cx="1370" cy="980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4400" dirty="0">
                    <a:solidFill>
                      <a:schemeClr val="bg1"/>
                    </a:solidFill>
                    <a:latin typeface="优设标题黑" panose="00000500000000000000" pitchFamily="2" charset="-122"/>
                    <a:ea typeface="优设标题黑" panose="00000500000000000000" pitchFamily="2" charset="-122"/>
                  </a:endParaRPr>
                </a:p>
              </p:txBody>
            </p:sp>
            <p:sp>
              <p:nvSpPr>
                <p:cNvPr id="27664" name="AutoShape 11"/>
                <p:cNvSpPr>
                  <a:spLocks noChangeArrowheads="1"/>
                </p:cNvSpPr>
                <p:nvPr/>
              </p:nvSpPr>
              <p:spPr bwMode="gray">
                <a:xfrm flipH="1">
                  <a:off x="2219" y="2814"/>
                  <a:ext cx="908" cy="391"/>
                </a:xfrm>
                <a:prstGeom prst="rightArrow">
                  <a:avLst>
                    <a:gd name="adj1" fmla="val 49870"/>
                    <a:gd name="adj2" fmla="val 57894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4400" dirty="0">
                    <a:solidFill>
                      <a:schemeClr val="bg1"/>
                    </a:solidFill>
                    <a:latin typeface="优设标题黑" panose="00000500000000000000" pitchFamily="2" charset="-122"/>
                    <a:ea typeface="优设标题黑" panose="00000500000000000000" pitchFamily="2" charset="-122"/>
                  </a:endParaRPr>
                </a:p>
              </p:txBody>
            </p:sp>
          </p:grpSp>
          <p:sp>
            <p:nvSpPr>
              <p:cNvPr id="27660" name="Text Box 32"/>
              <p:cNvSpPr txBox="1">
                <a:spLocks noChangeArrowheads="1"/>
              </p:cNvSpPr>
              <p:nvPr/>
            </p:nvSpPr>
            <p:spPr bwMode="gray">
              <a:xfrm>
                <a:off x="6319887" y="4005608"/>
                <a:ext cx="1790700" cy="8324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zh-CN" altLang="en-US" sz="4400" dirty="0">
                    <a:solidFill>
                      <a:schemeClr val="bg1"/>
                    </a:solidFill>
                    <a:latin typeface="优设标题黑" panose="00000500000000000000" pitchFamily="2" charset="-122"/>
                    <a:ea typeface="优设标题黑" panose="00000500000000000000" pitchFamily="2" charset="-122"/>
                  </a:rPr>
                  <a:t>蹲姿</a:t>
                </a:r>
                <a:endParaRPr lang="zh-CN" altLang="en-US" sz="4400" dirty="0">
                  <a:solidFill>
                    <a:schemeClr val="bg1"/>
                  </a:solidFill>
                  <a:latin typeface="优设标题黑" panose="00000500000000000000" pitchFamily="2" charset="-122"/>
                  <a:ea typeface="优设标题黑" panose="00000500000000000000" pitchFamily="2" charset="-122"/>
                </a:endParaRPr>
              </a:p>
            </p:txBody>
          </p:sp>
        </p:grpSp>
      </p:grp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2" cstate="screen"/>
          <a:srcRect b="-583"/>
          <a:stretch>
            <a:fillRect/>
          </a:stretch>
        </p:blipFill>
        <p:spPr>
          <a:xfrm>
            <a:off x="757832" y="1024950"/>
            <a:ext cx="1877129" cy="5258721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4900295" y="621665"/>
            <a:ext cx="2774950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得体的仪态</a:t>
            </a:r>
            <a:endParaRPr lang="zh-CN" altLang="en-US" sz="4000" dirty="0">
              <a:latin typeface="优设标题黑" panose="00000500000000000000" pitchFamily="2" charset="-122"/>
              <a:ea typeface="优设标题黑" panose="00000500000000000000" pitchFamily="2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4470212" y="1439440"/>
            <a:ext cx="3345569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015482" y="2125303"/>
            <a:ext cx="5422151" cy="26771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571500" indent="-342900" algn="just">
              <a:lnSpc>
                <a:spcPct val="125000"/>
              </a:lnSpc>
              <a:spcBef>
                <a:spcPts val="600"/>
              </a:spcBef>
              <a:buFont typeface="Wingdings" panose="05000000000000000000" pitchFamily="2" charset="2"/>
              <a:buChar char="Ø"/>
              <a:defRPr/>
            </a:pP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左脚向左迈一小步，两脚之间距离不超过肩宽，两脚尖向正前方，身体直立。</a:t>
            </a:r>
            <a:endParaRPr lang="en-US" altLang="zh-CN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571500" indent="-342900" algn="just">
              <a:lnSpc>
                <a:spcPct val="125000"/>
              </a:lnSpc>
              <a:spcBef>
                <a:spcPts val="600"/>
              </a:spcBef>
              <a:buFont typeface="Wingdings" panose="05000000000000000000" pitchFamily="2" charset="2"/>
              <a:buChar char="Ø"/>
              <a:defRPr/>
            </a:pP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双手自然下垂。</a:t>
            </a:r>
            <a:endParaRPr lang="zh-CN" altLang="en-US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015482" y="4270119"/>
            <a:ext cx="5422151" cy="26771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342900" algn="just">
              <a:lnSpc>
                <a:spcPct val="125000"/>
              </a:lnSpc>
              <a:spcBef>
                <a:spcPts val="600"/>
              </a:spcBef>
              <a:buFont typeface="Wingdings" panose="05000000000000000000" pitchFamily="2" charset="2"/>
              <a:buChar char="Ø"/>
              <a:defRPr/>
            </a:pP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双脚大致呈“</a:t>
            </a:r>
            <a:r>
              <a:rPr lang="en-US" altLang="zh-CN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V”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字形，脚尖开度为</a:t>
            </a:r>
            <a:r>
              <a:rPr lang="en-US" altLang="zh-CN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50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度左右。</a:t>
            </a:r>
            <a:endParaRPr lang="en-US" altLang="zh-CN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571500" indent="-342900" algn="just">
              <a:lnSpc>
                <a:spcPct val="125000"/>
              </a:lnSpc>
              <a:spcBef>
                <a:spcPts val="600"/>
              </a:spcBef>
              <a:buFont typeface="Wingdings" panose="05000000000000000000" pitchFamily="2" charset="2"/>
              <a:buChar char="Ø"/>
              <a:defRPr/>
            </a:pP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 双手交叉于腹前。</a:t>
            </a:r>
            <a:endParaRPr lang="zh-CN" altLang="en-US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99046" y="379079"/>
            <a:ext cx="4084166" cy="634818"/>
            <a:chOff x="299046" y="379079"/>
            <a:chExt cx="4084166" cy="63481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299046" y="379079"/>
              <a:ext cx="716437" cy="634818"/>
            </a:xfrm>
            <a:prstGeom prst="rect">
              <a:avLst/>
            </a:prstGeom>
          </p:spPr>
        </p:pic>
        <p:cxnSp>
          <p:nvCxnSpPr>
            <p:cNvPr id="9" name="直接连接符 8"/>
            <p:cNvCxnSpPr/>
            <p:nvPr/>
          </p:nvCxnSpPr>
          <p:spPr>
            <a:xfrm>
              <a:off x="1037643" y="964104"/>
              <a:ext cx="3345569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标题 1"/>
          <p:cNvSpPr txBox="1"/>
          <p:nvPr/>
        </p:nvSpPr>
        <p:spPr>
          <a:xfrm>
            <a:off x="1037643" y="461334"/>
            <a:ext cx="3345570" cy="55256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j-cs"/>
              </a:defRPr>
            </a:lvl1pPr>
          </a:lstStyle>
          <a:p>
            <a:pPr algn="ctr"/>
            <a:r>
              <a:rPr lang="en-US" altLang="zh-CN" sz="32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3.1 </a:t>
            </a:r>
            <a:r>
              <a:rPr lang="zh-CN" altLang="en-US" sz="32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站</a:t>
            </a:r>
            <a:r>
              <a:rPr lang="en-US" altLang="zh-CN" sz="32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	</a:t>
            </a:r>
            <a:r>
              <a:rPr lang="zh-CN" altLang="en-US" sz="32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姿</a:t>
            </a:r>
            <a:endParaRPr lang="zh-CN" altLang="en-US" sz="3200" dirty="0">
              <a:latin typeface="优设标题黑" panose="00000500000000000000" pitchFamily="2" charset="-122"/>
              <a:ea typeface="优设标题黑" panose="00000500000000000000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7505159" y="381000"/>
            <a:ext cx="4387795" cy="609600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570018" y="1466875"/>
            <a:ext cx="6096000" cy="581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-457200" algn="l" defTabSz="914400" rtl="0" eaLnBrk="0" fontAlgn="auto" latinLnBrk="0" hangingPunct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男服务员：活泼、阳光</a:t>
            </a:r>
            <a:endParaRPr kumimoji="0" lang="en-US" altLang="zh-CN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570018" y="3571624"/>
            <a:ext cx="6096000" cy="581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-45720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女服务员：端庄、大方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1037642" y="717954"/>
            <a:ext cx="10138874" cy="2856871"/>
          </a:xfrm>
        </p:spPr>
        <p:txBody>
          <a:bodyPr>
            <a:noAutofit/>
          </a:bodyPr>
          <a:lstStyle/>
          <a:p>
            <a:pPr indent="228600" algn="just">
              <a:lnSpc>
                <a:spcPct val="125000"/>
              </a:lnSpc>
              <a:spcBef>
                <a:spcPts val="0"/>
              </a:spcBef>
              <a:buFontTx/>
              <a:buNone/>
            </a:pPr>
            <a:endParaRPr lang="en-US" altLang="zh-CN" sz="2000" dirty="0"/>
          </a:p>
          <a:p>
            <a:pPr marL="571500" indent="-342900" algn="just">
              <a:lnSpc>
                <a:spcPct val="125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CN" altLang="en-US" sz="2000" dirty="0"/>
              <a:t>双目平视，面带微笑</a:t>
            </a:r>
            <a:endParaRPr lang="en-US" altLang="zh-CN" sz="2000" dirty="0"/>
          </a:p>
          <a:p>
            <a:pPr marL="571500" indent="-342900" algn="just">
              <a:lnSpc>
                <a:spcPct val="125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CN" altLang="en-US" sz="2000" dirty="0"/>
              <a:t>应坐椅子的三分之二</a:t>
            </a:r>
            <a:endParaRPr lang="en-US" altLang="zh-CN" sz="2000" dirty="0"/>
          </a:p>
          <a:p>
            <a:pPr marL="571500" indent="-342900" algn="just">
              <a:lnSpc>
                <a:spcPct val="125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CN" altLang="en-US" sz="2000" dirty="0"/>
              <a:t>男士双腿自然分开，双手放在膝盖上；女士双腿并拢，双手交叉放在腿上</a:t>
            </a:r>
            <a:endParaRPr lang="en-US" altLang="zh-CN" sz="2000" dirty="0"/>
          </a:p>
          <a:p>
            <a:pPr marL="571500" indent="-342900" algn="just">
              <a:lnSpc>
                <a:spcPct val="125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CN" altLang="en-US" sz="2000" dirty="0"/>
              <a:t>不可前俯后仰，不得跷二郎腿</a:t>
            </a:r>
            <a:endParaRPr lang="zh-CN" altLang="en-US" sz="2000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71550" y="30607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sz="4000" dirty="0">
              <a:solidFill>
                <a:srgbClr val="FF0000"/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037641" y="4084348"/>
            <a:ext cx="9473042" cy="15074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342900" algn="just">
              <a:lnSpc>
                <a:spcPct val="12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身体正直，抬头，眼睛平视，面带微笑，肩部放松，手臂伸直放松，手指自然弯曲。</a:t>
            </a:r>
            <a:endParaRPr lang="zh-CN" altLang="en-US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571500" indent="-342900" algn="just">
              <a:lnSpc>
                <a:spcPct val="125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双臂自然地前后摆动，摆动的幅度为</a:t>
            </a:r>
            <a:r>
              <a:rPr lang="en-US" altLang="zh-CN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35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厘米左右，双臂外开不要超过</a:t>
            </a:r>
            <a:r>
              <a:rPr lang="en-US" altLang="zh-CN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20</a:t>
            </a: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度。</a:t>
            </a:r>
            <a:endParaRPr lang="zh-CN" altLang="en-US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99046" y="379079"/>
            <a:ext cx="4084166" cy="634818"/>
            <a:chOff x="299046" y="379079"/>
            <a:chExt cx="4084166" cy="634818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299046" y="379079"/>
              <a:ext cx="716437" cy="634818"/>
            </a:xfrm>
            <a:prstGeom prst="rect">
              <a:avLst/>
            </a:prstGeom>
          </p:spPr>
        </p:pic>
        <p:cxnSp>
          <p:nvCxnSpPr>
            <p:cNvPr id="10" name="直接连接符 9"/>
            <p:cNvCxnSpPr/>
            <p:nvPr/>
          </p:nvCxnSpPr>
          <p:spPr>
            <a:xfrm>
              <a:off x="1037643" y="944438"/>
              <a:ext cx="3345569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标题 1"/>
          <p:cNvSpPr txBox="1"/>
          <p:nvPr/>
        </p:nvSpPr>
        <p:spPr>
          <a:xfrm>
            <a:off x="1037643" y="441673"/>
            <a:ext cx="3345570" cy="55256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j-cs"/>
              </a:defRPr>
            </a:lvl1pPr>
          </a:lstStyle>
          <a:p>
            <a:pPr algn="ctr"/>
            <a:r>
              <a:rPr lang="en-US" altLang="zh-CN" sz="32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3.2 </a:t>
            </a:r>
            <a:r>
              <a:rPr lang="zh-CN" altLang="en-US" sz="32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坐  姿</a:t>
            </a:r>
            <a:endParaRPr lang="zh-CN" altLang="en-US" sz="3200" dirty="0">
              <a:latin typeface="优设标题黑" panose="00000500000000000000" pitchFamily="2" charset="-122"/>
              <a:ea typeface="优设标题黑" panose="00000500000000000000" pitchFamily="2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1037642" y="3829586"/>
            <a:ext cx="3345569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标题 1"/>
          <p:cNvSpPr txBox="1"/>
          <p:nvPr/>
        </p:nvSpPr>
        <p:spPr>
          <a:xfrm>
            <a:off x="1037642" y="3307150"/>
            <a:ext cx="3345570" cy="55256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j-cs"/>
              </a:defRPr>
            </a:lvl1pPr>
          </a:lstStyle>
          <a:p>
            <a:pPr algn="ctr"/>
            <a:r>
              <a:rPr lang="en-US" altLang="zh-CN" sz="32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3.3 </a:t>
            </a:r>
            <a:r>
              <a:rPr lang="zh-CN" altLang="en-US" sz="32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走  姿</a:t>
            </a:r>
            <a:endParaRPr lang="zh-CN" altLang="en-US" sz="3200" dirty="0">
              <a:latin typeface="优设标题黑" panose="00000500000000000000" pitchFamily="2" charset="-122"/>
              <a:ea typeface="优设标题黑" panose="00000500000000000000" pitchFamily="2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321204" y="3257416"/>
            <a:ext cx="716437" cy="63481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8322195" y="1224116"/>
            <a:ext cx="3368233" cy="500187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9483573" y="5531908"/>
            <a:ext cx="1045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XXX</a:t>
            </a:r>
            <a:r>
              <a:rPr lang="zh-CN" altLang="en-US" dirty="0"/>
              <a:t>图例</a:t>
            </a:r>
            <a:endParaRPr lang="zh-CN" altLang="en-US" dirty="0"/>
          </a:p>
        </p:txBody>
      </p:sp>
      <p:sp>
        <p:nvSpPr>
          <p:cNvPr id="32773" name="TextBox 8"/>
          <p:cNvSpPr txBox="1">
            <a:spLocks noChangeArrowheads="1"/>
          </p:cNvSpPr>
          <p:nvPr/>
        </p:nvSpPr>
        <p:spPr bwMode="auto">
          <a:xfrm>
            <a:off x="1015483" y="1999922"/>
            <a:ext cx="6649433" cy="2707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eaLnBrk="1" hangingPunct="1">
              <a:lnSpc>
                <a:spcPct val="125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身体自然下蹲，双膝上下错开，身体向前倾，伸长手臂捡拾物品。</a:t>
            </a:r>
            <a:endParaRPr lang="en-US" altLang="zh-CN" sz="20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342900" indent="-342900" eaLnBrk="1" hangingPunct="1">
              <a:lnSpc>
                <a:spcPct val="125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思源黑体" panose="020B0500000000000000" pitchFamily="34" charset="-122"/>
                <a:ea typeface="思源黑体" panose="020B0500000000000000" pitchFamily="34" charset="-122"/>
              </a:rPr>
              <a:t>女士应走到物品的相平行的一侧捡拾</a:t>
            </a:r>
            <a:endParaRPr lang="en-US" altLang="zh-CN" sz="2000" dirty="0">
              <a:solidFill>
                <a:srgbClr val="FF0000"/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eaLnBrk="1" hangingPunct="1">
              <a:lnSpc>
                <a:spcPct val="125000"/>
              </a:lnSpc>
              <a:spcBef>
                <a:spcPts val="600"/>
              </a:spcBef>
            </a:pPr>
            <a:endParaRPr lang="en-US" altLang="zh-CN" sz="2000" dirty="0">
              <a:solidFill>
                <a:srgbClr val="FF0000"/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342900" indent="-342900" eaLnBrk="1" hangingPunct="1">
              <a:lnSpc>
                <a:spcPct val="125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注意事项：</a:t>
            </a:r>
            <a:endParaRPr lang="en-US" altLang="zh-CN" sz="2000" b="1" dirty="0">
              <a:solidFill>
                <a:schemeClr val="accent2">
                  <a:lumMod val="7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eaLnBrk="1" hangingPunct="1">
              <a:lnSpc>
                <a:spcPct val="125000"/>
              </a:lnSpc>
              <a:spcBef>
                <a:spcPts val="600"/>
              </a:spcBef>
            </a:pP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    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完全蹲下身后，再拾取物品。不可直接站立弯腰拾取。</a:t>
            </a:r>
            <a:endParaRPr lang="en-US" altLang="zh-CN" sz="2000" b="1" dirty="0">
              <a:solidFill>
                <a:schemeClr val="accent2">
                  <a:lumMod val="7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99046" y="379079"/>
            <a:ext cx="4084166" cy="634818"/>
            <a:chOff x="299046" y="379079"/>
            <a:chExt cx="4084166" cy="634818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299046" y="379079"/>
              <a:ext cx="716437" cy="634818"/>
            </a:xfrm>
            <a:prstGeom prst="rect">
              <a:avLst/>
            </a:prstGeom>
          </p:spPr>
        </p:pic>
        <p:cxnSp>
          <p:nvCxnSpPr>
            <p:cNvPr id="6" name="直接连接符 5"/>
            <p:cNvCxnSpPr/>
            <p:nvPr/>
          </p:nvCxnSpPr>
          <p:spPr>
            <a:xfrm>
              <a:off x="1037643" y="964104"/>
              <a:ext cx="3345569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标题 1"/>
          <p:cNvSpPr txBox="1"/>
          <p:nvPr/>
        </p:nvSpPr>
        <p:spPr>
          <a:xfrm>
            <a:off x="1015483" y="477402"/>
            <a:ext cx="6296411" cy="55256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j-cs"/>
              </a:defRPr>
            </a:lvl1pPr>
          </a:lstStyle>
          <a:p>
            <a:pPr algn="ctr"/>
            <a:r>
              <a:rPr lang="en-US" altLang="zh-CN" sz="32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3.4 </a:t>
            </a:r>
            <a:r>
              <a:rPr lang="zh-CN" altLang="en-US" sz="32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蹲</a:t>
            </a:r>
            <a:r>
              <a:rPr lang="en-US" altLang="zh-CN" sz="32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	</a:t>
            </a:r>
            <a:r>
              <a:rPr lang="zh-CN" altLang="en-US" sz="32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姿  （如何捡东西）</a:t>
            </a:r>
            <a:endParaRPr lang="zh-CN" altLang="en-US" sz="3200" dirty="0">
              <a:latin typeface="优设标题黑" panose="00000500000000000000" pitchFamily="2" charset="-122"/>
              <a:ea typeface="优设标题黑" panose="00000500000000000000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915448" y="1069293"/>
            <a:ext cx="4534749" cy="453474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462145" y="1853565"/>
            <a:ext cx="3415665" cy="1096645"/>
          </a:xfrm>
        </p:spPr>
        <p:txBody>
          <a:bodyPr>
            <a:normAutofit fontScale="90000"/>
          </a:bodyPr>
          <a:lstStyle/>
          <a:p>
            <a:r>
              <a:rPr lang="zh-CN" altLang="en-US" sz="66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服务礼仪</a:t>
            </a:r>
            <a:endParaRPr lang="zh-CN" altLang="en-US" sz="6600" dirty="0">
              <a:latin typeface="优设标题黑" panose="00000500000000000000" pitchFamily="2" charset="-122"/>
              <a:ea typeface="优设标题黑" panose="00000500000000000000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screen"/>
          <a:srcRect l="-26"/>
          <a:stretch>
            <a:fillRect/>
          </a:stretch>
        </p:blipFill>
        <p:spPr>
          <a:xfrm>
            <a:off x="11065" y="4021153"/>
            <a:ext cx="12192000" cy="2852737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 bwMode="auto">
          <a:xfrm>
            <a:off x="4202422" y="3026844"/>
            <a:ext cx="3846512" cy="361950"/>
            <a:chOff x="4154888" y="3453573"/>
            <a:chExt cx="3846874" cy="361046"/>
          </a:xfrm>
          <a:solidFill>
            <a:schemeClr val="accent2"/>
          </a:solidFill>
        </p:grpSpPr>
        <p:cxnSp>
          <p:nvCxnSpPr>
            <p:cNvPr id="7" name="直接连接符 6"/>
            <p:cNvCxnSpPr/>
            <p:nvPr/>
          </p:nvCxnSpPr>
          <p:spPr>
            <a:xfrm>
              <a:off x="4154888" y="3453573"/>
              <a:ext cx="3846874" cy="0"/>
            </a:xfrm>
            <a:prstGeom prst="line">
              <a:avLst/>
            </a:prstGeom>
            <a:grpFill/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等腰三角形 7"/>
            <p:cNvSpPr/>
            <p:nvPr/>
          </p:nvSpPr>
          <p:spPr>
            <a:xfrm flipV="1">
              <a:off x="5872725" y="3459907"/>
              <a:ext cx="411201" cy="35471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accent1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5425440" y="3608070"/>
            <a:ext cx="262382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第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    </a:t>
            </a:r>
            <a:r>
              <a:rPr lang="en-US" altLang="zh-CN" sz="4000" b="1" dirty="0">
                <a:solidFill>
                  <a:schemeClr val="accent2"/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4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	</a:t>
            </a: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部分</a:t>
            </a:r>
            <a:endParaRPr lang="zh-CN" altLang="en-US" sz="2000" b="1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4052" y="620020"/>
            <a:ext cx="963251" cy="85961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/>
          </p:cNvSpPr>
          <p:nvPr>
            <p:ph type="body" idx="4294967295"/>
          </p:nvPr>
        </p:nvSpPr>
        <p:spPr>
          <a:xfrm>
            <a:off x="1037643" y="1350448"/>
            <a:ext cx="4041775" cy="533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  <a:defRPr/>
            </a:pPr>
            <a:r>
              <a:rPr lang="zh-CN" altLang="en-US" sz="2400" b="1" dirty="0"/>
              <a:t>★ 自我介绍时应注意：</a:t>
            </a:r>
            <a:endParaRPr lang="zh-CN" altLang="en-US" sz="2400" b="1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endParaRPr lang="zh-CN" altLang="en-US" sz="2400" b="1" dirty="0"/>
          </a:p>
        </p:txBody>
      </p:sp>
      <p:sp>
        <p:nvSpPr>
          <p:cNvPr id="34821" name="Text Box 8"/>
          <p:cNvSpPr txBox="1">
            <a:spLocks noChangeArrowheads="1"/>
          </p:cNvSpPr>
          <p:nvPr/>
        </p:nvSpPr>
        <p:spPr bwMode="auto">
          <a:xfrm>
            <a:off x="3507658" y="2341379"/>
            <a:ext cx="2286000" cy="523220"/>
          </a:xfrm>
          <a:prstGeom prst="rect">
            <a:avLst/>
          </a:prstGeom>
          <a:noFill/>
          <a:ln>
            <a:solidFill>
              <a:srgbClr val="A73917"/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 大方得体</a:t>
            </a:r>
            <a:endParaRPr lang="zh-CN" altLang="en-US" sz="2800" b="1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34822" name="Text Box 11"/>
          <p:cNvSpPr txBox="1">
            <a:spLocks noChangeArrowheads="1"/>
          </p:cNvSpPr>
          <p:nvPr/>
        </p:nvSpPr>
        <p:spPr bwMode="auto">
          <a:xfrm>
            <a:off x="3507658" y="3801879"/>
            <a:ext cx="2286000" cy="523220"/>
          </a:xfrm>
          <a:prstGeom prst="rect">
            <a:avLst/>
          </a:prstGeom>
          <a:noFill/>
          <a:ln>
            <a:solidFill>
              <a:srgbClr val="A73917"/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 简单明了</a:t>
            </a:r>
            <a:endParaRPr lang="zh-CN" altLang="en-US" sz="2800" b="1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34823" name="Text Box 15"/>
          <p:cNvSpPr txBox="1">
            <a:spLocks noChangeArrowheads="1"/>
          </p:cNvSpPr>
          <p:nvPr/>
        </p:nvSpPr>
        <p:spPr bwMode="auto">
          <a:xfrm>
            <a:off x="3431458" y="5257616"/>
            <a:ext cx="2362200" cy="523220"/>
          </a:xfrm>
          <a:prstGeom prst="rect">
            <a:avLst/>
          </a:prstGeom>
          <a:noFill/>
          <a:ln>
            <a:solidFill>
              <a:srgbClr val="A73917"/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  注视对方</a:t>
            </a:r>
            <a:endParaRPr lang="zh-CN" altLang="en-US" sz="2800" b="1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12" name="AutoShape 3"/>
          <p:cNvSpPr>
            <a:spLocks noChangeArrowheads="1"/>
          </p:cNvSpPr>
          <p:nvPr/>
        </p:nvSpPr>
        <p:spPr bwMode="gray">
          <a:xfrm>
            <a:off x="1850407" y="1999107"/>
            <a:ext cx="1189703" cy="1180820"/>
          </a:xfrm>
          <a:prstGeom prst="flowChartConnector">
            <a:avLst/>
          </a:prstGeom>
          <a:noFill/>
          <a:ln w="88900" cmpd="thinThick" algn="ctr">
            <a:solidFill>
              <a:srgbClr val="C0C0C0"/>
            </a:solidFill>
            <a:rou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 sz="28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13" name="AutoShape 4"/>
          <p:cNvSpPr>
            <a:spLocks noChangeArrowheads="1"/>
          </p:cNvSpPr>
          <p:nvPr/>
        </p:nvSpPr>
        <p:spPr bwMode="gray">
          <a:xfrm>
            <a:off x="1850407" y="3501319"/>
            <a:ext cx="1189703" cy="1117006"/>
          </a:xfrm>
          <a:prstGeom prst="flowChartConnector">
            <a:avLst/>
          </a:prstGeom>
          <a:noFill/>
          <a:ln w="88900" cmpd="thinThick" algn="ctr">
            <a:solidFill>
              <a:srgbClr val="C0C0C0"/>
            </a:solidFill>
            <a:rou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 sz="28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14" name="AutoShape 5"/>
          <p:cNvSpPr>
            <a:spLocks noChangeArrowheads="1"/>
          </p:cNvSpPr>
          <p:nvPr/>
        </p:nvSpPr>
        <p:spPr bwMode="ltGray">
          <a:xfrm>
            <a:off x="1868827" y="4936931"/>
            <a:ext cx="1189703" cy="1117006"/>
          </a:xfrm>
          <a:prstGeom prst="flowChartConnector">
            <a:avLst/>
          </a:prstGeom>
          <a:noFill/>
          <a:ln w="88900" cmpd="thinThick" algn="ctr">
            <a:solidFill>
              <a:srgbClr val="C0C0C0"/>
            </a:solidFill>
            <a:rou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 sz="28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34827" name="Rectangle 9"/>
          <p:cNvSpPr>
            <a:spLocks noChangeArrowheads="1"/>
          </p:cNvSpPr>
          <p:nvPr/>
        </p:nvSpPr>
        <p:spPr bwMode="auto">
          <a:xfrm>
            <a:off x="2045149" y="2349776"/>
            <a:ext cx="8002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b="1" i="1" dirty="0">
                <a:solidFill>
                  <a:schemeClr val="accent2">
                    <a:lumMod val="50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动作</a:t>
            </a:r>
            <a:endParaRPr lang="en-US" altLang="zh-CN" sz="2400" b="1" i="1" dirty="0">
              <a:solidFill>
                <a:schemeClr val="accent2">
                  <a:lumMod val="50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34828" name="Rectangle 10"/>
          <p:cNvSpPr>
            <a:spLocks noChangeArrowheads="1"/>
          </p:cNvSpPr>
          <p:nvPr/>
        </p:nvSpPr>
        <p:spPr bwMode="auto">
          <a:xfrm>
            <a:off x="2045148" y="3859778"/>
            <a:ext cx="8002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b="1" i="1" dirty="0">
                <a:solidFill>
                  <a:schemeClr val="accent2">
                    <a:lumMod val="50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语言</a:t>
            </a:r>
            <a:endParaRPr lang="en-US" altLang="zh-CN" sz="2400" b="1" i="1" dirty="0">
              <a:solidFill>
                <a:schemeClr val="accent2">
                  <a:lumMod val="50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34829" name="Rectangle 11"/>
          <p:cNvSpPr>
            <a:spLocks noChangeArrowheads="1"/>
          </p:cNvSpPr>
          <p:nvPr/>
        </p:nvSpPr>
        <p:spPr bwMode="auto">
          <a:xfrm>
            <a:off x="1760741" y="5257616"/>
            <a:ext cx="12668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b="1" i="1" dirty="0">
                <a:solidFill>
                  <a:schemeClr val="accent2">
                    <a:lumMod val="50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表情</a:t>
            </a:r>
            <a:endParaRPr lang="en-US" altLang="zh-CN" sz="2400" b="1" i="1" dirty="0">
              <a:solidFill>
                <a:schemeClr val="accent2">
                  <a:lumMod val="50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99046" y="379079"/>
            <a:ext cx="4084166" cy="634818"/>
            <a:chOff x="299046" y="379079"/>
            <a:chExt cx="4084166" cy="634818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299046" y="379079"/>
              <a:ext cx="716437" cy="634818"/>
            </a:xfrm>
            <a:prstGeom prst="rect">
              <a:avLst/>
            </a:prstGeom>
          </p:spPr>
        </p:pic>
        <p:cxnSp>
          <p:nvCxnSpPr>
            <p:cNvPr id="17" name="直接连接符 16"/>
            <p:cNvCxnSpPr/>
            <p:nvPr/>
          </p:nvCxnSpPr>
          <p:spPr>
            <a:xfrm>
              <a:off x="1037643" y="964104"/>
              <a:ext cx="3345569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标题 1"/>
          <p:cNvSpPr txBox="1"/>
          <p:nvPr/>
        </p:nvSpPr>
        <p:spPr>
          <a:xfrm>
            <a:off x="1037643" y="461334"/>
            <a:ext cx="3345570" cy="55256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j-cs"/>
              </a:defRPr>
            </a:lvl1pPr>
          </a:lstStyle>
          <a:p>
            <a:pPr algn="ctr"/>
            <a:r>
              <a:rPr lang="en-US" altLang="zh-CN" sz="32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4.1 </a:t>
            </a:r>
            <a:r>
              <a:rPr lang="zh-CN" altLang="en-US" sz="32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介绍礼仪</a:t>
            </a:r>
            <a:endParaRPr lang="zh-CN" altLang="en-US" sz="3200" dirty="0">
              <a:latin typeface="优设标题黑" panose="00000500000000000000" pitchFamily="2" charset="-122"/>
              <a:ea typeface="优设标题黑" panose="00000500000000000000" pitchFamily="2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7204217" y="381000"/>
            <a:ext cx="4387795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51" name="Text Box 7"/>
          <p:cNvSpPr txBox="1">
            <a:spLocks noChangeArrowheads="1"/>
          </p:cNvSpPr>
          <p:nvPr/>
        </p:nvSpPr>
        <p:spPr bwMode="auto">
          <a:xfrm>
            <a:off x="1015095" y="1336447"/>
            <a:ext cx="4645402" cy="461665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zh-CN" altLang="en-US" sz="24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★ 介绍别人时应注意：</a:t>
            </a:r>
            <a:endParaRPr lang="zh-CN" altLang="en-US" sz="2400" b="1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210954" name="Text Box 10"/>
          <p:cNvSpPr txBox="1">
            <a:spLocks noChangeArrowheads="1"/>
          </p:cNvSpPr>
          <p:nvPr/>
        </p:nvSpPr>
        <p:spPr bwMode="auto">
          <a:xfrm>
            <a:off x="7630381" y="2313878"/>
            <a:ext cx="1368425" cy="777061"/>
          </a:xfrm>
          <a:prstGeom prst="horizontalScroll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zh-CN" alt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" panose="020B0500000000000000" pitchFamily="34" charset="-122"/>
                <a:ea typeface="思源黑体" panose="020B0500000000000000" pitchFamily="34" charset="-122"/>
              </a:rPr>
              <a:t>手势</a:t>
            </a:r>
            <a:endParaRPr lang="zh-CN" alt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210957" name="Text Box 13"/>
          <p:cNvSpPr txBox="1">
            <a:spLocks noChangeArrowheads="1"/>
          </p:cNvSpPr>
          <p:nvPr/>
        </p:nvSpPr>
        <p:spPr bwMode="auto">
          <a:xfrm>
            <a:off x="3360344" y="2313878"/>
            <a:ext cx="1368425" cy="777061"/>
          </a:xfrm>
          <a:prstGeom prst="horizontalScroll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zh-CN" alt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" panose="020B0500000000000000" pitchFamily="34" charset="-122"/>
                <a:ea typeface="思源黑体" panose="020B0500000000000000" pitchFamily="34" charset="-122"/>
              </a:rPr>
              <a:t>表情</a:t>
            </a:r>
            <a:endParaRPr lang="zh-CN" alt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477474" y="3467945"/>
            <a:ext cx="3244645" cy="1956620"/>
            <a:chOff x="6853083" y="2566219"/>
            <a:chExt cx="3244645" cy="1956620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2" name="椭圆 1"/>
            <p:cNvSpPr/>
            <p:nvPr/>
          </p:nvSpPr>
          <p:spPr>
            <a:xfrm>
              <a:off x="6853083" y="2566219"/>
              <a:ext cx="3244645" cy="1956620"/>
            </a:xfrm>
            <a:prstGeom prst="ellipse">
              <a:avLst/>
            </a:prstGeom>
            <a:grpFill/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7713405" y="2821254"/>
              <a:ext cx="1524000" cy="144655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>
                <a:defRPr/>
              </a:pPr>
              <a:r>
                <a:rPr lang="zh-CN" altLang="en-US" sz="4400" b="1" spc="50" dirty="0">
                  <a:ln w="11430"/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面带微笑</a:t>
              </a:r>
              <a:endParaRPr lang="zh-CN" altLang="en-US" sz="4400" b="1" spc="50" dirty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99046" y="379079"/>
            <a:ext cx="4084166" cy="634818"/>
            <a:chOff x="299046" y="379079"/>
            <a:chExt cx="4084166" cy="634818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299046" y="379079"/>
              <a:ext cx="716437" cy="634818"/>
            </a:xfrm>
            <a:prstGeom prst="rect">
              <a:avLst/>
            </a:prstGeom>
          </p:spPr>
        </p:pic>
        <p:cxnSp>
          <p:nvCxnSpPr>
            <p:cNvPr id="12" name="直接连接符 11"/>
            <p:cNvCxnSpPr/>
            <p:nvPr/>
          </p:nvCxnSpPr>
          <p:spPr>
            <a:xfrm>
              <a:off x="1037643" y="964104"/>
              <a:ext cx="3345569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标题 1"/>
          <p:cNvSpPr txBox="1"/>
          <p:nvPr/>
        </p:nvSpPr>
        <p:spPr>
          <a:xfrm>
            <a:off x="1037643" y="461334"/>
            <a:ext cx="3345570" cy="55256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j-cs"/>
              </a:defRPr>
            </a:lvl1pPr>
          </a:lstStyle>
          <a:p>
            <a:pPr algn="ctr"/>
            <a:r>
              <a:rPr lang="en-US" altLang="zh-CN" sz="32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4.2 </a:t>
            </a:r>
            <a:r>
              <a:rPr lang="zh-CN" altLang="en-US" sz="32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为他人介绍</a:t>
            </a:r>
            <a:endParaRPr lang="zh-CN" altLang="en-US" sz="3200" dirty="0">
              <a:latin typeface="优设标题黑" panose="00000500000000000000" pitchFamily="2" charset="-122"/>
              <a:ea typeface="优设标题黑" panose="00000500000000000000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692270" y="3429000"/>
            <a:ext cx="3244645" cy="1956620"/>
            <a:chOff x="6853083" y="2566219"/>
            <a:chExt cx="3244645" cy="1956620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椭圆 14"/>
            <p:cNvSpPr/>
            <p:nvPr/>
          </p:nvSpPr>
          <p:spPr>
            <a:xfrm>
              <a:off x="6853083" y="2566219"/>
              <a:ext cx="3244645" cy="1956620"/>
            </a:xfrm>
            <a:prstGeom prst="ellipse">
              <a:avLst/>
            </a:prstGeom>
            <a:grpFill/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7713405" y="2821254"/>
              <a:ext cx="1524000" cy="144655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>
                <a:defRPr/>
              </a:pPr>
              <a:r>
                <a:rPr lang="zh-CN" altLang="en-US" sz="4400" b="1" spc="50" dirty="0">
                  <a:ln w="11430"/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指向对方</a:t>
              </a:r>
              <a:endParaRPr lang="zh-CN" altLang="en-US" sz="4400" b="1" spc="50" dirty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632029" y="2312660"/>
            <a:ext cx="3854371" cy="3064432"/>
            <a:chOff x="1632029" y="2312660"/>
            <a:chExt cx="3854371" cy="3064432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15" name="矩形 14"/>
            <p:cNvSpPr/>
            <p:nvPr/>
          </p:nvSpPr>
          <p:spPr>
            <a:xfrm>
              <a:off x="1632029" y="2312660"/>
              <a:ext cx="3854371" cy="30644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2543551" y="3137629"/>
              <a:ext cx="2031325" cy="1200329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zh-CN" altLang="en-US" sz="7200" dirty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图例</a:t>
              </a:r>
              <a:endParaRPr lang="zh-CN" altLang="en-US" sz="7200" dirty="0">
                <a:solidFill>
                  <a:schemeClr val="accent1">
                    <a:lumMod val="40000"/>
                    <a:lumOff val="60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sp>
        <p:nvSpPr>
          <p:cNvPr id="216069" name="Text Box 5"/>
          <p:cNvSpPr txBox="1">
            <a:spLocks noChangeArrowheads="1"/>
          </p:cNvSpPr>
          <p:nvPr/>
        </p:nvSpPr>
        <p:spPr bwMode="auto">
          <a:xfrm>
            <a:off x="2870325" y="5454324"/>
            <a:ext cx="1512887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2800" b="1" dirty="0">
                <a:solidFill>
                  <a:schemeClr val="accent2">
                    <a:lumMod val="7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握手指</a:t>
            </a:r>
            <a:endParaRPr lang="zh-CN" altLang="en-US" sz="2800" b="1" dirty="0">
              <a:solidFill>
                <a:schemeClr val="accent2">
                  <a:lumMod val="7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216070" name="Text Box 6"/>
          <p:cNvSpPr txBox="1">
            <a:spLocks noChangeArrowheads="1"/>
          </p:cNvSpPr>
          <p:nvPr/>
        </p:nvSpPr>
        <p:spPr bwMode="auto">
          <a:xfrm>
            <a:off x="8224966" y="5446860"/>
            <a:ext cx="1582737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2800" b="1" dirty="0">
                <a:solidFill>
                  <a:schemeClr val="accent2">
                    <a:lumMod val="7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 握虎口</a:t>
            </a:r>
            <a:endParaRPr lang="zh-CN" altLang="en-US" sz="2800" b="1" dirty="0">
              <a:solidFill>
                <a:schemeClr val="accent2">
                  <a:lumMod val="7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216071" name="Rectangle 7"/>
          <p:cNvSpPr>
            <a:spLocks noChangeArrowheads="1"/>
          </p:cNvSpPr>
          <p:nvPr/>
        </p:nvSpPr>
        <p:spPr bwMode="auto">
          <a:xfrm>
            <a:off x="2596812" y="1372446"/>
            <a:ext cx="2191498" cy="695265"/>
          </a:xfrm>
          <a:prstGeom prst="horizontalScroll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男士与女士</a:t>
            </a:r>
            <a:endParaRPr lang="zh-CN" altLang="en-US" sz="2800" b="1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216072" name="Rectangle 8"/>
          <p:cNvSpPr>
            <a:spLocks noChangeArrowheads="1"/>
          </p:cNvSpPr>
          <p:nvPr/>
        </p:nvSpPr>
        <p:spPr bwMode="auto">
          <a:xfrm>
            <a:off x="8030499" y="1372446"/>
            <a:ext cx="2197556" cy="695265"/>
          </a:xfrm>
          <a:prstGeom prst="horizontalScroll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男士与男士</a:t>
            </a:r>
            <a:endParaRPr lang="zh-CN" altLang="en-US" sz="2800" b="1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317948" y="4723211"/>
            <a:ext cx="26468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" panose="020B0500000000000000" pitchFamily="34" charset="-122"/>
                <a:ea typeface="思源黑体" panose="020B0500000000000000" pitchFamily="34" charset="-122"/>
              </a:rPr>
              <a:t>注意：女士先伸手</a:t>
            </a:r>
            <a:endParaRPr lang="zh-CN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99046" y="379079"/>
            <a:ext cx="4084166" cy="634818"/>
            <a:chOff x="299046" y="379079"/>
            <a:chExt cx="4084166" cy="634818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299046" y="379079"/>
              <a:ext cx="716437" cy="634818"/>
            </a:xfrm>
            <a:prstGeom prst="rect">
              <a:avLst/>
            </a:prstGeom>
          </p:spPr>
        </p:pic>
        <p:cxnSp>
          <p:nvCxnSpPr>
            <p:cNvPr id="10" name="直接连接符 9"/>
            <p:cNvCxnSpPr/>
            <p:nvPr/>
          </p:nvCxnSpPr>
          <p:spPr>
            <a:xfrm>
              <a:off x="1037643" y="964104"/>
              <a:ext cx="3345569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标题 1"/>
          <p:cNvSpPr txBox="1"/>
          <p:nvPr/>
        </p:nvSpPr>
        <p:spPr>
          <a:xfrm>
            <a:off x="1037643" y="461334"/>
            <a:ext cx="3345570" cy="55256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j-cs"/>
              </a:defRPr>
            </a:lvl1pPr>
          </a:lstStyle>
          <a:p>
            <a:pPr algn="ctr"/>
            <a:r>
              <a:rPr lang="en-US" altLang="zh-CN" sz="32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4.3 </a:t>
            </a:r>
            <a:r>
              <a:rPr lang="zh-CN" altLang="en-US" sz="32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握手的礼仪</a:t>
            </a:r>
            <a:endParaRPr lang="zh-CN" altLang="en-US" sz="3200" dirty="0">
              <a:latin typeface="优设标题黑" panose="00000500000000000000" pitchFamily="2" charset="-122"/>
              <a:ea typeface="优设标题黑" panose="00000500000000000000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089148" y="2320983"/>
            <a:ext cx="3854371" cy="3064432"/>
            <a:chOff x="1632029" y="2312660"/>
            <a:chExt cx="3854371" cy="3064432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18" name="矩形 17"/>
            <p:cNvSpPr/>
            <p:nvPr/>
          </p:nvSpPr>
          <p:spPr>
            <a:xfrm>
              <a:off x="1632029" y="2312660"/>
              <a:ext cx="3854371" cy="30644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2543551" y="3137629"/>
              <a:ext cx="2031325" cy="1200329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zh-CN" altLang="en-US" sz="7200" dirty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图例</a:t>
              </a:r>
              <a:endParaRPr lang="zh-CN" altLang="en-US" sz="7200" dirty="0">
                <a:solidFill>
                  <a:schemeClr val="accent1">
                    <a:lumMod val="40000"/>
                    <a:lumOff val="60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: 单圆角 18"/>
          <p:cNvSpPr/>
          <p:nvPr/>
        </p:nvSpPr>
        <p:spPr>
          <a:xfrm rot="10800000">
            <a:off x="8452173" y="3195672"/>
            <a:ext cx="2733327" cy="2611742"/>
          </a:xfrm>
          <a:prstGeom prst="round1Rect">
            <a:avLst/>
          </a:prstGeom>
          <a:noFill/>
          <a:ln w="28575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/>
              </a:solidFill>
            </a:endParaRPr>
          </a:p>
        </p:txBody>
      </p:sp>
      <p:sp>
        <p:nvSpPr>
          <p:cNvPr id="20" name="矩形: 单圆角 19"/>
          <p:cNvSpPr/>
          <p:nvPr/>
        </p:nvSpPr>
        <p:spPr>
          <a:xfrm rot="10800000">
            <a:off x="4816726" y="3195672"/>
            <a:ext cx="2733327" cy="2611742"/>
          </a:xfrm>
          <a:prstGeom prst="round1Rect">
            <a:avLst/>
          </a:prstGeom>
          <a:noFill/>
          <a:ln w="28575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/>
              </a:solidFill>
            </a:endParaRPr>
          </a:p>
        </p:txBody>
      </p:sp>
      <p:sp>
        <p:nvSpPr>
          <p:cNvPr id="14" name="矩形: 单圆角 13"/>
          <p:cNvSpPr/>
          <p:nvPr/>
        </p:nvSpPr>
        <p:spPr>
          <a:xfrm rot="10800000">
            <a:off x="1377925" y="3195672"/>
            <a:ext cx="2733327" cy="2611742"/>
          </a:xfrm>
          <a:prstGeom prst="round1Rect">
            <a:avLst/>
          </a:prstGeom>
          <a:noFill/>
          <a:ln w="28575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/>
              </a:solidFill>
            </a:endParaRPr>
          </a:p>
        </p:txBody>
      </p:sp>
      <p:sp>
        <p:nvSpPr>
          <p:cNvPr id="37892" name="TextBox 16"/>
          <p:cNvSpPr txBox="1">
            <a:spLocks noChangeArrowheads="1"/>
          </p:cNvSpPr>
          <p:nvPr/>
        </p:nvSpPr>
        <p:spPr bwMode="auto">
          <a:xfrm>
            <a:off x="8652834" y="4062626"/>
            <a:ext cx="233200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名片的正面</a:t>
            </a:r>
            <a:endParaRPr lang="en-US" altLang="zh-CN" sz="2800" b="1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algn="ctr" eaLnBrk="1" hangingPunct="1"/>
            <a:r>
              <a:rPr lang="zh-CN" altLang="en-US" sz="28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对着客人</a:t>
            </a:r>
            <a:endParaRPr lang="zh-CN" altLang="en-US" sz="2800" b="1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99046" y="379079"/>
            <a:ext cx="4084166" cy="634818"/>
            <a:chOff x="299046" y="379079"/>
            <a:chExt cx="4084166" cy="634818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299046" y="379079"/>
              <a:ext cx="716437" cy="634818"/>
            </a:xfrm>
            <a:prstGeom prst="rect">
              <a:avLst/>
            </a:prstGeom>
          </p:spPr>
        </p:pic>
        <p:cxnSp>
          <p:nvCxnSpPr>
            <p:cNvPr id="6" name="直接连接符 5"/>
            <p:cNvCxnSpPr/>
            <p:nvPr/>
          </p:nvCxnSpPr>
          <p:spPr>
            <a:xfrm>
              <a:off x="1037643" y="964104"/>
              <a:ext cx="3345569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标题 1"/>
          <p:cNvSpPr txBox="1"/>
          <p:nvPr/>
        </p:nvSpPr>
        <p:spPr>
          <a:xfrm>
            <a:off x="1037643" y="461334"/>
            <a:ext cx="3345570" cy="55256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j-cs"/>
              </a:defRPr>
            </a:lvl1pPr>
          </a:lstStyle>
          <a:p>
            <a:pPr algn="ctr"/>
            <a:r>
              <a:rPr lang="en-US" altLang="zh-CN" sz="32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4.4 </a:t>
            </a:r>
            <a:r>
              <a:rPr lang="zh-CN" altLang="en-US" sz="32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名片礼仪</a:t>
            </a:r>
            <a:endParaRPr lang="zh-CN" altLang="en-US" sz="3200" dirty="0">
              <a:latin typeface="优设标题黑" panose="00000500000000000000" pitchFamily="2" charset="-122"/>
              <a:ea typeface="优设标题黑" panose="000005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675938" y="1709735"/>
            <a:ext cx="1956038" cy="790099"/>
          </a:xfrm>
          <a:prstGeom prst="verticalScroll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zh-CN" altLang="en-US" sz="36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态度：</a:t>
            </a:r>
            <a:endParaRPr lang="en-US" altLang="zh-CN" sz="3600" dirty="0">
              <a:latin typeface="优设标题黑" panose="00000500000000000000" pitchFamily="2" charset="-122"/>
              <a:ea typeface="优设标题黑" panose="000005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031749" y="4062626"/>
            <a:ext cx="142567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真诚而恭敬</a:t>
            </a:r>
            <a:endParaRPr lang="zh-CN" altLang="en-US" sz="2800" b="1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145085" y="1709735"/>
            <a:ext cx="2091872" cy="790099"/>
          </a:xfrm>
          <a:prstGeom prst="verticalScroll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6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姿势：</a:t>
            </a:r>
            <a:endParaRPr lang="zh-CN" altLang="en-US" sz="3600" dirty="0">
              <a:latin typeface="优设标题黑" panose="00000500000000000000" pitchFamily="2" charset="-122"/>
              <a:ea typeface="优设标题黑" panose="00000500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499991" y="4062626"/>
            <a:ext cx="119201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双手呈上</a:t>
            </a:r>
            <a:endParaRPr lang="zh-CN" altLang="en-US" sz="2800" b="1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745733" y="1731840"/>
            <a:ext cx="2146206" cy="790099"/>
          </a:xfrm>
          <a:prstGeom prst="verticalScroll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6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要点：</a:t>
            </a:r>
            <a:endParaRPr lang="zh-CN" altLang="en-US" sz="3600" dirty="0">
              <a:latin typeface="优设标题黑" panose="00000500000000000000" pitchFamily="2" charset="-122"/>
              <a:ea typeface="优设标题黑" panose="00000500000000000000" pitchFamily="2" charset="-122"/>
            </a:endParaRP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462145" y="1853565"/>
            <a:ext cx="3470910" cy="1096645"/>
          </a:xfrm>
        </p:spPr>
        <p:txBody>
          <a:bodyPr>
            <a:normAutofit fontScale="90000"/>
          </a:bodyPr>
          <a:lstStyle/>
          <a:p>
            <a:r>
              <a:rPr lang="zh-CN" altLang="en-US" sz="66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其他规范</a:t>
            </a:r>
            <a:endParaRPr lang="zh-CN" altLang="en-US" sz="6600" dirty="0">
              <a:latin typeface="优设标题黑" panose="00000500000000000000" pitchFamily="2" charset="-122"/>
              <a:ea typeface="优设标题黑" panose="00000500000000000000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screen"/>
          <a:srcRect l="-26"/>
          <a:stretch>
            <a:fillRect/>
          </a:stretch>
        </p:blipFill>
        <p:spPr>
          <a:xfrm>
            <a:off x="11065" y="4021153"/>
            <a:ext cx="12192000" cy="2852737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 bwMode="auto">
          <a:xfrm>
            <a:off x="4202422" y="3026844"/>
            <a:ext cx="3846512" cy="361950"/>
            <a:chOff x="4154888" y="3453573"/>
            <a:chExt cx="3846874" cy="361046"/>
          </a:xfrm>
          <a:solidFill>
            <a:schemeClr val="accent2"/>
          </a:solidFill>
        </p:grpSpPr>
        <p:cxnSp>
          <p:nvCxnSpPr>
            <p:cNvPr id="7" name="直接连接符 6"/>
            <p:cNvCxnSpPr/>
            <p:nvPr/>
          </p:nvCxnSpPr>
          <p:spPr>
            <a:xfrm>
              <a:off x="4154888" y="3453573"/>
              <a:ext cx="3846874" cy="0"/>
            </a:xfrm>
            <a:prstGeom prst="line">
              <a:avLst/>
            </a:prstGeom>
            <a:grpFill/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等腰三角形 7"/>
            <p:cNvSpPr/>
            <p:nvPr/>
          </p:nvSpPr>
          <p:spPr>
            <a:xfrm flipV="1">
              <a:off x="5872725" y="3459907"/>
              <a:ext cx="411201" cy="35471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accent1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5425440" y="3608070"/>
            <a:ext cx="262318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第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    </a:t>
            </a:r>
            <a:r>
              <a:rPr lang="en-US" altLang="zh-CN" sz="4000" b="1" dirty="0">
                <a:solidFill>
                  <a:schemeClr val="accent2"/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5</a:t>
            </a:r>
            <a:r>
              <a:rPr lang="en-US" altLang="zh-CN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	</a:t>
            </a: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部分</a:t>
            </a:r>
            <a:endParaRPr lang="zh-CN" altLang="en-US" sz="2000" b="1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4052" y="620020"/>
            <a:ext cx="963251" cy="859611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61" name="AutoShape 17"/>
          <p:cNvSpPr>
            <a:spLocks noChangeArrowheads="1"/>
          </p:cNvSpPr>
          <p:nvPr/>
        </p:nvSpPr>
        <p:spPr bwMode="gray">
          <a:xfrm>
            <a:off x="1967438" y="1289912"/>
            <a:ext cx="8357065" cy="1224103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rgbClr val="A73917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  常用的礼貌用语有哪些？（问候、感谢、歉语、祝贺等）</a:t>
            </a:r>
            <a:endParaRPr lang="zh-CN" altLang="en-US" sz="2400" b="1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39953" name="AutoShape 35"/>
          <p:cNvSpPr>
            <a:spLocks noChangeArrowheads="1"/>
          </p:cNvSpPr>
          <p:nvPr/>
        </p:nvSpPr>
        <p:spPr bwMode="gray">
          <a:xfrm>
            <a:off x="1941957" y="3021820"/>
            <a:ext cx="8308085" cy="1278347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rgbClr val="A73917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  对客人的称呼怎样更得体呢？（女士和小姐？你和您？）</a:t>
            </a:r>
            <a:endParaRPr lang="zh-CN" altLang="en-US" sz="2400" b="1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39945" name="AutoShape 44"/>
          <p:cNvSpPr>
            <a:spLocks noChangeArrowheads="1"/>
          </p:cNvSpPr>
          <p:nvPr/>
        </p:nvSpPr>
        <p:spPr bwMode="gray">
          <a:xfrm>
            <a:off x="1875212" y="4807973"/>
            <a:ext cx="8243140" cy="1278346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rgbClr val="A73917"/>
            </a:solidFill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  使用礼貌用语时有哪些注意事项？（心态、眼神、表情）</a:t>
            </a:r>
            <a:endParaRPr lang="en-US" altLang="zh-CN" sz="2400" b="1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299046" y="379079"/>
            <a:ext cx="4084166" cy="634818"/>
            <a:chOff x="299046" y="379079"/>
            <a:chExt cx="4084166" cy="634818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299046" y="379079"/>
              <a:ext cx="716437" cy="634818"/>
            </a:xfrm>
            <a:prstGeom prst="rect">
              <a:avLst/>
            </a:prstGeom>
          </p:spPr>
        </p:pic>
        <p:cxnSp>
          <p:nvCxnSpPr>
            <p:cNvPr id="31" name="直接连接符 30"/>
            <p:cNvCxnSpPr/>
            <p:nvPr/>
          </p:nvCxnSpPr>
          <p:spPr>
            <a:xfrm>
              <a:off x="1037643" y="964104"/>
              <a:ext cx="3345569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标题 1"/>
          <p:cNvSpPr txBox="1"/>
          <p:nvPr/>
        </p:nvSpPr>
        <p:spPr>
          <a:xfrm>
            <a:off x="1037643" y="461334"/>
            <a:ext cx="3345570" cy="55256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j-cs"/>
              </a:defRPr>
            </a:lvl1pPr>
          </a:lstStyle>
          <a:p>
            <a:pPr algn="ctr"/>
            <a:r>
              <a:rPr lang="en-US" altLang="zh-CN" sz="32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5.1 </a:t>
            </a:r>
            <a:r>
              <a:rPr lang="zh-CN" altLang="en-US" sz="32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礼貌用语</a:t>
            </a:r>
            <a:endParaRPr lang="zh-CN" altLang="en-US" sz="3200" dirty="0">
              <a:latin typeface="优设标题黑" panose="00000500000000000000" pitchFamily="2" charset="-122"/>
              <a:ea typeface="优设标题黑" panose="00000500000000000000" pitchFamily="2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流程图: 决策 8"/>
          <p:cNvSpPr/>
          <p:nvPr/>
        </p:nvSpPr>
        <p:spPr>
          <a:xfrm rot="16200000">
            <a:off x="-154713" y="2454529"/>
            <a:ext cx="3917815" cy="2380302"/>
          </a:xfrm>
          <a:prstGeom prst="flowChartDecision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Text Box 19"/>
          <p:cNvSpPr txBox="1">
            <a:spLocks noChangeArrowheads="1"/>
          </p:cNvSpPr>
          <p:nvPr/>
        </p:nvSpPr>
        <p:spPr bwMode="gray">
          <a:xfrm>
            <a:off x="801448" y="3006043"/>
            <a:ext cx="2046435" cy="127727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defRPr/>
            </a:pPr>
            <a:r>
              <a:rPr lang="zh-CN" altLang="en-US" sz="3600" dirty="0">
                <a:solidFill>
                  <a:srgbClr val="08080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优设标题黑" panose="00000500000000000000" pitchFamily="2" charset="-122"/>
                <a:ea typeface="优设标题黑" panose="00000500000000000000" pitchFamily="2" charset="-122"/>
                <a:cs typeface="Arial" panose="020B0604020202020204" pitchFamily="34" charset="0"/>
              </a:rPr>
              <a:t>店内</a:t>
            </a:r>
            <a:endParaRPr lang="zh-CN" altLang="en-US" sz="3600" dirty="0">
              <a:solidFill>
                <a:srgbClr val="080808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优设标题黑" panose="00000500000000000000" pitchFamily="2" charset="-122"/>
              <a:ea typeface="优设标题黑" panose="00000500000000000000" pitchFamily="2" charset="-122"/>
              <a:cs typeface="Arial" panose="020B0604020202020204" pitchFamily="34" charset="0"/>
            </a:endParaRPr>
          </a:p>
          <a:p>
            <a:pPr algn="ctr">
              <a:spcBef>
                <a:spcPts val="600"/>
              </a:spcBef>
              <a:defRPr/>
            </a:pPr>
            <a:r>
              <a:rPr lang="zh-CN" altLang="en-US" sz="3600" dirty="0">
                <a:solidFill>
                  <a:srgbClr val="08080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优设标题黑" panose="00000500000000000000" pitchFamily="2" charset="-122"/>
                <a:ea typeface="优设标题黑" panose="00000500000000000000" pitchFamily="2" charset="-122"/>
                <a:cs typeface="Arial" panose="020B0604020202020204" pitchFamily="34" charset="0"/>
              </a:rPr>
              <a:t>用餐要求</a:t>
            </a:r>
            <a:endParaRPr lang="en-US" altLang="zh-CN" sz="3600" dirty="0">
              <a:solidFill>
                <a:srgbClr val="080808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优设标题黑" panose="00000500000000000000" pitchFamily="2" charset="-122"/>
              <a:ea typeface="优设标题黑" panose="00000500000000000000" pitchFamily="2" charset="-122"/>
              <a:cs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99046" y="379079"/>
            <a:ext cx="4084166" cy="634818"/>
            <a:chOff x="299046" y="379079"/>
            <a:chExt cx="4084166" cy="63481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299046" y="379079"/>
              <a:ext cx="716437" cy="634818"/>
            </a:xfrm>
            <a:prstGeom prst="rect">
              <a:avLst/>
            </a:prstGeom>
          </p:spPr>
        </p:pic>
        <p:cxnSp>
          <p:nvCxnSpPr>
            <p:cNvPr id="7" name="直接连接符 6"/>
            <p:cNvCxnSpPr/>
            <p:nvPr/>
          </p:nvCxnSpPr>
          <p:spPr>
            <a:xfrm>
              <a:off x="1037643" y="964104"/>
              <a:ext cx="3345569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标题 1"/>
          <p:cNvSpPr txBox="1"/>
          <p:nvPr/>
        </p:nvSpPr>
        <p:spPr>
          <a:xfrm>
            <a:off x="1037643" y="461334"/>
            <a:ext cx="3345570" cy="55256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j-cs"/>
              </a:defRPr>
            </a:lvl1pPr>
          </a:lstStyle>
          <a:p>
            <a:pPr algn="ctr"/>
            <a:r>
              <a:rPr lang="en-US" altLang="zh-CN" sz="32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5.2 </a:t>
            </a:r>
            <a:r>
              <a:rPr lang="zh-CN" altLang="en-US" sz="32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用餐须知</a:t>
            </a:r>
            <a:endParaRPr lang="zh-CN" altLang="en-US" sz="3200" dirty="0">
              <a:latin typeface="优设标题黑" panose="00000500000000000000" pitchFamily="2" charset="-122"/>
              <a:ea typeface="优设标题黑" panose="00000500000000000000" pitchFamily="2" charset="-122"/>
            </a:endParaRPr>
          </a:p>
        </p:txBody>
      </p:sp>
      <p:graphicFrame>
        <p:nvGraphicFramePr>
          <p:cNvPr id="10" name="图示 9"/>
          <p:cNvGraphicFramePr/>
          <p:nvPr/>
        </p:nvGraphicFramePr>
        <p:xfrm>
          <a:off x="2889620" y="1526421"/>
          <a:ext cx="5623249" cy="42365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7" cstate="screen"/>
          <a:srcRect/>
          <a:stretch>
            <a:fillRect/>
          </a:stretch>
        </p:blipFill>
        <p:spPr>
          <a:xfrm>
            <a:off x="8950749" y="2140792"/>
            <a:ext cx="2982409" cy="2694039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对角圆角 3"/>
          <p:cNvSpPr/>
          <p:nvPr/>
        </p:nvSpPr>
        <p:spPr>
          <a:xfrm>
            <a:off x="1219200" y="1824595"/>
            <a:ext cx="10010810" cy="4326268"/>
          </a:xfrm>
          <a:prstGeom prst="round2DiagRect">
            <a:avLst>
              <a:gd name="adj1" fmla="val 37475"/>
              <a:gd name="adj2" fmla="val 0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卷形: 水平 2"/>
          <p:cNvSpPr/>
          <p:nvPr/>
        </p:nvSpPr>
        <p:spPr>
          <a:xfrm>
            <a:off x="4904319" y="911848"/>
            <a:ext cx="2646854" cy="849590"/>
          </a:xfrm>
          <a:prstGeom prst="horizontalScroll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28" name="Group 10"/>
          <p:cNvGrpSpPr/>
          <p:nvPr/>
        </p:nvGrpSpPr>
        <p:grpSpPr bwMode="auto">
          <a:xfrm>
            <a:off x="2038766" y="1177905"/>
            <a:ext cx="8866797" cy="5524019"/>
            <a:chOff x="625" y="837"/>
            <a:chExt cx="4117" cy="3957"/>
          </a:xfrm>
        </p:grpSpPr>
        <p:sp>
          <p:nvSpPr>
            <p:cNvPr id="1030" name="Text Box 5"/>
            <p:cNvSpPr txBox="1">
              <a:spLocks noChangeArrowheads="1"/>
            </p:cNvSpPr>
            <p:nvPr/>
          </p:nvSpPr>
          <p:spPr bwMode="auto">
            <a:xfrm>
              <a:off x="625" y="1019"/>
              <a:ext cx="2023" cy="3775"/>
            </a:xfrm>
            <a:prstGeom prst="rect">
              <a:avLst/>
            </a:prstGeom>
            <a:noFill/>
            <a:ln>
              <a:noFill/>
            </a:ln>
            <a:effectLst>
              <a:prstShdw prst="shdw13" dist="53882" dir="13500000">
                <a:srgbClr val="005C5C">
                  <a:alpha val="50000"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342900" indent="-3429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ts val="600"/>
                </a:spcBef>
              </a:pPr>
              <a:r>
                <a:rPr lang="zh-CN" altLang="en-US" sz="2000" dirty="0">
                  <a:latin typeface="思源黑体" panose="020B0500000000000000" pitchFamily="34" charset="-122"/>
                  <a:ea typeface="思源黑体" panose="020B0500000000000000" pitchFamily="34" charset="-122"/>
                </a:rPr>
                <a:t>                                  </a:t>
              </a:r>
              <a:endParaRPr lang="en-US" altLang="zh-CN" sz="2000" dirty="0"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  <a:p>
              <a:pPr algn="just" eaLnBrk="1" hangingPunct="1">
                <a:lnSpc>
                  <a:spcPct val="150000"/>
                </a:lnSpc>
                <a:spcBef>
                  <a:spcPts val="600"/>
                </a:spcBef>
                <a:buFont typeface="Arial" panose="020B0604020202020204" pitchFamily="34" charset="0"/>
                <a:buAutoNum type="arabicPeriod"/>
              </a:pPr>
              <a:r>
                <a:rPr lang="zh-CN" altLang="en-US" sz="2000" b="1" dirty="0">
                  <a:latin typeface="思源黑体" panose="020B0500000000000000" pitchFamily="34" charset="-122"/>
                  <a:ea typeface="思源黑体" panose="020B0500000000000000" pitchFamily="34" charset="-122"/>
                </a:rPr>
                <a:t>进入宿舍必须换拖鞋；</a:t>
              </a:r>
              <a:endPara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  <a:p>
              <a:pPr algn="just" eaLnBrk="1" hangingPunct="1">
                <a:lnSpc>
                  <a:spcPct val="150000"/>
                </a:lnSpc>
                <a:spcBef>
                  <a:spcPts val="600"/>
                </a:spcBef>
                <a:buFont typeface="Arial" panose="020B0604020202020204" pitchFamily="34" charset="0"/>
                <a:buAutoNum type="arabicPeriod"/>
              </a:pPr>
              <a:r>
                <a:rPr lang="zh-CN" altLang="en-US" sz="2000" b="1" dirty="0">
                  <a:latin typeface="思源黑体" panose="020B0500000000000000" pitchFamily="34" charset="-122"/>
                  <a:ea typeface="思源黑体" panose="020B0500000000000000" pitchFamily="34" charset="-122"/>
                </a:rPr>
                <a:t>吸烟必须到指定区域</a:t>
              </a:r>
              <a:endPara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  <a:p>
              <a:pPr algn="just" eaLnBrk="1" hangingPunct="1">
                <a:lnSpc>
                  <a:spcPct val="150000"/>
                </a:lnSpc>
                <a:spcBef>
                  <a:spcPts val="600"/>
                </a:spcBef>
                <a:buFont typeface="Arial" panose="020B0604020202020204" pitchFamily="34" charset="0"/>
                <a:buAutoNum type="arabicPeriod"/>
              </a:pPr>
              <a:r>
                <a:rPr lang="zh-CN" altLang="en-US" sz="2000" b="1" dirty="0">
                  <a:latin typeface="思源黑体" panose="020B0500000000000000" pitchFamily="34" charset="-122"/>
                  <a:ea typeface="思源黑体" panose="020B0500000000000000" pitchFamily="34" charset="-122"/>
                </a:rPr>
                <a:t>进入宿舍手机调成振动或静音</a:t>
              </a:r>
              <a:endPara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  <a:p>
              <a:pPr algn="just" eaLnBrk="1" hangingPunct="1">
                <a:lnSpc>
                  <a:spcPct val="150000"/>
                </a:lnSpc>
                <a:spcBef>
                  <a:spcPts val="600"/>
                </a:spcBef>
                <a:buFont typeface="Arial" panose="020B0604020202020204" pitchFamily="34" charset="0"/>
                <a:buAutoNum type="arabicPeriod"/>
              </a:pPr>
              <a:r>
                <a:rPr lang="zh-CN" altLang="en-US" sz="2000" b="1" dirty="0">
                  <a:latin typeface="思源黑体" panose="020B0500000000000000" pitchFamily="34" charset="-122"/>
                  <a:ea typeface="思源黑体" panose="020B0500000000000000" pitchFamily="34" charset="-122"/>
                </a:rPr>
                <a:t>不能大声喧哗、保持宿舍安静；</a:t>
              </a:r>
              <a:endPara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  <a:p>
              <a:pPr algn="just" eaLnBrk="1" hangingPunct="1">
                <a:lnSpc>
                  <a:spcPct val="150000"/>
                </a:lnSpc>
                <a:spcBef>
                  <a:spcPts val="600"/>
                </a:spcBef>
                <a:buFont typeface="Arial" panose="020B0604020202020204" pitchFamily="34" charset="0"/>
                <a:buAutoNum type="arabicPeriod"/>
              </a:pPr>
              <a:r>
                <a:rPr lang="zh-CN" altLang="en-US" sz="2000" b="1" dirty="0">
                  <a:latin typeface="思源黑体" panose="020B0500000000000000" pitchFamily="34" charset="-122"/>
                  <a:ea typeface="思源黑体" panose="020B0500000000000000" pitchFamily="34" charset="-122"/>
                </a:rPr>
                <a:t>男生、女生不能擅自窜宿舍（有事找宿舍长）</a:t>
              </a:r>
              <a:endPara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  <a:p>
              <a:pPr algn="just" eaLnBrk="1" hangingPunct="1">
                <a:lnSpc>
                  <a:spcPct val="150000"/>
                </a:lnSpc>
                <a:spcBef>
                  <a:spcPts val="600"/>
                </a:spcBef>
                <a:buFont typeface="Arial" panose="020B0604020202020204" pitchFamily="34" charset="0"/>
                <a:buAutoNum type="arabicPeriod"/>
              </a:pPr>
              <a:r>
                <a:rPr lang="zh-CN" altLang="en-US" sz="2000" b="1" dirty="0">
                  <a:latin typeface="思源黑体" panose="020B0500000000000000" pitchFamily="34" charset="-122"/>
                  <a:ea typeface="思源黑体" panose="020B0500000000000000" pitchFamily="34" charset="-122"/>
                </a:rPr>
                <a:t>床铺上不能放任何私人物品</a:t>
              </a:r>
              <a:endPara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  <a:p>
              <a:pPr algn="just" eaLnBrk="1" hangingPunct="1">
                <a:lnSpc>
                  <a:spcPct val="150000"/>
                </a:lnSpc>
                <a:spcBef>
                  <a:spcPts val="600"/>
                </a:spcBef>
                <a:buFont typeface="Arial" panose="020B0604020202020204" pitchFamily="34" charset="0"/>
                <a:buAutoNum type="arabicPeriod"/>
              </a:pPr>
              <a:r>
                <a:rPr lang="zh-CN" altLang="en-US" sz="2000" b="1" dirty="0">
                  <a:latin typeface="思源黑体" panose="020B0500000000000000" pitchFamily="34" charset="-122"/>
                  <a:ea typeface="思源黑体" panose="020B0500000000000000" pitchFamily="34" charset="-122"/>
                </a:rPr>
                <a:t>洗漱用品、毛巾摆放在指定位置</a:t>
              </a:r>
              <a:endPara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  <a:p>
              <a:pPr algn="just" eaLnBrk="1" hangingPunct="1">
                <a:lnSpc>
                  <a:spcPct val="150000"/>
                </a:lnSpc>
                <a:spcBef>
                  <a:spcPts val="600"/>
                </a:spcBef>
                <a:buFont typeface="Arial" panose="020B0604020202020204" pitchFamily="34" charset="0"/>
                <a:buAutoNum type="arabicPeriod"/>
              </a:pPr>
              <a:endPara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sp>
          <p:nvSpPr>
            <p:cNvPr id="1031" name="Text Box 6"/>
            <p:cNvSpPr txBox="1">
              <a:spLocks noChangeArrowheads="1"/>
            </p:cNvSpPr>
            <p:nvPr/>
          </p:nvSpPr>
          <p:spPr bwMode="auto">
            <a:xfrm>
              <a:off x="2719" y="1104"/>
              <a:ext cx="2023" cy="3279"/>
            </a:xfrm>
            <a:prstGeom prst="rect">
              <a:avLst/>
            </a:prstGeom>
            <a:noFill/>
            <a:ln>
              <a:noFill/>
            </a:ln>
            <a:effectLst>
              <a:prstShdw prst="shdw13" dist="53882" dir="13500000">
                <a:srgbClr val="005C5C">
                  <a:alpha val="50000"/>
                </a:srgbClr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342900" indent="-342900" algn="just">
                <a:lnSpc>
                  <a:spcPct val="150000"/>
                </a:lnSpc>
                <a:spcBef>
                  <a:spcPts val="600"/>
                </a:spcBef>
                <a:defRPr sz="2000">
                  <a:latin typeface="思源黑体" panose="020B0500000000000000" pitchFamily="34" charset="-122"/>
                  <a:ea typeface="思源黑体" panose="020B0500000000000000" pitchFamily="34" charset="-122"/>
                </a:defRPr>
              </a:lvl1pPr>
              <a:lvl2pPr marL="742950" indent="-285750" eaLnBrk="0" hangingPunct="0"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dirty="0"/>
                <a:t>	</a:t>
              </a:r>
              <a:endParaRPr lang="zh-CN" altLang="en-US" dirty="0"/>
            </a:p>
            <a:p>
              <a:pPr marL="457200" indent="-457200">
                <a:buFont typeface="+mj-lt"/>
                <a:buAutoNum type="arabicPeriod" startAt="8"/>
              </a:pPr>
              <a:r>
                <a:rPr lang="zh-CN" altLang="en-US" b="1" dirty="0"/>
                <a:t>起床后被子叠成方块形、床单理平整、被子放统一方向；</a:t>
              </a:r>
              <a:endParaRPr lang="zh-CN" altLang="en-US" b="1" dirty="0"/>
            </a:p>
            <a:p>
              <a:pPr marL="457200" indent="-457200">
                <a:buFont typeface="+mj-lt"/>
                <a:buAutoNum type="arabicPeriod" startAt="8"/>
              </a:pPr>
              <a:r>
                <a:rPr lang="zh-CN" altLang="en-US" b="1" dirty="0"/>
                <a:t>请妥善保管贵重物品；</a:t>
              </a:r>
              <a:endParaRPr lang="en-US" altLang="zh-CN" b="1" dirty="0"/>
            </a:p>
            <a:p>
              <a:pPr marL="457200" indent="-457200">
                <a:buFont typeface="+mj-lt"/>
                <a:buAutoNum type="arabicPeriod" startAt="8"/>
              </a:pPr>
              <a:r>
                <a:rPr lang="zh-CN" altLang="en-US" b="1" dirty="0"/>
                <a:t>爱护集体环境卫生、公共财物，每天保持宿舍环境卫生整洁干净</a:t>
              </a:r>
              <a:endParaRPr lang="en-US" altLang="zh-CN" b="1" dirty="0"/>
            </a:p>
            <a:p>
              <a:pPr marL="457200" indent="-457200">
                <a:buFont typeface="+mj-lt"/>
                <a:buAutoNum type="arabicPeriod" startAt="8"/>
              </a:pPr>
              <a:r>
                <a:rPr lang="zh-CN" altLang="en-US" b="1" dirty="0"/>
                <a:t>每天必须洗袜子</a:t>
              </a:r>
              <a:endParaRPr lang="en-US" altLang="zh-CN" b="1" dirty="0"/>
            </a:p>
            <a:p>
              <a:pPr marL="457200" indent="-457200">
                <a:buFont typeface="+mj-lt"/>
                <a:buAutoNum type="arabicPeriod" startAt="8"/>
              </a:pPr>
              <a:r>
                <a:rPr lang="zh-CN" altLang="en-US" b="1" dirty="0"/>
                <a:t>晚上有事不能按时回宿舍的必须给培训师请假</a:t>
              </a:r>
              <a:endParaRPr lang="zh-CN" altLang="en-US" b="1" dirty="0"/>
            </a:p>
          </p:txBody>
        </p:sp>
        <p:sp>
          <p:nvSpPr>
            <p:cNvPr id="1032" name="Text Box 14"/>
            <p:cNvSpPr txBox="1">
              <a:spLocks noChangeArrowheads="1"/>
            </p:cNvSpPr>
            <p:nvPr/>
          </p:nvSpPr>
          <p:spPr bwMode="auto">
            <a:xfrm>
              <a:off x="2315" y="837"/>
              <a:ext cx="1891" cy="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ts val="600"/>
                </a:spcBef>
              </a:pPr>
              <a:endParaRPr lang="zh-CN" altLang="en-US" b="1" dirty="0">
                <a:solidFill>
                  <a:schemeClr val="accent2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sp>
        <p:nvSpPr>
          <p:cNvPr id="1029" name="矩形 49"/>
          <p:cNvSpPr>
            <a:spLocks noChangeArrowheads="1"/>
          </p:cNvSpPr>
          <p:nvPr/>
        </p:nvSpPr>
        <p:spPr bwMode="auto">
          <a:xfrm>
            <a:off x="5329555" y="1136015"/>
            <a:ext cx="1823720" cy="485140"/>
          </a:xfrm>
          <a:prstGeom prst="rect">
            <a:avLst/>
          </a:prstGeom>
          <a:noFill/>
          <a:ln w="9525">
            <a:noFill/>
            <a:prstDash val="dashDot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609600" indent="-609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zh-CN" altLang="en-US" sz="3200" dirty="0">
                <a:solidFill>
                  <a:schemeClr val="accent2"/>
                </a:solidFill>
                <a:latin typeface="优设标题黑" panose="00000500000000000000" pitchFamily="2" charset="-122"/>
                <a:ea typeface="优设标题黑" panose="00000500000000000000" pitchFamily="2" charset="-122"/>
              </a:rPr>
              <a:t>宿舍要求</a:t>
            </a:r>
            <a:endParaRPr lang="zh-CN" altLang="en-US" sz="2800" dirty="0">
              <a:solidFill>
                <a:schemeClr val="accent2"/>
              </a:solidFill>
              <a:latin typeface="优设标题黑" panose="00000500000000000000" pitchFamily="2" charset="-122"/>
              <a:ea typeface="优设标题黑" panose="00000500000000000000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99046" y="379079"/>
            <a:ext cx="4084166" cy="634818"/>
            <a:chOff x="299046" y="379079"/>
            <a:chExt cx="4084166" cy="634818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299046" y="379079"/>
              <a:ext cx="716437" cy="634818"/>
            </a:xfrm>
            <a:prstGeom prst="rect">
              <a:avLst/>
            </a:prstGeom>
          </p:spPr>
        </p:pic>
        <p:cxnSp>
          <p:nvCxnSpPr>
            <p:cNvPr id="12" name="直接连接符 11"/>
            <p:cNvCxnSpPr/>
            <p:nvPr/>
          </p:nvCxnSpPr>
          <p:spPr>
            <a:xfrm>
              <a:off x="1037643" y="964104"/>
              <a:ext cx="3345569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标题 1"/>
          <p:cNvSpPr txBox="1"/>
          <p:nvPr/>
        </p:nvSpPr>
        <p:spPr>
          <a:xfrm>
            <a:off x="1037643" y="461334"/>
            <a:ext cx="3345570" cy="55256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j-cs"/>
              </a:defRPr>
            </a:lvl1pPr>
          </a:lstStyle>
          <a:p>
            <a:pPr algn="ctr"/>
            <a:r>
              <a:rPr lang="en-US" altLang="zh-CN" sz="32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5.3  </a:t>
            </a:r>
            <a:r>
              <a:rPr lang="zh-CN" altLang="en-US" sz="32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宿舍须知</a:t>
            </a:r>
            <a:endParaRPr lang="zh-CN" altLang="en-US" sz="3200" dirty="0">
              <a:latin typeface="优设标题黑" panose="00000500000000000000" pitchFamily="2" charset="-122"/>
              <a:ea typeface="优设标题黑" panose="00000500000000000000" pitchFamily="2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/>
          </p:cNvSpPr>
          <p:nvPr>
            <p:ph type="body" idx="4294967295"/>
          </p:nvPr>
        </p:nvSpPr>
        <p:spPr>
          <a:xfrm>
            <a:off x="1981200" y="1833718"/>
            <a:ext cx="7772400" cy="3505200"/>
          </a:xfrm>
        </p:spPr>
        <p:txBody>
          <a:bodyPr/>
          <a:lstStyle/>
          <a:p>
            <a:pPr>
              <a:buFontTx/>
              <a:buNone/>
            </a:pPr>
            <a:endParaRPr lang="en-US" altLang="zh-CN" b="1" dirty="0"/>
          </a:p>
          <a:p>
            <a:pPr>
              <a:buFont typeface="Wingdings" panose="05000000000000000000" pitchFamily="2" charset="2"/>
              <a:buNone/>
            </a:pPr>
            <a:endParaRPr lang="zh-CN" altLang="en-US" b="1" dirty="0"/>
          </a:p>
        </p:txBody>
      </p:sp>
      <p:grpSp>
        <p:nvGrpSpPr>
          <p:cNvPr id="4" name="组合 3"/>
          <p:cNvGrpSpPr/>
          <p:nvPr/>
        </p:nvGrpSpPr>
        <p:grpSpPr>
          <a:xfrm>
            <a:off x="299046" y="379079"/>
            <a:ext cx="4084166" cy="634818"/>
            <a:chOff x="299046" y="379079"/>
            <a:chExt cx="4084166" cy="634818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299046" y="379079"/>
              <a:ext cx="716437" cy="634818"/>
            </a:xfrm>
            <a:prstGeom prst="rect">
              <a:avLst/>
            </a:prstGeom>
          </p:spPr>
        </p:pic>
        <p:cxnSp>
          <p:nvCxnSpPr>
            <p:cNvPr id="6" name="直接连接符 5"/>
            <p:cNvCxnSpPr/>
            <p:nvPr/>
          </p:nvCxnSpPr>
          <p:spPr>
            <a:xfrm>
              <a:off x="1037643" y="964104"/>
              <a:ext cx="3345569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标题 1"/>
          <p:cNvSpPr txBox="1"/>
          <p:nvPr/>
        </p:nvSpPr>
        <p:spPr>
          <a:xfrm>
            <a:off x="536198" y="461334"/>
            <a:ext cx="4566744" cy="55256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j-cs"/>
              </a:defRPr>
            </a:lvl1pPr>
          </a:lstStyle>
          <a:p>
            <a:pPr algn="ctr"/>
            <a:r>
              <a:rPr lang="en-US" altLang="zh-CN" sz="32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5.4 </a:t>
            </a:r>
            <a:r>
              <a:rPr lang="zh-CN" altLang="en-US" sz="32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店外的注意事项</a:t>
            </a:r>
            <a:endParaRPr lang="zh-CN" altLang="en-US" sz="3200" dirty="0">
              <a:latin typeface="优设标题黑" panose="00000500000000000000" pitchFamily="2" charset="-122"/>
              <a:ea typeface="优设标题黑" panose="000005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67898" y="1193775"/>
            <a:ext cx="74036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zh-CN" altLang="en-US" sz="3200" b="1" dirty="0">
                <a:solidFill>
                  <a:schemeClr val="accent2">
                    <a:lumMod val="7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注意言行举止，维护个人和公司形象</a:t>
            </a:r>
            <a:endParaRPr lang="en-US" altLang="zh-CN" sz="3200" b="1" dirty="0">
              <a:solidFill>
                <a:schemeClr val="accent2">
                  <a:lumMod val="7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graphicFrame>
        <p:nvGraphicFramePr>
          <p:cNvPr id="8" name="图示 7"/>
          <p:cNvGraphicFramePr/>
          <p:nvPr/>
        </p:nvGraphicFramePr>
        <p:xfrm>
          <a:off x="2340078" y="2022335"/>
          <a:ext cx="8485237" cy="40439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标题 1"/>
          <p:cNvSpPr>
            <a:spLocks noGrp="1"/>
          </p:cNvSpPr>
          <p:nvPr>
            <p:ph type="title" idx="4294967295"/>
          </p:nvPr>
        </p:nvSpPr>
        <p:spPr>
          <a:xfrm>
            <a:off x="2704098" y="369814"/>
            <a:ext cx="6547825" cy="1325563"/>
          </a:xfrm>
        </p:spPr>
        <p:txBody>
          <a:bodyPr>
            <a:normAutofit/>
          </a:bodyPr>
          <a:lstStyle/>
          <a:p>
            <a:pPr indent="542925"/>
            <a:r>
              <a:rPr lang="zh-CN" alt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你敢当组长、宿舍长吗？</a:t>
            </a:r>
            <a:endParaRPr lang="zh-CN" altLang="en-US" sz="4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749" name="矩形 8"/>
          <p:cNvSpPr>
            <a:spLocks noChangeArrowheads="1"/>
          </p:cNvSpPr>
          <p:nvPr/>
        </p:nvSpPr>
        <p:spPr bwMode="auto">
          <a:xfrm>
            <a:off x="1504331" y="1736300"/>
            <a:ext cx="4473679" cy="3732583"/>
          </a:xfrm>
          <a:prstGeom prst="wedgeRoundRectCallout">
            <a:avLst>
              <a:gd name="adj1" fmla="val -48533"/>
              <a:gd name="adj2" fmla="val 66953"/>
              <a:gd name="adj3" fmla="val 16667"/>
            </a:avLst>
          </a:prstGeom>
          <a:noFill/>
          <a:ln>
            <a:solidFill>
              <a:srgbClr val="A7391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35000"/>
              </a:lnSpc>
              <a:defRPr/>
            </a:pPr>
            <a:endParaRPr lang="zh-CN" altLang="en-US" sz="2000" b="1" dirty="0">
              <a:solidFill>
                <a:schemeClr val="tx1"/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>
              <a:lnSpc>
                <a:spcPct val="135000"/>
              </a:lnSpc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我相信我自己，</a:t>
            </a:r>
            <a:endParaRPr lang="zh-CN" altLang="en-US" sz="2000" b="1" dirty="0">
              <a:solidFill>
                <a:schemeClr val="tx1"/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>
              <a:lnSpc>
                <a:spcPct val="135000"/>
              </a:lnSpc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我相信阳光和空气！</a:t>
            </a:r>
            <a:endParaRPr lang="zh-CN" altLang="en-US" sz="2000" b="1" dirty="0">
              <a:solidFill>
                <a:schemeClr val="tx1"/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>
              <a:lnSpc>
                <a:spcPct val="135000"/>
              </a:lnSpc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我相信我的未来不是梦！</a:t>
            </a:r>
            <a:endParaRPr lang="zh-CN" altLang="en-US" sz="2000" b="1" dirty="0">
              <a:solidFill>
                <a:schemeClr val="tx1"/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>
              <a:lnSpc>
                <a:spcPct val="135000"/>
              </a:lnSpc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我相信付出总有回报！</a:t>
            </a:r>
            <a:endParaRPr lang="zh-CN" altLang="en-US" sz="2000" b="1" dirty="0">
              <a:solidFill>
                <a:schemeClr val="tx1"/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>
              <a:lnSpc>
                <a:spcPct val="135000"/>
              </a:lnSpc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我相信勤劳的双手、思考的大脑和爱的心灵！</a:t>
            </a:r>
            <a:endParaRPr lang="zh-CN" altLang="en-US" sz="2000" b="1" dirty="0">
              <a:solidFill>
                <a:schemeClr val="tx1"/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>
              <a:lnSpc>
                <a:spcPct val="135000"/>
              </a:lnSpc>
              <a:defRPr/>
            </a:pPr>
            <a:endParaRPr lang="zh-CN" altLang="en-US" sz="2000" b="1" dirty="0">
              <a:solidFill>
                <a:schemeClr val="tx1"/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44037" name="矩形 9"/>
          <p:cNvSpPr>
            <a:spLocks noChangeArrowheads="1"/>
          </p:cNvSpPr>
          <p:nvPr/>
        </p:nvSpPr>
        <p:spPr bwMode="auto">
          <a:xfrm>
            <a:off x="6685936" y="1695377"/>
            <a:ext cx="3637936" cy="3814430"/>
          </a:xfrm>
          <a:prstGeom prst="round2DiagRect">
            <a:avLst>
              <a:gd name="adj1" fmla="val 50000"/>
              <a:gd name="adj2" fmla="val 0"/>
            </a:avLst>
          </a:prstGeom>
          <a:noFill/>
          <a:ln>
            <a:solidFill>
              <a:srgbClr val="A73917"/>
            </a:solidFill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你相信自己吗？</a:t>
            </a:r>
            <a:endParaRPr lang="zh-CN" altLang="en-US" sz="2000" b="1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eaLnBrk="1" hangingPunct="1">
              <a:lnSpc>
                <a:spcPct val="125000"/>
              </a:lnSpc>
            </a:pP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你能突破自己的那道防线吗？</a:t>
            </a:r>
            <a:endParaRPr lang="zh-CN" altLang="en-US" sz="2000" b="1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eaLnBrk="1" hangingPunct="1">
              <a:lnSpc>
                <a:spcPct val="125000"/>
              </a:lnSpc>
            </a:pPr>
            <a:r>
              <a:rPr lang="zh-CN" altLang="en-US" sz="2000" b="1" dirty="0">
                <a:latin typeface="思源黑体" panose="020B0500000000000000" pitchFamily="34" charset="-122"/>
                <a:ea typeface="思源黑体" panose="020B0500000000000000" pitchFamily="34" charset="-122"/>
              </a:rPr>
              <a:t>我相信你是最棒！</a:t>
            </a:r>
            <a:endParaRPr lang="zh-CN" altLang="en-US" sz="2000" b="1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eaLnBrk="1" hangingPunct="1">
              <a:lnSpc>
                <a:spcPct val="125000"/>
              </a:lnSpc>
            </a:pPr>
            <a:r>
              <a:rPr lang="zh-CN" altLang="en-US" sz="2000" b="1" i="1" dirty="0">
                <a:solidFill>
                  <a:srgbClr val="C00000"/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来吧！跨出你的第一步，你就成功了一大步！</a:t>
            </a:r>
            <a:endParaRPr lang="zh-CN" altLang="en-US" sz="2000" b="1" i="1" dirty="0">
              <a:solidFill>
                <a:srgbClr val="C00000"/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</p:spTree>
  </p:cSld>
  <p:clrMapOvr>
    <a:masterClrMapping/>
  </p:clrMapOvr>
  <p:transition spd="slow">
    <p:randomBar dir="vert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93706"/>
            <a:ext cx="12192000" cy="356429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032644" y="1940584"/>
            <a:ext cx="668898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8000" spc="300" dirty="0">
                <a:latin typeface="优设标题黑" panose="00000500000000000000" pitchFamily="2" charset="-122"/>
                <a:ea typeface="优设标题黑" panose="00000500000000000000" pitchFamily="2" charset="-122"/>
              </a:rPr>
              <a:t>谢谢！</a:t>
            </a:r>
            <a:endParaRPr lang="zh-CN" altLang="en-US" sz="8000" spc="300" dirty="0">
              <a:latin typeface="优设标题黑" panose="00000500000000000000" pitchFamily="2" charset="-122"/>
              <a:ea typeface="优设标题黑" panose="00000500000000000000" pitchFamily="2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291177" y="3846186"/>
            <a:ext cx="3478214" cy="5835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Medium" panose="020B0600000000000000" pitchFamily="34" charset="-122"/>
                <a:ea typeface="思源黑体 Medium" panose="020B0600000000000000" pitchFamily="34" charset="-122"/>
              </a:rPr>
              <a:t>主讲人：</a:t>
            </a:r>
            <a:r>
              <a:rPr lang="en-US" altLang="zh-CN" sz="32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Medium" panose="020B0600000000000000" pitchFamily="34" charset="-122"/>
                <a:ea typeface="思源黑体 Medium" panose="020B0600000000000000" pitchFamily="34" charset="-122"/>
              </a:rPr>
              <a:t>XXX</a:t>
            </a:r>
            <a:endParaRPr lang="en-US" altLang="zh-CN" sz="3200" b="1" dirty="0">
              <a:ln w="6600">
                <a:solidFill>
                  <a:schemeClr val="accent2"/>
                </a:solidFill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Medium" panose="020B0600000000000000" pitchFamily="34" charset="-122"/>
              <a:ea typeface="思源黑体 Medium" panose="020B0600000000000000" pitchFamily="34" charset="-122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A000120150822A04KPBG</Template>
  <TotalTime>0</TotalTime>
  <Words>2049</Words>
  <Application>WPS 演示</Application>
  <PresentationFormat>宽屏</PresentationFormat>
  <Paragraphs>357</Paragraphs>
  <Slides>28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0" baseType="lpstr">
      <vt:lpstr>Arial</vt:lpstr>
      <vt:lpstr>宋体</vt:lpstr>
      <vt:lpstr>Wingdings</vt:lpstr>
      <vt:lpstr>思源黑体</vt:lpstr>
      <vt:lpstr>黑体</vt:lpstr>
      <vt:lpstr>优设标题黑</vt:lpstr>
      <vt:lpstr>Calibri</vt:lpstr>
      <vt:lpstr>思源黑体 Medium</vt:lpstr>
      <vt:lpstr>微软雅黑</vt:lpstr>
      <vt:lpstr>等线</vt:lpstr>
      <vt:lpstr>Arial Unicode MS</vt:lpstr>
      <vt:lpstr>Office 主题​​</vt:lpstr>
      <vt:lpstr>——员工行为规范</vt:lpstr>
      <vt:lpstr>课程目录</vt:lpstr>
      <vt:lpstr>培训须知</vt:lpstr>
      <vt:lpstr>1.1 课堂要求</vt:lpstr>
      <vt:lpstr>PowerPoint 演示文稿</vt:lpstr>
      <vt:lpstr>PowerPoint 演示文稿</vt:lpstr>
      <vt:lpstr>仪容仪表</vt:lpstr>
      <vt:lpstr>PowerPoint 演示文稿</vt:lpstr>
      <vt:lpstr>PowerPoint 演示文稿</vt:lpstr>
      <vt:lpstr>PowerPoint 演示文稿</vt:lpstr>
      <vt:lpstr>PowerPoint 演示文稿</vt:lpstr>
      <vt:lpstr>得体的仪态</vt:lpstr>
      <vt:lpstr>PowerPoint 演示文稿</vt:lpstr>
      <vt:lpstr>PowerPoint 演示文稿</vt:lpstr>
      <vt:lpstr>PowerPoint 演示文稿</vt:lpstr>
      <vt:lpstr>PowerPoint 演示文稿</vt:lpstr>
      <vt:lpstr>服务礼仪</vt:lpstr>
      <vt:lpstr>PowerPoint 演示文稿</vt:lpstr>
      <vt:lpstr>PowerPoint 演示文稿</vt:lpstr>
      <vt:lpstr>PowerPoint 演示文稿</vt:lpstr>
      <vt:lpstr>PowerPoint 演示文稿</vt:lpstr>
      <vt:lpstr>其他规范</vt:lpstr>
      <vt:lpstr>PowerPoint 演示文稿</vt:lpstr>
      <vt:lpstr>PowerPoint 演示文稿</vt:lpstr>
      <vt:lpstr>PowerPoint 演示文稿</vt:lpstr>
      <vt:lpstr>PowerPoint 演示文稿</vt:lpstr>
      <vt:lpstr>你敢当组长、宿舍长吗？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海底捞新员工培训 ——员工行为规范</dc:title>
  <dc:creator>meiling yong</dc:creator>
  <cp:lastModifiedBy>陈Sir</cp:lastModifiedBy>
  <cp:revision>75</cp:revision>
  <dcterms:created xsi:type="dcterms:W3CDTF">2021-04-15T05:44:00Z</dcterms:created>
  <dcterms:modified xsi:type="dcterms:W3CDTF">2021-07-20T01:36:32Z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DDF3EB7D9D8642089B248C1DCDF027FB</vt:lpwstr>
  </property>
  <property fmtid="{D5CDD505-2E9C-101B-9397-08002B2CF9AE}" pid="3" name="KSOProductBuildVer">
    <vt:lpwstr>2052-11.1.0.10667</vt:lpwstr>
  </property>
</Properties>
</file>